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635375" cy="136080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52" autoAdjust="0"/>
    <p:restoredTop sz="94660"/>
  </p:normalViewPr>
  <p:slideViewPr>
    <p:cSldViewPr snapToGrid="0">
      <p:cViewPr>
        <p:scale>
          <a:sx n="400" d="100"/>
          <a:sy n="400" d="100"/>
        </p:scale>
        <p:origin x="57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653" y="2227059"/>
            <a:ext cx="3090069" cy="4737617"/>
          </a:xfrm>
        </p:spPr>
        <p:txBody>
          <a:bodyPr anchor="b"/>
          <a:lstStyle>
            <a:lvl1pPr algn="ctr">
              <a:defRPr sz="2386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422" y="7147377"/>
            <a:ext cx="2726531" cy="3285461"/>
          </a:xfrm>
        </p:spPr>
        <p:txBody>
          <a:bodyPr/>
          <a:lstStyle>
            <a:lvl1pPr marL="0" indent="0" algn="ctr">
              <a:buNone/>
              <a:defRPr sz="954"/>
            </a:lvl1pPr>
            <a:lvl2pPr marL="181783" indent="0" algn="ctr">
              <a:buNone/>
              <a:defRPr sz="795"/>
            </a:lvl2pPr>
            <a:lvl3pPr marL="363565" indent="0" algn="ctr">
              <a:buNone/>
              <a:defRPr sz="716"/>
            </a:lvl3pPr>
            <a:lvl4pPr marL="545348" indent="0" algn="ctr">
              <a:buNone/>
              <a:defRPr sz="636"/>
            </a:lvl4pPr>
            <a:lvl5pPr marL="727131" indent="0" algn="ctr">
              <a:buNone/>
              <a:defRPr sz="636"/>
            </a:lvl5pPr>
            <a:lvl6pPr marL="908914" indent="0" algn="ctr">
              <a:buNone/>
              <a:defRPr sz="636"/>
            </a:lvl6pPr>
            <a:lvl7pPr marL="1090696" indent="0" algn="ctr">
              <a:buNone/>
              <a:defRPr sz="636"/>
            </a:lvl7pPr>
            <a:lvl8pPr marL="1272479" indent="0" algn="ctr">
              <a:buNone/>
              <a:defRPr sz="636"/>
            </a:lvl8pPr>
            <a:lvl9pPr marL="1454262" indent="0" algn="ctr">
              <a:buNone/>
              <a:defRPr sz="636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0E6F8-8B35-45F5-8C4D-A288037F4E00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DF94D-0559-4C52-9766-CDE93C9B25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834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0E6F8-8B35-45F5-8C4D-A288037F4E00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DF94D-0559-4C52-9766-CDE93C9B25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6305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039" y="3392566"/>
            <a:ext cx="3135511" cy="5660570"/>
          </a:xfrm>
        </p:spPr>
        <p:txBody>
          <a:bodyPr anchor="b"/>
          <a:lstStyle>
            <a:lvl1pPr>
              <a:defRPr sz="2386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8039" y="9106687"/>
            <a:ext cx="3135511" cy="2976760"/>
          </a:xfrm>
        </p:spPr>
        <p:txBody>
          <a:bodyPr/>
          <a:lstStyle>
            <a:lvl1pPr marL="0" indent="0">
              <a:buNone/>
              <a:defRPr sz="954">
                <a:solidFill>
                  <a:schemeClr val="tx1"/>
                </a:solidFill>
              </a:defRPr>
            </a:lvl1pPr>
            <a:lvl2pPr marL="181783" indent="0">
              <a:buNone/>
              <a:defRPr sz="795">
                <a:solidFill>
                  <a:schemeClr val="tx1">
                    <a:tint val="75000"/>
                  </a:schemeClr>
                </a:solidFill>
              </a:defRPr>
            </a:lvl2pPr>
            <a:lvl3pPr marL="363565" indent="0">
              <a:buNone/>
              <a:defRPr sz="716">
                <a:solidFill>
                  <a:schemeClr val="tx1">
                    <a:tint val="75000"/>
                  </a:schemeClr>
                </a:solidFill>
              </a:defRPr>
            </a:lvl3pPr>
            <a:lvl4pPr marL="545348" indent="0">
              <a:buNone/>
              <a:defRPr sz="636">
                <a:solidFill>
                  <a:schemeClr val="tx1">
                    <a:tint val="75000"/>
                  </a:schemeClr>
                </a:solidFill>
              </a:defRPr>
            </a:lvl4pPr>
            <a:lvl5pPr marL="727131" indent="0">
              <a:buNone/>
              <a:defRPr sz="636">
                <a:solidFill>
                  <a:schemeClr val="tx1">
                    <a:tint val="75000"/>
                  </a:schemeClr>
                </a:solidFill>
              </a:defRPr>
            </a:lvl5pPr>
            <a:lvl6pPr marL="908914" indent="0">
              <a:buNone/>
              <a:defRPr sz="636">
                <a:solidFill>
                  <a:schemeClr val="tx1">
                    <a:tint val="75000"/>
                  </a:schemeClr>
                </a:solidFill>
              </a:defRPr>
            </a:lvl6pPr>
            <a:lvl7pPr marL="1090696" indent="0">
              <a:buNone/>
              <a:defRPr sz="636">
                <a:solidFill>
                  <a:schemeClr val="tx1">
                    <a:tint val="75000"/>
                  </a:schemeClr>
                </a:solidFill>
              </a:defRPr>
            </a:lvl7pPr>
            <a:lvl8pPr marL="1272479" indent="0">
              <a:buNone/>
              <a:defRPr sz="636">
                <a:solidFill>
                  <a:schemeClr val="tx1">
                    <a:tint val="75000"/>
                  </a:schemeClr>
                </a:solidFill>
              </a:defRPr>
            </a:lvl8pPr>
            <a:lvl9pPr marL="1454262" indent="0">
              <a:buNone/>
              <a:defRPr sz="6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0E6F8-8B35-45F5-8C4D-A288037F4E00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DF94D-0559-4C52-9766-CDE93C9B25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6010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9932" y="3622513"/>
            <a:ext cx="1545034" cy="8634183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40409" y="3622513"/>
            <a:ext cx="1545034" cy="8634183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0E6F8-8B35-45F5-8C4D-A288037F4E00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DF94D-0559-4C52-9766-CDE93C9B25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46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406" y="724505"/>
            <a:ext cx="3135511" cy="2630261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0406" y="3335863"/>
            <a:ext cx="1537934" cy="1634855"/>
          </a:xfrm>
        </p:spPr>
        <p:txBody>
          <a:bodyPr anchor="b"/>
          <a:lstStyle>
            <a:lvl1pPr marL="0" indent="0">
              <a:buNone/>
              <a:defRPr sz="954" b="1"/>
            </a:lvl1pPr>
            <a:lvl2pPr marL="181783" indent="0">
              <a:buNone/>
              <a:defRPr sz="795" b="1"/>
            </a:lvl2pPr>
            <a:lvl3pPr marL="363565" indent="0">
              <a:buNone/>
              <a:defRPr sz="716" b="1"/>
            </a:lvl3pPr>
            <a:lvl4pPr marL="545348" indent="0">
              <a:buNone/>
              <a:defRPr sz="636" b="1"/>
            </a:lvl4pPr>
            <a:lvl5pPr marL="727131" indent="0">
              <a:buNone/>
              <a:defRPr sz="636" b="1"/>
            </a:lvl5pPr>
            <a:lvl6pPr marL="908914" indent="0">
              <a:buNone/>
              <a:defRPr sz="636" b="1"/>
            </a:lvl6pPr>
            <a:lvl7pPr marL="1090696" indent="0">
              <a:buNone/>
              <a:defRPr sz="636" b="1"/>
            </a:lvl7pPr>
            <a:lvl8pPr marL="1272479" indent="0">
              <a:buNone/>
              <a:defRPr sz="636" b="1"/>
            </a:lvl8pPr>
            <a:lvl9pPr marL="1454262" indent="0">
              <a:buNone/>
              <a:defRPr sz="636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0406" y="4970718"/>
            <a:ext cx="1537934" cy="731117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40409" y="3335863"/>
            <a:ext cx="1545508" cy="1634855"/>
          </a:xfrm>
        </p:spPr>
        <p:txBody>
          <a:bodyPr anchor="b"/>
          <a:lstStyle>
            <a:lvl1pPr marL="0" indent="0">
              <a:buNone/>
              <a:defRPr sz="954" b="1"/>
            </a:lvl1pPr>
            <a:lvl2pPr marL="181783" indent="0">
              <a:buNone/>
              <a:defRPr sz="795" b="1"/>
            </a:lvl2pPr>
            <a:lvl3pPr marL="363565" indent="0">
              <a:buNone/>
              <a:defRPr sz="716" b="1"/>
            </a:lvl3pPr>
            <a:lvl4pPr marL="545348" indent="0">
              <a:buNone/>
              <a:defRPr sz="636" b="1"/>
            </a:lvl4pPr>
            <a:lvl5pPr marL="727131" indent="0">
              <a:buNone/>
              <a:defRPr sz="636" b="1"/>
            </a:lvl5pPr>
            <a:lvl6pPr marL="908914" indent="0">
              <a:buNone/>
              <a:defRPr sz="636" b="1"/>
            </a:lvl6pPr>
            <a:lvl7pPr marL="1090696" indent="0">
              <a:buNone/>
              <a:defRPr sz="636" b="1"/>
            </a:lvl7pPr>
            <a:lvl8pPr marL="1272479" indent="0">
              <a:buNone/>
              <a:defRPr sz="636" b="1"/>
            </a:lvl8pPr>
            <a:lvl9pPr marL="1454262" indent="0">
              <a:buNone/>
              <a:defRPr sz="636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40409" y="4970718"/>
            <a:ext cx="1545508" cy="731117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0E6F8-8B35-45F5-8C4D-A288037F4E00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DF94D-0559-4C52-9766-CDE93C9B25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6639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0E6F8-8B35-45F5-8C4D-A288037F4E00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DF94D-0559-4C52-9766-CDE93C9B25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7147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0E6F8-8B35-45F5-8C4D-A288037F4E00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DF94D-0559-4C52-9766-CDE93C9B25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7367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406" y="907203"/>
            <a:ext cx="1172503" cy="3175212"/>
          </a:xfrm>
        </p:spPr>
        <p:txBody>
          <a:bodyPr anchor="b"/>
          <a:lstStyle>
            <a:lvl1pPr>
              <a:defRPr sz="1272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5508" y="1959310"/>
            <a:ext cx="1840409" cy="9670536"/>
          </a:xfrm>
        </p:spPr>
        <p:txBody>
          <a:bodyPr/>
          <a:lstStyle>
            <a:lvl1pPr>
              <a:defRPr sz="1272"/>
            </a:lvl1pPr>
            <a:lvl2pPr>
              <a:defRPr sz="1113"/>
            </a:lvl2pPr>
            <a:lvl3pPr>
              <a:defRPr sz="954"/>
            </a:lvl3pPr>
            <a:lvl4pPr>
              <a:defRPr sz="795"/>
            </a:lvl4pPr>
            <a:lvl5pPr>
              <a:defRPr sz="795"/>
            </a:lvl5pPr>
            <a:lvl6pPr>
              <a:defRPr sz="795"/>
            </a:lvl6pPr>
            <a:lvl7pPr>
              <a:defRPr sz="795"/>
            </a:lvl7pPr>
            <a:lvl8pPr>
              <a:defRPr sz="795"/>
            </a:lvl8pPr>
            <a:lvl9pPr>
              <a:defRPr sz="795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406" y="4082415"/>
            <a:ext cx="1172503" cy="7563179"/>
          </a:xfrm>
        </p:spPr>
        <p:txBody>
          <a:bodyPr/>
          <a:lstStyle>
            <a:lvl1pPr marL="0" indent="0">
              <a:buNone/>
              <a:defRPr sz="636"/>
            </a:lvl1pPr>
            <a:lvl2pPr marL="181783" indent="0">
              <a:buNone/>
              <a:defRPr sz="557"/>
            </a:lvl2pPr>
            <a:lvl3pPr marL="363565" indent="0">
              <a:buNone/>
              <a:defRPr sz="477"/>
            </a:lvl3pPr>
            <a:lvl4pPr marL="545348" indent="0">
              <a:buNone/>
              <a:defRPr sz="398"/>
            </a:lvl4pPr>
            <a:lvl5pPr marL="727131" indent="0">
              <a:buNone/>
              <a:defRPr sz="398"/>
            </a:lvl5pPr>
            <a:lvl6pPr marL="908914" indent="0">
              <a:buNone/>
              <a:defRPr sz="398"/>
            </a:lvl6pPr>
            <a:lvl7pPr marL="1090696" indent="0">
              <a:buNone/>
              <a:defRPr sz="398"/>
            </a:lvl7pPr>
            <a:lvl8pPr marL="1272479" indent="0">
              <a:buNone/>
              <a:defRPr sz="398"/>
            </a:lvl8pPr>
            <a:lvl9pPr marL="1454262" indent="0">
              <a:buNone/>
              <a:defRPr sz="398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0E6F8-8B35-45F5-8C4D-A288037F4E00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DF94D-0559-4C52-9766-CDE93C9B25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2862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406" y="907203"/>
            <a:ext cx="1172503" cy="3175212"/>
          </a:xfrm>
        </p:spPr>
        <p:txBody>
          <a:bodyPr anchor="b"/>
          <a:lstStyle>
            <a:lvl1pPr>
              <a:defRPr sz="1272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45508" y="1959310"/>
            <a:ext cx="1840409" cy="9670536"/>
          </a:xfrm>
        </p:spPr>
        <p:txBody>
          <a:bodyPr anchor="t"/>
          <a:lstStyle>
            <a:lvl1pPr marL="0" indent="0">
              <a:buNone/>
              <a:defRPr sz="1272"/>
            </a:lvl1pPr>
            <a:lvl2pPr marL="181783" indent="0">
              <a:buNone/>
              <a:defRPr sz="1113"/>
            </a:lvl2pPr>
            <a:lvl3pPr marL="363565" indent="0">
              <a:buNone/>
              <a:defRPr sz="954"/>
            </a:lvl3pPr>
            <a:lvl4pPr marL="545348" indent="0">
              <a:buNone/>
              <a:defRPr sz="795"/>
            </a:lvl4pPr>
            <a:lvl5pPr marL="727131" indent="0">
              <a:buNone/>
              <a:defRPr sz="795"/>
            </a:lvl5pPr>
            <a:lvl6pPr marL="908914" indent="0">
              <a:buNone/>
              <a:defRPr sz="795"/>
            </a:lvl6pPr>
            <a:lvl7pPr marL="1090696" indent="0">
              <a:buNone/>
              <a:defRPr sz="795"/>
            </a:lvl7pPr>
            <a:lvl8pPr marL="1272479" indent="0">
              <a:buNone/>
              <a:defRPr sz="795"/>
            </a:lvl8pPr>
            <a:lvl9pPr marL="1454262" indent="0">
              <a:buNone/>
              <a:defRPr sz="795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406" y="4082415"/>
            <a:ext cx="1172503" cy="7563179"/>
          </a:xfrm>
        </p:spPr>
        <p:txBody>
          <a:bodyPr/>
          <a:lstStyle>
            <a:lvl1pPr marL="0" indent="0">
              <a:buNone/>
              <a:defRPr sz="636"/>
            </a:lvl1pPr>
            <a:lvl2pPr marL="181783" indent="0">
              <a:buNone/>
              <a:defRPr sz="557"/>
            </a:lvl2pPr>
            <a:lvl3pPr marL="363565" indent="0">
              <a:buNone/>
              <a:defRPr sz="477"/>
            </a:lvl3pPr>
            <a:lvl4pPr marL="545348" indent="0">
              <a:buNone/>
              <a:defRPr sz="398"/>
            </a:lvl4pPr>
            <a:lvl5pPr marL="727131" indent="0">
              <a:buNone/>
              <a:defRPr sz="398"/>
            </a:lvl5pPr>
            <a:lvl6pPr marL="908914" indent="0">
              <a:buNone/>
              <a:defRPr sz="398"/>
            </a:lvl6pPr>
            <a:lvl7pPr marL="1090696" indent="0">
              <a:buNone/>
              <a:defRPr sz="398"/>
            </a:lvl7pPr>
            <a:lvl8pPr marL="1272479" indent="0">
              <a:buNone/>
              <a:defRPr sz="398"/>
            </a:lvl8pPr>
            <a:lvl9pPr marL="1454262" indent="0">
              <a:buNone/>
              <a:defRPr sz="398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0E6F8-8B35-45F5-8C4D-A288037F4E00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DF94D-0559-4C52-9766-CDE93C9B25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1824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0E6F8-8B35-45F5-8C4D-A288037F4E00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DF94D-0559-4C52-9766-CDE93C9B25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7342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01565" y="724503"/>
            <a:ext cx="783878" cy="11532193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9932" y="724503"/>
            <a:ext cx="2306191" cy="11532193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0E6F8-8B35-45F5-8C4D-A288037F4E00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DF94D-0559-4C52-9766-CDE93C9B25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401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9932" y="724505"/>
            <a:ext cx="3135511" cy="2630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932" y="3622513"/>
            <a:ext cx="3135511" cy="86341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9932" y="12612649"/>
            <a:ext cx="817959" cy="724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0E6F8-8B35-45F5-8C4D-A288037F4E00}" type="datetimeFigureOut">
              <a:rPr lang="nl-NL" smtClean="0"/>
              <a:t>28-5-2024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4218" y="12612649"/>
            <a:ext cx="1226939" cy="724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67484" y="12612649"/>
            <a:ext cx="817959" cy="724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DF94D-0559-4C52-9766-CDE93C9B25E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1986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63565" rtl="0" eaLnBrk="1" latinLnBrk="0" hangingPunct="1">
        <a:lnSpc>
          <a:spcPct val="90000"/>
        </a:lnSpc>
        <a:spcBef>
          <a:spcPct val="0"/>
        </a:spcBef>
        <a:buNone/>
        <a:defRPr sz="174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0891" indent="-90891" algn="l" defTabSz="36356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113" kern="1200">
          <a:solidFill>
            <a:schemeClr val="tx1"/>
          </a:solidFill>
          <a:latin typeface="+mn-lt"/>
          <a:ea typeface="+mn-ea"/>
          <a:cs typeface="+mn-cs"/>
        </a:defRPr>
      </a:lvl1pPr>
      <a:lvl2pPr marL="272674" indent="-90891" algn="l" defTabSz="363565" rtl="0" eaLnBrk="1" latinLnBrk="0" hangingPunct="1">
        <a:lnSpc>
          <a:spcPct val="90000"/>
        </a:lnSpc>
        <a:spcBef>
          <a:spcPts val="199"/>
        </a:spcBef>
        <a:buFont typeface="Arial" panose="020B0604020202020204" pitchFamily="34" charset="0"/>
        <a:buChar char="•"/>
        <a:defRPr sz="954" kern="1200">
          <a:solidFill>
            <a:schemeClr val="tx1"/>
          </a:solidFill>
          <a:latin typeface="+mn-lt"/>
          <a:ea typeface="+mn-ea"/>
          <a:cs typeface="+mn-cs"/>
        </a:defRPr>
      </a:lvl2pPr>
      <a:lvl3pPr marL="454457" indent="-90891" algn="l" defTabSz="363565" rtl="0" eaLnBrk="1" latinLnBrk="0" hangingPunct="1">
        <a:lnSpc>
          <a:spcPct val="90000"/>
        </a:lnSpc>
        <a:spcBef>
          <a:spcPts val="199"/>
        </a:spcBef>
        <a:buFont typeface="Arial" panose="020B0604020202020204" pitchFamily="34" charset="0"/>
        <a:buChar char="•"/>
        <a:defRPr sz="795" kern="1200">
          <a:solidFill>
            <a:schemeClr val="tx1"/>
          </a:solidFill>
          <a:latin typeface="+mn-lt"/>
          <a:ea typeface="+mn-ea"/>
          <a:cs typeface="+mn-cs"/>
        </a:defRPr>
      </a:lvl3pPr>
      <a:lvl4pPr marL="636240" indent="-90891" algn="l" defTabSz="363565" rtl="0" eaLnBrk="1" latinLnBrk="0" hangingPunct="1">
        <a:lnSpc>
          <a:spcPct val="90000"/>
        </a:lnSpc>
        <a:spcBef>
          <a:spcPts val="199"/>
        </a:spcBef>
        <a:buFont typeface="Arial" panose="020B0604020202020204" pitchFamily="34" charset="0"/>
        <a:buChar char="•"/>
        <a:defRPr sz="716" kern="1200">
          <a:solidFill>
            <a:schemeClr val="tx1"/>
          </a:solidFill>
          <a:latin typeface="+mn-lt"/>
          <a:ea typeface="+mn-ea"/>
          <a:cs typeface="+mn-cs"/>
        </a:defRPr>
      </a:lvl4pPr>
      <a:lvl5pPr marL="818022" indent="-90891" algn="l" defTabSz="363565" rtl="0" eaLnBrk="1" latinLnBrk="0" hangingPunct="1">
        <a:lnSpc>
          <a:spcPct val="90000"/>
        </a:lnSpc>
        <a:spcBef>
          <a:spcPts val="199"/>
        </a:spcBef>
        <a:buFont typeface="Arial" panose="020B0604020202020204" pitchFamily="34" charset="0"/>
        <a:buChar char="•"/>
        <a:defRPr sz="716" kern="1200">
          <a:solidFill>
            <a:schemeClr val="tx1"/>
          </a:solidFill>
          <a:latin typeface="+mn-lt"/>
          <a:ea typeface="+mn-ea"/>
          <a:cs typeface="+mn-cs"/>
        </a:defRPr>
      </a:lvl5pPr>
      <a:lvl6pPr marL="999805" indent="-90891" algn="l" defTabSz="363565" rtl="0" eaLnBrk="1" latinLnBrk="0" hangingPunct="1">
        <a:lnSpc>
          <a:spcPct val="90000"/>
        </a:lnSpc>
        <a:spcBef>
          <a:spcPts val="199"/>
        </a:spcBef>
        <a:buFont typeface="Arial" panose="020B0604020202020204" pitchFamily="34" charset="0"/>
        <a:buChar char="•"/>
        <a:defRPr sz="716" kern="1200">
          <a:solidFill>
            <a:schemeClr val="tx1"/>
          </a:solidFill>
          <a:latin typeface="+mn-lt"/>
          <a:ea typeface="+mn-ea"/>
          <a:cs typeface="+mn-cs"/>
        </a:defRPr>
      </a:lvl6pPr>
      <a:lvl7pPr marL="1181588" indent="-90891" algn="l" defTabSz="363565" rtl="0" eaLnBrk="1" latinLnBrk="0" hangingPunct="1">
        <a:lnSpc>
          <a:spcPct val="90000"/>
        </a:lnSpc>
        <a:spcBef>
          <a:spcPts val="199"/>
        </a:spcBef>
        <a:buFont typeface="Arial" panose="020B0604020202020204" pitchFamily="34" charset="0"/>
        <a:buChar char="•"/>
        <a:defRPr sz="716" kern="1200">
          <a:solidFill>
            <a:schemeClr val="tx1"/>
          </a:solidFill>
          <a:latin typeface="+mn-lt"/>
          <a:ea typeface="+mn-ea"/>
          <a:cs typeface="+mn-cs"/>
        </a:defRPr>
      </a:lvl7pPr>
      <a:lvl8pPr marL="1363370" indent="-90891" algn="l" defTabSz="363565" rtl="0" eaLnBrk="1" latinLnBrk="0" hangingPunct="1">
        <a:lnSpc>
          <a:spcPct val="90000"/>
        </a:lnSpc>
        <a:spcBef>
          <a:spcPts val="199"/>
        </a:spcBef>
        <a:buFont typeface="Arial" panose="020B0604020202020204" pitchFamily="34" charset="0"/>
        <a:buChar char="•"/>
        <a:defRPr sz="716" kern="1200">
          <a:solidFill>
            <a:schemeClr val="tx1"/>
          </a:solidFill>
          <a:latin typeface="+mn-lt"/>
          <a:ea typeface="+mn-ea"/>
          <a:cs typeface="+mn-cs"/>
        </a:defRPr>
      </a:lvl8pPr>
      <a:lvl9pPr marL="1545153" indent="-90891" algn="l" defTabSz="363565" rtl="0" eaLnBrk="1" latinLnBrk="0" hangingPunct="1">
        <a:lnSpc>
          <a:spcPct val="90000"/>
        </a:lnSpc>
        <a:spcBef>
          <a:spcPts val="199"/>
        </a:spcBef>
        <a:buFont typeface="Arial" panose="020B0604020202020204" pitchFamily="34" charset="0"/>
        <a:buChar char="•"/>
        <a:defRPr sz="7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3565" rtl="0" eaLnBrk="1" latinLnBrk="0" hangingPunct="1">
        <a:defRPr sz="716" kern="1200">
          <a:solidFill>
            <a:schemeClr val="tx1"/>
          </a:solidFill>
          <a:latin typeface="+mn-lt"/>
          <a:ea typeface="+mn-ea"/>
          <a:cs typeface="+mn-cs"/>
        </a:defRPr>
      </a:lvl1pPr>
      <a:lvl2pPr marL="181783" algn="l" defTabSz="363565" rtl="0" eaLnBrk="1" latinLnBrk="0" hangingPunct="1">
        <a:defRPr sz="716" kern="1200">
          <a:solidFill>
            <a:schemeClr val="tx1"/>
          </a:solidFill>
          <a:latin typeface="+mn-lt"/>
          <a:ea typeface="+mn-ea"/>
          <a:cs typeface="+mn-cs"/>
        </a:defRPr>
      </a:lvl2pPr>
      <a:lvl3pPr marL="363565" algn="l" defTabSz="363565" rtl="0" eaLnBrk="1" latinLnBrk="0" hangingPunct="1">
        <a:defRPr sz="716" kern="1200">
          <a:solidFill>
            <a:schemeClr val="tx1"/>
          </a:solidFill>
          <a:latin typeface="+mn-lt"/>
          <a:ea typeface="+mn-ea"/>
          <a:cs typeface="+mn-cs"/>
        </a:defRPr>
      </a:lvl3pPr>
      <a:lvl4pPr marL="545348" algn="l" defTabSz="363565" rtl="0" eaLnBrk="1" latinLnBrk="0" hangingPunct="1">
        <a:defRPr sz="716" kern="1200">
          <a:solidFill>
            <a:schemeClr val="tx1"/>
          </a:solidFill>
          <a:latin typeface="+mn-lt"/>
          <a:ea typeface="+mn-ea"/>
          <a:cs typeface="+mn-cs"/>
        </a:defRPr>
      </a:lvl4pPr>
      <a:lvl5pPr marL="727131" algn="l" defTabSz="363565" rtl="0" eaLnBrk="1" latinLnBrk="0" hangingPunct="1">
        <a:defRPr sz="716" kern="1200">
          <a:solidFill>
            <a:schemeClr val="tx1"/>
          </a:solidFill>
          <a:latin typeface="+mn-lt"/>
          <a:ea typeface="+mn-ea"/>
          <a:cs typeface="+mn-cs"/>
        </a:defRPr>
      </a:lvl5pPr>
      <a:lvl6pPr marL="908914" algn="l" defTabSz="363565" rtl="0" eaLnBrk="1" latinLnBrk="0" hangingPunct="1">
        <a:defRPr sz="716" kern="1200">
          <a:solidFill>
            <a:schemeClr val="tx1"/>
          </a:solidFill>
          <a:latin typeface="+mn-lt"/>
          <a:ea typeface="+mn-ea"/>
          <a:cs typeface="+mn-cs"/>
        </a:defRPr>
      </a:lvl6pPr>
      <a:lvl7pPr marL="1090696" algn="l" defTabSz="363565" rtl="0" eaLnBrk="1" latinLnBrk="0" hangingPunct="1">
        <a:defRPr sz="716" kern="1200">
          <a:solidFill>
            <a:schemeClr val="tx1"/>
          </a:solidFill>
          <a:latin typeface="+mn-lt"/>
          <a:ea typeface="+mn-ea"/>
          <a:cs typeface="+mn-cs"/>
        </a:defRPr>
      </a:lvl7pPr>
      <a:lvl8pPr marL="1272479" algn="l" defTabSz="363565" rtl="0" eaLnBrk="1" latinLnBrk="0" hangingPunct="1">
        <a:defRPr sz="716" kern="1200">
          <a:solidFill>
            <a:schemeClr val="tx1"/>
          </a:solidFill>
          <a:latin typeface="+mn-lt"/>
          <a:ea typeface="+mn-ea"/>
          <a:cs typeface="+mn-cs"/>
        </a:defRPr>
      </a:lvl8pPr>
      <a:lvl9pPr marL="1454262" algn="l" defTabSz="363565" rtl="0" eaLnBrk="1" latinLnBrk="0" hangingPunct="1">
        <a:defRPr sz="7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t="1704" b="8434"/>
          <a:stretch/>
        </p:blipFill>
        <p:spPr>
          <a:xfrm>
            <a:off x="600" y="314324"/>
            <a:ext cx="1737713" cy="13273057"/>
          </a:xfrm>
          <a:prstGeom prst="rect">
            <a:avLst/>
          </a:prstGeom>
        </p:spPr>
      </p:pic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997254"/>
              </p:ext>
            </p:extLst>
          </p:nvPr>
        </p:nvGraphicFramePr>
        <p:xfrm>
          <a:off x="1519506" y="2"/>
          <a:ext cx="2115947" cy="13589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158">
                  <a:extLst>
                    <a:ext uri="{9D8B030D-6E8A-4147-A177-3AD203B41FA5}">
                      <a16:colId xmlns:a16="http://schemas.microsoft.com/office/drawing/2014/main" val="1225012880"/>
                    </a:ext>
                  </a:extLst>
                </a:gridCol>
                <a:gridCol w="121158">
                  <a:extLst>
                    <a:ext uri="{9D8B030D-6E8A-4147-A177-3AD203B41FA5}">
                      <a16:colId xmlns:a16="http://schemas.microsoft.com/office/drawing/2014/main" val="2758615709"/>
                    </a:ext>
                  </a:extLst>
                </a:gridCol>
                <a:gridCol w="121158">
                  <a:extLst>
                    <a:ext uri="{9D8B030D-6E8A-4147-A177-3AD203B41FA5}">
                      <a16:colId xmlns:a16="http://schemas.microsoft.com/office/drawing/2014/main" val="2931170507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2427246349"/>
                    </a:ext>
                  </a:extLst>
                </a:gridCol>
                <a:gridCol w="121158">
                  <a:extLst>
                    <a:ext uri="{9D8B030D-6E8A-4147-A177-3AD203B41FA5}">
                      <a16:colId xmlns:a16="http://schemas.microsoft.com/office/drawing/2014/main" val="630278106"/>
                    </a:ext>
                  </a:extLst>
                </a:gridCol>
                <a:gridCol w="121158">
                  <a:extLst>
                    <a:ext uri="{9D8B030D-6E8A-4147-A177-3AD203B41FA5}">
                      <a16:colId xmlns:a16="http://schemas.microsoft.com/office/drawing/2014/main" val="3403325751"/>
                    </a:ext>
                  </a:extLst>
                </a:gridCol>
                <a:gridCol w="121158">
                  <a:extLst>
                    <a:ext uri="{9D8B030D-6E8A-4147-A177-3AD203B41FA5}">
                      <a16:colId xmlns:a16="http://schemas.microsoft.com/office/drawing/2014/main" val="568114880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346552812"/>
                    </a:ext>
                  </a:extLst>
                </a:gridCol>
                <a:gridCol w="121158">
                  <a:extLst>
                    <a:ext uri="{9D8B030D-6E8A-4147-A177-3AD203B41FA5}">
                      <a16:colId xmlns:a16="http://schemas.microsoft.com/office/drawing/2014/main" val="1510367952"/>
                    </a:ext>
                  </a:extLst>
                </a:gridCol>
                <a:gridCol w="121158">
                  <a:extLst>
                    <a:ext uri="{9D8B030D-6E8A-4147-A177-3AD203B41FA5}">
                      <a16:colId xmlns:a16="http://schemas.microsoft.com/office/drawing/2014/main" val="3314756583"/>
                    </a:ext>
                  </a:extLst>
                </a:gridCol>
                <a:gridCol w="121158">
                  <a:extLst>
                    <a:ext uri="{9D8B030D-6E8A-4147-A177-3AD203B41FA5}">
                      <a16:colId xmlns:a16="http://schemas.microsoft.com/office/drawing/2014/main" val="3303734434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1769704003"/>
                    </a:ext>
                  </a:extLst>
                </a:gridCol>
                <a:gridCol w="339725">
                  <a:extLst>
                    <a:ext uri="{9D8B030D-6E8A-4147-A177-3AD203B41FA5}">
                      <a16:colId xmlns:a16="http://schemas.microsoft.com/office/drawing/2014/main" val="512010795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3566907935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4151333321"/>
                    </a:ext>
                  </a:extLst>
                </a:gridCol>
              </a:tblGrid>
              <a:tr h="143050">
                <a:tc gridSpan="3">
                  <a:txBody>
                    <a:bodyPr/>
                    <a:lstStyle/>
                    <a:p>
                      <a:pPr algn="ctr"/>
                      <a:r>
                        <a:rPr lang="nl-NL" sz="500" b="1" dirty="0" smtClean="0">
                          <a:solidFill>
                            <a:schemeClr val="tx1"/>
                          </a:solidFill>
                        </a:rPr>
                        <a:t>M2</a:t>
                      </a:r>
                      <a:endParaRPr lang="nl-NL" sz="5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l-NL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nl-NL" sz="5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nl-NL" sz="500" b="1" dirty="0" smtClean="0">
                          <a:solidFill>
                            <a:schemeClr val="tx1"/>
                          </a:solidFill>
                        </a:rPr>
                        <a:t>M3</a:t>
                      </a:r>
                      <a:endParaRPr lang="nl-NL" sz="5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l-NL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nl-NL" sz="5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nl-NL" sz="500" b="1" dirty="0" smtClean="0">
                          <a:solidFill>
                            <a:schemeClr val="tx1"/>
                          </a:solidFill>
                        </a:rPr>
                        <a:t>M4</a:t>
                      </a:r>
                      <a:endParaRPr lang="nl-NL" sz="5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l-NL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nl-NL" sz="5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nl-NL" sz="500" b="1" dirty="0" smtClean="0">
                          <a:solidFill>
                            <a:schemeClr val="tx1"/>
                          </a:solidFill>
                        </a:rPr>
                        <a:t>ID</a:t>
                      </a:r>
                      <a:endParaRPr lang="nl-NL" sz="5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nl-NL" sz="5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nl-NL" sz="500" b="1" dirty="0" smtClean="0">
                          <a:solidFill>
                            <a:schemeClr val="tx1"/>
                          </a:solidFill>
                        </a:rPr>
                        <a:t>Hospital</a:t>
                      </a:r>
                      <a:endParaRPr lang="nl-NL" sz="5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566649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nl-NL" sz="5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nl-NL" sz="5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nl-NL" sz="5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nl-NL" sz="5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nl-NL" sz="5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nl-NL" sz="5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nl-NL" sz="5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nl-NL" sz="5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nl-NL" sz="5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04857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2457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6603922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TMML3857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242711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TMML3969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1892840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2479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441185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33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TMML4102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3875478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TMML3994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912422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TMML3891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1964227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TMML3898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816433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TMML4066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848939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049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Shariati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4727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TMML4081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41655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3805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632827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TMML3868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578974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TMML3894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387532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TMML4148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596252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TMML4008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818600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TMML4003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8027381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TMML4105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217491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TMML3983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4111556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TMML3889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456267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TMML4113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3440704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1609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955254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2538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0055762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089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Shariati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962616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107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Shariati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4234676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2432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959714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2496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2534593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3641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500491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104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Shariati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1409504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2406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845783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3809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5721704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2278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643879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TMML4129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781474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079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Shariati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407238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2405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0636675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3822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383143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2636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Heart center Hospital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2785201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2482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389054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3644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6287163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2473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14001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34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33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2540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6341172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TMML3903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666754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087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Shariati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9813226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TMML4106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8975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630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Imam Hossein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855654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34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2429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862121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TMML4042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594642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3701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051749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2640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Heart center Hospital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4254383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3669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1578093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3665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5414965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2487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239782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34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3663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7037535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059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Shariati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732928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2282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4785362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TMML4130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6385145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2472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838410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2508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428574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2561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5943462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2566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732360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35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3781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8842733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088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Shariati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5247172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2505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640299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2293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39001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2474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346451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2403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444838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3645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1891122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3680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461910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2399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9852871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2410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974744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108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Shariati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5062349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3640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089501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TMML4131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9178555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3768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614343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2122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886072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2456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190001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2541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9524162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2575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009213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3787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1503980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105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Shariati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829873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34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2486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06470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2522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211330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2554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0832903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2567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000266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3666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8817006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3706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231742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47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2594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6859505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 102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7276854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TMML3940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594747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TMML3869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5539703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TMML4111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6957162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TMML3901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3255100"/>
                  </a:ext>
                </a:extLst>
              </a:tr>
              <a:tr h="143050"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500" b="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TMML3998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8377586"/>
                  </a:ext>
                </a:extLst>
              </a:tr>
            </a:tbl>
          </a:graphicData>
        </a:graphic>
      </p:graphicFrame>
      <p:cxnSp>
        <p:nvCxnSpPr>
          <p:cNvPr id="6" name="Rechte verbindingslijn 5"/>
          <p:cNvCxnSpPr/>
          <p:nvPr/>
        </p:nvCxnSpPr>
        <p:spPr>
          <a:xfrm flipH="1" flipV="1">
            <a:off x="2981" y="285750"/>
            <a:ext cx="149958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/>
          <p:cNvCxnSpPr/>
          <p:nvPr/>
        </p:nvCxnSpPr>
        <p:spPr>
          <a:xfrm>
            <a:off x="1495426" y="218512"/>
            <a:ext cx="0" cy="72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>
            <a:off x="1196626" y="218794"/>
            <a:ext cx="0" cy="72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/>
          <p:cNvCxnSpPr/>
          <p:nvPr/>
        </p:nvCxnSpPr>
        <p:spPr>
          <a:xfrm>
            <a:off x="897826" y="218512"/>
            <a:ext cx="0" cy="72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/>
          <p:cNvCxnSpPr/>
          <p:nvPr/>
        </p:nvCxnSpPr>
        <p:spPr>
          <a:xfrm>
            <a:off x="599026" y="218514"/>
            <a:ext cx="0" cy="72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/>
          <p:cNvCxnSpPr/>
          <p:nvPr/>
        </p:nvCxnSpPr>
        <p:spPr>
          <a:xfrm>
            <a:off x="300226" y="218515"/>
            <a:ext cx="0" cy="72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vak 14"/>
          <p:cNvSpPr txBox="1"/>
          <p:nvPr/>
        </p:nvSpPr>
        <p:spPr>
          <a:xfrm rot="5400000">
            <a:off x="1355830" y="53475"/>
            <a:ext cx="28084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500" b="1" dirty="0" smtClean="0"/>
              <a:t>100</a:t>
            </a:r>
            <a:endParaRPr lang="nl-NL" sz="500" b="1" dirty="0"/>
          </a:p>
        </p:txBody>
      </p:sp>
      <p:sp>
        <p:nvSpPr>
          <p:cNvPr id="16" name="Tekstvak 15"/>
          <p:cNvSpPr txBox="1"/>
          <p:nvPr/>
        </p:nvSpPr>
        <p:spPr>
          <a:xfrm rot="5400000">
            <a:off x="1074749" y="69588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500" b="1" dirty="0"/>
              <a:t>8</a:t>
            </a:r>
            <a:r>
              <a:rPr lang="nl-NL" sz="500" b="1" dirty="0" smtClean="0"/>
              <a:t>0</a:t>
            </a:r>
            <a:endParaRPr lang="nl-NL" sz="500" b="1" dirty="0"/>
          </a:p>
        </p:txBody>
      </p:sp>
      <p:sp>
        <p:nvSpPr>
          <p:cNvPr id="17" name="Tekstvak 16"/>
          <p:cNvSpPr txBox="1"/>
          <p:nvPr/>
        </p:nvSpPr>
        <p:spPr>
          <a:xfrm rot="5400000">
            <a:off x="773771" y="69576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500" b="1" dirty="0"/>
              <a:t>6</a:t>
            </a:r>
            <a:r>
              <a:rPr lang="nl-NL" sz="500" b="1" dirty="0" smtClean="0"/>
              <a:t>0</a:t>
            </a:r>
            <a:endParaRPr lang="nl-NL" sz="500" b="1" dirty="0"/>
          </a:p>
        </p:txBody>
      </p:sp>
      <p:sp>
        <p:nvSpPr>
          <p:cNvPr id="18" name="Tekstvak 17"/>
          <p:cNvSpPr txBox="1"/>
          <p:nvPr/>
        </p:nvSpPr>
        <p:spPr>
          <a:xfrm rot="5400000">
            <a:off x="476094" y="69576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500" b="1" dirty="0" smtClean="0"/>
              <a:t>40</a:t>
            </a:r>
            <a:endParaRPr lang="nl-NL" sz="500" b="1" dirty="0"/>
          </a:p>
        </p:txBody>
      </p:sp>
      <p:sp>
        <p:nvSpPr>
          <p:cNvPr id="19" name="Tekstvak 18"/>
          <p:cNvSpPr txBox="1"/>
          <p:nvPr/>
        </p:nvSpPr>
        <p:spPr>
          <a:xfrm rot="5400000">
            <a:off x="177388" y="69506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500" b="1" dirty="0"/>
              <a:t>2</a:t>
            </a:r>
            <a:r>
              <a:rPr lang="nl-NL" sz="500" b="1" dirty="0" smtClean="0"/>
              <a:t>0</a:t>
            </a:r>
            <a:endParaRPr lang="nl-NL" sz="500" b="1" dirty="0"/>
          </a:p>
        </p:txBody>
      </p:sp>
      <p:sp>
        <p:nvSpPr>
          <p:cNvPr id="20" name="Tekstvak 19"/>
          <p:cNvSpPr txBox="1"/>
          <p:nvPr/>
        </p:nvSpPr>
        <p:spPr>
          <a:xfrm>
            <a:off x="-64158" y="-30078"/>
            <a:ext cx="53893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500" b="1" dirty="0" smtClean="0"/>
              <a:t>Similarity (%)</a:t>
            </a:r>
            <a:endParaRPr lang="nl-NL" sz="500" b="1" dirty="0"/>
          </a:p>
        </p:txBody>
      </p:sp>
    </p:spTree>
    <p:extLst>
      <p:ext uri="{BB962C8B-B14F-4D97-AF65-F5344CB8AC3E}">
        <p14:creationId xmlns:p14="http://schemas.microsoft.com/office/powerpoint/2010/main" val="69615071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</TotalTime>
  <Words>1114</Words>
  <Application>Microsoft Office PowerPoint</Application>
  <PresentationFormat>Aangepast</PresentationFormat>
  <Paragraphs>1043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Company>CWZ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Bram Spruijtenburg</dc:creator>
  <cp:lastModifiedBy>Bram Spruijtenburg</cp:lastModifiedBy>
  <cp:revision>5</cp:revision>
  <dcterms:created xsi:type="dcterms:W3CDTF">2024-05-22T07:19:48Z</dcterms:created>
  <dcterms:modified xsi:type="dcterms:W3CDTF">2024-05-28T08:43:47Z</dcterms:modified>
</cp:coreProperties>
</file>