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5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45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1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1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1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7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8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02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28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3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47908-111E-4BDB-8E4F-5A9A2358021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489AA-C413-4EC2-9668-65AF80961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3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347318"/>
              </p:ext>
            </p:extLst>
          </p:nvPr>
        </p:nvGraphicFramePr>
        <p:xfrm>
          <a:off x="3357563" y="69670"/>
          <a:ext cx="5591665" cy="6581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rism 7" r:id="rId3" imgW="5476704" imgH="6447273" progId="Prism7.Document">
                  <p:embed/>
                </p:oleObj>
              </mc:Choice>
              <mc:Fallback>
                <p:oleObj name="Prism 7" r:id="rId3" imgW="5476704" imgH="6447273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57563" y="69670"/>
                        <a:ext cx="5591665" cy="65819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27221" y="6343134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Supplementary Figure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689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GraphPad Prism 7 Project</vt:lpstr>
      <vt:lpstr>PowerPoint Presentation</vt:lpstr>
    </vt:vector>
  </TitlesOfParts>
  <Company>M. D. Anderson Cancer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Wei,Jun</dc:creator>
  <cp:lastModifiedBy>Wei,Jun</cp:lastModifiedBy>
  <cp:revision>6</cp:revision>
  <dcterms:created xsi:type="dcterms:W3CDTF">2018-04-18T22:26:52Z</dcterms:created>
  <dcterms:modified xsi:type="dcterms:W3CDTF">2018-05-23T20:01:47Z</dcterms:modified>
</cp:coreProperties>
</file>