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75705E-5025-46CD-8989-F086958A6C3A}" v="5" dt="2026-01-19T11:04:52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rhoushiaran,Maryam" userId="eef4cc6d-4f11-4403-b7aa-0b4bf97e1600" providerId="ADAL" clId="{38B3C483-7111-41CE-BE0C-A0BE2CF0F099}"/>
    <pc:docChg chg="undo custSel modSld">
      <pc:chgData name="Pirhoushiaran,Maryam" userId="eef4cc6d-4f11-4403-b7aa-0b4bf97e1600" providerId="ADAL" clId="{38B3C483-7111-41CE-BE0C-A0BE2CF0F099}" dt="2025-12-30T09:51:18.935" v="30" actId="1076"/>
      <pc:docMkLst>
        <pc:docMk/>
      </pc:docMkLst>
      <pc:sldChg chg="addSp delSp modSp mod">
        <pc:chgData name="Pirhoushiaran,Maryam" userId="eef4cc6d-4f11-4403-b7aa-0b4bf97e1600" providerId="ADAL" clId="{38B3C483-7111-41CE-BE0C-A0BE2CF0F099}" dt="2025-12-30T09:51:18.935" v="30" actId="1076"/>
        <pc:sldMkLst>
          <pc:docMk/>
          <pc:sldMk cId="3047553910" sldId="258"/>
        </pc:sldMkLst>
        <pc:spChg chg="mod">
          <ac:chgData name="Pirhoushiaran,Maryam" userId="eef4cc6d-4f11-4403-b7aa-0b4bf97e1600" providerId="ADAL" clId="{38B3C483-7111-41CE-BE0C-A0BE2CF0F099}" dt="2025-12-30T09:51:18.935" v="30" actId="1076"/>
          <ac:spMkLst>
            <pc:docMk/>
            <pc:sldMk cId="3047553910" sldId="258"/>
            <ac:spMk id="13" creationId="{236D71C9-74FB-3AA7-D745-1940115741E0}"/>
          </ac:spMkLst>
        </pc:spChg>
        <pc:picChg chg="add mod">
          <ac:chgData name="Pirhoushiaran,Maryam" userId="eef4cc6d-4f11-4403-b7aa-0b4bf97e1600" providerId="ADAL" clId="{38B3C483-7111-41CE-BE0C-A0BE2CF0F099}" dt="2025-12-30T09:50:53.103" v="25" actId="14100"/>
          <ac:picMkLst>
            <pc:docMk/>
            <pc:sldMk cId="3047553910" sldId="258"/>
            <ac:picMk id="4" creationId="{F3ACA2CF-12A1-5422-AEBB-025AB57DD85B}"/>
          </ac:picMkLst>
        </pc:picChg>
        <pc:picChg chg="add mod">
          <ac:chgData name="Pirhoushiaran,Maryam" userId="eef4cc6d-4f11-4403-b7aa-0b4bf97e1600" providerId="ADAL" clId="{38B3C483-7111-41CE-BE0C-A0BE2CF0F099}" dt="2025-12-30T09:51:05.832" v="29" actId="1076"/>
          <ac:picMkLst>
            <pc:docMk/>
            <pc:sldMk cId="3047553910" sldId="258"/>
            <ac:picMk id="5" creationId="{A8FC0351-C5E1-7483-B8FB-1BC6CD133EB4}"/>
          </ac:picMkLst>
        </pc:picChg>
      </pc:sldChg>
    </pc:docChg>
  </pc:docChgLst>
  <pc:docChgLst>
    <pc:chgData name="Pirhoushiaran,Maryam" userId="eef4cc6d-4f11-4403-b7aa-0b4bf97e1600" providerId="ADAL" clId="{1079A1C9-4FCB-4DA9-B943-45BA64791C27}"/>
    <pc:docChg chg="modSld">
      <pc:chgData name="Pirhoushiaran,Maryam" userId="eef4cc6d-4f11-4403-b7aa-0b4bf97e1600" providerId="ADAL" clId="{1079A1C9-4FCB-4DA9-B943-45BA64791C27}" dt="2026-01-19T11:05:50.469" v="340" actId="1037"/>
      <pc:docMkLst>
        <pc:docMk/>
      </pc:docMkLst>
      <pc:sldChg chg="modSp mod">
        <pc:chgData name="Pirhoushiaran,Maryam" userId="eef4cc6d-4f11-4403-b7aa-0b4bf97e1600" providerId="ADAL" clId="{1079A1C9-4FCB-4DA9-B943-45BA64791C27}" dt="2026-01-19T11:05:50.469" v="340" actId="1037"/>
        <pc:sldMkLst>
          <pc:docMk/>
          <pc:sldMk cId="1878981003" sldId="259"/>
        </pc:sldMkLst>
        <pc:spChg chg="mod">
          <ac:chgData name="Pirhoushiaran,Maryam" userId="eef4cc6d-4f11-4403-b7aa-0b4bf97e1600" providerId="ADAL" clId="{1079A1C9-4FCB-4DA9-B943-45BA64791C27}" dt="2026-01-19T11:05:27.423" v="156" actId="1036"/>
          <ac:spMkLst>
            <pc:docMk/>
            <pc:sldMk cId="1878981003" sldId="259"/>
            <ac:spMk id="9" creationId="{D3C2FC0E-5A69-3FA0-AD52-B2F9356882D1}"/>
          </ac:spMkLst>
        </pc:spChg>
        <pc:spChg chg="mod">
          <ac:chgData name="Pirhoushiaran,Maryam" userId="eef4cc6d-4f11-4403-b7aa-0b4bf97e1600" providerId="ADAL" clId="{1079A1C9-4FCB-4DA9-B943-45BA64791C27}" dt="2026-01-19T11:05:50.469" v="340" actId="1037"/>
          <ac:spMkLst>
            <pc:docMk/>
            <pc:sldMk cId="1878981003" sldId="259"/>
            <ac:spMk id="10" creationId="{FE45863E-9F6A-677F-DA24-0F67FA42775D}"/>
          </ac:spMkLst>
        </pc:spChg>
        <pc:graphicFrameChg chg="mod">
          <ac:chgData name="Pirhoushiaran,Maryam" userId="eef4cc6d-4f11-4403-b7aa-0b4bf97e1600" providerId="ADAL" clId="{1079A1C9-4FCB-4DA9-B943-45BA64791C27}" dt="2026-01-19T11:04:50.223" v="127"/>
          <ac:graphicFrameMkLst>
            <pc:docMk/>
            <pc:sldMk cId="1878981003" sldId="259"/>
            <ac:graphicFrameMk id="4" creationId="{27B08C1A-B22D-4D4D-1549-DA292FF57195}"/>
          </ac:graphicFrameMkLst>
        </pc:graphicFrameChg>
        <pc:graphicFrameChg chg="mod">
          <ac:chgData name="Pirhoushiaran,Maryam" userId="eef4cc6d-4f11-4403-b7aa-0b4bf97e1600" providerId="ADAL" clId="{1079A1C9-4FCB-4DA9-B943-45BA64791C27}" dt="2026-01-19T11:04:52.096" v="128"/>
          <ac:graphicFrameMkLst>
            <pc:docMk/>
            <pc:sldMk cId="1878981003" sldId="259"/>
            <ac:graphicFrameMk id="7" creationId="{F05DFA99-8AAB-C3DA-121C-8688F58139C7}"/>
          </ac:graphicFrameMkLst>
        </pc:graphicFrameChg>
      </pc:sldChg>
    </pc:docChg>
  </pc:docChgLst>
  <pc:docChgLst>
    <pc:chgData name="Pirhoushiaran,Maryam" userId="eef4cc6d-4f11-4403-b7aa-0b4bf97e1600" providerId="ADAL" clId="{C36A5045-BF90-4AD1-9FEC-7C6F5AEA3E9D}"/>
    <pc:docChg chg="addSld modSld">
      <pc:chgData name="Pirhoushiaran,Maryam" userId="eef4cc6d-4f11-4403-b7aa-0b4bf97e1600" providerId="ADAL" clId="{C36A5045-BF90-4AD1-9FEC-7C6F5AEA3E9D}" dt="2025-08-12T20:48:43.115" v="52" actId="20577"/>
      <pc:docMkLst>
        <pc:docMk/>
      </pc:docMkLst>
      <pc:sldChg chg="addSp modSp new mod">
        <pc:chgData name="Pirhoushiaran,Maryam" userId="eef4cc6d-4f11-4403-b7aa-0b4bf97e1600" providerId="ADAL" clId="{C36A5045-BF90-4AD1-9FEC-7C6F5AEA3E9D}" dt="2025-08-12T20:48:43.115" v="52" actId="20577"/>
        <pc:sldMkLst>
          <pc:docMk/>
          <pc:sldMk cId="1243541130" sldId="260"/>
        </pc:sldMkLst>
      </pc:sldChg>
    </pc:docChg>
  </pc:docChgLst>
  <pc:docChgLst>
    <pc:chgData name="Pirhoushiaran,Maryam" userId="eef4cc6d-4f11-4403-b7aa-0b4bf97e1600" providerId="ADAL" clId="{524B2A19-541B-448C-930E-F67C7540AFE7}"/>
    <pc:docChg chg="custSel addSld delSld modSld">
      <pc:chgData name="Pirhoushiaran,Maryam" userId="eef4cc6d-4f11-4403-b7aa-0b4bf97e1600" providerId="ADAL" clId="{524B2A19-541B-448C-930E-F67C7540AFE7}" dt="2025-09-24T07:13:27.429" v="264"/>
      <pc:docMkLst>
        <pc:docMk/>
      </pc:docMkLst>
      <pc:sldChg chg="modSp mod">
        <pc:chgData name="Pirhoushiaran,Maryam" userId="eef4cc6d-4f11-4403-b7aa-0b4bf97e1600" providerId="ADAL" clId="{524B2A19-541B-448C-930E-F67C7540AFE7}" dt="2025-09-20T09:54:48.166" v="28" actId="20577"/>
        <pc:sldMkLst>
          <pc:docMk/>
          <pc:sldMk cId="3047553910" sldId="258"/>
        </pc:sldMkLst>
      </pc:sldChg>
      <pc:sldChg chg="del">
        <pc:chgData name="Pirhoushiaran,Maryam" userId="eef4cc6d-4f11-4403-b7aa-0b4bf97e1600" providerId="ADAL" clId="{524B2A19-541B-448C-930E-F67C7540AFE7}" dt="2025-09-20T06:28:12.999" v="0" actId="2696"/>
        <pc:sldMkLst>
          <pc:docMk/>
          <pc:sldMk cId="241511730" sldId="259"/>
        </pc:sldMkLst>
      </pc:sldChg>
      <pc:sldChg chg="addSp delSp modSp new mod">
        <pc:chgData name="Pirhoushiaran,Maryam" userId="eef4cc6d-4f11-4403-b7aa-0b4bf97e1600" providerId="ADAL" clId="{524B2A19-541B-448C-930E-F67C7540AFE7}" dt="2025-09-24T07:13:27.429" v="264"/>
        <pc:sldMkLst>
          <pc:docMk/>
          <pc:sldMk cId="1878981003" sldId="259"/>
        </pc:sldMkLst>
      </pc:sldChg>
    </pc:docChg>
  </pc:docChgLst>
  <pc:docChgLst>
    <pc:chgData name="Srividya,Fnu" userId="4bb89594-9af1-45cd-8f20-1f7207ff4a09" providerId="ADAL" clId="{57CD416D-FC28-429F-8A47-BAF194E160E4}"/>
    <pc:docChg chg="custSel addSld modSld">
      <pc:chgData name="Srividya,Fnu" userId="4bb89594-9af1-45cd-8f20-1f7207ff4a09" providerId="ADAL" clId="{57CD416D-FC28-429F-8A47-BAF194E160E4}" dt="2025-01-21T19:40:00.235" v="35" actId="164"/>
      <pc:docMkLst>
        <pc:docMk/>
      </pc:docMkLst>
      <pc:sldChg chg="addSp delSp modSp new mod">
        <pc:chgData name="Srividya,Fnu" userId="4bb89594-9af1-45cd-8f20-1f7207ff4a09" providerId="ADAL" clId="{57CD416D-FC28-429F-8A47-BAF194E160E4}" dt="2025-01-21T19:40:00.235" v="35" actId="164"/>
        <pc:sldMkLst>
          <pc:docMk/>
          <pc:sldMk cId="241511730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7A277-2587-0650-D89F-806B275BC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DAB69-2233-0E20-4EE2-FC431FC71C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25956-AC0D-580E-8761-8863DBDB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77D07-5BCB-92D6-4AE6-62836016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B725E-A180-0F19-B02B-85CF38129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1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6A14-F735-FD99-9D3A-F82F3D30D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8D869-6051-C74D-E839-928A8DE2A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12D15-919F-E3DA-CEAC-CD9BFF36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1A575-E079-30F1-734E-1FC9AF75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8D802-146B-1CDE-CF5F-0595E2DC5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4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5637FE-41AE-20D3-1130-B8725CD6E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768DC5-2987-B499-89EB-8A1850E68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7EC5E-1758-9C85-C730-93CA483F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83290-808D-D45B-A546-CB4BAF54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6490C-C2C2-4FFD-1099-BFAE2FBA6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1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88440-AB88-89A7-F4B3-68580834C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A4425-BBC8-1C2A-EE8B-E1DB0EC63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1F1C1-45C6-C3E4-847B-46CAFC92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5BB29-E894-AF78-4260-9D3556F15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05C9D-1253-6EC4-4C1F-18A8C46ED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96B71-D4A9-0485-563D-BA707E62F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95310-2D0D-859D-C66C-86EF982B3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98ACC-D915-FF5A-E0E5-598CECC5E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BE4BF-4679-BD3F-54A4-51549FE95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6EEF8-ED13-D9C8-5EE0-AD977F715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52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71D28-23C0-1759-A646-8A70E11B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2C31C-BA5D-9656-D7DA-F0239E988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E1DEDB-8A36-E4AF-151C-948ADCB3C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58D035-D7EB-3D5F-162B-8E75ACEF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72164-66BD-FC3C-B62A-B536585DF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FA86E-87E3-E86B-408D-ADA6A96B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8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626DC-40C9-4B0C-2A35-92C403A5E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01A0F-EC2E-00B6-1E62-0D19ABED3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42E35-8194-9E86-6EA0-E3693E340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4B855-2259-11C1-FD9B-202E79A6A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254A33-0DF8-2FC1-E31C-C666D22AE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FA1233-D191-B9EA-0968-BB2FAA400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812C1A-BEA0-6F1E-4245-F0E2540F1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8CCF2-FF52-17B8-2C05-D10213DF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1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8CAE-750F-D1D2-E431-0EFAF5CAC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307EA3-583D-4606-BDCB-FDF37848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DD67A0-8041-7E05-DAFF-8EC76CA24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64B17-96D2-92F3-B331-E38BC268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02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3E8E84-1685-2308-B51D-9DD17E9FC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6412FB-4D9A-EB06-A01E-A596CF60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40462D-7E00-E918-6EC0-AEB22C0E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47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BDA62-1E0A-D9FD-A8E5-CCE6BD82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AA430-4C4A-5986-FA05-553A6AB75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5AF79-7446-3F11-2F68-51EB8F38B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7AFA1-40E4-A95F-E3DF-D438FD85B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C4BBE-FB7D-F511-E5B8-DC6F36FC8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E9060-FAA3-0542-37E9-C02ACAFF5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1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273D-C423-91A3-230F-BF454244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88FEF2-246A-E81F-E5EF-BEA677C25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71FF5-A045-452D-E068-98DD4BA13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2F15D5-57AC-833F-64AD-7216CA643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A5BB3-0D4C-B7E6-C419-71E0F0062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18F55-6500-F599-76EA-0873A936B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2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9762F3-EB1E-56DE-D04F-43307C9F8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2CDD10-E0BD-7B5F-11BF-1A8825E6E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BDCAE-84AD-BD7F-EA88-159BF3B58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CC5F8-8617-4BEA-9879-B2D3A6C2754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94F87-8F2D-B9DA-0673-61F0ED2811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3CB0E-5667-3BAE-C064-CA52255B2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4740-5BC9-4C2B-BD62-A6389146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36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9BD84-B38D-7CFF-9EC2-072C00774C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Supplementary figures </a:t>
            </a:r>
          </a:p>
        </p:txBody>
      </p:sp>
    </p:spTree>
    <p:extLst>
      <p:ext uri="{BB962C8B-B14F-4D97-AF65-F5344CB8AC3E}">
        <p14:creationId xmlns:p14="http://schemas.microsoft.com/office/powerpoint/2010/main" val="3146993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36D71C9-74FB-3AA7-D745-1940115741E0}"/>
              </a:ext>
            </a:extLst>
          </p:cNvPr>
          <p:cNvSpPr txBox="1"/>
          <p:nvPr/>
        </p:nvSpPr>
        <p:spPr>
          <a:xfrm>
            <a:off x="193669" y="4792667"/>
            <a:ext cx="2277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Sup. Figure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en-US" sz="20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ACA2CF-12A1-5422-AEBB-025AB57DD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69" y="436641"/>
            <a:ext cx="6720311" cy="4157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FC0351-C5E1-7483-B8FB-1BC6CD133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980" y="436641"/>
            <a:ext cx="5133709" cy="415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5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7B08C1A-B22D-4D4D-1549-DA292FF571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061109"/>
              </p:ext>
            </p:extLst>
          </p:nvPr>
        </p:nvGraphicFramePr>
        <p:xfrm>
          <a:off x="446088" y="1131888"/>
          <a:ext cx="5170487" cy="346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4041803" imgH="2706834" progId="Prism10.Document">
                  <p:embed/>
                </p:oleObj>
              </mc:Choice>
              <mc:Fallback>
                <p:oleObj name="Prism 10" r:id="rId2" imgW="4041803" imgH="2706834" progId="Prism10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27B08C1A-B22D-4D4D-1549-DA292FF571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6088" y="1131888"/>
                        <a:ext cx="5170487" cy="3462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2241C01-EC8E-5D26-1BB0-D405CA905594}"/>
              </a:ext>
            </a:extLst>
          </p:cNvPr>
          <p:cNvSpPr txBox="1"/>
          <p:nvPr/>
        </p:nvSpPr>
        <p:spPr>
          <a:xfrm>
            <a:off x="446405" y="5326067"/>
            <a:ext cx="22770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Sup. Figure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20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05DFA99-8AAB-C3DA-121C-8688F58139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344055"/>
              </p:ext>
            </p:extLst>
          </p:nvPr>
        </p:nvGraphicFramePr>
        <p:xfrm>
          <a:off x="6209984" y="1228496"/>
          <a:ext cx="4669155" cy="3335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788628" imgH="2706834" progId="Prism10.Document">
                  <p:embed/>
                </p:oleObj>
              </mc:Choice>
              <mc:Fallback>
                <p:oleObj name="Prism 10" r:id="rId4" imgW="3788628" imgH="2706834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05DFA99-8AAB-C3DA-121C-8688F58139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09984" y="1228496"/>
                        <a:ext cx="4669155" cy="33351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3C2FC0E-5A69-3FA0-AD52-B2F9356882D1}"/>
              </a:ext>
            </a:extLst>
          </p:cNvPr>
          <p:cNvSpPr txBox="1"/>
          <p:nvPr/>
        </p:nvSpPr>
        <p:spPr>
          <a:xfrm>
            <a:off x="7020524" y="1319936"/>
            <a:ext cx="1351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R² = 0.27</a:t>
            </a:r>
          </a:p>
          <a:p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P-value: 0.29</a:t>
            </a:r>
            <a:endParaRPr lang="en-US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45863E-9F6A-677F-DA24-0F67FA42775D}"/>
              </a:ext>
            </a:extLst>
          </p:cNvPr>
          <p:cNvSpPr txBox="1"/>
          <p:nvPr/>
        </p:nvSpPr>
        <p:spPr>
          <a:xfrm>
            <a:off x="1635725" y="1319936"/>
            <a:ext cx="119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R² = 0.03</a:t>
            </a:r>
          </a:p>
          <a:p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P-value: 0.75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78981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23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GraphPad Prism Project</vt:lpstr>
      <vt:lpstr>Supplementary figures </vt:lpstr>
      <vt:lpstr>PowerPoint Presentation</vt:lpstr>
      <vt:lpstr>PowerPoint Presentation</vt:lpstr>
    </vt:vector>
  </TitlesOfParts>
  <Company>M.D. Anderson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 </dc:title>
  <dc:creator>Srividya,Fnu</dc:creator>
  <cp:lastModifiedBy>Pirhoushiaran,Maryam</cp:lastModifiedBy>
  <cp:revision>2</cp:revision>
  <dcterms:created xsi:type="dcterms:W3CDTF">2025-01-17T17:19:18Z</dcterms:created>
  <dcterms:modified xsi:type="dcterms:W3CDTF">2026-01-19T11:05:57Z</dcterms:modified>
</cp:coreProperties>
</file>