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93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3"/>
            <a:ext cx="9624059" cy="121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93878" y="6336026"/>
            <a:ext cx="1371600" cy="13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24536" y="6348726"/>
            <a:ext cx="877569" cy="117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"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0641" y="2247900"/>
            <a:ext cx="615950" cy="0"/>
          </a:xfrm>
          <a:custGeom>
            <a:avLst/>
            <a:gdLst/>
            <a:ahLst/>
            <a:cxnLst/>
            <a:rect l="l" t="t" r="r" b="b"/>
            <a:pathLst>
              <a:path w="615950">
                <a:moveTo>
                  <a:pt x="0" y="0"/>
                </a:moveTo>
                <a:lnTo>
                  <a:pt x="61569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50377" y="2247900"/>
            <a:ext cx="1289685" cy="0"/>
          </a:xfrm>
          <a:custGeom>
            <a:avLst/>
            <a:gdLst/>
            <a:ahLst/>
            <a:cxnLst/>
            <a:rect l="l" t="t" r="r" b="b"/>
            <a:pathLst>
              <a:path w="1289685">
                <a:moveTo>
                  <a:pt x="0" y="0"/>
                </a:moveTo>
                <a:lnTo>
                  <a:pt x="1289304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0377" y="204368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50377" y="18379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50377" y="163372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50377" y="1427988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50377" y="1223772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50377" y="1018032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7809" y="1018032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4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08289" y="2453639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37931" y="1097025"/>
            <a:ext cx="2019807" cy="13983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41659" y="239547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97460" y="2191256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54791" y="198551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54791" y="1781299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54791" y="1575561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54791" y="136982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54791" y="1165605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54791" y="959866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88549" y="148437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55605" y="14584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52557" y="1455419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5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5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5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5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5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5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5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5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5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5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88549" y="177850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55605" y="1778507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52557" y="174955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88549" y="207263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55605" y="204673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52557" y="204368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19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19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19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19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19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03300" y="90220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643764" y="2495554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69391" y="142006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69391" y="172034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969391" y="201447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74903" y="1014260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2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60076" y="96439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861189" y="197510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61189" y="149656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61189" y="1018032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88621" y="1018032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861189" y="245363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047117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08662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370193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531749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93281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854825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016381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177925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339469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01001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662557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824101" y="2453639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89891" y="1212850"/>
            <a:ext cx="1978647" cy="6786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19101" y="1443227"/>
            <a:ext cx="1914525" cy="542925"/>
          </a:xfrm>
          <a:custGeom>
            <a:avLst/>
            <a:gdLst/>
            <a:ahLst/>
            <a:cxnLst/>
            <a:rect l="l" t="t" r="r" b="b"/>
            <a:pathLst>
              <a:path w="1914525" h="542925">
                <a:moveTo>
                  <a:pt x="86150" y="80771"/>
                </a:moveTo>
                <a:lnTo>
                  <a:pt x="47244" y="80771"/>
                </a:lnTo>
                <a:lnTo>
                  <a:pt x="44196" y="82295"/>
                </a:lnTo>
                <a:lnTo>
                  <a:pt x="42672" y="83819"/>
                </a:lnTo>
                <a:lnTo>
                  <a:pt x="3048" y="132587"/>
                </a:lnTo>
                <a:lnTo>
                  <a:pt x="0" y="137159"/>
                </a:lnTo>
                <a:lnTo>
                  <a:pt x="1524" y="143255"/>
                </a:lnTo>
                <a:lnTo>
                  <a:pt x="4572" y="146303"/>
                </a:lnTo>
                <a:lnTo>
                  <a:pt x="9144" y="149351"/>
                </a:lnTo>
                <a:lnTo>
                  <a:pt x="15240" y="147827"/>
                </a:lnTo>
                <a:lnTo>
                  <a:pt x="18288" y="144779"/>
                </a:lnTo>
                <a:lnTo>
                  <a:pt x="50292" y="105390"/>
                </a:lnTo>
                <a:lnTo>
                  <a:pt x="50292" y="99059"/>
                </a:lnTo>
                <a:lnTo>
                  <a:pt x="57912" y="96011"/>
                </a:lnTo>
                <a:lnTo>
                  <a:pt x="57912" y="99059"/>
                </a:lnTo>
                <a:lnTo>
                  <a:pt x="83820" y="99059"/>
                </a:lnTo>
                <a:lnTo>
                  <a:pt x="83820" y="85343"/>
                </a:lnTo>
                <a:lnTo>
                  <a:pt x="86150" y="80771"/>
                </a:lnTo>
                <a:close/>
              </a:path>
              <a:path w="1914525" h="542925">
                <a:moveTo>
                  <a:pt x="57912" y="96011"/>
                </a:moveTo>
                <a:lnTo>
                  <a:pt x="50292" y="99059"/>
                </a:lnTo>
                <a:lnTo>
                  <a:pt x="55435" y="99059"/>
                </a:lnTo>
                <a:lnTo>
                  <a:pt x="57912" y="96011"/>
                </a:lnTo>
                <a:close/>
              </a:path>
              <a:path w="1914525" h="542925">
                <a:moveTo>
                  <a:pt x="55435" y="99059"/>
                </a:moveTo>
                <a:lnTo>
                  <a:pt x="50292" y="99059"/>
                </a:lnTo>
                <a:lnTo>
                  <a:pt x="50292" y="105390"/>
                </a:lnTo>
                <a:lnTo>
                  <a:pt x="55435" y="99059"/>
                </a:lnTo>
                <a:close/>
              </a:path>
              <a:path w="1914525" h="542925">
                <a:moveTo>
                  <a:pt x="57912" y="99059"/>
                </a:moveTo>
                <a:lnTo>
                  <a:pt x="57912" y="96011"/>
                </a:lnTo>
                <a:lnTo>
                  <a:pt x="55435" y="99059"/>
                </a:lnTo>
                <a:lnTo>
                  <a:pt x="57912" y="99059"/>
                </a:lnTo>
                <a:close/>
              </a:path>
              <a:path w="1914525" h="542925">
                <a:moveTo>
                  <a:pt x="91440" y="80771"/>
                </a:moveTo>
                <a:lnTo>
                  <a:pt x="86150" y="80771"/>
                </a:lnTo>
                <a:lnTo>
                  <a:pt x="83820" y="85343"/>
                </a:lnTo>
                <a:lnTo>
                  <a:pt x="91440" y="80771"/>
                </a:lnTo>
                <a:close/>
              </a:path>
              <a:path w="1914525" h="542925">
                <a:moveTo>
                  <a:pt x="91440" y="99059"/>
                </a:moveTo>
                <a:lnTo>
                  <a:pt x="91440" y="80771"/>
                </a:lnTo>
                <a:lnTo>
                  <a:pt x="83820" y="85343"/>
                </a:lnTo>
                <a:lnTo>
                  <a:pt x="83820" y="99059"/>
                </a:lnTo>
                <a:lnTo>
                  <a:pt x="91440" y="99059"/>
                </a:lnTo>
                <a:close/>
              </a:path>
              <a:path w="1914525" h="542925">
                <a:moveTo>
                  <a:pt x="211769" y="53412"/>
                </a:moveTo>
                <a:lnTo>
                  <a:pt x="135636" y="4571"/>
                </a:lnTo>
                <a:lnTo>
                  <a:pt x="134112" y="3047"/>
                </a:lnTo>
                <a:lnTo>
                  <a:pt x="128016" y="3047"/>
                </a:lnTo>
                <a:lnTo>
                  <a:pt x="126492" y="4571"/>
                </a:lnTo>
                <a:lnTo>
                  <a:pt x="123444" y="6095"/>
                </a:lnTo>
                <a:lnTo>
                  <a:pt x="123444" y="7619"/>
                </a:lnTo>
                <a:lnTo>
                  <a:pt x="86150" y="80771"/>
                </a:lnTo>
                <a:lnTo>
                  <a:pt x="91440" y="80771"/>
                </a:lnTo>
                <a:lnTo>
                  <a:pt x="91440" y="99059"/>
                </a:lnTo>
                <a:lnTo>
                  <a:pt x="94488" y="99059"/>
                </a:lnTo>
                <a:lnTo>
                  <a:pt x="97536" y="97535"/>
                </a:lnTo>
                <a:lnTo>
                  <a:pt x="126492" y="40679"/>
                </a:lnTo>
                <a:lnTo>
                  <a:pt x="126492" y="19811"/>
                </a:lnTo>
                <a:lnTo>
                  <a:pt x="138684" y="16763"/>
                </a:lnTo>
                <a:lnTo>
                  <a:pt x="138684" y="27633"/>
                </a:lnTo>
                <a:lnTo>
                  <a:pt x="207264" y="71627"/>
                </a:lnTo>
                <a:lnTo>
                  <a:pt x="207264" y="56387"/>
                </a:lnTo>
                <a:lnTo>
                  <a:pt x="211769" y="53412"/>
                </a:lnTo>
                <a:close/>
              </a:path>
              <a:path w="1914525" h="542925">
                <a:moveTo>
                  <a:pt x="138684" y="16763"/>
                </a:moveTo>
                <a:lnTo>
                  <a:pt x="126492" y="19811"/>
                </a:lnTo>
                <a:lnTo>
                  <a:pt x="134508" y="24954"/>
                </a:lnTo>
                <a:lnTo>
                  <a:pt x="138684" y="16763"/>
                </a:lnTo>
                <a:close/>
              </a:path>
              <a:path w="1914525" h="542925">
                <a:moveTo>
                  <a:pt x="134508" y="24954"/>
                </a:moveTo>
                <a:lnTo>
                  <a:pt x="126492" y="19811"/>
                </a:lnTo>
                <a:lnTo>
                  <a:pt x="126492" y="40679"/>
                </a:lnTo>
                <a:lnTo>
                  <a:pt x="134508" y="24954"/>
                </a:lnTo>
                <a:close/>
              </a:path>
              <a:path w="1914525" h="542925">
                <a:moveTo>
                  <a:pt x="138684" y="27633"/>
                </a:moveTo>
                <a:lnTo>
                  <a:pt x="138684" y="16763"/>
                </a:lnTo>
                <a:lnTo>
                  <a:pt x="134508" y="24954"/>
                </a:lnTo>
                <a:lnTo>
                  <a:pt x="138684" y="27633"/>
                </a:lnTo>
                <a:close/>
              </a:path>
              <a:path w="1914525" h="542925">
                <a:moveTo>
                  <a:pt x="216408" y="56387"/>
                </a:moveTo>
                <a:lnTo>
                  <a:pt x="211769" y="53412"/>
                </a:lnTo>
                <a:lnTo>
                  <a:pt x="207264" y="56387"/>
                </a:lnTo>
                <a:lnTo>
                  <a:pt x="216408" y="56387"/>
                </a:lnTo>
                <a:close/>
              </a:path>
              <a:path w="1914525" h="542925">
                <a:moveTo>
                  <a:pt x="216408" y="71627"/>
                </a:moveTo>
                <a:lnTo>
                  <a:pt x="216408" y="56387"/>
                </a:lnTo>
                <a:lnTo>
                  <a:pt x="207264" y="56387"/>
                </a:lnTo>
                <a:lnTo>
                  <a:pt x="207264" y="71627"/>
                </a:lnTo>
                <a:lnTo>
                  <a:pt x="210312" y="73151"/>
                </a:lnTo>
                <a:lnTo>
                  <a:pt x="213360" y="73151"/>
                </a:lnTo>
                <a:lnTo>
                  <a:pt x="216408" y="71627"/>
                </a:lnTo>
                <a:close/>
              </a:path>
              <a:path w="1914525" h="542925">
                <a:moveTo>
                  <a:pt x="373847" y="91058"/>
                </a:moveTo>
                <a:lnTo>
                  <a:pt x="298704" y="4571"/>
                </a:lnTo>
                <a:lnTo>
                  <a:pt x="297180" y="1523"/>
                </a:lnTo>
                <a:lnTo>
                  <a:pt x="291084" y="0"/>
                </a:lnTo>
                <a:lnTo>
                  <a:pt x="288036" y="3047"/>
                </a:lnTo>
                <a:lnTo>
                  <a:pt x="211769" y="53412"/>
                </a:lnTo>
                <a:lnTo>
                  <a:pt x="216408" y="56387"/>
                </a:lnTo>
                <a:lnTo>
                  <a:pt x="216408" y="71627"/>
                </a:lnTo>
                <a:lnTo>
                  <a:pt x="284988" y="26339"/>
                </a:lnTo>
                <a:lnTo>
                  <a:pt x="284988" y="16763"/>
                </a:lnTo>
                <a:lnTo>
                  <a:pt x="297180" y="18287"/>
                </a:lnTo>
                <a:lnTo>
                  <a:pt x="297180" y="30796"/>
                </a:lnTo>
                <a:lnTo>
                  <a:pt x="365760" y="109727"/>
                </a:lnTo>
                <a:lnTo>
                  <a:pt x="367284" y="110743"/>
                </a:lnTo>
                <a:lnTo>
                  <a:pt x="367284" y="96011"/>
                </a:lnTo>
                <a:lnTo>
                  <a:pt x="373847" y="91058"/>
                </a:lnTo>
                <a:close/>
              </a:path>
              <a:path w="1914525" h="542925">
                <a:moveTo>
                  <a:pt x="297180" y="18287"/>
                </a:moveTo>
                <a:lnTo>
                  <a:pt x="284988" y="16763"/>
                </a:lnTo>
                <a:lnTo>
                  <a:pt x="290274" y="22848"/>
                </a:lnTo>
                <a:lnTo>
                  <a:pt x="297180" y="18287"/>
                </a:lnTo>
                <a:close/>
              </a:path>
              <a:path w="1914525" h="542925">
                <a:moveTo>
                  <a:pt x="290274" y="22848"/>
                </a:moveTo>
                <a:lnTo>
                  <a:pt x="284988" y="16763"/>
                </a:lnTo>
                <a:lnTo>
                  <a:pt x="284988" y="26339"/>
                </a:lnTo>
                <a:lnTo>
                  <a:pt x="290274" y="22848"/>
                </a:lnTo>
                <a:close/>
              </a:path>
              <a:path w="1914525" h="542925">
                <a:moveTo>
                  <a:pt x="297180" y="30796"/>
                </a:moveTo>
                <a:lnTo>
                  <a:pt x="297180" y="18287"/>
                </a:lnTo>
                <a:lnTo>
                  <a:pt x="290274" y="22848"/>
                </a:lnTo>
                <a:lnTo>
                  <a:pt x="297180" y="30796"/>
                </a:lnTo>
                <a:close/>
              </a:path>
              <a:path w="1914525" h="542925">
                <a:moveTo>
                  <a:pt x="379476" y="97535"/>
                </a:moveTo>
                <a:lnTo>
                  <a:pt x="373847" y="91058"/>
                </a:lnTo>
                <a:lnTo>
                  <a:pt x="367284" y="96011"/>
                </a:lnTo>
                <a:lnTo>
                  <a:pt x="379476" y="97535"/>
                </a:lnTo>
                <a:close/>
              </a:path>
              <a:path w="1914525" h="542925">
                <a:moveTo>
                  <a:pt x="379476" y="111251"/>
                </a:moveTo>
                <a:lnTo>
                  <a:pt x="379476" y="97535"/>
                </a:lnTo>
                <a:lnTo>
                  <a:pt x="367284" y="96011"/>
                </a:lnTo>
                <a:lnTo>
                  <a:pt x="367284" y="110743"/>
                </a:lnTo>
                <a:lnTo>
                  <a:pt x="370332" y="112775"/>
                </a:lnTo>
                <a:lnTo>
                  <a:pt x="374904" y="114299"/>
                </a:lnTo>
                <a:lnTo>
                  <a:pt x="379476" y="111251"/>
                </a:lnTo>
                <a:close/>
              </a:path>
              <a:path w="1914525" h="542925">
                <a:moveTo>
                  <a:pt x="621792" y="163067"/>
                </a:moveTo>
                <a:lnTo>
                  <a:pt x="460248" y="35051"/>
                </a:lnTo>
                <a:lnTo>
                  <a:pt x="457200" y="33527"/>
                </a:lnTo>
                <a:lnTo>
                  <a:pt x="452628" y="33527"/>
                </a:lnTo>
                <a:lnTo>
                  <a:pt x="448056" y="35051"/>
                </a:lnTo>
                <a:lnTo>
                  <a:pt x="373847" y="91058"/>
                </a:lnTo>
                <a:lnTo>
                  <a:pt x="379476" y="97535"/>
                </a:lnTo>
                <a:lnTo>
                  <a:pt x="379476" y="111251"/>
                </a:lnTo>
                <a:lnTo>
                  <a:pt x="448056" y="59493"/>
                </a:lnTo>
                <a:lnTo>
                  <a:pt x="448056" y="50291"/>
                </a:lnTo>
                <a:lnTo>
                  <a:pt x="460248" y="50291"/>
                </a:lnTo>
                <a:lnTo>
                  <a:pt x="460248" y="59953"/>
                </a:lnTo>
                <a:lnTo>
                  <a:pt x="609600" y="178307"/>
                </a:lnTo>
                <a:lnTo>
                  <a:pt x="611124" y="178307"/>
                </a:lnTo>
                <a:lnTo>
                  <a:pt x="618744" y="181830"/>
                </a:lnTo>
                <a:lnTo>
                  <a:pt x="618744" y="163067"/>
                </a:lnTo>
                <a:lnTo>
                  <a:pt x="621792" y="163067"/>
                </a:lnTo>
                <a:close/>
              </a:path>
              <a:path w="1914525" h="542925">
                <a:moveTo>
                  <a:pt x="460248" y="50291"/>
                </a:moveTo>
                <a:lnTo>
                  <a:pt x="448056" y="50291"/>
                </a:lnTo>
                <a:lnTo>
                  <a:pt x="454003" y="55004"/>
                </a:lnTo>
                <a:lnTo>
                  <a:pt x="460248" y="50291"/>
                </a:lnTo>
                <a:close/>
              </a:path>
              <a:path w="1914525" h="542925">
                <a:moveTo>
                  <a:pt x="454003" y="55004"/>
                </a:moveTo>
                <a:lnTo>
                  <a:pt x="448056" y="50291"/>
                </a:lnTo>
                <a:lnTo>
                  <a:pt x="448056" y="59493"/>
                </a:lnTo>
                <a:lnTo>
                  <a:pt x="454003" y="55004"/>
                </a:lnTo>
                <a:close/>
              </a:path>
              <a:path w="1914525" h="542925">
                <a:moveTo>
                  <a:pt x="460248" y="59953"/>
                </a:moveTo>
                <a:lnTo>
                  <a:pt x="460248" y="50291"/>
                </a:lnTo>
                <a:lnTo>
                  <a:pt x="454003" y="55004"/>
                </a:lnTo>
                <a:lnTo>
                  <a:pt x="460248" y="59953"/>
                </a:lnTo>
                <a:close/>
              </a:path>
              <a:path w="1914525" h="542925">
                <a:moveTo>
                  <a:pt x="941832" y="330240"/>
                </a:moveTo>
                <a:lnTo>
                  <a:pt x="941832" y="312419"/>
                </a:lnTo>
                <a:lnTo>
                  <a:pt x="618744" y="163067"/>
                </a:lnTo>
                <a:lnTo>
                  <a:pt x="618744" y="181830"/>
                </a:lnTo>
                <a:lnTo>
                  <a:pt x="934212" y="327659"/>
                </a:lnTo>
                <a:lnTo>
                  <a:pt x="935736" y="329183"/>
                </a:lnTo>
                <a:lnTo>
                  <a:pt x="937260" y="329183"/>
                </a:lnTo>
                <a:lnTo>
                  <a:pt x="941832" y="330240"/>
                </a:lnTo>
                <a:close/>
              </a:path>
              <a:path w="1914525" h="542925">
                <a:moveTo>
                  <a:pt x="1588008" y="483107"/>
                </a:moveTo>
                <a:lnTo>
                  <a:pt x="1263396" y="385571"/>
                </a:lnTo>
                <a:lnTo>
                  <a:pt x="940308" y="310895"/>
                </a:lnTo>
                <a:lnTo>
                  <a:pt x="941832" y="312419"/>
                </a:lnTo>
                <a:lnTo>
                  <a:pt x="941832" y="330240"/>
                </a:lnTo>
                <a:lnTo>
                  <a:pt x="1260348" y="403859"/>
                </a:lnTo>
                <a:lnTo>
                  <a:pt x="1581912" y="501395"/>
                </a:lnTo>
                <a:lnTo>
                  <a:pt x="1583436" y="501395"/>
                </a:lnTo>
                <a:lnTo>
                  <a:pt x="1586484" y="501784"/>
                </a:lnTo>
                <a:lnTo>
                  <a:pt x="1586484" y="483107"/>
                </a:lnTo>
                <a:lnTo>
                  <a:pt x="1588008" y="483107"/>
                </a:lnTo>
                <a:close/>
              </a:path>
              <a:path w="1914525" h="542925">
                <a:moveTo>
                  <a:pt x="1914143" y="541020"/>
                </a:moveTo>
                <a:lnTo>
                  <a:pt x="1914143" y="524255"/>
                </a:lnTo>
                <a:lnTo>
                  <a:pt x="1909572" y="524255"/>
                </a:lnTo>
                <a:lnTo>
                  <a:pt x="1586484" y="483107"/>
                </a:lnTo>
                <a:lnTo>
                  <a:pt x="1586484" y="501784"/>
                </a:lnTo>
                <a:lnTo>
                  <a:pt x="1906524" y="542543"/>
                </a:lnTo>
                <a:lnTo>
                  <a:pt x="1911096" y="542543"/>
                </a:lnTo>
                <a:lnTo>
                  <a:pt x="1914143" y="54102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00813" y="1551432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896241" y="1546860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940437" y="1504188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935865" y="1499616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981585" y="1504188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977013" y="1499616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021209" y="1424939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016637" y="1420367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101981" y="1478280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97409" y="1473708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82753" y="1423416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78181" y="1418844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263513" y="1517903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58940" y="151333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344297" y="1456944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59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339725" y="145237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4289" y="10668"/>
                </a:moveTo>
                <a:lnTo>
                  <a:pt x="32003" y="6096"/>
                </a:lnTo>
                <a:lnTo>
                  <a:pt x="32003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4289" y="10668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435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2003" y="1524"/>
                </a:lnTo>
                <a:lnTo>
                  <a:pt x="32003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36575" y="6096"/>
                </a:moveTo>
                <a:lnTo>
                  <a:pt x="32003" y="6096"/>
                </a:lnTo>
                <a:lnTo>
                  <a:pt x="34289" y="10668"/>
                </a:lnTo>
                <a:lnTo>
                  <a:pt x="36575" y="6096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4289" y="10668"/>
                </a:lnTo>
                <a:lnTo>
                  <a:pt x="59435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435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505829" y="1583436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501257" y="1578863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0479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0479" y="18288"/>
                </a:lnTo>
                <a:lnTo>
                  <a:pt x="30479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283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0479" y="6096"/>
                </a:lnTo>
                <a:lnTo>
                  <a:pt x="33602" y="12043"/>
                </a:lnTo>
                <a:lnTo>
                  <a:pt x="36575" y="6096"/>
                </a:lnTo>
                <a:close/>
              </a:path>
              <a:path w="68579" h="68580">
                <a:moveTo>
                  <a:pt x="33602" y="12043"/>
                </a:moveTo>
                <a:lnTo>
                  <a:pt x="30479" y="6096"/>
                </a:lnTo>
                <a:lnTo>
                  <a:pt x="30479" y="18288"/>
                </a:lnTo>
                <a:lnTo>
                  <a:pt x="33602" y="12043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3602" y="12043"/>
                </a:lnTo>
                <a:lnTo>
                  <a:pt x="59283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283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828917" y="1734311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824344" y="1729739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0479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0479" y="18288"/>
                </a:lnTo>
                <a:lnTo>
                  <a:pt x="30479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283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0479" y="6096"/>
                </a:lnTo>
                <a:lnTo>
                  <a:pt x="33602" y="12043"/>
                </a:lnTo>
                <a:lnTo>
                  <a:pt x="36575" y="6096"/>
                </a:lnTo>
                <a:close/>
              </a:path>
              <a:path w="68579" h="68580">
                <a:moveTo>
                  <a:pt x="33602" y="12043"/>
                </a:moveTo>
                <a:lnTo>
                  <a:pt x="30479" y="6096"/>
                </a:lnTo>
                <a:lnTo>
                  <a:pt x="30479" y="18288"/>
                </a:lnTo>
                <a:lnTo>
                  <a:pt x="33602" y="12043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3602" y="12043"/>
                </a:lnTo>
                <a:lnTo>
                  <a:pt x="59283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283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152005" y="1807464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147432" y="180289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0479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0479" y="18288"/>
                </a:lnTo>
                <a:lnTo>
                  <a:pt x="30479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283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0479" y="6096"/>
                </a:lnTo>
                <a:lnTo>
                  <a:pt x="33602" y="12043"/>
                </a:lnTo>
                <a:lnTo>
                  <a:pt x="36575" y="6096"/>
                </a:lnTo>
                <a:close/>
              </a:path>
              <a:path w="68579" h="68580">
                <a:moveTo>
                  <a:pt x="33602" y="12043"/>
                </a:moveTo>
                <a:lnTo>
                  <a:pt x="30479" y="6096"/>
                </a:lnTo>
                <a:lnTo>
                  <a:pt x="30479" y="18288"/>
                </a:lnTo>
                <a:lnTo>
                  <a:pt x="33602" y="12043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3602" y="12043"/>
                </a:lnTo>
                <a:lnTo>
                  <a:pt x="59283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283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475093" y="1906523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60959" y="60960"/>
                </a:moveTo>
                <a:lnTo>
                  <a:pt x="28955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470520" y="1901951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0479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4571" y="68580"/>
                </a:lnTo>
                <a:lnTo>
                  <a:pt x="4571" y="60960"/>
                </a:lnTo>
                <a:lnTo>
                  <a:pt x="9143" y="60960"/>
                </a:lnTo>
                <a:lnTo>
                  <a:pt x="30479" y="18288"/>
                </a:lnTo>
                <a:lnTo>
                  <a:pt x="30479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9143" y="60960"/>
                </a:moveTo>
                <a:lnTo>
                  <a:pt x="4571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65531" y="60960"/>
                </a:lnTo>
                <a:lnTo>
                  <a:pt x="62483" y="67056"/>
                </a:lnTo>
                <a:lnTo>
                  <a:pt x="59283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4571" y="60960"/>
                </a:lnTo>
                <a:lnTo>
                  <a:pt x="4571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36575" y="6096"/>
                </a:moveTo>
                <a:lnTo>
                  <a:pt x="30479" y="6096"/>
                </a:lnTo>
                <a:lnTo>
                  <a:pt x="33602" y="12043"/>
                </a:lnTo>
                <a:lnTo>
                  <a:pt x="36575" y="6096"/>
                </a:lnTo>
                <a:close/>
              </a:path>
              <a:path w="68579" h="68580">
                <a:moveTo>
                  <a:pt x="33602" y="12043"/>
                </a:moveTo>
                <a:lnTo>
                  <a:pt x="30479" y="6096"/>
                </a:lnTo>
                <a:lnTo>
                  <a:pt x="30479" y="18288"/>
                </a:lnTo>
                <a:lnTo>
                  <a:pt x="33602" y="12043"/>
                </a:lnTo>
                <a:close/>
              </a:path>
              <a:path w="68579" h="68580">
                <a:moveTo>
                  <a:pt x="65531" y="60960"/>
                </a:moveTo>
                <a:lnTo>
                  <a:pt x="36575" y="3048"/>
                </a:lnTo>
                <a:lnTo>
                  <a:pt x="36575" y="6096"/>
                </a:lnTo>
                <a:lnTo>
                  <a:pt x="33602" y="12043"/>
                </a:lnTo>
                <a:lnTo>
                  <a:pt x="59283" y="60960"/>
                </a:lnTo>
                <a:lnTo>
                  <a:pt x="65531" y="60960"/>
                </a:lnTo>
                <a:close/>
              </a:path>
              <a:path w="68579" h="68580">
                <a:moveTo>
                  <a:pt x="65531" y="60960"/>
                </a:moveTo>
                <a:lnTo>
                  <a:pt x="59283" y="60960"/>
                </a:lnTo>
                <a:lnTo>
                  <a:pt x="62483" y="67056"/>
                </a:lnTo>
                <a:lnTo>
                  <a:pt x="65531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796656" y="1946148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60959" y="60960"/>
                </a:moveTo>
                <a:lnTo>
                  <a:pt x="30479" y="0"/>
                </a:lnTo>
                <a:lnTo>
                  <a:pt x="0" y="60960"/>
                </a:lnTo>
                <a:lnTo>
                  <a:pt x="60959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793608" y="1941576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36575" y="6096"/>
                </a:moveTo>
                <a:lnTo>
                  <a:pt x="36575" y="1524"/>
                </a:lnTo>
                <a:lnTo>
                  <a:pt x="35051" y="0"/>
                </a:lnTo>
                <a:lnTo>
                  <a:pt x="33527" y="0"/>
                </a:lnTo>
                <a:lnTo>
                  <a:pt x="30479" y="3048"/>
                </a:lnTo>
                <a:lnTo>
                  <a:pt x="1523" y="64008"/>
                </a:lnTo>
                <a:lnTo>
                  <a:pt x="0" y="64008"/>
                </a:lnTo>
                <a:lnTo>
                  <a:pt x="0" y="65532"/>
                </a:lnTo>
                <a:lnTo>
                  <a:pt x="3047" y="68580"/>
                </a:lnTo>
                <a:lnTo>
                  <a:pt x="3047" y="60960"/>
                </a:lnTo>
                <a:lnTo>
                  <a:pt x="9143" y="60960"/>
                </a:lnTo>
                <a:lnTo>
                  <a:pt x="30479" y="18288"/>
                </a:lnTo>
                <a:lnTo>
                  <a:pt x="30479" y="6096"/>
                </a:lnTo>
                <a:lnTo>
                  <a:pt x="36575" y="6096"/>
                </a:lnTo>
                <a:close/>
              </a:path>
              <a:path w="68579" h="68580">
                <a:moveTo>
                  <a:pt x="9143" y="60960"/>
                </a:moveTo>
                <a:lnTo>
                  <a:pt x="3047" y="60960"/>
                </a:lnTo>
                <a:lnTo>
                  <a:pt x="6095" y="67056"/>
                </a:lnTo>
                <a:lnTo>
                  <a:pt x="9143" y="60960"/>
                </a:lnTo>
                <a:close/>
              </a:path>
              <a:path w="68579" h="68580">
                <a:moveTo>
                  <a:pt x="64007" y="68580"/>
                </a:moveTo>
                <a:lnTo>
                  <a:pt x="64007" y="60960"/>
                </a:lnTo>
                <a:lnTo>
                  <a:pt x="62483" y="67056"/>
                </a:lnTo>
                <a:lnTo>
                  <a:pt x="59283" y="60960"/>
                </a:lnTo>
                <a:lnTo>
                  <a:pt x="9143" y="60960"/>
                </a:lnTo>
                <a:lnTo>
                  <a:pt x="6095" y="67056"/>
                </a:lnTo>
                <a:lnTo>
                  <a:pt x="3047" y="60960"/>
                </a:lnTo>
                <a:lnTo>
                  <a:pt x="3047" y="68580"/>
                </a:lnTo>
                <a:lnTo>
                  <a:pt x="64007" y="68580"/>
                </a:lnTo>
                <a:close/>
              </a:path>
              <a:path w="68579" h="68580">
                <a:moveTo>
                  <a:pt x="36575" y="6096"/>
                </a:moveTo>
                <a:lnTo>
                  <a:pt x="30479" y="6096"/>
                </a:lnTo>
                <a:lnTo>
                  <a:pt x="33602" y="12043"/>
                </a:lnTo>
                <a:lnTo>
                  <a:pt x="36575" y="6096"/>
                </a:lnTo>
                <a:close/>
              </a:path>
              <a:path w="68579" h="68580">
                <a:moveTo>
                  <a:pt x="33602" y="12043"/>
                </a:moveTo>
                <a:lnTo>
                  <a:pt x="30479" y="6096"/>
                </a:lnTo>
                <a:lnTo>
                  <a:pt x="30479" y="18288"/>
                </a:lnTo>
                <a:lnTo>
                  <a:pt x="33602" y="12043"/>
                </a:lnTo>
                <a:close/>
              </a:path>
              <a:path w="68579" h="68580">
                <a:moveTo>
                  <a:pt x="68579" y="65532"/>
                </a:moveTo>
                <a:lnTo>
                  <a:pt x="68579" y="64008"/>
                </a:lnTo>
                <a:lnTo>
                  <a:pt x="67055" y="64008"/>
                </a:lnTo>
                <a:lnTo>
                  <a:pt x="36575" y="3048"/>
                </a:lnTo>
                <a:lnTo>
                  <a:pt x="36575" y="6096"/>
                </a:lnTo>
                <a:lnTo>
                  <a:pt x="33602" y="12043"/>
                </a:lnTo>
                <a:lnTo>
                  <a:pt x="59283" y="60960"/>
                </a:lnTo>
                <a:lnTo>
                  <a:pt x="64007" y="60960"/>
                </a:lnTo>
                <a:lnTo>
                  <a:pt x="64007" y="68580"/>
                </a:lnTo>
                <a:lnTo>
                  <a:pt x="65531" y="68580"/>
                </a:lnTo>
                <a:lnTo>
                  <a:pt x="68579" y="65532"/>
                </a:lnTo>
                <a:close/>
              </a:path>
              <a:path w="68579" h="68580">
                <a:moveTo>
                  <a:pt x="64007" y="60960"/>
                </a:moveTo>
                <a:lnTo>
                  <a:pt x="59283" y="60960"/>
                </a:lnTo>
                <a:lnTo>
                  <a:pt x="62483" y="67056"/>
                </a:lnTo>
                <a:lnTo>
                  <a:pt x="64007" y="6096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5752471" y="239547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5708272" y="1916935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665603" y="143839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621404" y="959858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999361" y="148437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066405" y="14584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063369" y="1455419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5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5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5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5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5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5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5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5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5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5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999361" y="177850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066417" y="1778507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063369" y="174955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999361" y="207263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066405" y="204673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063369" y="2043683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19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19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19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19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19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19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19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178437" y="90220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5854575" y="2495546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180203" y="142006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8180203" y="172034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180203" y="201447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8085714" y="1014260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2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270887" y="96439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731149" y="41894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731149" y="3950208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731149" y="371094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731149" y="347167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731149" y="32324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731149" y="29931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758569" y="2993135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3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789061" y="4428744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18703" y="3096514"/>
            <a:ext cx="2019807" cy="13740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1622431" y="4370578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578232" y="4131308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535563" y="3892039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535563" y="3652770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535563" y="3413500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535563" y="3174231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535563" y="293496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3869321" y="345947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936377" y="343357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933329" y="3430523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4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4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4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4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4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4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4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869321" y="375361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936377" y="3753611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933329" y="372465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869321" y="4047744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936377" y="4021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933329" y="4018788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20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20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20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48397" y="2877311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8" name="object 128"/>
          <p:cNvSpPr txBox="1"/>
          <p:nvPr/>
        </p:nvSpPr>
        <p:spPr>
          <a:xfrm>
            <a:off x="1724536" y="4470649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4050163" y="3395172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4050163" y="3695446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4050163" y="3989578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3955675" y="2989364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3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140847" y="2939496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1731149" y="61645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60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731149" y="59253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60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731149" y="56860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731149" y="54467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731149" y="5207508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731149" y="496824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718703" y="4964557"/>
            <a:ext cx="2019808" cy="14810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1" name="object 141"/>
          <p:cNvSpPr txBox="1"/>
          <p:nvPr/>
        </p:nvSpPr>
        <p:spPr>
          <a:xfrm>
            <a:off x="1622431" y="6345682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1535563" y="610641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1535563" y="586714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1535563" y="5627874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1535563" y="5388605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1491364" y="5149336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491364" y="4910066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3869321" y="543305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936377" y="540715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933329" y="5405628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4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4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4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4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4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4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4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869321" y="572871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936377" y="5728715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933329" y="5699759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869321" y="602284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936377" y="599541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933329" y="5993891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7620" y="51816"/>
                </a:lnTo>
                <a:lnTo>
                  <a:pt x="25908" y="15240"/>
                </a:lnTo>
                <a:lnTo>
                  <a:pt x="25908" y="3048"/>
                </a:lnTo>
                <a:lnTo>
                  <a:pt x="32004" y="3048"/>
                </a:lnTo>
                <a:lnTo>
                  <a:pt x="32004" y="15240"/>
                </a:lnTo>
                <a:lnTo>
                  <a:pt x="50292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7620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7620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0292" y="51816"/>
                </a:lnTo>
                <a:lnTo>
                  <a:pt x="7620" y="51816"/>
                </a:ln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3048"/>
                </a:moveTo>
                <a:lnTo>
                  <a:pt x="25908" y="3048"/>
                </a:lnTo>
                <a:lnTo>
                  <a:pt x="28956" y="9144"/>
                </a:lnTo>
                <a:lnTo>
                  <a:pt x="32004" y="3048"/>
                </a:lnTo>
                <a:close/>
              </a:path>
              <a:path w="58420" h="58420">
                <a:moveTo>
                  <a:pt x="28956" y="9144"/>
                </a:moveTo>
                <a:lnTo>
                  <a:pt x="25908" y="3048"/>
                </a:lnTo>
                <a:lnTo>
                  <a:pt x="25908" y="15240"/>
                </a:lnTo>
                <a:lnTo>
                  <a:pt x="28956" y="9144"/>
                </a:lnTo>
                <a:close/>
              </a:path>
              <a:path w="58420" h="58420">
                <a:moveTo>
                  <a:pt x="32004" y="15240"/>
                </a:moveTo>
                <a:lnTo>
                  <a:pt x="32004" y="3048"/>
                </a:lnTo>
                <a:lnTo>
                  <a:pt x="28956" y="9144"/>
                </a:lnTo>
                <a:lnTo>
                  <a:pt x="32004" y="15240"/>
                </a:lnTo>
                <a:close/>
              </a:path>
              <a:path w="58420" h="58420">
                <a:moveTo>
                  <a:pt x="54864" y="51816"/>
                </a:moveTo>
                <a:lnTo>
                  <a:pt x="50292" y="51816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048397" y="4852415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8" name="object 158"/>
          <p:cNvSpPr txBox="1"/>
          <p:nvPr/>
        </p:nvSpPr>
        <p:spPr>
          <a:xfrm>
            <a:off x="1724536" y="6445753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4050163" y="5370276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4050163" y="5670550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4050163" y="5964682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3955675" y="4964468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4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140847" y="4914600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5861189" y="3950208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861189" y="347167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861189" y="29931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888621" y="2993135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861189" y="44287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047117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208662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370193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531749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693281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854825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7016381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7177925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339469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7501001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7662557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824101" y="4428744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889891" y="3224529"/>
            <a:ext cx="1978647" cy="7244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2" name="object 182"/>
          <p:cNvSpPr txBox="1"/>
          <p:nvPr/>
        </p:nvSpPr>
        <p:spPr>
          <a:xfrm>
            <a:off x="5752471" y="4370578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5708272" y="3892039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5665603" y="3413500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5621404" y="2934962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7999361" y="345947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066405" y="343357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063369" y="3430523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7999361" y="375361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066417" y="3753611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063369" y="372465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999361" y="4047744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066405" y="4021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063369" y="4018788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20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20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20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20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20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20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178437" y="2877311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6" name="object 196"/>
          <p:cNvSpPr txBox="1"/>
          <p:nvPr/>
        </p:nvSpPr>
        <p:spPr>
          <a:xfrm>
            <a:off x="5854575" y="4470649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8180203" y="3395172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8180203" y="3695446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8180203" y="3989578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8085714" y="2989364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3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5270887" y="2939496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5861189" y="59253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242189" y="5446776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59">
                <a:moveTo>
                  <a:pt x="0" y="0"/>
                </a:moveTo>
                <a:lnTo>
                  <a:pt x="1584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861189" y="5446776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3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861189" y="496824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888621" y="4968240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861189" y="640384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047117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208662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370193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531749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693281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854825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016381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177925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7339469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7501001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7662557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7824101" y="6403847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920625" y="4968240"/>
            <a:ext cx="1912620" cy="696595"/>
          </a:xfrm>
          <a:custGeom>
            <a:avLst/>
            <a:gdLst/>
            <a:ahLst/>
            <a:cxnLst/>
            <a:rect l="l" t="t" r="r" b="b"/>
            <a:pathLst>
              <a:path w="1912620" h="696595">
                <a:moveTo>
                  <a:pt x="81361" y="216162"/>
                </a:moveTo>
                <a:lnTo>
                  <a:pt x="44195" y="242315"/>
                </a:lnTo>
                <a:lnTo>
                  <a:pt x="41147" y="243839"/>
                </a:lnTo>
                <a:lnTo>
                  <a:pt x="39623" y="246887"/>
                </a:lnTo>
                <a:lnTo>
                  <a:pt x="39623" y="248411"/>
                </a:lnTo>
                <a:lnTo>
                  <a:pt x="0" y="620267"/>
                </a:lnTo>
                <a:lnTo>
                  <a:pt x="0" y="626363"/>
                </a:lnTo>
                <a:lnTo>
                  <a:pt x="3048" y="630935"/>
                </a:lnTo>
                <a:lnTo>
                  <a:pt x="13716" y="630935"/>
                </a:lnTo>
                <a:lnTo>
                  <a:pt x="18288" y="627887"/>
                </a:lnTo>
                <a:lnTo>
                  <a:pt x="18288" y="623315"/>
                </a:lnTo>
                <a:lnTo>
                  <a:pt x="53339" y="294366"/>
                </a:lnTo>
                <a:lnTo>
                  <a:pt x="53339" y="257555"/>
                </a:lnTo>
                <a:lnTo>
                  <a:pt x="57911" y="251459"/>
                </a:lnTo>
                <a:lnTo>
                  <a:pt x="57911" y="254338"/>
                </a:lnTo>
                <a:lnTo>
                  <a:pt x="80771" y="238251"/>
                </a:lnTo>
                <a:lnTo>
                  <a:pt x="80771" y="217931"/>
                </a:lnTo>
                <a:lnTo>
                  <a:pt x="81361" y="216162"/>
                </a:lnTo>
                <a:close/>
              </a:path>
              <a:path w="1912620" h="696595">
                <a:moveTo>
                  <a:pt x="57911" y="251459"/>
                </a:moveTo>
                <a:lnTo>
                  <a:pt x="53339" y="257555"/>
                </a:lnTo>
                <a:lnTo>
                  <a:pt x="57580" y="254571"/>
                </a:lnTo>
                <a:lnTo>
                  <a:pt x="57911" y="251459"/>
                </a:lnTo>
                <a:close/>
              </a:path>
              <a:path w="1912620" h="696595">
                <a:moveTo>
                  <a:pt x="57580" y="254571"/>
                </a:moveTo>
                <a:lnTo>
                  <a:pt x="53339" y="257555"/>
                </a:lnTo>
                <a:lnTo>
                  <a:pt x="53339" y="294366"/>
                </a:lnTo>
                <a:lnTo>
                  <a:pt x="57580" y="254571"/>
                </a:lnTo>
                <a:close/>
              </a:path>
              <a:path w="1912620" h="696595">
                <a:moveTo>
                  <a:pt x="57911" y="254338"/>
                </a:moveTo>
                <a:lnTo>
                  <a:pt x="57911" y="251459"/>
                </a:lnTo>
                <a:lnTo>
                  <a:pt x="57580" y="254571"/>
                </a:lnTo>
                <a:lnTo>
                  <a:pt x="57911" y="254338"/>
                </a:lnTo>
                <a:close/>
              </a:path>
              <a:path w="1912620" h="696595">
                <a:moveTo>
                  <a:pt x="85343" y="213359"/>
                </a:moveTo>
                <a:lnTo>
                  <a:pt x="81361" y="216162"/>
                </a:lnTo>
                <a:lnTo>
                  <a:pt x="80771" y="217931"/>
                </a:lnTo>
                <a:lnTo>
                  <a:pt x="85343" y="213359"/>
                </a:lnTo>
                <a:close/>
              </a:path>
              <a:path w="1912620" h="696595">
                <a:moveTo>
                  <a:pt x="85343" y="235034"/>
                </a:moveTo>
                <a:lnTo>
                  <a:pt x="85343" y="213359"/>
                </a:lnTo>
                <a:lnTo>
                  <a:pt x="80771" y="217931"/>
                </a:lnTo>
                <a:lnTo>
                  <a:pt x="80771" y="238251"/>
                </a:lnTo>
                <a:lnTo>
                  <a:pt x="85343" y="235034"/>
                </a:lnTo>
                <a:close/>
              </a:path>
              <a:path w="1912620" h="696595">
                <a:moveTo>
                  <a:pt x="206903" y="73614"/>
                </a:moveTo>
                <a:lnTo>
                  <a:pt x="128015" y="92963"/>
                </a:lnTo>
                <a:lnTo>
                  <a:pt x="121919" y="96011"/>
                </a:lnTo>
                <a:lnTo>
                  <a:pt x="120395" y="99059"/>
                </a:lnTo>
                <a:lnTo>
                  <a:pt x="81361" y="216162"/>
                </a:lnTo>
                <a:lnTo>
                  <a:pt x="85343" y="213359"/>
                </a:lnTo>
                <a:lnTo>
                  <a:pt x="85343" y="235034"/>
                </a:lnTo>
                <a:lnTo>
                  <a:pt x="94487" y="228599"/>
                </a:lnTo>
                <a:lnTo>
                  <a:pt x="99059" y="224027"/>
                </a:lnTo>
                <a:lnTo>
                  <a:pt x="131063" y="128015"/>
                </a:lnTo>
                <a:lnTo>
                  <a:pt x="131063" y="111251"/>
                </a:lnTo>
                <a:lnTo>
                  <a:pt x="138683" y="105155"/>
                </a:lnTo>
                <a:lnTo>
                  <a:pt x="138684" y="109382"/>
                </a:lnTo>
                <a:lnTo>
                  <a:pt x="204215" y="93308"/>
                </a:lnTo>
                <a:lnTo>
                  <a:pt x="204215" y="76199"/>
                </a:lnTo>
                <a:lnTo>
                  <a:pt x="206903" y="73614"/>
                </a:lnTo>
                <a:close/>
              </a:path>
              <a:path w="1912620" h="696595">
                <a:moveTo>
                  <a:pt x="138683" y="105155"/>
                </a:moveTo>
                <a:lnTo>
                  <a:pt x="131063" y="111251"/>
                </a:lnTo>
                <a:lnTo>
                  <a:pt x="137149" y="109759"/>
                </a:lnTo>
                <a:lnTo>
                  <a:pt x="138683" y="105155"/>
                </a:lnTo>
                <a:close/>
              </a:path>
              <a:path w="1912620" h="696595">
                <a:moveTo>
                  <a:pt x="137149" y="109759"/>
                </a:moveTo>
                <a:lnTo>
                  <a:pt x="131063" y="111251"/>
                </a:lnTo>
                <a:lnTo>
                  <a:pt x="131063" y="128015"/>
                </a:lnTo>
                <a:lnTo>
                  <a:pt x="137149" y="109759"/>
                </a:lnTo>
                <a:close/>
              </a:path>
              <a:path w="1912620" h="696595">
                <a:moveTo>
                  <a:pt x="138684" y="109382"/>
                </a:moveTo>
                <a:lnTo>
                  <a:pt x="138683" y="105155"/>
                </a:lnTo>
                <a:lnTo>
                  <a:pt x="137149" y="109759"/>
                </a:lnTo>
                <a:lnTo>
                  <a:pt x="138684" y="109382"/>
                </a:lnTo>
                <a:close/>
              </a:path>
              <a:path w="1912620" h="696595">
                <a:moveTo>
                  <a:pt x="208787" y="73151"/>
                </a:moveTo>
                <a:lnTo>
                  <a:pt x="206903" y="73614"/>
                </a:lnTo>
                <a:lnTo>
                  <a:pt x="204215" y="76199"/>
                </a:lnTo>
                <a:lnTo>
                  <a:pt x="208787" y="73151"/>
                </a:lnTo>
                <a:close/>
              </a:path>
              <a:path w="1912620" h="696595">
                <a:moveTo>
                  <a:pt x="208787" y="92187"/>
                </a:moveTo>
                <a:lnTo>
                  <a:pt x="208787" y="73151"/>
                </a:lnTo>
                <a:lnTo>
                  <a:pt x="204215" y="76199"/>
                </a:lnTo>
                <a:lnTo>
                  <a:pt x="204215" y="93308"/>
                </a:lnTo>
                <a:lnTo>
                  <a:pt x="208787" y="92187"/>
                </a:lnTo>
                <a:close/>
              </a:path>
              <a:path w="1912620" h="696595">
                <a:moveTo>
                  <a:pt x="377129" y="133175"/>
                </a:moveTo>
                <a:lnTo>
                  <a:pt x="298704" y="0"/>
                </a:lnTo>
                <a:lnTo>
                  <a:pt x="283404" y="0"/>
                </a:lnTo>
                <a:lnTo>
                  <a:pt x="206903" y="73614"/>
                </a:lnTo>
                <a:lnTo>
                  <a:pt x="208787" y="73151"/>
                </a:lnTo>
                <a:lnTo>
                  <a:pt x="208787" y="92187"/>
                </a:lnTo>
                <a:lnTo>
                  <a:pt x="211835" y="91439"/>
                </a:lnTo>
                <a:lnTo>
                  <a:pt x="213359" y="91439"/>
                </a:lnTo>
                <a:lnTo>
                  <a:pt x="216407" y="88391"/>
                </a:lnTo>
                <a:lnTo>
                  <a:pt x="283463" y="23866"/>
                </a:lnTo>
                <a:lnTo>
                  <a:pt x="283463" y="9143"/>
                </a:lnTo>
                <a:lnTo>
                  <a:pt x="297179" y="10667"/>
                </a:lnTo>
                <a:lnTo>
                  <a:pt x="297179" y="32435"/>
                </a:lnTo>
                <a:lnTo>
                  <a:pt x="364235" y="146303"/>
                </a:lnTo>
                <a:lnTo>
                  <a:pt x="368807" y="150875"/>
                </a:lnTo>
                <a:lnTo>
                  <a:pt x="374903" y="152486"/>
                </a:lnTo>
                <a:lnTo>
                  <a:pt x="374903" y="132587"/>
                </a:lnTo>
                <a:lnTo>
                  <a:pt x="377129" y="133175"/>
                </a:lnTo>
                <a:close/>
              </a:path>
              <a:path w="1912620" h="696595">
                <a:moveTo>
                  <a:pt x="297179" y="10667"/>
                </a:moveTo>
                <a:lnTo>
                  <a:pt x="283463" y="9143"/>
                </a:lnTo>
                <a:lnTo>
                  <a:pt x="288997" y="18541"/>
                </a:lnTo>
                <a:lnTo>
                  <a:pt x="297179" y="10667"/>
                </a:lnTo>
                <a:close/>
              </a:path>
              <a:path w="1912620" h="696595">
                <a:moveTo>
                  <a:pt x="288997" y="18541"/>
                </a:moveTo>
                <a:lnTo>
                  <a:pt x="283463" y="9143"/>
                </a:lnTo>
                <a:lnTo>
                  <a:pt x="283463" y="23866"/>
                </a:lnTo>
                <a:lnTo>
                  <a:pt x="288997" y="18541"/>
                </a:lnTo>
                <a:close/>
              </a:path>
              <a:path w="1912620" h="696595">
                <a:moveTo>
                  <a:pt x="297179" y="32435"/>
                </a:moveTo>
                <a:lnTo>
                  <a:pt x="297179" y="10667"/>
                </a:lnTo>
                <a:lnTo>
                  <a:pt x="288997" y="18541"/>
                </a:lnTo>
                <a:lnTo>
                  <a:pt x="297179" y="32435"/>
                </a:lnTo>
                <a:close/>
              </a:path>
              <a:path w="1912620" h="696595">
                <a:moveTo>
                  <a:pt x="379475" y="137159"/>
                </a:moveTo>
                <a:lnTo>
                  <a:pt x="377129" y="133175"/>
                </a:lnTo>
                <a:lnTo>
                  <a:pt x="374903" y="132587"/>
                </a:lnTo>
                <a:lnTo>
                  <a:pt x="379475" y="137159"/>
                </a:lnTo>
                <a:close/>
              </a:path>
              <a:path w="1912620" h="696595">
                <a:moveTo>
                  <a:pt x="379475" y="153693"/>
                </a:moveTo>
                <a:lnTo>
                  <a:pt x="379475" y="137159"/>
                </a:lnTo>
                <a:lnTo>
                  <a:pt x="374903" y="132587"/>
                </a:lnTo>
                <a:lnTo>
                  <a:pt x="374903" y="152486"/>
                </a:lnTo>
                <a:lnTo>
                  <a:pt x="379475" y="153693"/>
                </a:lnTo>
                <a:close/>
              </a:path>
              <a:path w="1912620" h="696595">
                <a:moveTo>
                  <a:pt x="941832" y="409495"/>
                </a:moveTo>
                <a:lnTo>
                  <a:pt x="941832" y="390143"/>
                </a:lnTo>
                <a:lnTo>
                  <a:pt x="617220" y="216407"/>
                </a:lnTo>
                <a:lnTo>
                  <a:pt x="455676" y="153923"/>
                </a:lnTo>
                <a:lnTo>
                  <a:pt x="377129" y="133175"/>
                </a:lnTo>
                <a:lnTo>
                  <a:pt x="379475" y="137159"/>
                </a:lnTo>
                <a:lnTo>
                  <a:pt x="379475" y="153693"/>
                </a:lnTo>
                <a:lnTo>
                  <a:pt x="449580" y="172211"/>
                </a:lnTo>
                <a:lnTo>
                  <a:pt x="611124" y="234695"/>
                </a:lnTo>
                <a:lnTo>
                  <a:pt x="932688" y="405383"/>
                </a:lnTo>
                <a:lnTo>
                  <a:pt x="934212" y="406907"/>
                </a:lnTo>
                <a:lnTo>
                  <a:pt x="941832" y="409495"/>
                </a:lnTo>
                <a:close/>
              </a:path>
              <a:path w="1912620" h="696595">
                <a:moveTo>
                  <a:pt x="1912619" y="694181"/>
                </a:moveTo>
                <a:lnTo>
                  <a:pt x="1912619" y="677671"/>
                </a:lnTo>
                <a:lnTo>
                  <a:pt x="1909572" y="676655"/>
                </a:lnTo>
                <a:lnTo>
                  <a:pt x="1584960" y="571499"/>
                </a:lnTo>
                <a:lnTo>
                  <a:pt x="1263396" y="498347"/>
                </a:lnTo>
                <a:lnTo>
                  <a:pt x="940308" y="388619"/>
                </a:lnTo>
                <a:lnTo>
                  <a:pt x="941832" y="390143"/>
                </a:lnTo>
                <a:lnTo>
                  <a:pt x="941832" y="409495"/>
                </a:lnTo>
                <a:lnTo>
                  <a:pt x="1257300" y="516635"/>
                </a:lnTo>
                <a:lnTo>
                  <a:pt x="1581912" y="589787"/>
                </a:lnTo>
                <a:lnTo>
                  <a:pt x="1903476" y="694943"/>
                </a:lnTo>
                <a:lnTo>
                  <a:pt x="1908048" y="696467"/>
                </a:lnTo>
                <a:lnTo>
                  <a:pt x="1912619" y="694181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889891" y="4931409"/>
            <a:ext cx="1978647" cy="10779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505829" y="5164835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60959" y="28956"/>
                </a:moveTo>
                <a:lnTo>
                  <a:pt x="28955" y="0"/>
                </a:lnTo>
                <a:lnTo>
                  <a:pt x="0" y="28956"/>
                </a:lnTo>
                <a:lnTo>
                  <a:pt x="28955" y="60960"/>
                </a:lnTo>
                <a:lnTo>
                  <a:pt x="60959" y="28956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501257" y="5160264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68579" y="35052"/>
                </a:moveTo>
                <a:lnTo>
                  <a:pt x="68579" y="33528"/>
                </a:lnTo>
                <a:lnTo>
                  <a:pt x="35051" y="0"/>
                </a:lnTo>
                <a:lnTo>
                  <a:pt x="33527" y="0"/>
                </a:lnTo>
                <a:lnTo>
                  <a:pt x="0" y="33528"/>
                </a:lnTo>
                <a:lnTo>
                  <a:pt x="0" y="35052"/>
                </a:lnTo>
                <a:lnTo>
                  <a:pt x="6095" y="41148"/>
                </a:lnTo>
                <a:lnTo>
                  <a:pt x="6095" y="32004"/>
                </a:lnTo>
                <a:lnTo>
                  <a:pt x="8381" y="34290"/>
                </a:lnTo>
                <a:lnTo>
                  <a:pt x="32003" y="10668"/>
                </a:lnTo>
                <a:lnTo>
                  <a:pt x="32003" y="6096"/>
                </a:lnTo>
                <a:lnTo>
                  <a:pt x="36575" y="6096"/>
                </a:lnTo>
                <a:lnTo>
                  <a:pt x="36575" y="10668"/>
                </a:lnTo>
                <a:lnTo>
                  <a:pt x="60197" y="34290"/>
                </a:lnTo>
                <a:lnTo>
                  <a:pt x="62483" y="32004"/>
                </a:lnTo>
                <a:lnTo>
                  <a:pt x="62483" y="41148"/>
                </a:lnTo>
                <a:lnTo>
                  <a:pt x="68579" y="35052"/>
                </a:lnTo>
                <a:close/>
              </a:path>
              <a:path w="68579" h="68579">
                <a:moveTo>
                  <a:pt x="8381" y="34290"/>
                </a:moveTo>
                <a:lnTo>
                  <a:pt x="6095" y="32004"/>
                </a:lnTo>
                <a:lnTo>
                  <a:pt x="6095" y="36576"/>
                </a:lnTo>
                <a:lnTo>
                  <a:pt x="8381" y="34290"/>
                </a:lnTo>
                <a:close/>
              </a:path>
              <a:path w="68579" h="68579">
                <a:moveTo>
                  <a:pt x="34289" y="60198"/>
                </a:moveTo>
                <a:lnTo>
                  <a:pt x="8381" y="34290"/>
                </a:lnTo>
                <a:lnTo>
                  <a:pt x="6095" y="36576"/>
                </a:lnTo>
                <a:lnTo>
                  <a:pt x="6095" y="41148"/>
                </a:lnTo>
                <a:lnTo>
                  <a:pt x="32003" y="67056"/>
                </a:lnTo>
                <a:lnTo>
                  <a:pt x="32003" y="62484"/>
                </a:lnTo>
                <a:lnTo>
                  <a:pt x="34289" y="60198"/>
                </a:lnTo>
                <a:close/>
              </a:path>
              <a:path w="68579" h="68579">
                <a:moveTo>
                  <a:pt x="36575" y="6096"/>
                </a:moveTo>
                <a:lnTo>
                  <a:pt x="32003" y="6096"/>
                </a:lnTo>
                <a:lnTo>
                  <a:pt x="34289" y="8382"/>
                </a:lnTo>
                <a:lnTo>
                  <a:pt x="36575" y="6096"/>
                </a:lnTo>
                <a:close/>
              </a:path>
              <a:path w="68579" h="68579">
                <a:moveTo>
                  <a:pt x="34289" y="8382"/>
                </a:moveTo>
                <a:lnTo>
                  <a:pt x="32003" y="6096"/>
                </a:lnTo>
                <a:lnTo>
                  <a:pt x="32003" y="10668"/>
                </a:lnTo>
                <a:lnTo>
                  <a:pt x="34289" y="8382"/>
                </a:lnTo>
                <a:close/>
              </a:path>
              <a:path w="68579" h="68579">
                <a:moveTo>
                  <a:pt x="36575" y="62484"/>
                </a:moveTo>
                <a:lnTo>
                  <a:pt x="34289" y="60198"/>
                </a:lnTo>
                <a:lnTo>
                  <a:pt x="32003" y="62484"/>
                </a:lnTo>
                <a:lnTo>
                  <a:pt x="36575" y="62484"/>
                </a:lnTo>
                <a:close/>
              </a:path>
              <a:path w="68579" h="68579">
                <a:moveTo>
                  <a:pt x="36575" y="67056"/>
                </a:moveTo>
                <a:lnTo>
                  <a:pt x="36575" y="62484"/>
                </a:lnTo>
                <a:lnTo>
                  <a:pt x="32003" y="62484"/>
                </a:lnTo>
                <a:lnTo>
                  <a:pt x="32003" y="68580"/>
                </a:lnTo>
                <a:lnTo>
                  <a:pt x="35051" y="68580"/>
                </a:lnTo>
                <a:lnTo>
                  <a:pt x="36575" y="67056"/>
                </a:lnTo>
                <a:close/>
              </a:path>
              <a:path w="68579" h="68579">
                <a:moveTo>
                  <a:pt x="36575" y="10668"/>
                </a:moveTo>
                <a:lnTo>
                  <a:pt x="36575" y="6096"/>
                </a:lnTo>
                <a:lnTo>
                  <a:pt x="34289" y="8382"/>
                </a:lnTo>
                <a:lnTo>
                  <a:pt x="36575" y="10668"/>
                </a:lnTo>
                <a:close/>
              </a:path>
              <a:path w="68579" h="68579">
                <a:moveTo>
                  <a:pt x="62483" y="41148"/>
                </a:moveTo>
                <a:lnTo>
                  <a:pt x="62483" y="36576"/>
                </a:lnTo>
                <a:lnTo>
                  <a:pt x="60197" y="34290"/>
                </a:lnTo>
                <a:lnTo>
                  <a:pt x="34289" y="60198"/>
                </a:lnTo>
                <a:lnTo>
                  <a:pt x="36575" y="62484"/>
                </a:lnTo>
                <a:lnTo>
                  <a:pt x="36575" y="67056"/>
                </a:lnTo>
                <a:lnTo>
                  <a:pt x="62483" y="41148"/>
                </a:lnTo>
                <a:close/>
              </a:path>
              <a:path w="68579" h="68579">
                <a:moveTo>
                  <a:pt x="62483" y="36576"/>
                </a:moveTo>
                <a:lnTo>
                  <a:pt x="62483" y="32004"/>
                </a:lnTo>
                <a:lnTo>
                  <a:pt x="60197" y="34290"/>
                </a:lnTo>
                <a:lnTo>
                  <a:pt x="62483" y="36576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4" name="object 224"/>
          <p:cNvSpPr txBox="1"/>
          <p:nvPr/>
        </p:nvSpPr>
        <p:spPr>
          <a:xfrm>
            <a:off x="5752471" y="6345682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5708272" y="5867143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5665603" y="5388605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5621404" y="4910066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7999361" y="543305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8066405" y="540715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8063369" y="5405628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7999361" y="572871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8066417" y="5728715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063369" y="5699759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7999361" y="602284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066405" y="599541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063369" y="5993891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095" y="51816"/>
                </a:lnTo>
                <a:lnTo>
                  <a:pt x="25907" y="12192"/>
                </a:lnTo>
                <a:lnTo>
                  <a:pt x="25907" y="3048"/>
                </a:lnTo>
                <a:lnTo>
                  <a:pt x="30479" y="3048"/>
                </a:lnTo>
                <a:lnTo>
                  <a:pt x="30479" y="12192"/>
                </a:lnTo>
                <a:lnTo>
                  <a:pt x="50291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20">
                <a:moveTo>
                  <a:pt x="6095" y="51816"/>
                </a:moveTo>
                <a:lnTo>
                  <a:pt x="3047" y="51816"/>
                </a:lnTo>
                <a:lnTo>
                  <a:pt x="4571" y="54864"/>
                </a:lnTo>
                <a:lnTo>
                  <a:pt x="6095" y="51816"/>
                </a:lnTo>
                <a:close/>
              </a:path>
              <a:path w="56515" h="58420">
                <a:moveTo>
                  <a:pt x="54863" y="57912"/>
                </a:moveTo>
                <a:lnTo>
                  <a:pt x="54863" y="51816"/>
                </a:lnTo>
                <a:lnTo>
                  <a:pt x="51815" y="54864"/>
                </a:lnTo>
                <a:lnTo>
                  <a:pt x="50291" y="51816"/>
                </a:lnTo>
                <a:lnTo>
                  <a:pt x="6095" y="51816"/>
                </a:lnTo>
                <a:lnTo>
                  <a:pt x="4571" y="54864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20">
                <a:moveTo>
                  <a:pt x="30479" y="3048"/>
                </a:moveTo>
                <a:lnTo>
                  <a:pt x="25907" y="3048"/>
                </a:lnTo>
                <a:lnTo>
                  <a:pt x="28193" y="7620"/>
                </a:lnTo>
                <a:lnTo>
                  <a:pt x="30479" y="3048"/>
                </a:lnTo>
                <a:close/>
              </a:path>
              <a:path w="56515" h="58420">
                <a:moveTo>
                  <a:pt x="28193" y="7620"/>
                </a:moveTo>
                <a:lnTo>
                  <a:pt x="25907" y="3048"/>
                </a:lnTo>
                <a:lnTo>
                  <a:pt x="25907" y="12192"/>
                </a:lnTo>
                <a:lnTo>
                  <a:pt x="28193" y="7620"/>
                </a:lnTo>
                <a:close/>
              </a:path>
              <a:path w="56515" h="58420">
                <a:moveTo>
                  <a:pt x="30479" y="12192"/>
                </a:moveTo>
                <a:lnTo>
                  <a:pt x="30479" y="3048"/>
                </a:lnTo>
                <a:lnTo>
                  <a:pt x="28193" y="7620"/>
                </a:lnTo>
                <a:lnTo>
                  <a:pt x="30479" y="12192"/>
                </a:lnTo>
                <a:close/>
              </a:path>
              <a:path w="56515" h="58420">
                <a:moveTo>
                  <a:pt x="54863" y="51816"/>
                </a:moveTo>
                <a:lnTo>
                  <a:pt x="50291" y="51816"/>
                </a:lnTo>
                <a:lnTo>
                  <a:pt x="51815" y="54864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178437" y="4852415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8" name="object 238"/>
          <p:cNvSpPr txBox="1"/>
          <p:nvPr/>
        </p:nvSpPr>
        <p:spPr>
          <a:xfrm>
            <a:off x="5854575" y="6445753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8180203" y="5370276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8180203" y="5670550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180203" y="5964682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8085714" y="4964468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4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5270887" y="4914600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967625" y="428625"/>
            <a:ext cx="7795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Supplementary information 1_ Individual plasma profiles per volunteer (linear and log/linear)</a:t>
            </a:r>
            <a:endParaRPr lang="en-US" sz="1200" dirty="0"/>
          </a:p>
          <a:p>
            <a:r>
              <a:rPr lang="en-US" sz="1200" dirty="0"/>
              <a:t> </a:t>
            </a:r>
            <a:r>
              <a:rPr lang="en-US" sz="1200" dirty="0" smtClean="0"/>
              <a:t>(</a:t>
            </a:r>
            <a:r>
              <a:rPr lang="en-US" sz="1200" dirty="0"/>
              <a:t>P indicates the volunteer number)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1149" y="2199131"/>
            <a:ext cx="1935480" cy="0"/>
          </a:xfrm>
          <a:custGeom>
            <a:avLst/>
            <a:gdLst/>
            <a:ahLst/>
            <a:cxnLst/>
            <a:rect l="l" t="t" r="r" b="b"/>
            <a:pathLst>
              <a:path w="1935479">
                <a:moveTo>
                  <a:pt x="0" y="0"/>
                </a:moveTo>
                <a:lnTo>
                  <a:pt x="1935480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1149" y="20558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1149" y="191262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31149" y="176936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35237" y="1626107"/>
            <a:ext cx="1262380" cy="0"/>
          </a:xfrm>
          <a:custGeom>
            <a:avLst/>
            <a:gdLst/>
            <a:ahLst/>
            <a:cxnLst/>
            <a:rect l="l" t="t" r="r" b="b"/>
            <a:pathLst>
              <a:path w="1262379">
                <a:moveTo>
                  <a:pt x="0" y="0"/>
                </a:moveTo>
                <a:lnTo>
                  <a:pt x="1261871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69833" y="1626107"/>
            <a:ext cx="504825" cy="0"/>
          </a:xfrm>
          <a:custGeom>
            <a:avLst/>
            <a:gdLst/>
            <a:ahLst/>
            <a:cxnLst/>
            <a:rect l="l" t="t" r="r" b="b"/>
            <a:pathLst>
              <a:path w="504825">
                <a:moveTo>
                  <a:pt x="0" y="0"/>
                </a:moveTo>
                <a:lnTo>
                  <a:pt x="50444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1149" y="1626107"/>
            <a:ext cx="78105" cy="0"/>
          </a:xfrm>
          <a:custGeom>
            <a:avLst/>
            <a:gdLst/>
            <a:ahLst/>
            <a:cxnLst/>
            <a:rect l="l" t="t" r="r" b="b"/>
            <a:pathLst>
              <a:path w="78105">
                <a:moveTo>
                  <a:pt x="0" y="0"/>
                </a:moveTo>
                <a:lnTo>
                  <a:pt x="77724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1149" y="148132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73693" y="1338071"/>
            <a:ext cx="1423670" cy="0"/>
          </a:xfrm>
          <a:custGeom>
            <a:avLst/>
            <a:gdLst/>
            <a:ahLst/>
            <a:cxnLst/>
            <a:rect l="l" t="t" r="r" b="b"/>
            <a:pathLst>
              <a:path w="1423670">
                <a:moveTo>
                  <a:pt x="0" y="0"/>
                </a:moveTo>
                <a:lnTo>
                  <a:pt x="142341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31149" y="1338071"/>
            <a:ext cx="481965" cy="0"/>
          </a:xfrm>
          <a:custGeom>
            <a:avLst/>
            <a:gdLst/>
            <a:ahLst/>
            <a:cxnLst/>
            <a:rect l="l" t="t" r="r" b="b"/>
            <a:pathLst>
              <a:path w="481964">
                <a:moveTo>
                  <a:pt x="0" y="0"/>
                </a:moveTo>
                <a:lnTo>
                  <a:pt x="48158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1149" y="119481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31149" y="105156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31149" y="9083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58569" y="908303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3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89061" y="2343911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18703" y="946150"/>
            <a:ext cx="2019808" cy="1439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35563" y="850148"/>
            <a:ext cx="156845" cy="155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8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6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4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80</a:t>
            </a:r>
            <a:endParaRPr sz="6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360"/>
              </a:spcBef>
            </a:pPr>
            <a:r>
              <a:rPr sz="650" spc="15" dirty="0">
                <a:latin typeface="Calibri"/>
                <a:cs typeface="Calibri"/>
              </a:rPr>
              <a:t>60</a:t>
            </a:r>
            <a:endParaRPr sz="6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40</a:t>
            </a:r>
            <a:endParaRPr sz="6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20</a:t>
            </a:r>
            <a:endParaRPr sz="650">
              <a:latin typeface="Calibri"/>
              <a:cs typeface="Calibri"/>
            </a:endParaRPr>
          </a:p>
          <a:p>
            <a:pPr marL="86360" algn="ctr">
              <a:lnSpc>
                <a:spcPct val="100000"/>
              </a:lnSpc>
              <a:spcBef>
                <a:spcPts val="345"/>
              </a:spcBef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69321" y="1373124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36377" y="134721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3329" y="1345691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5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5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5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5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5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5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5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5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5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5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69321" y="16672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36377" y="1667255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33329" y="1638300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69321" y="19613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36377" y="193547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33329" y="19324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6388"/>
                </a:moveTo>
                <a:lnTo>
                  <a:pt x="57912" y="54864"/>
                </a:lnTo>
                <a:lnTo>
                  <a:pt x="32004" y="3048"/>
                </a:lnTo>
                <a:lnTo>
                  <a:pt x="28956" y="0"/>
                </a:lnTo>
                <a:lnTo>
                  <a:pt x="25908" y="3048"/>
                </a:lnTo>
                <a:lnTo>
                  <a:pt x="0" y="54864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19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19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19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19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19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8397" y="792480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724536" y="2385835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50163" y="1310340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50163" y="1610614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50163" y="1904746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55675" y="904532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6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40847" y="854664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731149" y="407822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31149" y="38404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31149" y="36012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31149" y="33619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31149" y="31226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31149" y="288340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58569" y="2883407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4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89061" y="4317491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18703" y="3047745"/>
            <a:ext cx="2019807" cy="1311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622431" y="4260850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35563" y="4021580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35563" y="3782311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35563" y="354304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35563" y="330377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491364" y="3064504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91364" y="2825234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869321" y="334822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936377" y="3322320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933329" y="3320796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4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4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4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4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4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4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4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869321" y="364235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936377" y="3642359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33329" y="361340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869321" y="393649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36377" y="391058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33329" y="390753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20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20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20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48397" y="2767583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1724536" y="4360922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050163" y="3285444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050163" y="3585717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050163" y="3879850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955675" y="2879635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0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140847" y="2829768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758325" y="6054852"/>
            <a:ext cx="939165" cy="0"/>
          </a:xfrm>
          <a:custGeom>
            <a:avLst/>
            <a:gdLst/>
            <a:ahLst/>
            <a:cxnLst/>
            <a:rect l="l" t="t" r="r" b="b"/>
            <a:pathLst>
              <a:path w="939164">
                <a:moveTo>
                  <a:pt x="0" y="0"/>
                </a:moveTo>
                <a:lnTo>
                  <a:pt x="938784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10981" y="6054852"/>
            <a:ext cx="786765" cy="0"/>
          </a:xfrm>
          <a:custGeom>
            <a:avLst/>
            <a:gdLst/>
            <a:ahLst/>
            <a:cxnLst/>
            <a:rect l="l" t="t" r="r" b="b"/>
            <a:pathLst>
              <a:path w="786764">
                <a:moveTo>
                  <a:pt x="0" y="0"/>
                </a:moveTo>
                <a:lnTo>
                  <a:pt x="78638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31149" y="6054852"/>
            <a:ext cx="119380" cy="0"/>
          </a:xfrm>
          <a:custGeom>
            <a:avLst/>
            <a:gdLst/>
            <a:ahLst/>
            <a:cxnLst/>
            <a:rect l="l" t="t" r="r" b="b"/>
            <a:pathLst>
              <a:path w="119380">
                <a:moveTo>
                  <a:pt x="0" y="0"/>
                </a:moveTo>
                <a:lnTo>
                  <a:pt x="118871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435237" y="5815584"/>
            <a:ext cx="1262380" cy="0"/>
          </a:xfrm>
          <a:custGeom>
            <a:avLst/>
            <a:gdLst/>
            <a:ahLst/>
            <a:cxnLst/>
            <a:rect l="l" t="t" r="r" b="b"/>
            <a:pathLst>
              <a:path w="1262379">
                <a:moveTo>
                  <a:pt x="0" y="0"/>
                </a:moveTo>
                <a:lnTo>
                  <a:pt x="1261871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31149" y="5815584"/>
            <a:ext cx="643255" cy="0"/>
          </a:xfrm>
          <a:custGeom>
            <a:avLst/>
            <a:gdLst/>
            <a:ahLst/>
            <a:cxnLst/>
            <a:rect l="l" t="t" r="r" b="b"/>
            <a:pathLst>
              <a:path w="643255">
                <a:moveTo>
                  <a:pt x="0" y="0"/>
                </a:moveTo>
                <a:lnTo>
                  <a:pt x="643127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31149" y="55763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31149" y="5337048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731149" y="50977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731149" y="48585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58569" y="4858511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3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89061" y="6294120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8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18703" y="5063997"/>
            <a:ext cx="2019808" cy="12719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1535563" y="5996684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535563" y="5757415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535563" y="5518146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535563" y="527887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535563" y="503960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535563" y="4800338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869321" y="53248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936377" y="529894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933329" y="5297423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4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4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4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4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4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4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4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4050163" y="526054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869321" y="56189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936377" y="5618988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933329" y="55900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4050163" y="556082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869321" y="591312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936377" y="588721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933329" y="588416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20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20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20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4050163" y="585495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048397" y="474268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3955675" y="4854740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4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140847" y="480487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5861189" y="18653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565277" y="1386839"/>
            <a:ext cx="1262380" cy="0"/>
          </a:xfrm>
          <a:custGeom>
            <a:avLst/>
            <a:gdLst/>
            <a:ahLst/>
            <a:cxnLst/>
            <a:rect l="l" t="t" r="r" b="b"/>
            <a:pathLst>
              <a:path w="1262379">
                <a:moveTo>
                  <a:pt x="0" y="0"/>
                </a:moveTo>
                <a:lnTo>
                  <a:pt x="1261872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999873" y="1386839"/>
            <a:ext cx="504825" cy="0"/>
          </a:xfrm>
          <a:custGeom>
            <a:avLst/>
            <a:gdLst/>
            <a:ahLst/>
            <a:cxnLst/>
            <a:rect l="l" t="t" r="r" b="b"/>
            <a:pathLst>
              <a:path w="504825">
                <a:moveTo>
                  <a:pt x="0" y="0"/>
                </a:moveTo>
                <a:lnTo>
                  <a:pt x="50444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861189" y="1386839"/>
            <a:ext cx="78105" cy="0"/>
          </a:xfrm>
          <a:custGeom>
            <a:avLst/>
            <a:gdLst/>
            <a:ahLst/>
            <a:cxnLst/>
            <a:rect l="l" t="t" r="r" b="b"/>
            <a:pathLst>
              <a:path w="78104">
                <a:moveTo>
                  <a:pt x="0" y="0"/>
                </a:moveTo>
                <a:lnTo>
                  <a:pt x="7772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861189" y="9083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888621" y="908303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861189" y="23439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047117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208662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370193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531749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69328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854825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01638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177925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339469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50100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662557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82410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889891" y="1214374"/>
            <a:ext cx="1978647" cy="5689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0" name="object 120"/>
          <p:cNvSpPr txBox="1"/>
          <p:nvPr/>
        </p:nvSpPr>
        <p:spPr>
          <a:xfrm>
            <a:off x="5752471" y="2285746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708272" y="1807207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665603" y="1328669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5621404" y="850131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999361" y="1373124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066405" y="134721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063369" y="1345691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5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5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5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5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5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5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5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5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5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5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999361" y="16672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066417" y="1667255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063369" y="1638300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999361" y="19613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066405" y="193547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063369" y="1932432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19">
                <a:moveTo>
                  <a:pt x="54863" y="51816"/>
                </a:moveTo>
                <a:lnTo>
                  <a:pt x="28955" y="0"/>
                </a:lnTo>
                <a:lnTo>
                  <a:pt x="25907" y="3048"/>
                </a:lnTo>
                <a:lnTo>
                  <a:pt x="0" y="54864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close/>
              </a:path>
              <a:path w="56515" h="58419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19">
                <a:moveTo>
                  <a:pt x="56387" y="56388"/>
                </a:moveTo>
                <a:lnTo>
                  <a:pt x="56387" y="54864"/>
                </a:ln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19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19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19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19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178437" y="792480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4" name="object 134"/>
          <p:cNvSpPr txBox="1"/>
          <p:nvPr/>
        </p:nvSpPr>
        <p:spPr>
          <a:xfrm>
            <a:off x="5854575" y="2385817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8180203" y="1310340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8180203" y="1610614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8180203" y="1904746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8085714" y="904532"/>
            <a:ext cx="4337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6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5270887" y="854664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5861189" y="3959352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999873" y="3601211"/>
            <a:ext cx="1827530" cy="0"/>
          </a:xfrm>
          <a:custGeom>
            <a:avLst/>
            <a:gdLst/>
            <a:ahLst/>
            <a:cxnLst/>
            <a:rect l="l" t="t" r="r" b="b"/>
            <a:pathLst>
              <a:path w="1827529">
                <a:moveTo>
                  <a:pt x="0" y="0"/>
                </a:moveTo>
                <a:lnTo>
                  <a:pt x="182727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861189" y="3601211"/>
            <a:ext cx="78105" cy="0"/>
          </a:xfrm>
          <a:custGeom>
            <a:avLst/>
            <a:gdLst/>
            <a:ahLst/>
            <a:cxnLst/>
            <a:rect l="l" t="t" r="r" b="b"/>
            <a:pathLst>
              <a:path w="78104">
                <a:moveTo>
                  <a:pt x="0" y="0"/>
                </a:moveTo>
                <a:lnTo>
                  <a:pt x="7772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861189" y="324154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861189" y="288340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888621" y="2883407"/>
            <a:ext cx="0" cy="1464945"/>
          </a:xfrm>
          <a:custGeom>
            <a:avLst/>
            <a:gdLst/>
            <a:ahLst/>
            <a:cxnLst/>
            <a:rect l="l" t="t" r="r" b="b"/>
            <a:pathLst>
              <a:path h="1464945">
                <a:moveTo>
                  <a:pt x="0" y="0"/>
                </a:moveTo>
                <a:lnTo>
                  <a:pt x="0" y="1464563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861189" y="431749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047117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208662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370193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531749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693281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854825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016381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177925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339469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501001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662557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824101" y="431749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889891" y="3197098"/>
            <a:ext cx="1978647" cy="7091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0" name="object 160"/>
          <p:cNvSpPr txBox="1"/>
          <p:nvPr/>
        </p:nvSpPr>
        <p:spPr>
          <a:xfrm>
            <a:off x="5752471" y="4260850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5708272" y="3902710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5665603" y="354304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5621404" y="3184902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5577206" y="2825243"/>
            <a:ext cx="24511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7999361" y="334822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066405" y="3322320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8063369" y="3320796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7999361" y="364235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066417" y="3642359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8063369" y="361340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999361" y="393649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066405" y="391058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063369" y="3907535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20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20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20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20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20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20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178437" y="2767583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5" name="object 175"/>
          <p:cNvSpPr txBox="1"/>
          <p:nvPr/>
        </p:nvSpPr>
        <p:spPr>
          <a:xfrm>
            <a:off x="5854575" y="4360930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8180203" y="3285444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8180203" y="3585717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8180203" y="3879850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8085714" y="2879635"/>
            <a:ext cx="448309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0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5270887" y="2829768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5861189" y="581558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888365" y="5337048"/>
            <a:ext cx="939165" cy="0"/>
          </a:xfrm>
          <a:custGeom>
            <a:avLst/>
            <a:gdLst/>
            <a:ahLst/>
            <a:cxnLst/>
            <a:rect l="l" t="t" r="r" b="b"/>
            <a:pathLst>
              <a:path w="939165">
                <a:moveTo>
                  <a:pt x="0" y="0"/>
                </a:moveTo>
                <a:lnTo>
                  <a:pt x="938783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041021" y="5337048"/>
            <a:ext cx="786765" cy="0"/>
          </a:xfrm>
          <a:custGeom>
            <a:avLst/>
            <a:gdLst/>
            <a:ahLst/>
            <a:cxnLst/>
            <a:rect l="l" t="t" r="r" b="b"/>
            <a:pathLst>
              <a:path w="786765">
                <a:moveTo>
                  <a:pt x="0" y="0"/>
                </a:moveTo>
                <a:lnTo>
                  <a:pt x="786384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861189" y="5337048"/>
            <a:ext cx="119380" cy="0"/>
          </a:xfrm>
          <a:custGeom>
            <a:avLst/>
            <a:gdLst/>
            <a:ahLst/>
            <a:cxnLst/>
            <a:rect l="l" t="t" r="r" b="b"/>
            <a:pathLst>
              <a:path w="119379">
                <a:moveTo>
                  <a:pt x="0" y="0"/>
                </a:moveTo>
                <a:lnTo>
                  <a:pt x="118871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861189" y="48585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888621" y="4858511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861189" y="629412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047117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208662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370193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531749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69328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854825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701638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7177925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7339469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50100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662557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782410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5889891" y="4963414"/>
            <a:ext cx="1978647" cy="7960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1" name="object 201"/>
          <p:cNvSpPr txBox="1"/>
          <p:nvPr/>
        </p:nvSpPr>
        <p:spPr>
          <a:xfrm>
            <a:off x="5708272" y="5757415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5665603" y="527887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5621404" y="4800338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7999361" y="53248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066405" y="529894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063369" y="5297423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7" name="object 207"/>
          <p:cNvSpPr txBox="1"/>
          <p:nvPr/>
        </p:nvSpPr>
        <p:spPr>
          <a:xfrm>
            <a:off x="8180203" y="526054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7999361" y="56189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066417" y="5618988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063369" y="55900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1" name="object 211"/>
          <p:cNvSpPr txBox="1"/>
          <p:nvPr/>
        </p:nvSpPr>
        <p:spPr>
          <a:xfrm>
            <a:off x="8180203" y="556082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7999361" y="591312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8066405" y="588721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8063369" y="5884164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20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20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20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20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20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20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5" name="object 215"/>
          <p:cNvSpPr txBox="1"/>
          <p:nvPr/>
        </p:nvSpPr>
        <p:spPr>
          <a:xfrm>
            <a:off x="8180203" y="585495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5178437" y="474268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7" name="object 217"/>
          <p:cNvSpPr txBox="1"/>
          <p:nvPr/>
        </p:nvSpPr>
        <p:spPr>
          <a:xfrm>
            <a:off x="8085714" y="4854740"/>
            <a:ext cx="448309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4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RT</a:t>
            </a:r>
            <a:r>
              <a:rPr sz="750" b="1" spc="-10" dirty="0">
                <a:latin typeface="Calibri"/>
                <a:cs typeface="Calibri"/>
              </a:rPr>
              <a:t>1</a:t>
            </a:r>
            <a:r>
              <a:rPr sz="750" b="1" spc="-5" dirty="0">
                <a:latin typeface="Calibri"/>
                <a:cs typeface="Calibri"/>
              </a:rPr>
              <a:t>T2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1622431" y="623595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5752471" y="623595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1" name="object 2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222" name="object 222"/>
          <p:cNvSpPr txBox="1"/>
          <p:nvPr/>
        </p:nvSpPr>
        <p:spPr>
          <a:xfrm>
            <a:off x="6823918" y="6336026"/>
            <a:ext cx="137160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6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3" name="object 22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224" name="object 224"/>
          <p:cNvSpPr txBox="1"/>
          <p:nvPr/>
        </p:nvSpPr>
        <p:spPr>
          <a:xfrm>
            <a:off x="5854575" y="6348726"/>
            <a:ext cx="877569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5270887" y="480487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1149" y="216560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1149" y="1985772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1149" y="180593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69833" y="1626107"/>
            <a:ext cx="1827530" cy="0"/>
          </a:xfrm>
          <a:custGeom>
            <a:avLst/>
            <a:gdLst/>
            <a:ahLst/>
            <a:cxnLst/>
            <a:rect l="l" t="t" r="r" b="b"/>
            <a:pathLst>
              <a:path w="1827529">
                <a:moveTo>
                  <a:pt x="0" y="0"/>
                </a:moveTo>
                <a:lnTo>
                  <a:pt x="182727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31149" y="1626107"/>
            <a:ext cx="78105" cy="0"/>
          </a:xfrm>
          <a:custGeom>
            <a:avLst/>
            <a:gdLst/>
            <a:ahLst/>
            <a:cxnLst/>
            <a:rect l="l" t="t" r="r" b="b"/>
            <a:pathLst>
              <a:path w="78105">
                <a:moveTo>
                  <a:pt x="0" y="0"/>
                </a:moveTo>
                <a:lnTo>
                  <a:pt x="77724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31149" y="144779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1149" y="126796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1149" y="108813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31149" y="9083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8569" y="908303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3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89061" y="2343911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18703" y="1028446"/>
            <a:ext cx="2019808" cy="1357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35563" y="1927606"/>
            <a:ext cx="156845" cy="475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620"/>
              </a:spcBef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36"/>
              </a:spcBef>
            </a:pPr>
            <a:endParaRPr sz="600"/>
          </a:p>
          <a:p>
            <a:pPr marL="86360" algn="ctr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35563" y="174777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35563" y="1567938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35563" y="138963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35563" y="850131"/>
            <a:ext cx="156845" cy="476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36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36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69321" y="137464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36377" y="134873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3329" y="1347216"/>
            <a:ext cx="56515" cy="55244"/>
          </a:xfrm>
          <a:custGeom>
            <a:avLst/>
            <a:gdLst/>
            <a:ahLst/>
            <a:cxnLst/>
            <a:rect l="l" t="t" r="r" b="b"/>
            <a:pathLst>
              <a:path w="56514" h="55244">
                <a:moveTo>
                  <a:pt x="56388" y="28956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28956"/>
                </a:lnTo>
                <a:lnTo>
                  <a:pt x="4572" y="33528"/>
                </a:lnTo>
                <a:lnTo>
                  <a:pt x="4572" y="25908"/>
                </a:lnTo>
                <a:lnTo>
                  <a:pt x="6096" y="27432"/>
                </a:lnTo>
                <a:lnTo>
                  <a:pt x="25908" y="7620"/>
                </a:lnTo>
                <a:lnTo>
                  <a:pt x="25908" y="3048"/>
                </a:lnTo>
                <a:lnTo>
                  <a:pt x="30480" y="3047"/>
                </a:lnTo>
                <a:lnTo>
                  <a:pt x="30480" y="7619"/>
                </a:lnTo>
                <a:lnTo>
                  <a:pt x="50292" y="27432"/>
                </a:lnTo>
                <a:lnTo>
                  <a:pt x="51816" y="25908"/>
                </a:lnTo>
                <a:lnTo>
                  <a:pt x="51816" y="33528"/>
                </a:lnTo>
                <a:lnTo>
                  <a:pt x="56388" y="28956"/>
                </a:lnTo>
                <a:close/>
              </a:path>
              <a:path w="56514" h="55244">
                <a:moveTo>
                  <a:pt x="6096" y="27432"/>
                </a:moveTo>
                <a:lnTo>
                  <a:pt x="4572" y="25908"/>
                </a:lnTo>
                <a:lnTo>
                  <a:pt x="4572" y="28956"/>
                </a:lnTo>
                <a:lnTo>
                  <a:pt x="6096" y="27432"/>
                </a:lnTo>
                <a:close/>
              </a:path>
              <a:path w="56514" h="55244">
                <a:moveTo>
                  <a:pt x="28194" y="49530"/>
                </a:moveTo>
                <a:lnTo>
                  <a:pt x="6096" y="27432"/>
                </a:lnTo>
                <a:lnTo>
                  <a:pt x="4572" y="28956"/>
                </a:lnTo>
                <a:lnTo>
                  <a:pt x="4572" y="33528"/>
                </a:lnTo>
                <a:lnTo>
                  <a:pt x="25908" y="54864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5244">
                <a:moveTo>
                  <a:pt x="30480" y="3047"/>
                </a:moveTo>
                <a:lnTo>
                  <a:pt x="25908" y="3048"/>
                </a:lnTo>
                <a:lnTo>
                  <a:pt x="28194" y="5333"/>
                </a:lnTo>
                <a:lnTo>
                  <a:pt x="30480" y="3047"/>
                </a:lnTo>
                <a:close/>
              </a:path>
              <a:path w="56514" h="55244">
                <a:moveTo>
                  <a:pt x="28194" y="5334"/>
                </a:moveTo>
                <a:lnTo>
                  <a:pt x="25908" y="3048"/>
                </a:lnTo>
                <a:lnTo>
                  <a:pt x="25908" y="7620"/>
                </a:lnTo>
                <a:lnTo>
                  <a:pt x="28194" y="5334"/>
                </a:lnTo>
                <a:close/>
              </a:path>
              <a:path w="56514" h="5524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5244">
                <a:moveTo>
                  <a:pt x="30480" y="54864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4864"/>
                </a:lnTo>
                <a:lnTo>
                  <a:pt x="30480" y="54864"/>
                </a:lnTo>
                <a:close/>
              </a:path>
              <a:path w="56514" h="55244">
                <a:moveTo>
                  <a:pt x="30480" y="7619"/>
                </a:moveTo>
                <a:lnTo>
                  <a:pt x="30480" y="3047"/>
                </a:lnTo>
                <a:lnTo>
                  <a:pt x="28194" y="5334"/>
                </a:lnTo>
                <a:lnTo>
                  <a:pt x="30480" y="7619"/>
                </a:lnTo>
                <a:close/>
              </a:path>
              <a:path w="56514" h="55244">
                <a:moveTo>
                  <a:pt x="51816" y="33528"/>
                </a:moveTo>
                <a:lnTo>
                  <a:pt x="51816" y="28956"/>
                </a:lnTo>
                <a:lnTo>
                  <a:pt x="50292" y="27432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4864"/>
                </a:lnTo>
                <a:lnTo>
                  <a:pt x="51816" y="33528"/>
                </a:lnTo>
                <a:close/>
              </a:path>
              <a:path w="56514" h="55244">
                <a:moveTo>
                  <a:pt x="51816" y="28956"/>
                </a:moveTo>
                <a:lnTo>
                  <a:pt x="51816" y="25908"/>
                </a:lnTo>
                <a:lnTo>
                  <a:pt x="50292" y="27432"/>
                </a:lnTo>
                <a:lnTo>
                  <a:pt x="51816" y="28956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69321" y="166877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36377" y="1668779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33329" y="163982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69321" y="196291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36377" y="193700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33329" y="193395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19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19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19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19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19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8397" y="792480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724536" y="2385817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50163" y="1310340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50163" y="1610614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50163" y="1904746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55675" y="904532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5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40847" y="854664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869833" y="4079747"/>
            <a:ext cx="1827530" cy="0"/>
          </a:xfrm>
          <a:custGeom>
            <a:avLst/>
            <a:gdLst/>
            <a:ahLst/>
            <a:cxnLst/>
            <a:rect l="l" t="t" r="r" b="b"/>
            <a:pathLst>
              <a:path w="1827529">
                <a:moveTo>
                  <a:pt x="0" y="0"/>
                </a:moveTo>
                <a:lnTo>
                  <a:pt x="182727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31149" y="4079747"/>
            <a:ext cx="78105" cy="0"/>
          </a:xfrm>
          <a:custGeom>
            <a:avLst/>
            <a:gdLst/>
            <a:ahLst/>
            <a:cxnLst/>
            <a:rect l="l" t="t" r="r" b="b"/>
            <a:pathLst>
              <a:path w="78105">
                <a:moveTo>
                  <a:pt x="0" y="0"/>
                </a:moveTo>
                <a:lnTo>
                  <a:pt x="77724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31149" y="38404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031377" y="3601211"/>
            <a:ext cx="1666239" cy="0"/>
          </a:xfrm>
          <a:custGeom>
            <a:avLst/>
            <a:gdLst/>
            <a:ahLst/>
            <a:cxnLst/>
            <a:rect l="l" t="t" r="r" b="b"/>
            <a:pathLst>
              <a:path w="1666239">
                <a:moveTo>
                  <a:pt x="0" y="0"/>
                </a:moveTo>
                <a:lnTo>
                  <a:pt x="1665731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31149" y="3601211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4">
                <a:moveTo>
                  <a:pt x="0" y="0"/>
                </a:moveTo>
                <a:lnTo>
                  <a:pt x="239268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31149" y="33619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31149" y="31226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31149" y="288340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58569" y="2883407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4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89061" y="4319015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18703" y="3043173"/>
            <a:ext cx="2019807" cy="1317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622431" y="4260850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78232" y="4021580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35563" y="3782311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535563" y="354304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535563" y="330377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535563" y="3064504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35563" y="2825234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966857" y="340156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032389" y="337565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030865" y="3374135"/>
            <a:ext cx="55244" cy="56515"/>
          </a:xfrm>
          <a:custGeom>
            <a:avLst/>
            <a:gdLst/>
            <a:ahLst/>
            <a:cxnLst/>
            <a:rect l="l" t="t" r="r" b="b"/>
            <a:pathLst>
              <a:path w="55245" h="56514">
                <a:moveTo>
                  <a:pt x="54864" y="30480"/>
                </a:moveTo>
                <a:lnTo>
                  <a:pt x="54864" y="25908"/>
                </a:lnTo>
                <a:lnTo>
                  <a:pt x="28956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3048" y="33528"/>
                </a:lnTo>
                <a:lnTo>
                  <a:pt x="3048" y="25908"/>
                </a:lnTo>
                <a:lnTo>
                  <a:pt x="5334" y="28193"/>
                </a:lnTo>
                <a:lnTo>
                  <a:pt x="25908" y="7620"/>
                </a:lnTo>
                <a:lnTo>
                  <a:pt x="25908" y="4572"/>
                </a:lnTo>
                <a:lnTo>
                  <a:pt x="28956" y="4572"/>
                </a:lnTo>
                <a:lnTo>
                  <a:pt x="28956" y="7619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3528"/>
                </a:lnTo>
                <a:lnTo>
                  <a:pt x="54864" y="30480"/>
                </a:lnTo>
                <a:close/>
              </a:path>
              <a:path w="55245" h="56514">
                <a:moveTo>
                  <a:pt x="5334" y="28194"/>
                </a:moveTo>
                <a:lnTo>
                  <a:pt x="3048" y="25908"/>
                </a:lnTo>
                <a:lnTo>
                  <a:pt x="3048" y="30480"/>
                </a:lnTo>
                <a:lnTo>
                  <a:pt x="5334" y="28194"/>
                </a:lnTo>
                <a:close/>
              </a:path>
              <a:path w="55245" h="56514">
                <a:moveTo>
                  <a:pt x="27432" y="50292"/>
                </a:moveTo>
                <a:lnTo>
                  <a:pt x="5334" y="28194"/>
                </a:lnTo>
                <a:lnTo>
                  <a:pt x="3048" y="30480"/>
                </a:lnTo>
                <a:lnTo>
                  <a:pt x="3048" y="33528"/>
                </a:lnTo>
                <a:lnTo>
                  <a:pt x="25908" y="56388"/>
                </a:lnTo>
                <a:lnTo>
                  <a:pt x="25908" y="51816"/>
                </a:lnTo>
                <a:lnTo>
                  <a:pt x="27432" y="50292"/>
                </a:lnTo>
                <a:close/>
              </a:path>
              <a:path w="55245" h="56514">
                <a:moveTo>
                  <a:pt x="28956" y="4572"/>
                </a:moveTo>
                <a:lnTo>
                  <a:pt x="25908" y="4572"/>
                </a:lnTo>
                <a:lnTo>
                  <a:pt x="27432" y="6095"/>
                </a:lnTo>
                <a:lnTo>
                  <a:pt x="28956" y="4572"/>
                </a:lnTo>
                <a:close/>
              </a:path>
              <a:path w="55245" h="56514">
                <a:moveTo>
                  <a:pt x="27432" y="6096"/>
                </a:moveTo>
                <a:lnTo>
                  <a:pt x="25908" y="4572"/>
                </a:lnTo>
                <a:lnTo>
                  <a:pt x="25908" y="7620"/>
                </a:lnTo>
                <a:lnTo>
                  <a:pt x="27432" y="6096"/>
                </a:lnTo>
                <a:close/>
              </a:path>
              <a:path w="55245" h="56514">
                <a:moveTo>
                  <a:pt x="28956" y="51816"/>
                </a:moveTo>
                <a:lnTo>
                  <a:pt x="27432" y="50292"/>
                </a:lnTo>
                <a:lnTo>
                  <a:pt x="25908" y="51816"/>
                </a:lnTo>
                <a:lnTo>
                  <a:pt x="28956" y="51816"/>
                </a:lnTo>
                <a:close/>
              </a:path>
              <a:path w="55245" h="56514">
                <a:moveTo>
                  <a:pt x="28956" y="56388"/>
                </a:moveTo>
                <a:lnTo>
                  <a:pt x="28956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28956" y="56388"/>
                </a:lnTo>
                <a:close/>
              </a:path>
              <a:path w="55245" h="56514">
                <a:moveTo>
                  <a:pt x="28956" y="7619"/>
                </a:moveTo>
                <a:lnTo>
                  <a:pt x="28956" y="4572"/>
                </a:lnTo>
                <a:lnTo>
                  <a:pt x="27432" y="6096"/>
                </a:lnTo>
                <a:lnTo>
                  <a:pt x="28956" y="7619"/>
                </a:lnTo>
                <a:close/>
              </a:path>
              <a:path w="55245" h="56514">
                <a:moveTo>
                  <a:pt x="51816" y="33528"/>
                </a:moveTo>
                <a:lnTo>
                  <a:pt x="51816" y="30480"/>
                </a:lnTo>
                <a:lnTo>
                  <a:pt x="49530" y="28193"/>
                </a:lnTo>
                <a:lnTo>
                  <a:pt x="27432" y="50292"/>
                </a:lnTo>
                <a:lnTo>
                  <a:pt x="28956" y="51816"/>
                </a:lnTo>
                <a:lnTo>
                  <a:pt x="28956" y="56388"/>
                </a:lnTo>
                <a:lnTo>
                  <a:pt x="51816" y="33528"/>
                </a:lnTo>
                <a:close/>
              </a:path>
              <a:path w="55245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66857" y="3695700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32389" y="3695700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029341" y="366674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66857" y="3989832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032389" y="3963923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029341" y="396087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20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20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20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48397" y="2767583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1724536" y="4360922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146175" y="3637534"/>
            <a:ext cx="32321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5" dirty="0">
                <a:latin typeface="Calibri"/>
                <a:cs typeface="Calibri"/>
              </a:rPr>
              <a:t>c</a:t>
            </a:r>
            <a:r>
              <a:rPr sz="650" dirty="0">
                <a:latin typeface="Calibri"/>
                <a:cs typeface="Calibri"/>
              </a:rPr>
              <a:t>[</a:t>
            </a:r>
            <a:r>
              <a:rPr sz="650" spc="10" dirty="0">
                <a:latin typeface="Calibri"/>
                <a:cs typeface="Calibri"/>
              </a:rPr>
              <a:t>ng/</a:t>
            </a:r>
            <a:r>
              <a:rPr sz="650" spc="15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l]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146175" y="3931665"/>
            <a:ext cx="32321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5" dirty="0">
                <a:latin typeface="Calibri"/>
                <a:cs typeface="Calibri"/>
              </a:rPr>
              <a:t>c</a:t>
            </a:r>
            <a:r>
              <a:rPr sz="650" dirty="0">
                <a:latin typeface="Calibri"/>
                <a:cs typeface="Calibri"/>
              </a:rPr>
              <a:t>[</a:t>
            </a:r>
            <a:r>
              <a:rPr sz="650" spc="10" dirty="0">
                <a:latin typeface="Calibri"/>
                <a:cs typeface="Calibri"/>
              </a:rPr>
              <a:t>ng/</a:t>
            </a:r>
            <a:r>
              <a:rPr sz="650" spc="15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l]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955675" y="2879635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7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140847" y="2829768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731149" y="613410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60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31149" y="59756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60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731149" y="581558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31149" y="565556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31149" y="549706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31149" y="5337048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731149" y="517702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731149" y="5018532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31149" y="48585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58569" y="4858511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3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89061" y="6294120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8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718703" y="4955794"/>
            <a:ext cx="2019808" cy="13801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1535563" y="4800338"/>
            <a:ext cx="156845" cy="1394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480"/>
              </a:spcBef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869321" y="53248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936377" y="529894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933329" y="5295900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4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4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4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4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4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4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4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4050163" y="526054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869321" y="56189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936377" y="5618988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933329" y="55900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4050163" y="556082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869321" y="591312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936377" y="588721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933329" y="588416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20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20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20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4050163" y="585495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048397" y="474268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3955675" y="4854740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8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140847" y="480487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861189" y="18653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861189" y="138683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861189" y="9083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888621" y="908303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861189" y="23439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047117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208662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370193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531749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69328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854825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01638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177925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339469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50100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662557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82410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889891" y="1083310"/>
            <a:ext cx="1978647" cy="8661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4" name="object 114"/>
          <p:cNvSpPr txBox="1"/>
          <p:nvPr/>
        </p:nvSpPr>
        <p:spPr>
          <a:xfrm>
            <a:off x="5752471" y="2285746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5708272" y="1807207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5665603" y="1328669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5621404" y="850131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999361" y="137464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066405" y="134873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063369" y="1347216"/>
            <a:ext cx="56515" cy="55244"/>
          </a:xfrm>
          <a:custGeom>
            <a:avLst/>
            <a:gdLst/>
            <a:ahLst/>
            <a:cxnLst/>
            <a:rect l="l" t="t" r="r" b="b"/>
            <a:pathLst>
              <a:path w="56515" h="55244">
                <a:moveTo>
                  <a:pt x="56387" y="28956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28956"/>
                </a:lnTo>
                <a:lnTo>
                  <a:pt x="4571" y="33528"/>
                </a:lnTo>
                <a:lnTo>
                  <a:pt x="4571" y="25908"/>
                </a:lnTo>
                <a:lnTo>
                  <a:pt x="6095" y="27432"/>
                </a:lnTo>
                <a:lnTo>
                  <a:pt x="25907" y="7620"/>
                </a:lnTo>
                <a:lnTo>
                  <a:pt x="25907" y="3048"/>
                </a:lnTo>
                <a:lnTo>
                  <a:pt x="30479" y="3047"/>
                </a:lnTo>
                <a:lnTo>
                  <a:pt x="30479" y="7619"/>
                </a:lnTo>
                <a:lnTo>
                  <a:pt x="50291" y="27432"/>
                </a:lnTo>
                <a:lnTo>
                  <a:pt x="51815" y="25908"/>
                </a:lnTo>
                <a:lnTo>
                  <a:pt x="51815" y="33528"/>
                </a:lnTo>
                <a:lnTo>
                  <a:pt x="56387" y="28956"/>
                </a:lnTo>
                <a:close/>
              </a:path>
              <a:path w="56515" h="55244">
                <a:moveTo>
                  <a:pt x="6095" y="27432"/>
                </a:moveTo>
                <a:lnTo>
                  <a:pt x="4571" y="25908"/>
                </a:lnTo>
                <a:lnTo>
                  <a:pt x="4571" y="28956"/>
                </a:lnTo>
                <a:lnTo>
                  <a:pt x="6095" y="27432"/>
                </a:lnTo>
                <a:close/>
              </a:path>
              <a:path w="56515" h="55244">
                <a:moveTo>
                  <a:pt x="28193" y="49530"/>
                </a:moveTo>
                <a:lnTo>
                  <a:pt x="6095" y="27432"/>
                </a:lnTo>
                <a:lnTo>
                  <a:pt x="4571" y="28956"/>
                </a:lnTo>
                <a:lnTo>
                  <a:pt x="4571" y="33528"/>
                </a:lnTo>
                <a:lnTo>
                  <a:pt x="25907" y="54864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5244">
                <a:moveTo>
                  <a:pt x="30479" y="3047"/>
                </a:moveTo>
                <a:lnTo>
                  <a:pt x="25907" y="3048"/>
                </a:lnTo>
                <a:lnTo>
                  <a:pt x="28193" y="5333"/>
                </a:lnTo>
                <a:lnTo>
                  <a:pt x="30479" y="3047"/>
                </a:lnTo>
                <a:close/>
              </a:path>
              <a:path w="56515" h="55244">
                <a:moveTo>
                  <a:pt x="28193" y="5334"/>
                </a:moveTo>
                <a:lnTo>
                  <a:pt x="25907" y="3048"/>
                </a:lnTo>
                <a:lnTo>
                  <a:pt x="25907" y="7620"/>
                </a:lnTo>
                <a:lnTo>
                  <a:pt x="28193" y="5334"/>
                </a:lnTo>
                <a:close/>
              </a:path>
              <a:path w="56515" h="5524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5244">
                <a:moveTo>
                  <a:pt x="30479" y="54864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4864"/>
                </a:lnTo>
                <a:lnTo>
                  <a:pt x="30479" y="54864"/>
                </a:lnTo>
                <a:close/>
              </a:path>
              <a:path w="56515" h="55244">
                <a:moveTo>
                  <a:pt x="30479" y="7619"/>
                </a:moveTo>
                <a:lnTo>
                  <a:pt x="30479" y="3047"/>
                </a:lnTo>
                <a:lnTo>
                  <a:pt x="28193" y="5334"/>
                </a:lnTo>
                <a:lnTo>
                  <a:pt x="30479" y="7619"/>
                </a:lnTo>
                <a:close/>
              </a:path>
              <a:path w="56515" h="55244">
                <a:moveTo>
                  <a:pt x="51815" y="33528"/>
                </a:moveTo>
                <a:lnTo>
                  <a:pt x="51815" y="28956"/>
                </a:lnTo>
                <a:lnTo>
                  <a:pt x="50291" y="27432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4864"/>
                </a:lnTo>
                <a:lnTo>
                  <a:pt x="51815" y="33528"/>
                </a:lnTo>
                <a:close/>
              </a:path>
              <a:path w="56515" h="55244">
                <a:moveTo>
                  <a:pt x="51815" y="28956"/>
                </a:moveTo>
                <a:lnTo>
                  <a:pt x="51815" y="25908"/>
                </a:lnTo>
                <a:lnTo>
                  <a:pt x="50291" y="27432"/>
                </a:lnTo>
                <a:lnTo>
                  <a:pt x="51815" y="28956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999361" y="166877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066417" y="1668779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063369" y="163982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999361" y="196291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066405" y="193700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063369" y="1933955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19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19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19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19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19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19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19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78437" y="792480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8" name="object 128"/>
          <p:cNvSpPr txBox="1"/>
          <p:nvPr/>
        </p:nvSpPr>
        <p:spPr>
          <a:xfrm>
            <a:off x="5854575" y="2385817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8180203" y="1310340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8180203" y="1610614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8180203" y="1904746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8085714" y="904532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5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5270887" y="854664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5861189" y="38404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861189" y="33619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861189" y="288340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888621" y="2883407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861189" y="43190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047117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208662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370193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531749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69328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854825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01638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7177925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339469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750100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7662557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82410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889891" y="3123945"/>
            <a:ext cx="1978647" cy="5826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2" name="object 152"/>
          <p:cNvSpPr txBox="1"/>
          <p:nvPr/>
        </p:nvSpPr>
        <p:spPr>
          <a:xfrm>
            <a:off x="5752471" y="4260850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5708272" y="3782311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5665603" y="330377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5621404" y="2825234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8095374" y="340156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162417" y="337565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159368" y="3374135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095374" y="369570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162429" y="3695700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159381" y="366674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095374" y="3989832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162417" y="3963923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8159368" y="3960876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1" y="56388"/>
                </a:moveTo>
                <a:lnTo>
                  <a:pt x="57911" y="53340"/>
                </a:lnTo>
                <a:lnTo>
                  <a:pt x="32003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8381" y="51816"/>
                </a:lnTo>
                <a:lnTo>
                  <a:pt x="25907" y="16764"/>
                </a:lnTo>
                <a:lnTo>
                  <a:pt x="25907" y="4572"/>
                </a:lnTo>
                <a:lnTo>
                  <a:pt x="32003" y="4572"/>
                </a:lnTo>
                <a:lnTo>
                  <a:pt x="32003" y="16764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7911" y="56388"/>
                </a:lnTo>
                <a:close/>
              </a:path>
              <a:path w="58420" h="58420">
                <a:moveTo>
                  <a:pt x="8381" y="51816"/>
                </a:moveTo>
                <a:lnTo>
                  <a:pt x="3047" y="51816"/>
                </a:lnTo>
                <a:lnTo>
                  <a:pt x="6095" y="56388"/>
                </a:lnTo>
                <a:lnTo>
                  <a:pt x="8381" y="51816"/>
                </a:lnTo>
                <a:close/>
              </a:path>
              <a:path w="58420" h="58420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8381" y="51816"/>
                </a:lnTo>
                <a:lnTo>
                  <a:pt x="6095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8420" h="58420">
                <a:moveTo>
                  <a:pt x="32003" y="4572"/>
                </a:moveTo>
                <a:lnTo>
                  <a:pt x="25907" y="4572"/>
                </a:lnTo>
                <a:lnTo>
                  <a:pt x="28955" y="10668"/>
                </a:lnTo>
                <a:lnTo>
                  <a:pt x="32003" y="4572"/>
                </a:lnTo>
                <a:close/>
              </a:path>
              <a:path w="58420" h="58420">
                <a:moveTo>
                  <a:pt x="28955" y="10668"/>
                </a:moveTo>
                <a:lnTo>
                  <a:pt x="25907" y="4572"/>
                </a:lnTo>
                <a:lnTo>
                  <a:pt x="25907" y="16764"/>
                </a:lnTo>
                <a:lnTo>
                  <a:pt x="28955" y="10668"/>
                </a:lnTo>
                <a:close/>
              </a:path>
              <a:path w="58420" h="58420">
                <a:moveTo>
                  <a:pt x="32003" y="16764"/>
                </a:moveTo>
                <a:lnTo>
                  <a:pt x="32003" y="4572"/>
                </a:lnTo>
                <a:lnTo>
                  <a:pt x="28955" y="10668"/>
                </a:lnTo>
                <a:lnTo>
                  <a:pt x="32003" y="16764"/>
                </a:lnTo>
                <a:close/>
              </a:path>
              <a:path w="58420" h="58420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178437" y="2767583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6" name="object 166"/>
          <p:cNvSpPr txBox="1"/>
          <p:nvPr/>
        </p:nvSpPr>
        <p:spPr>
          <a:xfrm>
            <a:off x="5854575" y="4360922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8276214" y="3637534"/>
            <a:ext cx="32321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5" dirty="0">
                <a:latin typeface="Calibri"/>
                <a:cs typeface="Calibri"/>
              </a:rPr>
              <a:t>c</a:t>
            </a:r>
            <a:r>
              <a:rPr sz="650" dirty="0">
                <a:latin typeface="Calibri"/>
                <a:cs typeface="Calibri"/>
              </a:rPr>
              <a:t>[</a:t>
            </a:r>
            <a:r>
              <a:rPr sz="650" spc="10" dirty="0">
                <a:latin typeface="Calibri"/>
                <a:cs typeface="Calibri"/>
              </a:rPr>
              <a:t>ng/</a:t>
            </a:r>
            <a:r>
              <a:rPr sz="650" spc="15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l]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8276214" y="3931665"/>
            <a:ext cx="32321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5" dirty="0">
                <a:latin typeface="Calibri"/>
                <a:cs typeface="Calibri"/>
              </a:rPr>
              <a:t>c</a:t>
            </a:r>
            <a:r>
              <a:rPr sz="650" dirty="0">
                <a:latin typeface="Calibri"/>
                <a:cs typeface="Calibri"/>
              </a:rPr>
              <a:t>[</a:t>
            </a:r>
            <a:r>
              <a:rPr sz="650" spc="10" dirty="0">
                <a:latin typeface="Calibri"/>
                <a:cs typeface="Calibri"/>
              </a:rPr>
              <a:t>ng/</a:t>
            </a:r>
            <a:r>
              <a:rPr sz="650" spc="15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l]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8085714" y="2879635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7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5270887" y="2829768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5861189" y="5815584"/>
            <a:ext cx="1935480" cy="0"/>
          </a:xfrm>
          <a:custGeom>
            <a:avLst/>
            <a:gdLst/>
            <a:ahLst/>
            <a:cxnLst/>
            <a:rect l="l" t="t" r="r" b="b"/>
            <a:pathLst>
              <a:path w="1935479">
                <a:moveTo>
                  <a:pt x="0" y="0"/>
                </a:moveTo>
                <a:lnTo>
                  <a:pt x="193547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565277" y="5337048"/>
            <a:ext cx="1262380" cy="0"/>
          </a:xfrm>
          <a:custGeom>
            <a:avLst/>
            <a:gdLst/>
            <a:ahLst/>
            <a:cxnLst/>
            <a:rect l="l" t="t" r="r" b="b"/>
            <a:pathLst>
              <a:path w="1262379">
                <a:moveTo>
                  <a:pt x="0" y="0"/>
                </a:moveTo>
                <a:lnTo>
                  <a:pt x="1261872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861189" y="5337048"/>
            <a:ext cx="643255" cy="0"/>
          </a:xfrm>
          <a:custGeom>
            <a:avLst/>
            <a:gdLst/>
            <a:ahLst/>
            <a:cxnLst/>
            <a:rect l="l" t="t" r="r" b="b"/>
            <a:pathLst>
              <a:path w="643254">
                <a:moveTo>
                  <a:pt x="0" y="0"/>
                </a:moveTo>
                <a:lnTo>
                  <a:pt x="643127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861189" y="48585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888621" y="4858511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861189" y="629412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047117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208662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370193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6531749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69328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854825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701638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7177925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7339469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750100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7662557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782410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89891" y="5004561"/>
            <a:ext cx="1978647" cy="8630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0" name="object 190"/>
          <p:cNvSpPr txBox="1"/>
          <p:nvPr/>
        </p:nvSpPr>
        <p:spPr>
          <a:xfrm>
            <a:off x="5708272" y="5757415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5665603" y="527887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5621404" y="4800338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7999361" y="53248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066405" y="529894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063369" y="5295900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6" name="object 196"/>
          <p:cNvSpPr txBox="1"/>
          <p:nvPr/>
        </p:nvSpPr>
        <p:spPr>
          <a:xfrm>
            <a:off x="8180203" y="526054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7999361" y="56189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066417" y="5618988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063369" y="55900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0" name="object 200"/>
          <p:cNvSpPr txBox="1"/>
          <p:nvPr/>
        </p:nvSpPr>
        <p:spPr>
          <a:xfrm>
            <a:off x="8180203" y="556082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7999361" y="591312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066405" y="588721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063369" y="5884164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20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20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20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20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20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20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4" name="object 204"/>
          <p:cNvSpPr txBox="1"/>
          <p:nvPr/>
        </p:nvSpPr>
        <p:spPr>
          <a:xfrm>
            <a:off x="8180203" y="585495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5178437" y="474268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6" name="object 206"/>
          <p:cNvSpPr txBox="1"/>
          <p:nvPr/>
        </p:nvSpPr>
        <p:spPr>
          <a:xfrm>
            <a:off x="8085714" y="4854740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</a:t>
            </a:r>
            <a:r>
              <a:rPr sz="750" b="1" spc="-5" dirty="0">
                <a:latin typeface="Calibri"/>
                <a:cs typeface="Calibri"/>
              </a:rPr>
              <a:t>8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1622431" y="623595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5752471" y="623595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0" name="object 2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211" name="object 211"/>
          <p:cNvSpPr txBox="1"/>
          <p:nvPr/>
        </p:nvSpPr>
        <p:spPr>
          <a:xfrm>
            <a:off x="6823918" y="6336026"/>
            <a:ext cx="137160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6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12" name="object 2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213" name="object 213"/>
          <p:cNvSpPr txBox="1"/>
          <p:nvPr/>
        </p:nvSpPr>
        <p:spPr>
          <a:xfrm>
            <a:off x="5854575" y="6348726"/>
            <a:ext cx="877569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5270887" y="480487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69833" y="2164079"/>
            <a:ext cx="1827530" cy="0"/>
          </a:xfrm>
          <a:custGeom>
            <a:avLst/>
            <a:gdLst/>
            <a:ahLst/>
            <a:cxnLst/>
            <a:rect l="l" t="t" r="r" b="b"/>
            <a:pathLst>
              <a:path w="1827529">
                <a:moveTo>
                  <a:pt x="0" y="0"/>
                </a:moveTo>
                <a:lnTo>
                  <a:pt x="182727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1149" y="2164079"/>
            <a:ext cx="78105" cy="0"/>
          </a:xfrm>
          <a:custGeom>
            <a:avLst/>
            <a:gdLst/>
            <a:ahLst/>
            <a:cxnLst/>
            <a:rect l="l" t="t" r="r" b="b"/>
            <a:pathLst>
              <a:path w="78105">
                <a:moveTo>
                  <a:pt x="0" y="0"/>
                </a:moveTo>
                <a:lnTo>
                  <a:pt x="77724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50605" y="1984248"/>
            <a:ext cx="1746885" cy="0"/>
          </a:xfrm>
          <a:custGeom>
            <a:avLst/>
            <a:gdLst/>
            <a:ahLst/>
            <a:cxnLst/>
            <a:rect l="l" t="t" r="r" b="b"/>
            <a:pathLst>
              <a:path w="1746885">
                <a:moveTo>
                  <a:pt x="0" y="0"/>
                </a:moveTo>
                <a:lnTo>
                  <a:pt x="174650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31149" y="198424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49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31149" y="180593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31149" y="162610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1149" y="144627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1149" y="126796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31149" y="108813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31149" y="9083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8569" y="908303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3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89061" y="2343911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18703" y="1007110"/>
            <a:ext cx="2019808" cy="1378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35563" y="1927606"/>
            <a:ext cx="156845" cy="475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620"/>
              </a:spcBef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36"/>
              </a:spcBef>
            </a:pPr>
            <a:endParaRPr sz="600"/>
          </a:p>
          <a:p>
            <a:pPr marL="86360" algn="ctr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35563" y="174777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35563" y="1567938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35563" y="138963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35563" y="850131"/>
            <a:ext cx="156845" cy="476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36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36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69321" y="137464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6377" y="134873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33329" y="1345691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5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5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5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5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5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5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5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5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5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5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69321" y="166877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36377" y="1668779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933329" y="163982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69321" y="196291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36377" y="193700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33329" y="1933955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19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19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19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19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19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48397" y="792480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724536" y="2385817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50163" y="1310340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50163" y="1610614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50163" y="1904746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955675" y="904532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1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40847" y="854664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758325" y="4079747"/>
            <a:ext cx="939165" cy="0"/>
          </a:xfrm>
          <a:custGeom>
            <a:avLst/>
            <a:gdLst/>
            <a:ahLst/>
            <a:cxnLst/>
            <a:rect l="l" t="t" r="r" b="b"/>
            <a:pathLst>
              <a:path w="939164">
                <a:moveTo>
                  <a:pt x="0" y="0"/>
                </a:moveTo>
                <a:lnTo>
                  <a:pt x="93878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31149" y="4079747"/>
            <a:ext cx="966469" cy="0"/>
          </a:xfrm>
          <a:custGeom>
            <a:avLst/>
            <a:gdLst/>
            <a:ahLst/>
            <a:cxnLst/>
            <a:rect l="l" t="t" r="r" b="b"/>
            <a:pathLst>
              <a:path w="966469">
                <a:moveTo>
                  <a:pt x="0" y="0"/>
                </a:moveTo>
                <a:lnTo>
                  <a:pt x="96621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31149" y="38404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31149" y="36012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31149" y="33619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31149" y="31226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31149" y="288340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58569" y="2883407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4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89061" y="4319015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7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18703" y="2957829"/>
            <a:ext cx="2019807" cy="14029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622431" y="4260850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78232" y="4021580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35563" y="3782311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535563" y="3543042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535563" y="330377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535563" y="3064504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35563" y="2825234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869321" y="3349752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936377" y="332384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933329" y="3320796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4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4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4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4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4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4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4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869321" y="3643884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936377" y="3643884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33329" y="3614928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869321" y="393801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36377" y="391210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33329" y="3909059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8382" y="51816"/>
                </a:lnTo>
                <a:lnTo>
                  <a:pt x="25908" y="16764"/>
                </a:lnTo>
                <a:lnTo>
                  <a:pt x="25908" y="4572"/>
                </a:lnTo>
                <a:lnTo>
                  <a:pt x="32004" y="4572"/>
                </a:lnTo>
                <a:lnTo>
                  <a:pt x="32004" y="16764"/>
                </a:lnTo>
                <a:lnTo>
                  <a:pt x="49530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8382" y="51816"/>
                </a:moveTo>
                <a:lnTo>
                  <a:pt x="3048" y="51816"/>
                </a:lnTo>
                <a:lnTo>
                  <a:pt x="6096" y="56388"/>
                </a:lnTo>
                <a:lnTo>
                  <a:pt x="8382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6388"/>
                </a:lnTo>
                <a:lnTo>
                  <a:pt x="49530" y="51816"/>
                </a:lnTo>
                <a:lnTo>
                  <a:pt x="8382" y="51816"/>
                </a:lnTo>
                <a:lnTo>
                  <a:pt x="6096" y="56388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4572"/>
                </a:moveTo>
                <a:lnTo>
                  <a:pt x="25908" y="4572"/>
                </a:lnTo>
                <a:lnTo>
                  <a:pt x="28956" y="10668"/>
                </a:lnTo>
                <a:lnTo>
                  <a:pt x="32004" y="4572"/>
                </a:lnTo>
                <a:close/>
              </a:path>
              <a:path w="58420" h="58420">
                <a:moveTo>
                  <a:pt x="28956" y="10668"/>
                </a:moveTo>
                <a:lnTo>
                  <a:pt x="25908" y="4572"/>
                </a:lnTo>
                <a:lnTo>
                  <a:pt x="25908" y="16764"/>
                </a:lnTo>
                <a:lnTo>
                  <a:pt x="28956" y="10668"/>
                </a:lnTo>
                <a:close/>
              </a:path>
              <a:path w="58420" h="58420">
                <a:moveTo>
                  <a:pt x="32004" y="16764"/>
                </a:moveTo>
                <a:lnTo>
                  <a:pt x="32004" y="4572"/>
                </a:lnTo>
                <a:lnTo>
                  <a:pt x="28956" y="10668"/>
                </a:lnTo>
                <a:lnTo>
                  <a:pt x="32004" y="16764"/>
                </a:lnTo>
                <a:close/>
              </a:path>
              <a:path w="58420" h="58420">
                <a:moveTo>
                  <a:pt x="54864" y="51816"/>
                </a:moveTo>
                <a:lnTo>
                  <a:pt x="49530" y="51816"/>
                </a:lnTo>
                <a:lnTo>
                  <a:pt x="51816" y="56388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48397" y="2767583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1724536" y="4360922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050163" y="3285444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050163" y="3585717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050163" y="3879850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955675" y="2879635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2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140847" y="2829768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731149" y="6054852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60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273693" y="5815584"/>
            <a:ext cx="1423670" cy="0"/>
          </a:xfrm>
          <a:custGeom>
            <a:avLst/>
            <a:gdLst/>
            <a:ahLst/>
            <a:cxnLst/>
            <a:rect l="l" t="t" r="r" b="b"/>
            <a:pathLst>
              <a:path w="1423670">
                <a:moveTo>
                  <a:pt x="0" y="0"/>
                </a:moveTo>
                <a:lnTo>
                  <a:pt x="1423415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31149" y="5815584"/>
            <a:ext cx="481965" cy="0"/>
          </a:xfrm>
          <a:custGeom>
            <a:avLst/>
            <a:gdLst/>
            <a:ahLst/>
            <a:cxnLst/>
            <a:rect l="l" t="t" r="r" b="b"/>
            <a:pathLst>
              <a:path w="481964">
                <a:moveTo>
                  <a:pt x="0" y="0"/>
                </a:moveTo>
                <a:lnTo>
                  <a:pt x="481583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31149" y="55763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31149" y="5337048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731149" y="50977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731149" y="48585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58569" y="4858511"/>
            <a:ext cx="0" cy="1403985"/>
          </a:xfrm>
          <a:custGeom>
            <a:avLst/>
            <a:gdLst/>
            <a:ahLst/>
            <a:cxnLst/>
            <a:rect l="l" t="t" r="r" b="b"/>
            <a:pathLst>
              <a:path h="1403985">
                <a:moveTo>
                  <a:pt x="0" y="0"/>
                </a:moveTo>
                <a:lnTo>
                  <a:pt x="0" y="1403603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89061" y="6294120"/>
            <a:ext cx="1908175" cy="0"/>
          </a:xfrm>
          <a:custGeom>
            <a:avLst/>
            <a:gdLst/>
            <a:ahLst/>
            <a:cxnLst/>
            <a:rect l="l" t="t" r="r" b="b"/>
            <a:pathLst>
              <a:path w="1908175">
                <a:moveTo>
                  <a:pt x="0" y="0"/>
                </a:moveTo>
                <a:lnTo>
                  <a:pt x="1908048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18703" y="4894834"/>
            <a:ext cx="2019808" cy="14410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1578232" y="5996684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50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535563" y="5757415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535563" y="5518146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535563" y="527887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535563" y="503960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5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535563" y="4800338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869321" y="53248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936377" y="529894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25908"/>
                </a:moveTo>
                <a:lnTo>
                  <a:pt x="25908" y="0"/>
                </a:lnTo>
                <a:lnTo>
                  <a:pt x="0" y="25908"/>
                </a:lnTo>
                <a:lnTo>
                  <a:pt x="25908" y="51816"/>
                </a:lnTo>
                <a:lnTo>
                  <a:pt x="51816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933329" y="5295900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56388" y="30480"/>
                </a:moveTo>
                <a:lnTo>
                  <a:pt x="56388" y="25908"/>
                </a:lnTo>
                <a:lnTo>
                  <a:pt x="30480" y="0"/>
                </a:lnTo>
                <a:lnTo>
                  <a:pt x="25908" y="0"/>
                </a:lnTo>
                <a:lnTo>
                  <a:pt x="0" y="25908"/>
                </a:lnTo>
                <a:lnTo>
                  <a:pt x="0" y="30480"/>
                </a:lnTo>
                <a:lnTo>
                  <a:pt x="4572" y="35052"/>
                </a:lnTo>
                <a:lnTo>
                  <a:pt x="4572" y="25908"/>
                </a:lnTo>
                <a:lnTo>
                  <a:pt x="6858" y="28193"/>
                </a:lnTo>
                <a:lnTo>
                  <a:pt x="25908" y="9143"/>
                </a:lnTo>
                <a:lnTo>
                  <a:pt x="25908" y="4572"/>
                </a:lnTo>
                <a:lnTo>
                  <a:pt x="30480" y="4572"/>
                </a:lnTo>
                <a:lnTo>
                  <a:pt x="30480" y="9144"/>
                </a:lnTo>
                <a:lnTo>
                  <a:pt x="49530" y="28194"/>
                </a:lnTo>
                <a:lnTo>
                  <a:pt x="51816" y="25908"/>
                </a:lnTo>
                <a:lnTo>
                  <a:pt x="51816" y="35052"/>
                </a:lnTo>
                <a:lnTo>
                  <a:pt x="56388" y="30480"/>
                </a:lnTo>
                <a:close/>
              </a:path>
              <a:path w="56514" h="56514">
                <a:moveTo>
                  <a:pt x="6858" y="28194"/>
                </a:moveTo>
                <a:lnTo>
                  <a:pt x="4572" y="25908"/>
                </a:lnTo>
                <a:lnTo>
                  <a:pt x="4572" y="30480"/>
                </a:lnTo>
                <a:lnTo>
                  <a:pt x="6858" y="28194"/>
                </a:lnTo>
                <a:close/>
              </a:path>
              <a:path w="56514" h="56514">
                <a:moveTo>
                  <a:pt x="28194" y="49530"/>
                </a:moveTo>
                <a:lnTo>
                  <a:pt x="6858" y="28194"/>
                </a:lnTo>
                <a:lnTo>
                  <a:pt x="4572" y="30480"/>
                </a:lnTo>
                <a:lnTo>
                  <a:pt x="4572" y="35052"/>
                </a:lnTo>
                <a:lnTo>
                  <a:pt x="25908" y="56388"/>
                </a:lnTo>
                <a:lnTo>
                  <a:pt x="25908" y="51816"/>
                </a:lnTo>
                <a:lnTo>
                  <a:pt x="28194" y="49530"/>
                </a:lnTo>
                <a:close/>
              </a:path>
              <a:path w="56514" h="56514">
                <a:moveTo>
                  <a:pt x="30480" y="4572"/>
                </a:moveTo>
                <a:lnTo>
                  <a:pt x="25908" y="4572"/>
                </a:lnTo>
                <a:lnTo>
                  <a:pt x="28194" y="6857"/>
                </a:lnTo>
                <a:lnTo>
                  <a:pt x="30480" y="4572"/>
                </a:lnTo>
                <a:close/>
              </a:path>
              <a:path w="56514" h="56514">
                <a:moveTo>
                  <a:pt x="28194" y="6858"/>
                </a:moveTo>
                <a:lnTo>
                  <a:pt x="25908" y="4572"/>
                </a:lnTo>
                <a:lnTo>
                  <a:pt x="25908" y="9143"/>
                </a:lnTo>
                <a:lnTo>
                  <a:pt x="28194" y="6858"/>
                </a:lnTo>
                <a:close/>
              </a:path>
              <a:path w="56514" h="56514">
                <a:moveTo>
                  <a:pt x="30480" y="51816"/>
                </a:moveTo>
                <a:lnTo>
                  <a:pt x="28194" y="49530"/>
                </a:lnTo>
                <a:lnTo>
                  <a:pt x="25908" y="51816"/>
                </a:lnTo>
                <a:lnTo>
                  <a:pt x="30480" y="51816"/>
                </a:lnTo>
                <a:close/>
              </a:path>
              <a:path w="56514" h="56514">
                <a:moveTo>
                  <a:pt x="30480" y="56388"/>
                </a:moveTo>
                <a:lnTo>
                  <a:pt x="30480" y="51816"/>
                </a:lnTo>
                <a:lnTo>
                  <a:pt x="25908" y="51816"/>
                </a:lnTo>
                <a:lnTo>
                  <a:pt x="25908" y="56388"/>
                </a:lnTo>
                <a:lnTo>
                  <a:pt x="30480" y="56388"/>
                </a:lnTo>
                <a:close/>
              </a:path>
              <a:path w="56514" h="56514">
                <a:moveTo>
                  <a:pt x="30480" y="9144"/>
                </a:moveTo>
                <a:lnTo>
                  <a:pt x="30480" y="4572"/>
                </a:lnTo>
                <a:lnTo>
                  <a:pt x="28194" y="6858"/>
                </a:lnTo>
                <a:lnTo>
                  <a:pt x="30480" y="9144"/>
                </a:lnTo>
                <a:close/>
              </a:path>
              <a:path w="56514" h="56514">
                <a:moveTo>
                  <a:pt x="51816" y="35052"/>
                </a:moveTo>
                <a:lnTo>
                  <a:pt x="51816" y="30480"/>
                </a:lnTo>
                <a:lnTo>
                  <a:pt x="49530" y="28193"/>
                </a:lnTo>
                <a:lnTo>
                  <a:pt x="28194" y="49530"/>
                </a:lnTo>
                <a:lnTo>
                  <a:pt x="30480" y="51816"/>
                </a:lnTo>
                <a:lnTo>
                  <a:pt x="30480" y="56388"/>
                </a:lnTo>
                <a:lnTo>
                  <a:pt x="51816" y="35052"/>
                </a:lnTo>
                <a:close/>
              </a:path>
              <a:path w="56514" h="56514">
                <a:moveTo>
                  <a:pt x="51816" y="30480"/>
                </a:moveTo>
                <a:lnTo>
                  <a:pt x="51816" y="25908"/>
                </a:lnTo>
                <a:lnTo>
                  <a:pt x="49530" y="28193"/>
                </a:lnTo>
                <a:lnTo>
                  <a:pt x="51816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4050163" y="526054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869321" y="56189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936377" y="5618988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5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933329" y="55900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4050163" y="556082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869321" y="591312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5">
                <a:moveTo>
                  <a:pt x="0" y="0"/>
                </a:moveTo>
                <a:lnTo>
                  <a:pt x="184404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936377" y="588721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6" y="51816"/>
                </a:moveTo>
                <a:lnTo>
                  <a:pt x="25908" y="0"/>
                </a:lnTo>
                <a:lnTo>
                  <a:pt x="0" y="51816"/>
                </a:lnTo>
                <a:lnTo>
                  <a:pt x="51816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933329" y="5884164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6388"/>
                </a:moveTo>
                <a:lnTo>
                  <a:pt x="57912" y="53340"/>
                </a:lnTo>
                <a:lnTo>
                  <a:pt x="32004" y="1524"/>
                </a:lnTo>
                <a:lnTo>
                  <a:pt x="28956" y="0"/>
                </a:lnTo>
                <a:lnTo>
                  <a:pt x="25908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8" y="57912"/>
                </a:lnTo>
                <a:lnTo>
                  <a:pt x="3048" y="51816"/>
                </a:lnTo>
                <a:lnTo>
                  <a:pt x="7620" y="51816"/>
                </a:lnTo>
                <a:lnTo>
                  <a:pt x="25908" y="15240"/>
                </a:lnTo>
                <a:lnTo>
                  <a:pt x="25908" y="3048"/>
                </a:lnTo>
                <a:lnTo>
                  <a:pt x="32004" y="3048"/>
                </a:lnTo>
                <a:lnTo>
                  <a:pt x="32004" y="15240"/>
                </a:lnTo>
                <a:lnTo>
                  <a:pt x="50292" y="51816"/>
                </a:lnTo>
                <a:lnTo>
                  <a:pt x="54864" y="51816"/>
                </a:lnTo>
                <a:lnTo>
                  <a:pt x="54864" y="57912"/>
                </a:lnTo>
                <a:lnTo>
                  <a:pt x="57912" y="56388"/>
                </a:lnTo>
                <a:close/>
              </a:path>
              <a:path w="58420" h="58420">
                <a:moveTo>
                  <a:pt x="7620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7620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0292" y="51816"/>
                </a:lnTo>
                <a:lnTo>
                  <a:pt x="7620" y="51816"/>
                </a:ln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54864" y="57912"/>
                </a:lnTo>
                <a:close/>
              </a:path>
              <a:path w="58420" h="58420">
                <a:moveTo>
                  <a:pt x="32004" y="3048"/>
                </a:moveTo>
                <a:lnTo>
                  <a:pt x="25908" y="3048"/>
                </a:lnTo>
                <a:lnTo>
                  <a:pt x="28956" y="9144"/>
                </a:lnTo>
                <a:lnTo>
                  <a:pt x="32004" y="3048"/>
                </a:lnTo>
                <a:close/>
              </a:path>
              <a:path w="58420" h="58420">
                <a:moveTo>
                  <a:pt x="28956" y="9144"/>
                </a:moveTo>
                <a:lnTo>
                  <a:pt x="25908" y="3048"/>
                </a:lnTo>
                <a:lnTo>
                  <a:pt x="25908" y="15240"/>
                </a:lnTo>
                <a:lnTo>
                  <a:pt x="28956" y="9144"/>
                </a:lnTo>
                <a:close/>
              </a:path>
              <a:path w="58420" h="58420">
                <a:moveTo>
                  <a:pt x="32004" y="15240"/>
                </a:moveTo>
                <a:lnTo>
                  <a:pt x="32004" y="3048"/>
                </a:lnTo>
                <a:lnTo>
                  <a:pt x="28956" y="9144"/>
                </a:lnTo>
                <a:lnTo>
                  <a:pt x="32004" y="15240"/>
                </a:lnTo>
                <a:close/>
              </a:path>
              <a:path w="58420" h="58420">
                <a:moveTo>
                  <a:pt x="54864" y="51816"/>
                </a:moveTo>
                <a:lnTo>
                  <a:pt x="50292" y="51816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4050163" y="585495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048397" y="474268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3955675" y="4854740"/>
            <a:ext cx="4330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3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line</a:t>
            </a:r>
            <a:r>
              <a:rPr sz="750" b="1" spc="-5" dirty="0">
                <a:latin typeface="Calibri"/>
                <a:cs typeface="Calibri"/>
              </a:rPr>
              <a:t>ar </a:t>
            </a:r>
            <a:r>
              <a:rPr sz="750" b="1" spc="-10" dirty="0">
                <a:latin typeface="Calibri"/>
                <a:cs typeface="Calibri"/>
              </a:rPr>
              <a:t>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140847" y="480487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5861189" y="1865376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080645" y="1386839"/>
            <a:ext cx="1746885" cy="0"/>
          </a:xfrm>
          <a:custGeom>
            <a:avLst/>
            <a:gdLst/>
            <a:ahLst/>
            <a:cxnLst/>
            <a:rect l="l" t="t" r="r" b="b"/>
            <a:pathLst>
              <a:path w="1746884">
                <a:moveTo>
                  <a:pt x="0" y="0"/>
                </a:moveTo>
                <a:lnTo>
                  <a:pt x="1746503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861189" y="1386839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495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861189" y="90830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888621" y="908303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861189" y="23439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047117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208662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370193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531749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69328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854825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01638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177925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339469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50100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662557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824101" y="2343911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889891" y="1078738"/>
            <a:ext cx="1978647" cy="8950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9" name="object 119"/>
          <p:cNvSpPr txBox="1"/>
          <p:nvPr/>
        </p:nvSpPr>
        <p:spPr>
          <a:xfrm>
            <a:off x="5752471" y="2285746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5708272" y="1807207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665603" y="1328669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621404" y="850131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999361" y="1374647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066405" y="1348739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063369" y="1345691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5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5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5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5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5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5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5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5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5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5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999361" y="166877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066417" y="1668779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063369" y="1639823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19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19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19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19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19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19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19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19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999361" y="196291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066405" y="193700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063369" y="1933955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19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19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19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19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19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19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19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178437" y="792480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5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5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5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5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5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5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3" name="object 133"/>
          <p:cNvSpPr txBox="1"/>
          <p:nvPr/>
        </p:nvSpPr>
        <p:spPr>
          <a:xfrm>
            <a:off x="5854575" y="2385817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8180203" y="1310340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8180203" y="1610614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8180203" y="1904746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8085714" y="904532"/>
            <a:ext cx="448309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1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5270887" y="854664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5861189" y="384047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861189" y="3361944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861189" y="2883407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888621" y="2883407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861189" y="43190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047117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208662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370193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531749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69328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854825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01638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177925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339469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50100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662557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824101" y="4319015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889891" y="3110229"/>
            <a:ext cx="1978647" cy="754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7" name="object 157"/>
          <p:cNvSpPr txBox="1"/>
          <p:nvPr/>
        </p:nvSpPr>
        <p:spPr>
          <a:xfrm>
            <a:off x="5752471" y="4260850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5708272" y="3782311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5665603" y="3303773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5621404" y="2825234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7999361" y="3349752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066405" y="332384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063369" y="3320796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999361" y="3643884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8066417" y="3643884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063369" y="3614928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7999361" y="393801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8066405" y="391210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063369" y="3909059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857" y="51816"/>
                </a:lnTo>
                <a:lnTo>
                  <a:pt x="25907" y="13716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13716"/>
                </a:lnTo>
                <a:lnTo>
                  <a:pt x="49529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20">
                <a:moveTo>
                  <a:pt x="6857" y="51816"/>
                </a:moveTo>
                <a:lnTo>
                  <a:pt x="3047" y="51816"/>
                </a:lnTo>
                <a:lnTo>
                  <a:pt x="4571" y="56388"/>
                </a:lnTo>
                <a:lnTo>
                  <a:pt x="6857" y="51816"/>
                </a:lnTo>
                <a:close/>
              </a:path>
              <a:path w="56515" h="58420">
                <a:moveTo>
                  <a:pt x="54863" y="57912"/>
                </a:moveTo>
                <a:lnTo>
                  <a:pt x="54863" y="51816"/>
                </a:lnTo>
                <a:lnTo>
                  <a:pt x="51815" y="56388"/>
                </a:lnTo>
                <a:lnTo>
                  <a:pt x="49529" y="51816"/>
                </a:lnTo>
                <a:lnTo>
                  <a:pt x="6857" y="51816"/>
                </a:lnTo>
                <a:lnTo>
                  <a:pt x="4571" y="56388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20">
                <a:moveTo>
                  <a:pt x="30479" y="4572"/>
                </a:moveTo>
                <a:lnTo>
                  <a:pt x="25907" y="4572"/>
                </a:lnTo>
                <a:lnTo>
                  <a:pt x="28193" y="9144"/>
                </a:lnTo>
                <a:lnTo>
                  <a:pt x="30479" y="4572"/>
                </a:lnTo>
                <a:close/>
              </a:path>
              <a:path w="56515" h="58420">
                <a:moveTo>
                  <a:pt x="28193" y="9144"/>
                </a:moveTo>
                <a:lnTo>
                  <a:pt x="25907" y="4572"/>
                </a:lnTo>
                <a:lnTo>
                  <a:pt x="25907" y="13716"/>
                </a:lnTo>
                <a:lnTo>
                  <a:pt x="28193" y="9144"/>
                </a:lnTo>
                <a:close/>
              </a:path>
              <a:path w="56515" h="58420">
                <a:moveTo>
                  <a:pt x="30479" y="13716"/>
                </a:moveTo>
                <a:lnTo>
                  <a:pt x="30479" y="4572"/>
                </a:lnTo>
                <a:lnTo>
                  <a:pt x="28193" y="9144"/>
                </a:lnTo>
                <a:lnTo>
                  <a:pt x="30479" y="13716"/>
                </a:lnTo>
                <a:close/>
              </a:path>
              <a:path w="56515" h="58420">
                <a:moveTo>
                  <a:pt x="54863" y="51816"/>
                </a:moveTo>
                <a:lnTo>
                  <a:pt x="49529" y="51816"/>
                </a:lnTo>
                <a:lnTo>
                  <a:pt x="51815" y="56388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178437" y="2767583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1" name="object 171"/>
          <p:cNvSpPr txBox="1"/>
          <p:nvPr/>
        </p:nvSpPr>
        <p:spPr>
          <a:xfrm>
            <a:off x="5854575" y="4360922"/>
            <a:ext cx="234061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6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8180203" y="3285444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8180203" y="3585717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8180203" y="3879850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8085714" y="2879635"/>
            <a:ext cx="448309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2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5270887" y="2829768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5861189" y="5815584"/>
            <a:ext cx="1935480" cy="0"/>
          </a:xfrm>
          <a:custGeom>
            <a:avLst/>
            <a:gdLst/>
            <a:ahLst/>
            <a:cxnLst/>
            <a:rect l="l" t="t" r="r" b="b"/>
            <a:pathLst>
              <a:path w="1935479">
                <a:moveTo>
                  <a:pt x="0" y="0"/>
                </a:moveTo>
                <a:lnTo>
                  <a:pt x="1935479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403721" y="5337048"/>
            <a:ext cx="1423670" cy="0"/>
          </a:xfrm>
          <a:custGeom>
            <a:avLst/>
            <a:gdLst/>
            <a:ahLst/>
            <a:cxnLst/>
            <a:rect l="l" t="t" r="r" b="b"/>
            <a:pathLst>
              <a:path w="1423670">
                <a:moveTo>
                  <a:pt x="0" y="0"/>
                </a:moveTo>
                <a:lnTo>
                  <a:pt x="1423428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861189" y="5337048"/>
            <a:ext cx="481965" cy="0"/>
          </a:xfrm>
          <a:custGeom>
            <a:avLst/>
            <a:gdLst/>
            <a:ahLst/>
            <a:cxnLst/>
            <a:rect l="l" t="t" r="r" b="b"/>
            <a:pathLst>
              <a:path w="481964">
                <a:moveTo>
                  <a:pt x="0" y="0"/>
                </a:moveTo>
                <a:lnTo>
                  <a:pt x="481571" y="0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861189" y="485851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888621" y="4858511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087"/>
                </a:lnTo>
              </a:path>
            </a:pathLst>
          </a:custGeom>
          <a:ln w="7365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861189" y="6294120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7366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047117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208662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370193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531749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69328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854825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701638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7177925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7339469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50100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662557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5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7824101" y="6294120"/>
            <a:ext cx="6350" cy="27940"/>
          </a:xfrm>
          <a:custGeom>
            <a:avLst/>
            <a:gdLst/>
            <a:ahLst/>
            <a:cxnLst/>
            <a:rect l="l" t="t" r="r" b="b"/>
            <a:pathLst>
              <a:path w="6350" h="27939">
                <a:moveTo>
                  <a:pt x="0" y="13716"/>
                </a:moveTo>
                <a:lnTo>
                  <a:pt x="6096" y="13716"/>
                </a:lnTo>
              </a:path>
            </a:pathLst>
          </a:custGeom>
          <a:ln w="28702">
            <a:solidFill>
              <a:srgbClr val="868686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889891" y="5079238"/>
            <a:ext cx="1978647" cy="7838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6" name="object 196"/>
          <p:cNvSpPr txBox="1"/>
          <p:nvPr/>
        </p:nvSpPr>
        <p:spPr>
          <a:xfrm>
            <a:off x="5708272" y="5757415"/>
            <a:ext cx="11430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5665603" y="5278877"/>
            <a:ext cx="15684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5621404" y="4800338"/>
            <a:ext cx="201295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7999361" y="53248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9BBB5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066405" y="529894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25908"/>
                </a:moveTo>
                <a:lnTo>
                  <a:pt x="25907" y="0"/>
                </a:lnTo>
                <a:lnTo>
                  <a:pt x="0" y="25908"/>
                </a:lnTo>
                <a:lnTo>
                  <a:pt x="25907" y="51816"/>
                </a:lnTo>
                <a:lnTo>
                  <a:pt x="51815" y="25908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063369" y="5295900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56387" y="30480"/>
                </a:moveTo>
                <a:lnTo>
                  <a:pt x="56387" y="25908"/>
                </a:lnTo>
                <a:lnTo>
                  <a:pt x="30479" y="0"/>
                </a:lnTo>
                <a:lnTo>
                  <a:pt x="25907" y="0"/>
                </a:lnTo>
                <a:lnTo>
                  <a:pt x="0" y="25908"/>
                </a:lnTo>
                <a:lnTo>
                  <a:pt x="0" y="30480"/>
                </a:lnTo>
                <a:lnTo>
                  <a:pt x="4571" y="35052"/>
                </a:lnTo>
                <a:lnTo>
                  <a:pt x="4571" y="25908"/>
                </a:lnTo>
                <a:lnTo>
                  <a:pt x="6857" y="28193"/>
                </a:lnTo>
                <a:lnTo>
                  <a:pt x="25907" y="9143"/>
                </a:lnTo>
                <a:lnTo>
                  <a:pt x="25907" y="4572"/>
                </a:lnTo>
                <a:lnTo>
                  <a:pt x="30479" y="4572"/>
                </a:lnTo>
                <a:lnTo>
                  <a:pt x="30479" y="9144"/>
                </a:lnTo>
                <a:lnTo>
                  <a:pt x="49529" y="28194"/>
                </a:lnTo>
                <a:lnTo>
                  <a:pt x="51815" y="25908"/>
                </a:lnTo>
                <a:lnTo>
                  <a:pt x="51815" y="35052"/>
                </a:lnTo>
                <a:lnTo>
                  <a:pt x="56387" y="30480"/>
                </a:lnTo>
                <a:close/>
              </a:path>
              <a:path w="56515" h="56514">
                <a:moveTo>
                  <a:pt x="6857" y="28194"/>
                </a:moveTo>
                <a:lnTo>
                  <a:pt x="4571" y="25908"/>
                </a:lnTo>
                <a:lnTo>
                  <a:pt x="4571" y="30480"/>
                </a:lnTo>
                <a:lnTo>
                  <a:pt x="6857" y="28194"/>
                </a:lnTo>
                <a:close/>
              </a:path>
              <a:path w="56515" h="56514">
                <a:moveTo>
                  <a:pt x="28193" y="49530"/>
                </a:moveTo>
                <a:lnTo>
                  <a:pt x="6857" y="28194"/>
                </a:lnTo>
                <a:lnTo>
                  <a:pt x="4571" y="30480"/>
                </a:lnTo>
                <a:lnTo>
                  <a:pt x="4571" y="35052"/>
                </a:lnTo>
                <a:lnTo>
                  <a:pt x="25907" y="56388"/>
                </a:lnTo>
                <a:lnTo>
                  <a:pt x="25907" y="51816"/>
                </a:lnTo>
                <a:lnTo>
                  <a:pt x="28193" y="49530"/>
                </a:lnTo>
                <a:close/>
              </a:path>
              <a:path w="56515" h="56514">
                <a:moveTo>
                  <a:pt x="30479" y="4572"/>
                </a:moveTo>
                <a:lnTo>
                  <a:pt x="25907" y="4572"/>
                </a:lnTo>
                <a:lnTo>
                  <a:pt x="28193" y="6857"/>
                </a:lnTo>
                <a:lnTo>
                  <a:pt x="30479" y="4572"/>
                </a:lnTo>
                <a:close/>
              </a:path>
              <a:path w="56515" h="56514">
                <a:moveTo>
                  <a:pt x="28193" y="6858"/>
                </a:moveTo>
                <a:lnTo>
                  <a:pt x="25907" y="4572"/>
                </a:lnTo>
                <a:lnTo>
                  <a:pt x="25907" y="9143"/>
                </a:lnTo>
                <a:lnTo>
                  <a:pt x="28193" y="6858"/>
                </a:lnTo>
                <a:close/>
              </a:path>
              <a:path w="56515" h="56514">
                <a:moveTo>
                  <a:pt x="30479" y="51816"/>
                </a:moveTo>
                <a:lnTo>
                  <a:pt x="28193" y="49530"/>
                </a:lnTo>
                <a:lnTo>
                  <a:pt x="25907" y="51816"/>
                </a:lnTo>
                <a:lnTo>
                  <a:pt x="30479" y="51816"/>
                </a:lnTo>
                <a:close/>
              </a:path>
              <a:path w="56515" h="56514">
                <a:moveTo>
                  <a:pt x="30479" y="56388"/>
                </a:moveTo>
                <a:lnTo>
                  <a:pt x="30479" y="51816"/>
                </a:lnTo>
                <a:lnTo>
                  <a:pt x="25907" y="51816"/>
                </a:lnTo>
                <a:lnTo>
                  <a:pt x="25907" y="56388"/>
                </a:lnTo>
                <a:lnTo>
                  <a:pt x="30479" y="56388"/>
                </a:lnTo>
                <a:close/>
              </a:path>
              <a:path w="56515" h="56514">
                <a:moveTo>
                  <a:pt x="30479" y="9144"/>
                </a:moveTo>
                <a:lnTo>
                  <a:pt x="30479" y="4572"/>
                </a:lnTo>
                <a:lnTo>
                  <a:pt x="28193" y="6858"/>
                </a:lnTo>
                <a:lnTo>
                  <a:pt x="30479" y="9144"/>
                </a:lnTo>
                <a:close/>
              </a:path>
              <a:path w="56515" h="56514">
                <a:moveTo>
                  <a:pt x="51815" y="35052"/>
                </a:moveTo>
                <a:lnTo>
                  <a:pt x="51815" y="30480"/>
                </a:lnTo>
                <a:lnTo>
                  <a:pt x="49529" y="28193"/>
                </a:lnTo>
                <a:lnTo>
                  <a:pt x="28193" y="49530"/>
                </a:lnTo>
                <a:lnTo>
                  <a:pt x="30479" y="51816"/>
                </a:lnTo>
                <a:lnTo>
                  <a:pt x="30479" y="56388"/>
                </a:lnTo>
                <a:lnTo>
                  <a:pt x="51815" y="35052"/>
                </a:lnTo>
                <a:close/>
              </a:path>
              <a:path w="56515" h="56514">
                <a:moveTo>
                  <a:pt x="51815" y="30480"/>
                </a:moveTo>
                <a:lnTo>
                  <a:pt x="51815" y="25908"/>
                </a:lnTo>
                <a:lnTo>
                  <a:pt x="49529" y="28193"/>
                </a:lnTo>
                <a:lnTo>
                  <a:pt x="51815" y="3048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2" name="object 202"/>
          <p:cNvSpPr txBox="1"/>
          <p:nvPr/>
        </p:nvSpPr>
        <p:spPr>
          <a:xfrm>
            <a:off x="8180203" y="5260548"/>
            <a:ext cx="4057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5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efe</a:t>
            </a:r>
            <a:r>
              <a:rPr sz="650" spc="10" dirty="0">
                <a:latin typeface="Calibri"/>
                <a:cs typeface="Calibri"/>
              </a:rPr>
              <a:t>re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10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:</a:t>
            </a:r>
            <a:r>
              <a:rPr sz="650" spc="10" dirty="0">
                <a:latin typeface="Calibri"/>
                <a:cs typeface="Calibri"/>
              </a:rPr>
              <a:t> Z</a:t>
            </a:r>
            <a:r>
              <a:rPr sz="650" dirty="0">
                <a:latin typeface="Calibri"/>
                <a:cs typeface="Calibri"/>
              </a:rPr>
              <a:t>o</a:t>
            </a:r>
            <a:r>
              <a:rPr sz="650" spc="10" dirty="0">
                <a:latin typeface="Calibri"/>
                <a:cs typeface="Calibri"/>
              </a:rPr>
              <a:t>v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rax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7999361" y="561898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066417" y="5618988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>
                <a:moveTo>
                  <a:pt x="0" y="0"/>
                </a:moveTo>
                <a:lnTo>
                  <a:pt x="51816" y="0"/>
                </a:lnTo>
              </a:path>
            </a:pathLst>
          </a:custGeom>
          <a:ln w="53085">
            <a:solidFill>
              <a:srgbClr val="4F81B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063369" y="5590032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7912" y="54864"/>
                </a:moveTo>
                <a:lnTo>
                  <a:pt x="57912" y="3048"/>
                </a:lnTo>
                <a:lnTo>
                  <a:pt x="54864" y="0"/>
                </a:lnTo>
                <a:lnTo>
                  <a:pt x="3047" y="0"/>
                </a:lnTo>
                <a:lnTo>
                  <a:pt x="0" y="3048"/>
                </a:lnTo>
                <a:lnTo>
                  <a:pt x="0" y="54864"/>
                </a:lnTo>
                <a:lnTo>
                  <a:pt x="3048" y="57912"/>
                </a:lnTo>
                <a:lnTo>
                  <a:pt x="3048" y="6096"/>
                </a:lnTo>
                <a:lnTo>
                  <a:pt x="6096" y="3048"/>
                </a:lnTo>
                <a:lnTo>
                  <a:pt x="6096" y="6096"/>
                </a:lnTo>
                <a:lnTo>
                  <a:pt x="51816" y="6096"/>
                </a:lnTo>
                <a:lnTo>
                  <a:pt x="51816" y="3048"/>
                </a:lnTo>
                <a:lnTo>
                  <a:pt x="54864" y="6096"/>
                </a:lnTo>
                <a:lnTo>
                  <a:pt x="54864" y="57912"/>
                </a:lnTo>
                <a:lnTo>
                  <a:pt x="57912" y="54864"/>
                </a:lnTo>
                <a:close/>
              </a:path>
              <a:path w="58420" h="58420">
                <a:moveTo>
                  <a:pt x="6096" y="6096"/>
                </a:moveTo>
                <a:lnTo>
                  <a:pt x="6096" y="3048"/>
                </a:lnTo>
                <a:lnTo>
                  <a:pt x="3048" y="6096"/>
                </a:lnTo>
                <a:lnTo>
                  <a:pt x="6096" y="6096"/>
                </a:lnTo>
                <a:close/>
              </a:path>
              <a:path w="58420" h="58420">
                <a:moveTo>
                  <a:pt x="6096" y="51816"/>
                </a:moveTo>
                <a:lnTo>
                  <a:pt x="6096" y="6096"/>
                </a:lnTo>
                <a:lnTo>
                  <a:pt x="3048" y="6096"/>
                </a:lnTo>
                <a:lnTo>
                  <a:pt x="3048" y="51816"/>
                </a:lnTo>
                <a:lnTo>
                  <a:pt x="6096" y="51816"/>
                </a:lnTo>
                <a:close/>
              </a:path>
              <a:path w="58420" h="58420">
                <a:moveTo>
                  <a:pt x="54864" y="51816"/>
                </a:moveTo>
                <a:lnTo>
                  <a:pt x="3048" y="51816"/>
                </a:lnTo>
                <a:lnTo>
                  <a:pt x="6096" y="54864"/>
                </a:lnTo>
                <a:lnTo>
                  <a:pt x="6096" y="57912"/>
                </a:lnTo>
                <a:lnTo>
                  <a:pt x="51816" y="57912"/>
                </a:lnTo>
                <a:lnTo>
                  <a:pt x="51816" y="54864"/>
                </a:lnTo>
                <a:lnTo>
                  <a:pt x="54864" y="51816"/>
                </a:lnTo>
                <a:close/>
              </a:path>
              <a:path w="58420" h="58420">
                <a:moveTo>
                  <a:pt x="6096" y="57912"/>
                </a:moveTo>
                <a:lnTo>
                  <a:pt x="6096" y="54864"/>
                </a:lnTo>
                <a:lnTo>
                  <a:pt x="3048" y="51816"/>
                </a:lnTo>
                <a:lnTo>
                  <a:pt x="3048" y="57912"/>
                </a:lnTo>
                <a:lnTo>
                  <a:pt x="6096" y="57912"/>
                </a:lnTo>
                <a:close/>
              </a:path>
              <a:path w="58420" h="58420">
                <a:moveTo>
                  <a:pt x="54864" y="6096"/>
                </a:moveTo>
                <a:lnTo>
                  <a:pt x="51816" y="3048"/>
                </a:lnTo>
                <a:lnTo>
                  <a:pt x="51816" y="6096"/>
                </a:lnTo>
                <a:lnTo>
                  <a:pt x="54864" y="6096"/>
                </a:lnTo>
                <a:close/>
              </a:path>
              <a:path w="58420" h="58420">
                <a:moveTo>
                  <a:pt x="54864" y="51816"/>
                </a:moveTo>
                <a:lnTo>
                  <a:pt x="54864" y="6096"/>
                </a:lnTo>
                <a:lnTo>
                  <a:pt x="51816" y="6096"/>
                </a:lnTo>
                <a:lnTo>
                  <a:pt x="51816" y="51816"/>
                </a:lnTo>
                <a:lnTo>
                  <a:pt x="54864" y="51816"/>
                </a:lnTo>
                <a:close/>
              </a:path>
              <a:path w="58420" h="58420">
                <a:moveTo>
                  <a:pt x="54864" y="57912"/>
                </a:moveTo>
                <a:lnTo>
                  <a:pt x="54864" y="51816"/>
                </a:lnTo>
                <a:lnTo>
                  <a:pt x="51816" y="54864"/>
                </a:lnTo>
                <a:lnTo>
                  <a:pt x="51816" y="57912"/>
                </a:lnTo>
                <a:lnTo>
                  <a:pt x="54864" y="57912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6" name="object 206"/>
          <p:cNvSpPr txBox="1"/>
          <p:nvPr/>
        </p:nvSpPr>
        <p:spPr>
          <a:xfrm>
            <a:off x="8180203" y="5560821"/>
            <a:ext cx="516890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1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</a:t>
            </a:r>
            <a:r>
              <a:rPr sz="650" spc="10" dirty="0">
                <a:latin typeface="Calibri"/>
                <a:cs typeface="Calibri"/>
              </a:rPr>
              <a:t> mg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0" dirty="0">
                <a:latin typeface="Calibri"/>
                <a:cs typeface="Calibri"/>
              </a:rPr>
              <a:t>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7999361" y="591312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403" y="0"/>
                </a:lnTo>
              </a:path>
            </a:pathLst>
          </a:custGeom>
          <a:ln w="19557">
            <a:solidFill>
              <a:srgbClr val="C0504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066405" y="588721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815" y="51816"/>
                </a:moveTo>
                <a:lnTo>
                  <a:pt x="25907" y="0"/>
                </a:lnTo>
                <a:lnTo>
                  <a:pt x="0" y="51816"/>
                </a:lnTo>
                <a:lnTo>
                  <a:pt x="51815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063369" y="5884164"/>
            <a:ext cx="56515" cy="58419"/>
          </a:xfrm>
          <a:custGeom>
            <a:avLst/>
            <a:gdLst/>
            <a:ahLst/>
            <a:cxnLst/>
            <a:rect l="l" t="t" r="r" b="b"/>
            <a:pathLst>
              <a:path w="56515" h="58420">
                <a:moveTo>
                  <a:pt x="56387" y="56388"/>
                </a:moveTo>
                <a:lnTo>
                  <a:pt x="56387" y="53340"/>
                </a:lnTo>
                <a:lnTo>
                  <a:pt x="30479" y="1524"/>
                </a:lnTo>
                <a:lnTo>
                  <a:pt x="28955" y="0"/>
                </a:lnTo>
                <a:lnTo>
                  <a:pt x="25907" y="1524"/>
                </a:lnTo>
                <a:lnTo>
                  <a:pt x="0" y="53340"/>
                </a:lnTo>
                <a:lnTo>
                  <a:pt x="0" y="56388"/>
                </a:lnTo>
                <a:lnTo>
                  <a:pt x="3047" y="57912"/>
                </a:lnTo>
                <a:lnTo>
                  <a:pt x="3047" y="51816"/>
                </a:lnTo>
                <a:lnTo>
                  <a:pt x="6095" y="51816"/>
                </a:lnTo>
                <a:lnTo>
                  <a:pt x="25907" y="12192"/>
                </a:lnTo>
                <a:lnTo>
                  <a:pt x="25907" y="3048"/>
                </a:lnTo>
                <a:lnTo>
                  <a:pt x="30479" y="3048"/>
                </a:lnTo>
                <a:lnTo>
                  <a:pt x="30479" y="12192"/>
                </a:lnTo>
                <a:lnTo>
                  <a:pt x="50291" y="51816"/>
                </a:lnTo>
                <a:lnTo>
                  <a:pt x="54863" y="51816"/>
                </a:lnTo>
                <a:lnTo>
                  <a:pt x="54863" y="57912"/>
                </a:lnTo>
                <a:lnTo>
                  <a:pt x="56387" y="56388"/>
                </a:lnTo>
                <a:close/>
              </a:path>
              <a:path w="56515" h="58420">
                <a:moveTo>
                  <a:pt x="6095" y="51816"/>
                </a:moveTo>
                <a:lnTo>
                  <a:pt x="3047" y="51816"/>
                </a:lnTo>
                <a:lnTo>
                  <a:pt x="4571" y="54864"/>
                </a:lnTo>
                <a:lnTo>
                  <a:pt x="6095" y="51816"/>
                </a:lnTo>
                <a:close/>
              </a:path>
              <a:path w="56515" h="58420">
                <a:moveTo>
                  <a:pt x="54863" y="57912"/>
                </a:moveTo>
                <a:lnTo>
                  <a:pt x="54863" y="51816"/>
                </a:lnTo>
                <a:lnTo>
                  <a:pt x="51815" y="54864"/>
                </a:lnTo>
                <a:lnTo>
                  <a:pt x="50291" y="51816"/>
                </a:lnTo>
                <a:lnTo>
                  <a:pt x="6095" y="51816"/>
                </a:lnTo>
                <a:lnTo>
                  <a:pt x="4571" y="54864"/>
                </a:lnTo>
                <a:lnTo>
                  <a:pt x="3047" y="51816"/>
                </a:lnTo>
                <a:lnTo>
                  <a:pt x="3047" y="57912"/>
                </a:lnTo>
                <a:lnTo>
                  <a:pt x="54863" y="57912"/>
                </a:lnTo>
                <a:close/>
              </a:path>
              <a:path w="56515" h="58420">
                <a:moveTo>
                  <a:pt x="30479" y="3048"/>
                </a:moveTo>
                <a:lnTo>
                  <a:pt x="25907" y="3048"/>
                </a:lnTo>
                <a:lnTo>
                  <a:pt x="28193" y="7620"/>
                </a:lnTo>
                <a:lnTo>
                  <a:pt x="30479" y="3048"/>
                </a:lnTo>
                <a:close/>
              </a:path>
              <a:path w="56515" h="58420">
                <a:moveTo>
                  <a:pt x="28193" y="7620"/>
                </a:moveTo>
                <a:lnTo>
                  <a:pt x="25907" y="3048"/>
                </a:lnTo>
                <a:lnTo>
                  <a:pt x="25907" y="12192"/>
                </a:lnTo>
                <a:lnTo>
                  <a:pt x="28193" y="7620"/>
                </a:lnTo>
                <a:close/>
              </a:path>
              <a:path w="56515" h="58420">
                <a:moveTo>
                  <a:pt x="30479" y="12192"/>
                </a:moveTo>
                <a:lnTo>
                  <a:pt x="30479" y="3048"/>
                </a:lnTo>
                <a:lnTo>
                  <a:pt x="28193" y="7620"/>
                </a:lnTo>
                <a:lnTo>
                  <a:pt x="30479" y="12192"/>
                </a:lnTo>
                <a:close/>
              </a:path>
              <a:path w="56515" h="58420">
                <a:moveTo>
                  <a:pt x="54863" y="51816"/>
                </a:moveTo>
                <a:lnTo>
                  <a:pt x="50291" y="51816"/>
                </a:lnTo>
                <a:lnTo>
                  <a:pt x="51815" y="54864"/>
                </a:lnTo>
                <a:lnTo>
                  <a:pt x="54863" y="51816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0" name="object 210"/>
          <p:cNvSpPr txBox="1"/>
          <p:nvPr/>
        </p:nvSpPr>
        <p:spPr>
          <a:xfrm>
            <a:off x="8180203" y="5854953"/>
            <a:ext cx="4337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2</a:t>
            </a:r>
            <a:r>
              <a:rPr sz="650" spc="5" dirty="0">
                <a:latin typeface="Calibri"/>
                <a:cs typeface="Calibri"/>
              </a:rPr>
              <a:t>: </a:t>
            </a:r>
            <a:r>
              <a:rPr sz="650" spc="15" dirty="0">
                <a:latin typeface="Calibri"/>
                <a:cs typeface="Calibri"/>
              </a:rPr>
              <a:t>Z+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0</a:t>
            </a:r>
            <a:r>
              <a:rPr sz="650" spc="15" dirty="0">
                <a:latin typeface="Calibri"/>
                <a:cs typeface="Calibri"/>
              </a:rPr>
              <a:t>00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spc="15" dirty="0">
                <a:latin typeface="Calibri"/>
                <a:cs typeface="Calibri"/>
              </a:rPr>
              <a:t>mg</a:t>
            </a:r>
            <a:r>
              <a:rPr sz="650" spc="10" dirty="0">
                <a:latin typeface="Calibri"/>
                <a:cs typeface="Calibri"/>
              </a:rPr>
              <a:t> C</a:t>
            </a:r>
            <a:r>
              <a:rPr sz="650" spc="15" dirty="0">
                <a:latin typeface="Calibri"/>
                <a:cs typeface="Calibri"/>
              </a:rPr>
              <a:t>h</a:t>
            </a:r>
            <a:r>
              <a:rPr sz="650" dirty="0">
                <a:latin typeface="Calibri"/>
                <a:cs typeface="Calibri"/>
              </a:rPr>
              <a:t>i</a:t>
            </a:r>
            <a:r>
              <a:rPr sz="650" spc="10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 HCl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5178437" y="4742688"/>
            <a:ext cx="3584575" cy="1754505"/>
          </a:xfrm>
          <a:custGeom>
            <a:avLst/>
            <a:gdLst/>
            <a:ahLst/>
            <a:cxnLst/>
            <a:rect l="l" t="t" r="r" b="b"/>
            <a:pathLst>
              <a:path w="3584575" h="1754504">
                <a:moveTo>
                  <a:pt x="3584448" y="1752599"/>
                </a:moveTo>
                <a:lnTo>
                  <a:pt x="3584448" y="1523"/>
                </a:lnTo>
                <a:lnTo>
                  <a:pt x="3582924" y="0"/>
                </a:lnTo>
                <a:lnTo>
                  <a:pt x="1523" y="0"/>
                </a:lnTo>
                <a:lnTo>
                  <a:pt x="0" y="1524"/>
                </a:lnTo>
                <a:lnTo>
                  <a:pt x="0" y="1752600"/>
                </a:lnTo>
                <a:lnTo>
                  <a:pt x="1524" y="1754124"/>
                </a:lnTo>
                <a:lnTo>
                  <a:pt x="3048" y="1754124"/>
                </a:lnTo>
                <a:lnTo>
                  <a:pt x="3048" y="7620"/>
                </a:lnTo>
                <a:lnTo>
                  <a:pt x="7620" y="3048"/>
                </a:lnTo>
                <a:lnTo>
                  <a:pt x="7620" y="7620"/>
                </a:lnTo>
                <a:lnTo>
                  <a:pt x="3576828" y="7619"/>
                </a:lnTo>
                <a:lnTo>
                  <a:pt x="3576828" y="3047"/>
                </a:lnTo>
                <a:lnTo>
                  <a:pt x="3579876" y="7619"/>
                </a:lnTo>
                <a:lnTo>
                  <a:pt x="3579876" y="1754123"/>
                </a:lnTo>
                <a:lnTo>
                  <a:pt x="3582924" y="1754123"/>
                </a:lnTo>
                <a:lnTo>
                  <a:pt x="3584448" y="1752599"/>
                </a:lnTo>
                <a:close/>
              </a:path>
              <a:path w="3584575" h="1754504">
                <a:moveTo>
                  <a:pt x="7620" y="7620"/>
                </a:moveTo>
                <a:lnTo>
                  <a:pt x="7620" y="3048"/>
                </a:lnTo>
                <a:lnTo>
                  <a:pt x="3048" y="7620"/>
                </a:lnTo>
                <a:lnTo>
                  <a:pt x="7620" y="7620"/>
                </a:lnTo>
                <a:close/>
              </a:path>
              <a:path w="3584575" h="1754504">
                <a:moveTo>
                  <a:pt x="7620" y="1746504"/>
                </a:moveTo>
                <a:lnTo>
                  <a:pt x="7620" y="7620"/>
                </a:lnTo>
                <a:lnTo>
                  <a:pt x="3048" y="7620"/>
                </a:lnTo>
                <a:lnTo>
                  <a:pt x="3048" y="1746504"/>
                </a:lnTo>
                <a:lnTo>
                  <a:pt x="7620" y="1746504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048" y="1746504"/>
                </a:lnTo>
                <a:lnTo>
                  <a:pt x="7620" y="1751076"/>
                </a:lnTo>
                <a:lnTo>
                  <a:pt x="7619" y="1754124"/>
                </a:lnTo>
                <a:lnTo>
                  <a:pt x="3576828" y="1754123"/>
                </a:lnTo>
                <a:lnTo>
                  <a:pt x="3576828" y="1751075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7619" y="1754124"/>
                </a:moveTo>
                <a:lnTo>
                  <a:pt x="7620" y="1751076"/>
                </a:lnTo>
                <a:lnTo>
                  <a:pt x="3048" y="1746504"/>
                </a:lnTo>
                <a:lnTo>
                  <a:pt x="3048" y="1754124"/>
                </a:lnTo>
                <a:lnTo>
                  <a:pt x="7619" y="1754124"/>
                </a:lnTo>
                <a:close/>
              </a:path>
              <a:path w="3584575" h="1754504">
                <a:moveTo>
                  <a:pt x="3579876" y="7619"/>
                </a:moveTo>
                <a:lnTo>
                  <a:pt x="3576828" y="3047"/>
                </a:lnTo>
                <a:lnTo>
                  <a:pt x="3576828" y="7619"/>
                </a:lnTo>
                <a:lnTo>
                  <a:pt x="3579876" y="7619"/>
                </a:lnTo>
                <a:close/>
              </a:path>
              <a:path w="3584575" h="1754504">
                <a:moveTo>
                  <a:pt x="3579876" y="1746503"/>
                </a:moveTo>
                <a:lnTo>
                  <a:pt x="3579876" y="7619"/>
                </a:lnTo>
                <a:lnTo>
                  <a:pt x="3576828" y="7619"/>
                </a:lnTo>
                <a:lnTo>
                  <a:pt x="3576828" y="1746503"/>
                </a:lnTo>
                <a:lnTo>
                  <a:pt x="3579876" y="1746503"/>
                </a:lnTo>
                <a:close/>
              </a:path>
              <a:path w="3584575" h="1754504">
                <a:moveTo>
                  <a:pt x="3579876" y="1754123"/>
                </a:moveTo>
                <a:lnTo>
                  <a:pt x="3579876" y="1746503"/>
                </a:lnTo>
                <a:lnTo>
                  <a:pt x="3576828" y="1751075"/>
                </a:lnTo>
                <a:lnTo>
                  <a:pt x="3576828" y="1754123"/>
                </a:lnTo>
                <a:lnTo>
                  <a:pt x="3579876" y="1754123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2" name="object 212"/>
          <p:cNvSpPr txBox="1"/>
          <p:nvPr/>
        </p:nvSpPr>
        <p:spPr>
          <a:xfrm>
            <a:off x="8085714" y="4854740"/>
            <a:ext cx="448309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1299"/>
              </a:lnSpc>
            </a:pPr>
            <a:r>
              <a:rPr sz="750" b="1" spc="-10" dirty="0">
                <a:latin typeface="Calibri"/>
                <a:cs typeface="Calibri"/>
              </a:rPr>
              <a:t>P1</a:t>
            </a:r>
            <a:r>
              <a:rPr sz="750" b="1" spc="-5" dirty="0">
                <a:latin typeface="Calibri"/>
                <a:cs typeface="Calibri"/>
              </a:rPr>
              <a:t>3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10" dirty="0">
                <a:latin typeface="Calibri"/>
                <a:cs typeface="Calibri"/>
              </a:rPr>
              <a:t>log</a:t>
            </a:r>
            <a:r>
              <a:rPr sz="750" b="1" spc="-5" dirty="0">
                <a:latin typeface="Calibri"/>
                <a:cs typeface="Calibri"/>
              </a:rPr>
              <a:t>/</a:t>
            </a:r>
            <a:r>
              <a:rPr sz="750" b="1" spc="-10" dirty="0">
                <a:latin typeface="Calibri"/>
                <a:cs typeface="Calibri"/>
              </a:rPr>
              <a:t>lin Se</a:t>
            </a:r>
            <a:r>
              <a:rPr sz="750" b="1" spc="-5" dirty="0">
                <a:latin typeface="Calibri"/>
                <a:cs typeface="Calibri"/>
              </a:rPr>
              <a:t>q</a:t>
            </a:r>
            <a:r>
              <a:rPr sz="750" b="1" spc="5" dirty="0">
                <a:latin typeface="Calibri"/>
                <a:cs typeface="Calibri"/>
              </a:rPr>
              <a:t> </a:t>
            </a:r>
            <a:r>
              <a:rPr sz="750" b="1" spc="-5" dirty="0">
                <a:latin typeface="Calibri"/>
                <a:cs typeface="Calibri"/>
              </a:rPr>
              <a:t>R</a:t>
            </a:r>
            <a:r>
              <a:rPr sz="750" b="1" spc="-10" dirty="0">
                <a:latin typeface="Calibri"/>
                <a:cs typeface="Calibri"/>
              </a:rPr>
              <a:t>21</a:t>
            </a:r>
            <a:r>
              <a:rPr sz="750" b="1" spc="-5" dirty="0">
                <a:latin typeface="Calibri"/>
                <a:cs typeface="Calibri"/>
              </a:rPr>
              <a:t>T1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1622431" y="623595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5752471" y="6235953"/>
            <a:ext cx="69850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1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6" name="object 2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/>
              <a:t>6     </a:t>
            </a:r>
            <a:r>
              <a:rPr sz="650" spc="40" dirty="0"/>
              <a:t> </a:t>
            </a:r>
            <a:r>
              <a:rPr sz="650" spc="15" dirty="0"/>
              <a:t>7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8</a:t>
            </a:r>
            <a:r>
              <a:rPr sz="650" dirty="0"/>
              <a:t>     </a:t>
            </a:r>
            <a:r>
              <a:rPr sz="650" spc="40" dirty="0"/>
              <a:t> </a:t>
            </a:r>
            <a:r>
              <a:rPr sz="650" spc="15" dirty="0"/>
              <a:t>9</a:t>
            </a:r>
            <a:r>
              <a:rPr sz="650" dirty="0"/>
              <a:t>    </a:t>
            </a:r>
            <a:r>
              <a:rPr sz="650" spc="20" dirty="0"/>
              <a:t> </a:t>
            </a:r>
            <a:r>
              <a:rPr sz="650" spc="15" dirty="0"/>
              <a:t>10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11</a:t>
            </a:r>
            <a:r>
              <a:rPr sz="650" dirty="0"/>
              <a:t>   </a:t>
            </a:r>
            <a:r>
              <a:rPr sz="650" spc="-15" dirty="0"/>
              <a:t> </a:t>
            </a:r>
            <a:r>
              <a:rPr sz="650" spc="15" dirty="0"/>
              <a:t>1</a:t>
            </a:r>
            <a:r>
              <a:rPr sz="650" spc="30" dirty="0"/>
              <a:t>2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me</a:t>
            </a:r>
            <a:r>
              <a:rPr dirty="0"/>
              <a:t> </a:t>
            </a:r>
            <a:r>
              <a:rPr spc="-5" dirty="0"/>
              <a:t>(h)</a:t>
            </a:r>
            <a:endParaRPr sz="650"/>
          </a:p>
        </p:txBody>
      </p:sp>
      <p:sp>
        <p:nvSpPr>
          <p:cNvPr id="217" name="object 217"/>
          <p:cNvSpPr txBox="1"/>
          <p:nvPr/>
        </p:nvSpPr>
        <p:spPr>
          <a:xfrm>
            <a:off x="6823918" y="6336026"/>
            <a:ext cx="1371600" cy="130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6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7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8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9</a:t>
            </a:r>
            <a:r>
              <a:rPr sz="650" dirty="0">
                <a:latin typeface="Calibri"/>
                <a:cs typeface="Calibri"/>
              </a:rPr>
              <a:t> 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10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11</a:t>
            </a:r>
            <a:r>
              <a:rPr sz="650" dirty="0">
                <a:latin typeface="Calibri"/>
                <a:cs typeface="Calibri"/>
              </a:rPr>
              <a:t>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spc="30" dirty="0">
                <a:latin typeface="Calibri"/>
                <a:cs typeface="Calibri"/>
              </a:rPr>
              <a:t>2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spc="-10" dirty="0">
                <a:latin typeface="Calibri"/>
                <a:cs typeface="Calibri"/>
              </a:rPr>
              <a:t>i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(h)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18" name="object 2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/>
              <a:t>0     </a:t>
            </a:r>
            <a:r>
              <a:rPr spc="40" dirty="0"/>
              <a:t> </a:t>
            </a:r>
            <a:r>
              <a:rPr spc="15" dirty="0"/>
              <a:t>1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2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3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4</a:t>
            </a:r>
            <a:r>
              <a:rPr dirty="0"/>
              <a:t>     </a:t>
            </a:r>
            <a:r>
              <a:rPr spc="40" dirty="0"/>
              <a:t> </a:t>
            </a:r>
            <a:r>
              <a:rPr spc="15" dirty="0"/>
              <a:t>5</a:t>
            </a:r>
          </a:p>
        </p:txBody>
      </p:sp>
      <p:sp>
        <p:nvSpPr>
          <p:cNvPr id="219" name="object 219"/>
          <p:cNvSpPr txBox="1"/>
          <p:nvPr/>
        </p:nvSpPr>
        <p:spPr>
          <a:xfrm>
            <a:off x="5854575" y="6348726"/>
            <a:ext cx="877569" cy="11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spc="15" dirty="0">
                <a:latin typeface="Calibri"/>
                <a:cs typeface="Calibri"/>
              </a:rPr>
              <a:t>0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2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3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4</a:t>
            </a:r>
            <a:r>
              <a:rPr sz="650" dirty="0">
                <a:latin typeface="Calibri"/>
                <a:cs typeface="Calibri"/>
              </a:rPr>
              <a:t>     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5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5270887" y="4804872"/>
            <a:ext cx="2882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6200"/>
              </a:lnSpc>
            </a:pPr>
            <a:r>
              <a:rPr sz="650" spc="10" dirty="0">
                <a:latin typeface="Calibri"/>
                <a:cs typeface="Calibri"/>
              </a:rPr>
              <a:t>Co</a:t>
            </a:r>
            <a:r>
              <a:rPr sz="650" spc="15" dirty="0">
                <a:latin typeface="Calibri"/>
                <a:cs typeface="Calibri"/>
              </a:rPr>
              <a:t>nc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(</a:t>
            </a:r>
            <a:r>
              <a:rPr sz="650" spc="15" dirty="0">
                <a:latin typeface="Calibri"/>
                <a:cs typeface="Calibri"/>
              </a:rPr>
              <a:t>ng</a:t>
            </a:r>
            <a:r>
              <a:rPr sz="650" spc="5" dirty="0">
                <a:latin typeface="Calibri"/>
                <a:cs typeface="Calibri"/>
              </a:rPr>
              <a:t>/</a:t>
            </a:r>
            <a:r>
              <a:rPr sz="650" spc="30" dirty="0">
                <a:latin typeface="Calibri"/>
                <a:cs typeface="Calibri"/>
              </a:rPr>
              <a:t>m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)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1161</Words>
  <Application>Microsoft Office PowerPoint</Application>
  <PresentationFormat>Custom</PresentationFormat>
  <Paragraphs>345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Individual plasma profiles_130426.xlsx</dc:title>
  <dc:creator>kubbingm</dc:creator>
  <cp:lastModifiedBy>Marlies Kubbinga</cp:lastModifiedBy>
  <cp:revision>2</cp:revision>
  <dcterms:created xsi:type="dcterms:W3CDTF">2014-09-28T23:10:07Z</dcterms:created>
  <dcterms:modified xsi:type="dcterms:W3CDTF">2014-09-28T21:13:51Z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2013-04-26T00:00:00Z</vt:filetime>
  </property>
  <property fmtid="{D5CDD505-2E9C-101B-9397-08002B2CF9AE}" pid="3" name="LastSaved">
    <vt:filetime>2014-09-28T00:00:00Z</vt:filetime>
  </property>
</Properties>
</file>