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1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3.3395332307047613E-3"/>
                  <c:y val="-0.175353710721167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'scatter ppd-rq'!$C$2:$C$238</c:f>
              <c:numCache>
                <c:formatCode>General</c:formatCode>
                <c:ptCount val="237"/>
                <c:pt idx="0">
                  <c:v>2269.435302734375</c:v>
                </c:pt>
                <c:pt idx="1">
                  <c:v>10054.72265625</c:v>
                </c:pt>
                <c:pt idx="2">
                  <c:v>2531.84326171875</c:v>
                </c:pt>
                <c:pt idx="3">
                  <c:v>8576.611328125</c:v>
                </c:pt>
                <c:pt idx="4">
                  <c:v>4455.59814453125</c:v>
                </c:pt>
                <c:pt idx="5">
                  <c:v>12328.3583984375</c:v>
                </c:pt>
                <c:pt idx="7">
                  <c:v>275.1099853515625</c:v>
                </c:pt>
                <c:pt idx="8">
                  <c:v>4081.025390625</c:v>
                </c:pt>
                <c:pt idx="9">
                  <c:v>703.06817626953125</c:v>
                </c:pt>
                <c:pt idx="10">
                  <c:v>5534.40185546875</c:v>
                </c:pt>
                <c:pt idx="11">
                  <c:v>8016.59326171875</c:v>
                </c:pt>
                <c:pt idx="12">
                  <c:v>804.54022216796875</c:v>
                </c:pt>
                <c:pt idx="14">
                  <c:v>0.97450139125188195</c:v>
                </c:pt>
                <c:pt idx="15">
                  <c:v>2926.11328125</c:v>
                </c:pt>
                <c:pt idx="16">
                  <c:v>12664.8408203125</c:v>
                </c:pt>
                <c:pt idx="17">
                  <c:v>14646.4609375</c:v>
                </c:pt>
                <c:pt idx="18">
                  <c:v>11395.640625</c:v>
                </c:pt>
                <c:pt idx="19">
                  <c:v>22501.50390625</c:v>
                </c:pt>
                <c:pt idx="21">
                  <c:v>20.832939147949219</c:v>
                </c:pt>
                <c:pt idx="22">
                  <c:v>1833.885009765625</c:v>
                </c:pt>
                <c:pt idx="23">
                  <c:v>1844.8336181640625</c:v>
                </c:pt>
                <c:pt idx="24">
                  <c:v>2879.776611328125</c:v>
                </c:pt>
                <c:pt idx="25">
                  <c:v>2741.937255859375</c:v>
                </c:pt>
                <c:pt idx="26">
                  <c:v>1964.6099853515625</c:v>
                </c:pt>
                <c:pt idx="28">
                  <c:v>12.806946754455566</c:v>
                </c:pt>
                <c:pt idx="29">
                  <c:v>1166.0255126953125</c:v>
                </c:pt>
                <c:pt idx="30">
                  <c:v>298.14483642578125</c:v>
                </c:pt>
                <c:pt idx="31">
                  <c:v>156.09271240234375</c:v>
                </c:pt>
                <c:pt idx="32">
                  <c:v>2786.69189453125</c:v>
                </c:pt>
                <c:pt idx="33">
                  <c:v>362.7939453125</c:v>
                </c:pt>
                <c:pt idx="34">
                  <c:v>1658.3035888671875</c:v>
                </c:pt>
                <c:pt idx="36">
                  <c:v>37.9046630859375</c:v>
                </c:pt>
                <c:pt idx="37">
                  <c:v>3021.552978515625</c:v>
                </c:pt>
                <c:pt idx="38">
                  <c:v>12693.8740234375</c:v>
                </c:pt>
                <c:pt idx="39">
                  <c:v>9531.2802734375</c:v>
                </c:pt>
                <c:pt idx="40">
                  <c:v>13130.3662109375</c:v>
                </c:pt>
                <c:pt idx="42">
                  <c:v>6.0073513984680176</c:v>
                </c:pt>
                <c:pt idx="43">
                  <c:v>1609.9940185546875</c:v>
                </c:pt>
                <c:pt idx="44">
                  <c:v>4323.9951171875</c:v>
                </c:pt>
                <c:pt idx="45">
                  <c:v>7544.72314453125</c:v>
                </c:pt>
                <c:pt idx="46">
                  <c:v>6596.5947265625</c:v>
                </c:pt>
                <c:pt idx="47">
                  <c:v>11991.9970703125</c:v>
                </c:pt>
                <c:pt idx="48">
                  <c:v>15362.6904296875</c:v>
                </c:pt>
                <c:pt idx="49">
                  <c:v>15798.1064453125</c:v>
                </c:pt>
                <c:pt idx="51">
                  <c:v>11.849560737609863</c:v>
                </c:pt>
                <c:pt idx="52">
                  <c:v>229.06040954589844</c:v>
                </c:pt>
                <c:pt idx="53">
                  <c:v>1282.9964599609375</c:v>
                </c:pt>
                <c:pt idx="54">
                  <c:v>1779.3505859375</c:v>
                </c:pt>
                <c:pt idx="55">
                  <c:v>222.02659606933594</c:v>
                </c:pt>
                <c:pt idx="56">
                  <c:v>27.639434814453125</c:v>
                </c:pt>
                <c:pt idx="58">
                  <c:v>30.755659727732656</c:v>
                </c:pt>
                <c:pt idx="59">
                  <c:v>697.46202033692009</c:v>
                </c:pt>
                <c:pt idx="60">
                  <c:v>730.31121180783589</c:v>
                </c:pt>
                <c:pt idx="61">
                  <c:v>237.75069999448706</c:v>
                </c:pt>
                <c:pt idx="62">
                  <c:v>5391.8288979121289</c:v>
                </c:pt>
                <c:pt idx="63">
                  <c:v>5584.167986632825</c:v>
                </c:pt>
                <c:pt idx="65">
                  <c:v>11.860816691988173</c:v>
                </c:pt>
                <c:pt idx="66">
                  <c:v>1239.376284568297</c:v>
                </c:pt>
                <c:pt idx="67">
                  <c:v>1204.5219780231059</c:v>
                </c:pt>
                <c:pt idx="68">
                  <c:v>1934.4373151677471</c:v>
                </c:pt>
                <c:pt idx="69">
                  <c:v>2769.0143639505513</c:v>
                </c:pt>
                <c:pt idx="70">
                  <c:v>4376.852622678306</c:v>
                </c:pt>
                <c:pt idx="72">
                  <c:v>4.6503614477171542</c:v>
                </c:pt>
                <c:pt idx="73">
                  <c:v>222.73578745753505</c:v>
                </c:pt>
                <c:pt idx="74">
                  <c:v>1145.1241170177154</c:v>
                </c:pt>
                <c:pt idx="75">
                  <c:v>373.73289661632373</c:v>
                </c:pt>
                <c:pt idx="76">
                  <c:v>475.70638331534383</c:v>
                </c:pt>
                <c:pt idx="77">
                  <c:v>3173.1558405087849</c:v>
                </c:pt>
                <c:pt idx="79">
                  <c:v>6.0902827492938902</c:v>
                </c:pt>
                <c:pt idx="80">
                  <c:v>300.84094177670545</c:v>
                </c:pt>
                <c:pt idx="81">
                  <c:v>545.72267424879431</c:v>
                </c:pt>
                <c:pt idx="82">
                  <c:v>613.88283125164423</c:v>
                </c:pt>
                <c:pt idx="83">
                  <c:v>553.73212435476887</c:v>
                </c:pt>
                <c:pt idx="84">
                  <c:v>2464.9759001494926</c:v>
                </c:pt>
                <c:pt idx="86">
                  <c:v>14.467774755106928</c:v>
                </c:pt>
                <c:pt idx="87" formatCode="0.0000">
                  <c:v>134.94289927072205</c:v>
                </c:pt>
                <c:pt idx="88" formatCode="0.0000">
                  <c:v>1033.8912009281812</c:v>
                </c:pt>
                <c:pt idx="89" formatCode="0.0000">
                  <c:v>114.34328404963726</c:v>
                </c:pt>
                <c:pt idx="90" formatCode="0.0000">
                  <c:v>10.445243414645571</c:v>
                </c:pt>
                <c:pt idx="93">
                  <c:v>32.97240330474002</c:v>
                </c:pt>
                <c:pt idx="94">
                  <c:v>1368.4723004482648</c:v>
                </c:pt>
                <c:pt idx="95">
                  <c:v>1610.6736152047622</c:v>
                </c:pt>
                <c:pt idx="96">
                  <c:v>1230.7814799946971</c:v>
                </c:pt>
                <c:pt idx="97">
                  <c:v>741.45220552775504</c:v>
                </c:pt>
                <c:pt idx="98">
                  <c:v>1856.7658502296447</c:v>
                </c:pt>
                <c:pt idx="100">
                  <c:v>15.723278356290304</c:v>
                </c:pt>
                <c:pt idx="101">
                  <c:v>1347.2577097033118</c:v>
                </c:pt>
                <c:pt idx="102">
                  <c:v>507.57459482891994</c:v>
                </c:pt>
                <c:pt idx="103">
                  <c:v>725.70287919527129</c:v>
                </c:pt>
                <c:pt idx="104">
                  <c:v>1312.9698575075408</c:v>
                </c:pt>
                <c:pt idx="105">
                  <c:v>2988.9225501554743</c:v>
                </c:pt>
                <c:pt idx="106">
                  <c:v>1212.5582257017636</c:v>
                </c:pt>
                <c:pt idx="108" formatCode="0.0000">
                  <c:v>12.53308191485616</c:v>
                </c:pt>
                <c:pt idx="109" formatCode="0.0000">
                  <c:v>1363.0968356920209</c:v>
                </c:pt>
                <c:pt idx="110" formatCode="0.0000">
                  <c:v>494.31463327815038</c:v>
                </c:pt>
                <c:pt idx="111" formatCode="0.0000">
                  <c:v>939.83536416019354</c:v>
                </c:pt>
                <c:pt idx="112" formatCode="0.0000">
                  <c:v>2378.151334813007</c:v>
                </c:pt>
                <c:pt idx="113" formatCode="0.0000">
                  <c:v>4230.267989069027</c:v>
                </c:pt>
                <c:pt idx="120" formatCode="0.0000">
                  <c:v>48.803983761332333</c:v>
                </c:pt>
                <c:pt idx="121" formatCode="0.0000">
                  <c:v>202.07286828763168</c:v>
                </c:pt>
                <c:pt idx="122" formatCode="0.0000">
                  <c:v>732.49236433012436</c:v>
                </c:pt>
                <c:pt idx="123" formatCode="0.0000">
                  <c:v>667.26469568376513</c:v>
                </c:pt>
                <c:pt idx="124" formatCode="0.0000">
                  <c:v>1604.091462230105</c:v>
                </c:pt>
                <c:pt idx="127">
                  <c:v>6.7880408317366783</c:v>
                </c:pt>
                <c:pt idx="128">
                  <c:v>712.86638597643139</c:v>
                </c:pt>
                <c:pt idx="129">
                  <c:v>2266.4174746518538</c:v>
                </c:pt>
                <c:pt idx="130">
                  <c:v>4290.9381724514569</c:v>
                </c:pt>
                <c:pt idx="131">
                  <c:v>3339.5254841222545</c:v>
                </c:pt>
                <c:pt idx="132">
                  <c:v>5496.5828079682497</c:v>
                </c:pt>
                <c:pt idx="134">
                  <c:v>2.7548598251192442</c:v>
                </c:pt>
                <c:pt idx="135">
                  <c:v>6743.9282157888974</c:v>
                </c:pt>
                <c:pt idx="136">
                  <c:v>4220.3358030540976</c:v>
                </c:pt>
                <c:pt idx="137">
                  <c:v>2309.0972616118675</c:v>
                </c:pt>
                <c:pt idx="138">
                  <c:v>5205.9563646069882</c:v>
                </c:pt>
                <c:pt idx="139">
                  <c:v>5874.2630114122512</c:v>
                </c:pt>
                <c:pt idx="141">
                  <c:v>0.61748899113785116</c:v>
                </c:pt>
                <c:pt idx="142">
                  <c:v>8223.4304664086321</c:v>
                </c:pt>
                <c:pt idx="143">
                  <c:v>1958.2399447201985</c:v>
                </c:pt>
                <c:pt idx="144">
                  <c:v>3687.2250759334843</c:v>
                </c:pt>
                <c:pt idx="145">
                  <c:v>12434.976045619447</c:v>
                </c:pt>
                <c:pt idx="146">
                  <c:v>8204.762756657814</c:v>
                </c:pt>
                <c:pt idx="147">
                  <c:v>13892.261817140992</c:v>
                </c:pt>
                <c:pt idx="148">
                  <c:v>4769.8249377673637</c:v>
                </c:pt>
                <c:pt idx="149">
                  <c:v>7016.1574866820065</c:v>
                </c:pt>
                <c:pt idx="150">
                  <c:v>7244.7959886159915</c:v>
                </c:pt>
                <c:pt idx="152">
                  <c:v>1.447581601160435</c:v>
                </c:pt>
                <c:pt idx="153">
                  <c:v>1185.9775249264296</c:v>
                </c:pt>
                <c:pt idx="154">
                  <c:v>2642.3086344165495</c:v>
                </c:pt>
                <c:pt idx="155">
                  <c:v>3824.1104311345484</c:v>
                </c:pt>
                <c:pt idx="156">
                  <c:v>6484.6090727840228</c:v>
                </c:pt>
                <c:pt idx="157">
                  <c:v>7561.9680657549043</c:v>
                </c:pt>
                <c:pt idx="158">
                  <c:v>6707.2998334367066</c:v>
                </c:pt>
                <c:pt idx="159">
                  <c:v>6524.8039378762605</c:v>
                </c:pt>
                <c:pt idx="160">
                  <c:v>8948.8714789202368</c:v>
                </c:pt>
                <c:pt idx="161">
                  <c:v>6197.7473054464799</c:v>
                </c:pt>
                <c:pt idx="163">
                  <c:v>3.7180078582465481</c:v>
                </c:pt>
                <c:pt idx="164">
                  <c:v>5473.9568218354016</c:v>
                </c:pt>
                <c:pt idx="165">
                  <c:v>5364.8851799588974</c:v>
                </c:pt>
                <c:pt idx="166">
                  <c:v>21401.865471022473</c:v>
                </c:pt>
                <c:pt idx="167">
                  <c:v>11131.989407045368</c:v>
                </c:pt>
                <c:pt idx="168">
                  <c:v>12586.157036857783</c:v>
                </c:pt>
                <c:pt idx="169">
                  <c:v>15681.03069836855</c:v>
                </c:pt>
                <c:pt idx="171">
                  <c:v>9.7178057091481218</c:v>
                </c:pt>
                <c:pt idx="172">
                  <c:v>167.46162614313613</c:v>
                </c:pt>
                <c:pt idx="173">
                  <c:v>1824.5939438629155</c:v>
                </c:pt>
                <c:pt idx="174">
                  <c:v>9750.5936825978551</c:v>
                </c:pt>
                <c:pt idx="175">
                  <c:v>4314.5776412146242</c:v>
                </c:pt>
                <c:pt idx="178">
                  <c:v>13.131767302825846</c:v>
                </c:pt>
                <c:pt idx="179">
                  <c:v>1411.5381945650527</c:v>
                </c:pt>
                <c:pt idx="180">
                  <c:v>4465.7896802018522</c:v>
                </c:pt>
                <c:pt idx="181">
                  <c:v>2425.5066350338479</c:v>
                </c:pt>
                <c:pt idx="182">
                  <c:v>2122.5947082669122</c:v>
                </c:pt>
                <c:pt idx="183">
                  <c:v>4959.9199193937038</c:v>
                </c:pt>
                <c:pt idx="185">
                  <c:v>41.110185290397908</c:v>
                </c:pt>
                <c:pt idx="186">
                  <c:v>1300.3689372612503</c:v>
                </c:pt>
                <c:pt idx="187">
                  <c:v>10180.714444868328</c:v>
                </c:pt>
                <c:pt idx="188">
                  <c:v>11792.602113104002</c:v>
                </c:pt>
                <c:pt idx="189">
                  <c:v>6519.0333604527259</c:v>
                </c:pt>
                <c:pt idx="190">
                  <c:v>9962.4441873999895</c:v>
                </c:pt>
                <c:pt idx="192">
                  <c:v>89.368674461290937</c:v>
                </c:pt>
                <c:pt idx="193">
                  <c:v>879.76227767769933</c:v>
                </c:pt>
                <c:pt idx="194">
                  <c:v>6488.8916924841542</c:v>
                </c:pt>
                <c:pt idx="195">
                  <c:v>6640.9166738695985</c:v>
                </c:pt>
                <c:pt idx="196">
                  <c:v>5334.1104767361458</c:v>
                </c:pt>
                <c:pt idx="197">
                  <c:v>1704.7241518853198</c:v>
                </c:pt>
                <c:pt idx="198">
                  <c:v>1393.7810958057132</c:v>
                </c:pt>
                <c:pt idx="200">
                  <c:v>16.367580883544456</c:v>
                </c:pt>
                <c:pt idx="201">
                  <c:v>2756.178869153523</c:v>
                </c:pt>
                <c:pt idx="202">
                  <c:v>7239.9582434841759</c:v>
                </c:pt>
                <c:pt idx="203">
                  <c:v>16322.334182702993</c:v>
                </c:pt>
                <c:pt idx="204">
                  <c:v>21983.301149427847</c:v>
                </c:pt>
                <c:pt idx="205">
                  <c:v>17331.530391882694</c:v>
                </c:pt>
                <c:pt idx="206">
                  <c:v>32229.320235596384</c:v>
                </c:pt>
                <c:pt idx="207">
                  <c:v>24404.42010894039</c:v>
                </c:pt>
                <c:pt idx="209">
                  <c:v>3.7636618971121369</c:v>
                </c:pt>
                <c:pt idx="210">
                  <c:v>7921.8296140386537</c:v>
                </c:pt>
                <c:pt idx="211">
                  <c:v>9489.748580947904</c:v>
                </c:pt>
                <c:pt idx="212">
                  <c:v>11287.971772182067</c:v>
                </c:pt>
                <c:pt idx="213">
                  <c:v>8736.612661364341</c:v>
                </c:pt>
                <c:pt idx="214">
                  <c:v>9398.9781568590424</c:v>
                </c:pt>
                <c:pt idx="216">
                  <c:v>15.459674326040085</c:v>
                </c:pt>
                <c:pt idx="217">
                  <c:v>859.73470471099279</c:v>
                </c:pt>
                <c:pt idx="218">
                  <c:v>3019.555725388987</c:v>
                </c:pt>
                <c:pt idx="219">
                  <c:v>5669.0485350653207</c:v>
                </c:pt>
                <c:pt idx="220">
                  <c:v>3284.5704413616554</c:v>
                </c:pt>
                <c:pt idx="221">
                  <c:v>4173.1009521181986</c:v>
                </c:pt>
                <c:pt idx="223">
                  <c:v>19.824750503173139</c:v>
                </c:pt>
                <c:pt idx="224">
                  <c:v>429.51098388384094</c:v>
                </c:pt>
                <c:pt idx="225">
                  <c:v>1467.140072299354</c:v>
                </c:pt>
                <c:pt idx="226">
                  <c:v>2824.2970029739772</c:v>
                </c:pt>
                <c:pt idx="227">
                  <c:v>249.35753958220033</c:v>
                </c:pt>
                <c:pt idx="228">
                  <c:v>3659.9285132778491</c:v>
                </c:pt>
                <c:pt idx="229">
                  <c:v>1617.110129351656</c:v>
                </c:pt>
                <c:pt idx="231">
                  <c:v>172.76141342003183</c:v>
                </c:pt>
                <c:pt idx="232">
                  <c:v>7015.690230055071</c:v>
                </c:pt>
                <c:pt idx="233">
                  <c:v>6094.0593200617304</c:v>
                </c:pt>
                <c:pt idx="235">
                  <c:v>354.03151458811612</c:v>
                </c:pt>
                <c:pt idx="236">
                  <c:v>5160.8333464564002</c:v>
                </c:pt>
              </c:numCache>
            </c:numRef>
          </c:xVal>
          <c:yVal>
            <c:numRef>
              <c:f>'scatter ppd-rq'!$E$2:$E$238</c:f>
              <c:numCache>
                <c:formatCode>General</c:formatCode>
                <c:ptCount val="237"/>
                <c:pt idx="0">
                  <c:v>2.2425120772946863</c:v>
                </c:pt>
                <c:pt idx="1">
                  <c:v>4.9584999999999999</c:v>
                </c:pt>
                <c:pt idx="2">
                  <c:v>2.2680555555555557</c:v>
                </c:pt>
                <c:pt idx="3">
                  <c:v>4.2388059701492544</c:v>
                </c:pt>
                <c:pt idx="4">
                  <c:v>7.3624999999999998</c:v>
                </c:pt>
                <c:pt idx="5">
                  <c:v>14.535885167464116</c:v>
                </c:pt>
                <c:pt idx="7">
                  <c:v>3.5081818181818178</c:v>
                </c:pt>
                <c:pt idx="8">
                  <c:v>2.1779788838612371</c:v>
                </c:pt>
                <c:pt idx="9">
                  <c:v>2.2345654769385446</c:v>
                </c:pt>
                <c:pt idx="10">
                  <c:v>2.6265409799051707</c:v>
                </c:pt>
                <c:pt idx="11">
                  <c:v>4.4347630331753551</c:v>
                </c:pt>
                <c:pt idx="12">
                  <c:v>2.3723116027037592</c:v>
                </c:pt>
                <c:pt idx="14">
                  <c:v>2.1924603174603177</c:v>
                </c:pt>
                <c:pt idx="15">
                  <c:v>2.6425279789335088</c:v>
                </c:pt>
                <c:pt idx="16">
                  <c:v>4.7122641509433958</c:v>
                </c:pt>
                <c:pt idx="17">
                  <c:v>8.1397452418715304</c:v>
                </c:pt>
                <c:pt idx="18">
                  <c:v>10.130640012559525</c:v>
                </c:pt>
                <c:pt idx="19">
                  <c:v>13.85919540229885</c:v>
                </c:pt>
                <c:pt idx="21">
                  <c:v>1.684729064039409</c:v>
                </c:pt>
                <c:pt idx="22">
                  <c:v>1.3517011834319528</c:v>
                </c:pt>
                <c:pt idx="23">
                  <c:v>2.4566264513788099</c:v>
                </c:pt>
                <c:pt idx="24">
                  <c:v>2.692983902889563</c:v>
                </c:pt>
                <c:pt idx="25">
                  <c:v>5.7263888888888888</c:v>
                </c:pt>
                <c:pt idx="26">
                  <c:v>3.4636881926683718</c:v>
                </c:pt>
                <c:pt idx="28">
                  <c:v>1.7813901345291479</c:v>
                </c:pt>
                <c:pt idx="29">
                  <c:v>2.2421524663677128</c:v>
                </c:pt>
                <c:pt idx="30">
                  <c:v>1.6512396694214875</c:v>
                </c:pt>
                <c:pt idx="31">
                  <c:v>1.8253521126760563</c:v>
                </c:pt>
                <c:pt idx="32">
                  <c:v>2.3557692307692308</c:v>
                </c:pt>
                <c:pt idx="33">
                  <c:v>1.3709677419354838</c:v>
                </c:pt>
                <c:pt idx="34">
                  <c:v>3.0161137440758292</c:v>
                </c:pt>
                <c:pt idx="36">
                  <c:v>1.9777272727272728</c:v>
                </c:pt>
                <c:pt idx="37">
                  <c:v>2.6729553725339974</c:v>
                </c:pt>
                <c:pt idx="38">
                  <c:v>4.5356803818926474</c:v>
                </c:pt>
                <c:pt idx="39">
                  <c:v>7.263169232862424</c:v>
                </c:pt>
                <c:pt idx="40">
                  <c:v>8.8618618618618612</c:v>
                </c:pt>
                <c:pt idx="42">
                  <c:v>2.6506097560975608</c:v>
                </c:pt>
                <c:pt idx="43">
                  <c:v>1.7387820512820513</c:v>
                </c:pt>
                <c:pt idx="44">
                  <c:v>2.0800542740841248</c:v>
                </c:pt>
                <c:pt idx="45">
                  <c:v>5.7299334811529929</c:v>
                </c:pt>
                <c:pt idx="46">
                  <c:v>7.695191500941065</c:v>
                </c:pt>
                <c:pt idx="47">
                  <c:v>6.944</c:v>
                </c:pt>
                <c:pt idx="48">
                  <c:v>9.3299516908212556</c:v>
                </c:pt>
                <c:pt idx="49">
                  <c:v>10.474074074074075</c:v>
                </c:pt>
                <c:pt idx="51">
                  <c:v>1.8592767295597485</c:v>
                </c:pt>
                <c:pt idx="52">
                  <c:v>1.5894011202068072</c:v>
                </c:pt>
                <c:pt idx="53">
                  <c:v>1.4300947867298577</c:v>
                </c:pt>
                <c:pt idx="54">
                  <c:v>1.713550600343053</c:v>
                </c:pt>
                <c:pt idx="55">
                  <c:v>2.4662241887905605</c:v>
                </c:pt>
                <c:pt idx="56">
                  <c:v>1.8171653796653797</c:v>
                </c:pt>
                <c:pt idx="58">
                  <c:v>1.5899705014749264</c:v>
                </c:pt>
                <c:pt idx="59">
                  <c:v>1.5067264573991033</c:v>
                </c:pt>
                <c:pt idx="60">
                  <c:v>1.7120823779888634</c:v>
                </c:pt>
                <c:pt idx="61">
                  <c:v>1.6934784587839</c:v>
                </c:pt>
                <c:pt idx="62">
                  <c:v>5.1898477157360414</c:v>
                </c:pt>
                <c:pt idx="63">
                  <c:v>7.2077922077922079</c:v>
                </c:pt>
                <c:pt idx="65">
                  <c:v>1.95990990990991</c:v>
                </c:pt>
                <c:pt idx="66">
                  <c:v>1.8105478750640041</c:v>
                </c:pt>
                <c:pt idx="67">
                  <c:v>2.0276497695852536</c:v>
                </c:pt>
                <c:pt idx="68">
                  <c:v>2.8567961165048543</c:v>
                </c:pt>
                <c:pt idx="69">
                  <c:v>4.4785259281377527</c:v>
                </c:pt>
                <c:pt idx="70">
                  <c:v>4.4737654320987659</c:v>
                </c:pt>
                <c:pt idx="72">
                  <c:v>2.6515388628064684</c:v>
                </c:pt>
                <c:pt idx="73">
                  <c:v>1.639003799071338</c:v>
                </c:pt>
                <c:pt idx="74">
                  <c:v>2.3320040678552885</c:v>
                </c:pt>
                <c:pt idx="75">
                  <c:v>1.6148101112723756</c:v>
                </c:pt>
                <c:pt idx="76">
                  <c:v>2.80578231292517</c:v>
                </c:pt>
                <c:pt idx="77">
                  <c:v>7.1617130600796655</c:v>
                </c:pt>
                <c:pt idx="79">
                  <c:v>1.5689655172413792</c:v>
                </c:pt>
                <c:pt idx="80">
                  <c:v>2.3055900621118011</c:v>
                </c:pt>
                <c:pt idx="81">
                  <c:v>1.7760433258999682</c:v>
                </c:pt>
                <c:pt idx="82">
                  <c:v>3.147830456782422</c:v>
                </c:pt>
                <c:pt idx="83">
                  <c:v>1.5775898520084568</c:v>
                </c:pt>
                <c:pt idx="84">
                  <c:v>2.213953488372093</c:v>
                </c:pt>
                <c:pt idx="86">
                  <c:v>1.8156448202959832</c:v>
                </c:pt>
                <c:pt idx="87">
                  <c:v>3.0262008733624457</c:v>
                </c:pt>
                <c:pt idx="88">
                  <c:v>1.922300384672603</c:v>
                </c:pt>
                <c:pt idx="89">
                  <c:v>1.8587662337662338</c:v>
                </c:pt>
                <c:pt idx="90">
                  <c:v>1.7127496159754223</c:v>
                </c:pt>
                <c:pt idx="93">
                  <c:v>1.5965346534653464</c:v>
                </c:pt>
                <c:pt idx="94">
                  <c:v>1.7696078431372551</c:v>
                </c:pt>
                <c:pt idx="95">
                  <c:v>1.597918989223337</c:v>
                </c:pt>
                <c:pt idx="96">
                  <c:v>1.4991909385113269</c:v>
                </c:pt>
                <c:pt idx="97">
                  <c:v>1.5736233721894357</c:v>
                </c:pt>
                <c:pt idx="98">
                  <c:v>3.0112500000000004</c:v>
                </c:pt>
                <c:pt idx="100">
                  <c:v>2.7687400318979267</c:v>
                </c:pt>
                <c:pt idx="101">
                  <c:v>2.0769230769230771</c:v>
                </c:pt>
                <c:pt idx="102">
                  <c:v>2.7272727272727275</c:v>
                </c:pt>
                <c:pt idx="103">
                  <c:v>1.9816513761467891</c:v>
                </c:pt>
                <c:pt idx="104" formatCode="@">
                  <c:v>3.1515151515151514</c:v>
                </c:pt>
                <c:pt idx="105" formatCode="@">
                  <c:v>6.1176470588235299</c:v>
                </c:pt>
                <c:pt idx="106">
                  <c:v>5.5569396551724139</c:v>
                </c:pt>
                <c:pt idx="108">
                  <c:v>1.8608515057113184</c:v>
                </c:pt>
                <c:pt idx="109">
                  <c:v>1.8181818181818181</c:v>
                </c:pt>
                <c:pt idx="110">
                  <c:v>1.6477803738317758</c:v>
                </c:pt>
                <c:pt idx="111">
                  <c:v>1.3517011834319528</c:v>
                </c:pt>
                <c:pt idx="112">
                  <c:v>4.1016569637259286</c:v>
                </c:pt>
                <c:pt idx="113">
                  <c:v>6.1883677298311444</c:v>
                </c:pt>
                <c:pt idx="120">
                  <c:v>1.8506493506493507</c:v>
                </c:pt>
                <c:pt idx="121">
                  <c:v>2.2999999999999998</c:v>
                </c:pt>
                <c:pt idx="122">
                  <c:v>1.6840006859298637</c:v>
                </c:pt>
                <c:pt idx="123">
                  <c:v>2.3637825095644782</c:v>
                </c:pt>
                <c:pt idx="124">
                  <c:v>2.6824324324324325</c:v>
                </c:pt>
                <c:pt idx="127">
                  <c:v>1.3517011834319528</c:v>
                </c:pt>
                <c:pt idx="128">
                  <c:v>1.8160377358490567</c:v>
                </c:pt>
                <c:pt idx="129">
                  <c:v>1.6029598308668076</c:v>
                </c:pt>
                <c:pt idx="130">
                  <c:v>2.8858676207513416</c:v>
                </c:pt>
                <c:pt idx="131">
                  <c:v>4.1441441441441444</c:v>
                </c:pt>
                <c:pt idx="132">
                  <c:v>7.3506787330316756</c:v>
                </c:pt>
                <c:pt idx="134">
                  <c:v>2.0765550239234449</c:v>
                </c:pt>
                <c:pt idx="135">
                  <c:v>2.2457163689391182</c:v>
                </c:pt>
                <c:pt idx="136">
                  <c:v>1.9690909090909092</c:v>
                </c:pt>
                <c:pt idx="137">
                  <c:v>1.4195876288659794</c:v>
                </c:pt>
                <c:pt idx="138">
                  <c:v>4.4010152284263961</c:v>
                </c:pt>
                <c:pt idx="139">
                  <c:v>4.3407707910750517</c:v>
                </c:pt>
                <c:pt idx="141">
                  <c:v>0.92733073378234665</c:v>
                </c:pt>
                <c:pt idx="142">
                  <c:v>2.2616093583835521</c:v>
                </c:pt>
                <c:pt idx="143">
                  <c:v>1.1065631616090332</c:v>
                </c:pt>
                <c:pt idx="144">
                  <c:v>1.6674937965260546</c:v>
                </c:pt>
                <c:pt idx="145">
                  <c:v>4.6703866082104426</c:v>
                </c:pt>
                <c:pt idx="146">
                  <c:v>1.8819758672699851</c:v>
                </c:pt>
                <c:pt idx="147">
                  <c:v>8.9411764705882337</c:v>
                </c:pt>
                <c:pt idx="148">
                  <c:v>5.8330700368615052</c:v>
                </c:pt>
                <c:pt idx="149">
                  <c:v>6.5428571428571427</c:v>
                </c:pt>
                <c:pt idx="150">
                  <c:v>4.1733644859813088</c:v>
                </c:pt>
                <c:pt idx="152">
                  <c:v>1.9366515837104075</c:v>
                </c:pt>
                <c:pt idx="153">
                  <c:v>1.033967761914389</c:v>
                </c:pt>
                <c:pt idx="154">
                  <c:v>3.9075471698113202</c:v>
                </c:pt>
                <c:pt idx="155">
                  <c:v>1.8336448598130839</c:v>
                </c:pt>
                <c:pt idx="156">
                  <c:v>4.8005529225908372</c:v>
                </c:pt>
                <c:pt idx="157">
                  <c:v>6.0511904761904756</c:v>
                </c:pt>
                <c:pt idx="158">
                  <c:v>7.0588235294117645</c:v>
                </c:pt>
                <c:pt idx="159">
                  <c:v>6.3725490196078427</c:v>
                </c:pt>
                <c:pt idx="160">
                  <c:v>7.6230366492146597</c:v>
                </c:pt>
                <c:pt idx="161">
                  <c:v>6.8785046728971961</c:v>
                </c:pt>
                <c:pt idx="163">
                  <c:v>1.2611111111111111</c:v>
                </c:pt>
                <c:pt idx="164">
                  <c:v>1.782863849765258</c:v>
                </c:pt>
                <c:pt idx="165">
                  <c:v>1.4613743064447291</c:v>
                </c:pt>
                <c:pt idx="166">
                  <c:v>3.1006802721088436</c:v>
                </c:pt>
                <c:pt idx="167">
                  <c:v>5.9373983739837399</c:v>
                </c:pt>
                <c:pt idx="168">
                  <c:v>7.644389438943894</c:v>
                </c:pt>
                <c:pt idx="169">
                  <c:v>10.548340548340548</c:v>
                </c:pt>
                <c:pt idx="171">
                  <c:v>1.8981581798483209</c:v>
                </c:pt>
                <c:pt idx="172">
                  <c:v>1.1545171339563862</c:v>
                </c:pt>
                <c:pt idx="173">
                  <c:v>1.6175458715596331</c:v>
                </c:pt>
                <c:pt idx="174">
                  <c:v>3.431924882629108</c:v>
                </c:pt>
                <c:pt idx="175">
                  <c:v>4.7195876288659795</c:v>
                </c:pt>
                <c:pt idx="178" formatCode="@">
                  <c:v>2.3862559241706163</c:v>
                </c:pt>
                <c:pt idx="179" formatCode="@">
                  <c:v>1.3653846153846154</c:v>
                </c:pt>
                <c:pt idx="180" formatCode="@">
                  <c:v>1.695752009184845</c:v>
                </c:pt>
                <c:pt idx="181" formatCode="@">
                  <c:v>2.6178371391641533</c:v>
                </c:pt>
                <c:pt idx="182" formatCode="@">
                  <c:v>4.2412060301507539</c:v>
                </c:pt>
                <c:pt idx="183" formatCode="@">
                  <c:v>3.706</c:v>
                </c:pt>
                <c:pt idx="185" formatCode="@">
                  <c:v>1.528169014084507</c:v>
                </c:pt>
                <c:pt idx="186" formatCode="@">
                  <c:v>1.5550314465408805</c:v>
                </c:pt>
                <c:pt idx="187" formatCode="@">
                  <c:v>5.8496680983990634</c:v>
                </c:pt>
                <c:pt idx="188" formatCode="@">
                  <c:v>6.6199722607489599</c:v>
                </c:pt>
                <c:pt idx="189" formatCode="@">
                  <c:v>7.1333333333333337</c:v>
                </c:pt>
                <c:pt idx="190" formatCode="@">
                  <c:v>14.822560975609758</c:v>
                </c:pt>
                <c:pt idx="192">
                  <c:v>1.2961876832844574</c:v>
                </c:pt>
                <c:pt idx="193">
                  <c:v>1.665995975855131</c:v>
                </c:pt>
                <c:pt idx="194">
                  <c:v>5.943509615384615</c:v>
                </c:pt>
                <c:pt idx="195">
                  <c:v>4.0727272727272723</c:v>
                </c:pt>
                <c:pt idx="196">
                  <c:v>3.398805078416729</c:v>
                </c:pt>
                <c:pt idx="197">
                  <c:v>5.8595859585958587</c:v>
                </c:pt>
                <c:pt idx="198">
                  <c:v>3.7972684592402901</c:v>
                </c:pt>
                <c:pt idx="200">
                  <c:v>2.0473933649289102</c:v>
                </c:pt>
                <c:pt idx="201">
                  <c:v>1.8086124401913877</c:v>
                </c:pt>
                <c:pt idx="202">
                  <c:v>1.1599636970172684</c:v>
                </c:pt>
                <c:pt idx="203">
                  <c:v>3.2601952539751586</c:v>
                </c:pt>
                <c:pt idx="204">
                  <c:v>6.2157434402332363</c:v>
                </c:pt>
                <c:pt idx="205">
                  <c:v>2.5022556390977444</c:v>
                </c:pt>
                <c:pt idx="206">
                  <c:v>9.2853757616790791</c:v>
                </c:pt>
                <c:pt idx="207">
                  <c:v>6.1450326323422768</c:v>
                </c:pt>
                <c:pt idx="209">
                  <c:v>2.1599794238683128</c:v>
                </c:pt>
                <c:pt idx="210">
                  <c:v>2.6904761904761902</c:v>
                </c:pt>
                <c:pt idx="211">
                  <c:v>5.7317708333333339</c:v>
                </c:pt>
                <c:pt idx="212" formatCode="@">
                  <c:v>5.7621649630222809</c:v>
                </c:pt>
                <c:pt idx="213" formatCode="@">
                  <c:v>6.3762886597938149</c:v>
                </c:pt>
                <c:pt idx="214">
                  <c:v>15.27197802197802</c:v>
                </c:pt>
                <c:pt idx="216">
                  <c:v>1.4299065420560748</c:v>
                </c:pt>
                <c:pt idx="217">
                  <c:v>1.5698412698412698</c:v>
                </c:pt>
                <c:pt idx="218">
                  <c:v>2.9467005076142132</c:v>
                </c:pt>
                <c:pt idx="219">
                  <c:v>3.2110552763819098</c:v>
                </c:pt>
                <c:pt idx="220">
                  <c:v>2.6970320892637698</c:v>
                </c:pt>
                <c:pt idx="221">
                  <c:v>3.283582089552239</c:v>
                </c:pt>
                <c:pt idx="223">
                  <c:v>2.6272066458982346</c:v>
                </c:pt>
                <c:pt idx="224">
                  <c:v>1.6541353383458648</c:v>
                </c:pt>
                <c:pt idx="225">
                  <c:v>1.2032467532467532</c:v>
                </c:pt>
                <c:pt idx="226">
                  <c:v>2.7175242608891899</c:v>
                </c:pt>
                <c:pt idx="227">
                  <c:v>1.8584137597295491</c:v>
                </c:pt>
                <c:pt idx="228">
                  <c:v>7.5240488155061014</c:v>
                </c:pt>
                <c:pt idx="229">
                  <c:v>5.0300751879699241</c:v>
                </c:pt>
                <c:pt idx="231">
                  <c:v>1.1699463327370303</c:v>
                </c:pt>
                <c:pt idx="232">
                  <c:v>6.102594339622641</c:v>
                </c:pt>
                <c:pt idx="233">
                  <c:v>8.0125786163522026</c:v>
                </c:pt>
                <c:pt idx="235">
                  <c:v>2.1059033989266549</c:v>
                </c:pt>
                <c:pt idx="236">
                  <c:v>1.8751902587519025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566336"/>
        <c:axId val="183736960"/>
      </c:scatterChart>
      <c:valAx>
        <c:axId val="183566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GB" sz="1200" b="0">
                    <a:latin typeface="Arial" pitchFamily="34" charset="0"/>
                    <a:cs typeface="Arial" pitchFamily="34" charset="0"/>
                  </a:rPr>
                  <a:t>Relative quantity of cassava</a:t>
                </a:r>
                <a:r>
                  <a:rPr lang="en-GB" sz="1200" b="0" baseline="0">
                    <a:latin typeface="Arial" pitchFamily="34" charset="0"/>
                    <a:cs typeface="Arial" pitchFamily="34" charset="0"/>
                  </a:rPr>
                  <a:t> F6'H1 genes</a:t>
                </a:r>
                <a:r>
                  <a:rPr lang="en-GB" sz="1200" b="0">
                    <a:latin typeface="Arial" pitchFamily="34" charset="0"/>
                    <a:cs typeface="Arial" pitchFamily="34" charset="0"/>
                  </a:rPr>
                  <a:t> expression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736960"/>
        <c:crosses val="autoZero"/>
        <c:crossBetween val="midCat"/>
      </c:valAx>
      <c:valAx>
        <c:axId val="18373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defRPr>
                </a:pPr>
                <a:r>
                  <a:rPr lang="en-GB" sz="1200" b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Discolouration </a:t>
                </a:r>
                <a:r>
                  <a:rPr lang="en-US" altLang="zh-CN" sz="1200" b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scores</a:t>
                </a:r>
                <a:endParaRPr lang="en-GB" sz="1200" b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35663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364106404"/>
              </p:ext>
            </p:extLst>
          </p:nvPr>
        </p:nvGraphicFramePr>
        <p:xfrm>
          <a:off x="1619672" y="332656"/>
          <a:ext cx="5600700" cy="435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4869160"/>
            <a:ext cx="76328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dirty="0"/>
              <a:t>Fig. </a:t>
            </a:r>
            <a:r>
              <a:rPr lang="en-GB" altLang="zh-CN" smtClean="0"/>
              <a:t>S4 </a:t>
            </a:r>
            <a:r>
              <a:rPr lang="en-GB" altLang="zh-CN" b="1" dirty="0"/>
              <a:t>A scatter plot correlates the expression of cassava F6’H1 candidates and the discoloration</a:t>
            </a:r>
            <a:r>
              <a:rPr lang="en-GB" altLang="zh-CN" dirty="0"/>
              <a:t>. The scopoletin levels (ng/mg fresh sample) and relative abundance of cassava F6’H genes’ mRNA was measured from 198 individual samples in LC-MS and </a:t>
            </a:r>
            <a:r>
              <a:rPr lang="en-GB" altLang="zh-CN" dirty="0" err="1"/>
              <a:t>qRT</a:t>
            </a:r>
            <a:r>
              <a:rPr lang="en-GB" altLang="zh-CN" dirty="0"/>
              <a:t>-PCR (n=198). Trend line equation: y = 0.0003x + 2.1763; R² = 0.4487; T-stat = 12.63; P-value = 3.82E-27; Significance F = 3.82E-27.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8596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83</Words>
  <Application>Microsoft Office PowerPoint</Application>
  <PresentationFormat>全屏显示(4:3)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Liu</dc:creator>
  <cp:lastModifiedBy>Shi Liu</cp:lastModifiedBy>
  <cp:revision>7</cp:revision>
  <dcterms:created xsi:type="dcterms:W3CDTF">2016-12-14T14:24:03Z</dcterms:created>
  <dcterms:modified xsi:type="dcterms:W3CDTF">2017-03-08T11:43:28Z</dcterms:modified>
</cp:coreProperties>
</file>