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1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510233503520239E-2"/>
          <c:y val="8.5766091692884613E-2"/>
          <c:w val="0.83319685039370084"/>
          <c:h val="0.72088764946048411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2.3808323959505062E-2"/>
                  <c:y val="-0.3708330441745629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'scatter scop-RQ'!$C$2:$C$168</c:f>
              <c:numCache>
                <c:formatCode>General</c:formatCode>
                <c:ptCount val="167"/>
                <c:pt idx="0">
                  <c:v>0.97450139125188195</c:v>
                </c:pt>
                <c:pt idx="1">
                  <c:v>2926.11328125</c:v>
                </c:pt>
                <c:pt idx="2">
                  <c:v>12664.8408203125</c:v>
                </c:pt>
                <c:pt idx="3">
                  <c:v>14646.4609375</c:v>
                </c:pt>
                <c:pt idx="4">
                  <c:v>11395.640625</c:v>
                </c:pt>
                <c:pt idx="5">
                  <c:v>22501.50390625</c:v>
                </c:pt>
                <c:pt idx="12">
                  <c:v>12.806946754455566</c:v>
                </c:pt>
                <c:pt idx="13">
                  <c:v>1166.0255126953125</c:v>
                </c:pt>
                <c:pt idx="14">
                  <c:v>298.14483642578125</c:v>
                </c:pt>
                <c:pt idx="15">
                  <c:v>156.09271240234375</c:v>
                </c:pt>
                <c:pt idx="16">
                  <c:v>2786.69189453125</c:v>
                </c:pt>
                <c:pt idx="17">
                  <c:v>362.7939453125</c:v>
                </c:pt>
                <c:pt idx="18">
                  <c:v>1658.3035888671875</c:v>
                </c:pt>
                <c:pt idx="19">
                  <c:v>11.849560737609863</c:v>
                </c:pt>
                <c:pt idx="20">
                  <c:v>229.06040954589844</c:v>
                </c:pt>
                <c:pt idx="21">
                  <c:v>1282.9964599609375</c:v>
                </c:pt>
                <c:pt idx="22">
                  <c:v>1779.3505859375</c:v>
                </c:pt>
                <c:pt idx="23">
                  <c:v>222.02659606933594</c:v>
                </c:pt>
                <c:pt idx="24">
                  <c:v>27.639434814453125</c:v>
                </c:pt>
                <c:pt idx="25">
                  <c:v>30.755659727732656</c:v>
                </c:pt>
                <c:pt idx="26">
                  <c:v>697.46202033692009</c:v>
                </c:pt>
                <c:pt idx="27">
                  <c:v>730.31121180783589</c:v>
                </c:pt>
                <c:pt idx="28">
                  <c:v>237.75069999448706</c:v>
                </c:pt>
                <c:pt idx="29">
                  <c:v>5391.8288979121289</c:v>
                </c:pt>
                <c:pt idx="30">
                  <c:v>5584.167986632825</c:v>
                </c:pt>
                <c:pt idx="31">
                  <c:v>11.860816691988173</c:v>
                </c:pt>
                <c:pt idx="32">
                  <c:v>1239.376284568297</c:v>
                </c:pt>
                <c:pt idx="33">
                  <c:v>1204.5219780231059</c:v>
                </c:pt>
                <c:pt idx="34">
                  <c:v>1934.4373151677471</c:v>
                </c:pt>
                <c:pt idx="35">
                  <c:v>2769.0143639505513</c:v>
                </c:pt>
                <c:pt idx="36">
                  <c:v>4376.852622678306</c:v>
                </c:pt>
                <c:pt idx="37">
                  <c:v>4.6503614477171542</c:v>
                </c:pt>
                <c:pt idx="38">
                  <c:v>222.73578745753505</c:v>
                </c:pt>
                <c:pt idx="39">
                  <c:v>1145.1241170177154</c:v>
                </c:pt>
                <c:pt idx="40">
                  <c:v>373.73289661632373</c:v>
                </c:pt>
                <c:pt idx="41">
                  <c:v>475.70638331534383</c:v>
                </c:pt>
                <c:pt idx="42">
                  <c:v>3173.1558405087849</c:v>
                </c:pt>
                <c:pt idx="43">
                  <c:v>6.0902827492938902</c:v>
                </c:pt>
                <c:pt idx="44">
                  <c:v>300.84094177670545</c:v>
                </c:pt>
                <c:pt idx="45">
                  <c:v>545.72267424879431</c:v>
                </c:pt>
                <c:pt idx="46">
                  <c:v>613.88283125164423</c:v>
                </c:pt>
                <c:pt idx="47">
                  <c:v>553.73212435476887</c:v>
                </c:pt>
                <c:pt idx="48">
                  <c:v>2464.9759001494926</c:v>
                </c:pt>
                <c:pt idx="49">
                  <c:v>14.467774755106928</c:v>
                </c:pt>
                <c:pt idx="50" formatCode="0.0000">
                  <c:v>134.94289927072205</c:v>
                </c:pt>
                <c:pt idx="51" formatCode="0.0000">
                  <c:v>1033.8912009281812</c:v>
                </c:pt>
                <c:pt idx="52" formatCode="0.0000">
                  <c:v>114.34328404963726</c:v>
                </c:pt>
                <c:pt idx="53" formatCode="0.0000">
                  <c:v>10.445243414645571</c:v>
                </c:pt>
                <c:pt idx="54">
                  <c:v>32.97240330474002</c:v>
                </c:pt>
                <c:pt idx="55">
                  <c:v>1368.4723004482648</c:v>
                </c:pt>
                <c:pt idx="56">
                  <c:v>1610.6736152047622</c:v>
                </c:pt>
                <c:pt idx="57">
                  <c:v>1230.7814799946971</c:v>
                </c:pt>
                <c:pt idx="58">
                  <c:v>741.45220552775504</c:v>
                </c:pt>
                <c:pt idx="59">
                  <c:v>1856.7658502296447</c:v>
                </c:pt>
                <c:pt idx="61">
                  <c:v>15.723278356290304</c:v>
                </c:pt>
                <c:pt idx="62">
                  <c:v>1347.2577097033118</c:v>
                </c:pt>
                <c:pt idx="63">
                  <c:v>507.57459482891994</c:v>
                </c:pt>
                <c:pt idx="64">
                  <c:v>725.70287919527129</c:v>
                </c:pt>
                <c:pt idx="65">
                  <c:v>1312.9698575075408</c:v>
                </c:pt>
                <c:pt idx="66">
                  <c:v>2988.9225501554743</c:v>
                </c:pt>
                <c:pt idx="67">
                  <c:v>1212.5582257017636</c:v>
                </c:pt>
                <c:pt idx="69" formatCode="0.0000">
                  <c:v>12.53308191485616</c:v>
                </c:pt>
                <c:pt idx="70" formatCode="0.0000">
                  <c:v>1363.0968356920209</c:v>
                </c:pt>
                <c:pt idx="71" formatCode="0.0000">
                  <c:v>494.31463327815038</c:v>
                </c:pt>
                <c:pt idx="72" formatCode="0.0000">
                  <c:v>939.83536416019354</c:v>
                </c:pt>
                <c:pt idx="73" formatCode="0.0000">
                  <c:v>2378.151334813007</c:v>
                </c:pt>
                <c:pt idx="74" formatCode="0.0000">
                  <c:v>4230.267989069027</c:v>
                </c:pt>
                <c:pt idx="75" formatCode="0.0000">
                  <c:v>48.803983761332333</c:v>
                </c:pt>
                <c:pt idx="76" formatCode="0.0000">
                  <c:v>202.07286828763168</c:v>
                </c:pt>
                <c:pt idx="77" formatCode="0.0000">
                  <c:v>732.49236433012436</c:v>
                </c:pt>
                <c:pt idx="78" formatCode="0.0000">
                  <c:v>667.26469568376513</c:v>
                </c:pt>
                <c:pt idx="79" formatCode="0.0000">
                  <c:v>1604.091462230105</c:v>
                </c:pt>
                <c:pt idx="82">
                  <c:v>6.7880408317366783</c:v>
                </c:pt>
                <c:pt idx="83">
                  <c:v>712.86638597643139</c:v>
                </c:pt>
                <c:pt idx="84">
                  <c:v>2266.4174746518538</c:v>
                </c:pt>
                <c:pt idx="85">
                  <c:v>4290.9381724514569</c:v>
                </c:pt>
                <c:pt idx="86">
                  <c:v>3339.5254841222545</c:v>
                </c:pt>
                <c:pt idx="87">
                  <c:v>5496.5828079682497</c:v>
                </c:pt>
                <c:pt idx="89">
                  <c:v>2.7548598251192442</c:v>
                </c:pt>
                <c:pt idx="90">
                  <c:v>6743.9282157888974</c:v>
                </c:pt>
                <c:pt idx="91">
                  <c:v>4220.3358030540976</c:v>
                </c:pt>
                <c:pt idx="92">
                  <c:v>2309.0972616118675</c:v>
                </c:pt>
                <c:pt idx="93">
                  <c:v>5205.9563646069882</c:v>
                </c:pt>
                <c:pt idx="94">
                  <c:v>5874.2630114122512</c:v>
                </c:pt>
                <c:pt idx="96">
                  <c:v>0.61748899113785116</c:v>
                </c:pt>
                <c:pt idx="97">
                  <c:v>8223.4304664086321</c:v>
                </c:pt>
                <c:pt idx="98">
                  <c:v>1958.2399447201985</c:v>
                </c:pt>
                <c:pt idx="99">
                  <c:v>3687.2250759334843</c:v>
                </c:pt>
                <c:pt idx="100">
                  <c:v>12434.976045619447</c:v>
                </c:pt>
                <c:pt idx="101">
                  <c:v>8204.762756657814</c:v>
                </c:pt>
                <c:pt idx="102">
                  <c:v>13892.261817140992</c:v>
                </c:pt>
                <c:pt idx="103">
                  <c:v>4769.8249377673637</c:v>
                </c:pt>
                <c:pt idx="104">
                  <c:v>7016.1574866820065</c:v>
                </c:pt>
                <c:pt idx="105">
                  <c:v>7244.7959886159915</c:v>
                </c:pt>
                <c:pt idx="107">
                  <c:v>1.447581601160435</c:v>
                </c:pt>
                <c:pt idx="108">
                  <c:v>1185.9775249264296</c:v>
                </c:pt>
                <c:pt idx="109">
                  <c:v>2642.3086344165495</c:v>
                </c:pt>
                <c:pt idx="110">
                  <c:v>3824.1104311345484</c:v>
                </c:pt>
                <c:pt idx="111">
                  <c:v>6484.6090727840228</c:v>
                </c:pt>
                <c:pt idx="112">
                  <c:v>7561.9680657549043</c:v>
                </c:pt>
                <c:pt idx="113">
                  <c:v>6707.2998334367066</c:v>
                </c:pt>
                <c:pt idx="114">
                  <c:v>6524.8039378762605</c:v>
                </c:pt>
                <c:pt idx="115">
                  <c:v>8948.8714789202368</c:v>
                </c:pt>
                <c:pt idx="116">
                  <c:v>6197.7473054464799</c:v>
                </c:pt>
                <c:pt idx="118">
                  <c:v>3.7180078582465481</c:v>
                </c:pt>
                <c:pt idx="119">
                  <c:v>5473.9568218354016</c:v>
                </c:pt>
                <c:pt idx="120">
                  <c:v>5364.8851799588974</c:v>
                </c:pt>
                <c:pt idx="121">
                  <c:v>21401.865471022473</c:v>
                </c:pt>
                <c:pt idx="122">
                  <c:v>11131.989407045368</c:v>
                </c:pt>
                <c:pt idx="123">
                  <c:v>12586.157036857783</c:v>
                </c:pt>
                <c:pt idx="124">
                  <c:v>15681.03069836855</c:v>
                </c:pt>
                <c:pt idx="126">
                  <c:v>9.7178057091481218</c:v>
                </c:pt>
                <c:pt idx="127">
                  <c:v>167.46162614313613</c:v>
                </c:pt>
                <c:pt idx="128">
                  <c:v>1824.5939438629155</c:v>
                </c:pt>
                <c:pt idx="129">
                  <c:v>9750.5936825978551</c:v>
                </c:pt>
                <c:pt idx="130">
                  <c:v>4314.5776412146242</c:v>
                </c:pt>
                <c:pt idx="133">
                  <c:v>13.131767302825846</c:v>
                </c:pt>
                <c:pt idx="134">
                  <c:v>1411.5381945650527</c:v>
                </c:pt>
                <c:pt idx="135">
                  <c:v>4465.7896802018522</c:v>
                </c:pt>
                <c:pt idx="136">
                  <c:v>2425.5066350338479</c:v>
                </c:pt>
                <c:pt idx="137">
                  <c:v>2122.5947082669122</c:v>
                </c:pt>
                <c:pt idx="138">
                  <c:v>4959.9199193937038</c:v>
                </c:pt>
                <c:pt idx="140">
                  <c:v>41.110185290397908</c:v>
                </c:pt>
                <c:pt idx="141">
                  <c:v>1300.3689372612503</c:v>
                </c:pt>
                <c:pt idx="142">
                  <c:v>10180.714444868328</c:v>
                </c:pt>
                <c:pt idx="143">
                  <c:v>11792.602113104002</c:v>
                </c:pt>
                <c:pt idx="144">
                  <c:v>6519.0333604527259</c:v>
                </c:pt>
                <c:pt idx="145">
                  <c:v>9962.4441873999895</c:v>
                </c:pt>
                <c:pt idx="147">
                  <c:v>89.368674461290937</c:v>
                </c:pt>
                <c:pt idx="148">
                  <c:v>879.76227767769933</c:v>
                </c:pt>
                <c:pt idx="149">
                  <c:v>6488.8916924841542</c:v>
                </c:pt>
                <c:pt idx="150">
                  <c:v>6640.9166738695985</c:v>
                </c:pt>
                <c:pt idx="151">
                  <c:v>5334.1104767361458</c:v>
                </c:pt>
                <c:pt idx="152">
                  <c:v>1704.7241518853198</c:v>
                </c:pt>
                <c:pt idx="153">
                  <c:v>1393.7810958057132</c:v>
                </c:pt>
                <c:pt idx="154">
                  <c:v>3.7636618971121369</c:v>
                </c:pt>
                <c:pt idx="155">
                  <c:v>7921.8296140386537</c:v>
                </c:pt>
                <c:pt idx="156">
                  <c:v>9489.748580947904</c:v>
                </c:pt>
                <c:pt idx="157">
                  <c:v>11287.971772182067</c:v>
                </c:pt>
                <c:pt idx="158">
                  <c:v>8736.612661364341</c:v>
                </c:pt>
                <c:pt idx="159">
                  <c:v>9398.9781568590424</c:v>
                </c:pt>
                <c:pt idx="164">
                  <c:v>2879.776611328125</c:v>
                </c:pt>
                <c:pt idx="165">
                  <c:v>2741.937255859375</c:v>
                </c:pt>
                <c:pt idx="166">
                  <c:v>1964.6099853515625</c:v>
                </c:pt>
              </c:numCache>
            </c:numRef>
          </c:xVal>
          <c:yVal>
            <c:numRef>
              <c:f>'scatter scop-RQ'!$G$2:$G$168</c:f>
              <c:numCache>
                <c:formatCode>General</c:formatCode>
                <c:ptCount val="167"/>
                <c:pt idx="0">
                  <c:v>9.1053306595909489E-2</c:v>
                </c:pt>
                <c:pt idx="1">
                  <c:v>10.538765512691425</c:v>
                </c:pt>
                <c:pt idx="2">
                  <c:v>9.7119351669151044</c:v>
                </c:pt>
                <c:pt idx="3">
                  <c:v>11.915044422243783</c:v>
                </c:pt>
                <c:pt idx="4">
                  <c:v>11.247706496322211</c:v>
                </c:pt>
                <c:pt idx="5">
                  <c:v>29.035426825476208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2.0130577706349531</c:v>
                </c:pt>
                <c:pt idx="14">
                  <c:v>1.6137419373121915</c:v>
                </c:pt>
                <c:pt idx="15">
                  <c:v>2.0232836616635452E-2</c:v>
                </c:pt>
                <c:pt idx="16">
                  <c:v>4.8696704714094121</c:v>
                </c:pt>
                <c:pt idx="17">
                  <c:v>1.507778161613889</c:v>
                </c:pt>
                <c:pt idx="18">
                  <c:v>6.5813920330464946</c:v>
                </c:pt>
                <c:pt idx="19">
                  <c:v>0.13241557323865982</c:v>
                </c:pt>
                <c:pt idx="20">
                  <c:v>0.30921176944573708</c:v>
                </c:pt>
                <c:pt idx="21">
                  <c:v>2.1835671032979107</c:v>
                </c:pt>
                <c:pt idx="22">
                  <c:v>4.4395542037825582</c:v>
                </c:pt>
                <c:pt idx="23">
                  <c:v>1.1239453745606529</c:v>
                </c:pt>
                <c:pt idx="24">
                  <c:v>0.21565593094973612</c:v>
                </c:pt>
                <c:pt idx="25">
                  <c:v>0.16033038322149268</c:v>
                </c:pt>
                <c:pt idx="26">
                  <c:v>2.3944283226367706</c:v>
                </c:pt>
                <c:pt idx="27">
                  <c:v>3.0531033632597935</c:v>
                </c:pt>
                <c:pt idx="28">
                  <c:v>0.77279638010301344</c:v>
                </c:pt>
                <c:pt idx="29">
                  <c:v>9.5794847980017437</c:v>
                </c:pt>
                <c:pt idx="30">
                  <c:v>11.019566474115774</c:v>
                </c:pt>
                <c:pt idx="31">
                  <c:v>0.11084660475195771</c:v>
                </c:pt>
                <c:pt idx="32">
                  <c:v>4.5817920699239565</c:v>
                </c:pt>
                <c:pt idx="33">
                  <c:v>5.1299811220314551</c:v>
                </c:pt>
                <c:pt idx="34">
                  <c:v>3.5245211077275709</c:v>
                </c:pt>
                <c:pt idx="35">
                  <c:v>6.6138131998144338</c:v>
                </c:pt>
                <c:pt idx="36">
                  <c:v>9.249281362361458</c:v>
                </c:pt>
                <c:pt idx="37">
                  <c:v>0.16214067076368269</c:v>
                </c:pt>
                <c:pt idx="38">
                  <c:v>0.44630925321479947</c:v>
                </c:pt>
                <c:pt idx="39">
                  <c:v>3.6227457836851777</c:v>
                </c:pt>
                <c:pt idx="40">
                  <c:v>5.1944453864672324</c:v>
                </c:pt>
                <c:pt idx="41">
                  <c:v>2.7530095650474014</c:v>
                </c:pt>
                <c:pt idx="42">
                  <c:v>5.1286825460759466</c:v>
                </c:pt>
                <c:pt idx="43">
                  <c:v>0.1524151527795736</c:v>
                </c:pt>
                <c:pt idx="44">
                  <c:v>1.3144899580067215</c:v>
                </c:pt>
                <c:pt idx="45">
                  <c:v>2.4798053063773167</c:v>
                </c:pt>
                <c:pt idx="46">
                  <c:v>5.8939377357214768</c:v>
                </c:pt>
                <c:pt idx="47">
                  <c:v>3.2188721872951276</c:v>
                </c:pt>
                <c:pt idx="48">
                  <c:v>6.4688934740725861</c:v>
                </c:pt>
                <c:pt idx="49">
                  <c:v>0.13386394442264543</c:v>
                </c:pt>
                <c:pt idx="50">
                  <c:v>0.46270520716491426</c:v>
                </c:pt>
                <c:pt idx="51">
                  <c:v>4.5399725245002607</c:v>
                </c:pt>
                <c:pt idx="52">
                  <c:v>0.85470150287811519</c:v>
                </c:pt>
                <c:pt idx="53">
                  <c:v>0.2159862033453423</c:v>
                </c:pt>
                <c:pt idx="54">
                  <c:v>0</c:v>
                </c:pt>
                <c:pt idx="55">
                  <c:v>2.8252641226826456</c:v>
                </c:pt>
                <c:pt idx="56">
                  <c:v>3.8149582368027657</c:v>
                </c:pt>
                <c:pt idx="57">
                  <c:v>3.697952460593747</c:v>
                </c:pt>
                <c:pt idx="58">
                  <c:v>3.1124301076860292</c:v>
                </c:pt>
                <c:pt idx="59">
                  <c:v>8.5223102350495683</c:v>
                </c:pt>
                <c:pt idx="60">
                  <c:v>0</c:v>
                </c:pt>
                <c:pt idx="61">
                  <c:v>0</c:v>
                </c:pt>
                <c:pt idx="62">
                  <c:v>3.5317771848683686</c:v>
                </c:pt>
                <c:pt idx="63">
                  <c:v>1.1479638112044674</c:v>
                </c:pt>
                <c:pt idx="64">
                  <c:v>4.0992291124280653</c:v>
                </c:pt>
                <c:pt idx="65">
                  <c:v>5.6037119914723901</c:v>
                </c:pt>
                <c:pt idx="66">
                  <c:v>4.9890241389115033</c:v>
                </c:pt>
                <c:pt idx="67">
                  <c:v>5.7465889883951675</c:v>
                </c:pt>
                <c:pt idx="68">
                  <c:v>0</c:v>
                </c:pt>
                <c:pt idx="69">
                  <c:v>9.182488677722718E-2</c:v>
                </c:pt>
                <c:pt idx="70">
                  <c:v>6.9709676183729554</c:v>
                </c:pt>
                <c:pt idx="71">
                  <c:v>1.8548763805887802</c:v>
                </c:pt>
                <c:pt idx="72">
                  <c:v>5.9537407981169759</c:v>
                </c:pt>
                <c:pt idx="73">
                  <c:v>5.5895765299984328</c:v>
                </c:pt>
                <c:pt idx="74">
                  <c:v>13.826905003104729</c:v>
                </c:pt>
                <c:pt idx="75">
                  <c:v>0.17823987684865353</c:v>
                </c:pt>
                <c:pt idx="76">
                  <c:v>0.49975084942768244</c:v>
                </c:pt>
                <c:pt idx="77">
                  <c:v>1.589030080134713</c:v>
                </c:pt>
                <c:pt idx="78">
                  <c:v>8.8337487421856959</c:v>
                </c:pt>
                <c:pt idx="79">
                  <c:v>10.902573177736341</c:v>
                </c:pt>
                <c:pt idx="80">
                  <c:v>0</c:v>
                </c:pt>
                <c:pt idx="81">
                  <c:v>0</c:v>
                </c:pt>
                <c:pt idx="82">
                  <c:v>0.3929993340571275</c:v>
                </c:pt>
                <c:pt idx="83">
                  <c:v>2.3401579594438964</c:v>
                </c:pt>
                <c:pt idx="84">
                  <c:v>7.1975191936104821</c:v>
                </c:pt>
                <c:pt idx="85">
                  <c:v>8.0017542450371675</c:v>
                </c:pt>
                <c:pt idx="86">
                  <c:v>6.6910585084742014</c:v>
                </c:pt>
                <c:pt idx="87">
                  <c:v>12.364312358449791</c:v>
                </c:pt>
                <c:pt idx="88">
                  <c:v>0</c:v>
                </c:pt>
                <c:pt idx="89">
                  <c:v>0</c:v>
                </c:pt>
                <c:pt idx="90">
                  <c:v>3.0349165095827759</c:v>
                </c:pt>
                <c:pt idx="91">
                  <c:v>6.4067212998118013</c:v>
                </c:pt>
                <c:pt idx="92">
                  <c:v>7.9386041228502675</c:v>
                </c:pt>
                <c:pt idx="93">
                  <c:v>3.4380005792838819</c:v>
                </c:pt>
                <c:pt idx="94">
                  <c:v>4.7429721592052232</c:v>
                </c:pt>
                <c:pt idx="95">
                  <c:v>0</c:v>
                </c:pt>
                <c:pt idx="96">
                  <c:v>0</c:v>
                </c:pt>
                <c:pt idx="97">
                  <c:v>2.6438159633131697</c:v>
                </c:pt>
                <c:pt idx="98">
                  <c:v>13.270764345163625</c:v>
                </c:pt>
                <c:pt idx="99">
                  <c:v>11.649316238942648</c:v>
                </c:pt>
                <c:pt idx="100">
                  <c:v>6.7271075749251672</c:v>
                </c:pt>
                <c:pt idx="101">
                  <c:v>16.883245984127253</c:v>
                </c:pt>
                <c:pt idx="102">
                  <c:v>7.655848478673513</c:v>
                </c:pt>
                <c:pt idx="103">
                  <c:v>14.515356704869845</c:v>
                </c:pt>
                <c:pt idx="104">
                  <c:v>20.955434900940556</c:v>
                </c:pt>
                <c:pt idx="105">
                  <c:v>19.343083607248456</c:v>
                </c:pt>
                <c:pt idx="106">
                  <c:v>0</c:v>
                </c:pt>
                <c:pt idx="107">
                  <c:v>0</c:v>
                </c:pt>
                <c:pt idx="108">
                  <c:v>2.3533368419494538</c:v>
                </c:pt>
                <c:pt idx="109">
                  <c:v>10.485865553069555</c:v>
                </c:pt>
                <c:pt idx="110">
                  <c:v>11.034133287222842</c:v>
                </c:pt>
                <c:pt idx="111">
                  <c:v>2.5845464002945628</c:v>
                </c:pt>
                <c:pt idx="112">
                  <c:v>5.2799209223624368</c:v>
                </c:pt>
                <c:pt idx="113">
                  <c:v>5.8375789107192775</c:v>
                </c:pt>
                <c:pt idx="114">
                  <c:v>5.1090112353610948</c:v>
                </c:pt>
                <c:pt idx="115">
                  <c:v>11.335011826400448</c:v>
                </c:pt>
                <c:pt idx="116">
                  <c:v>6.6702189948125374</c:v>
                </c:pt>
                <c:pt idx="117">
                  <c:v>0</c:v>
                </c:pt>
                <c:pt idx="118">
                  <c:v>0.37039842483683832</c:v>
                </c:pt>
                <c:pt idx="119">
                  <c:v>6.7665921472826236</c:v>
                </c:pt>
                <c:pt idx="120">
                  <c:v>0.4058718736570644</c:v>
                </c:pt>
                <c:pt idx="121">
                  <c:v>7.0052117496134505</c:v>
                </c:pt>
                <c:pt idx="122">
                  <c:v>6.5347765502535315</c:v>
                </c:pt>
                <c:pt idx="123">
                  <c:v>6.5910753171340755</c:v>
                </c:pt>
                <c:pt idx="124">
                  <c:v>8.6251052762866536</c:v>
                </c:pt>
                <c:pt idx="125">
                  <c:v>0</c:v>
                </c:pt>
                <c:pt idx="126">
                  <c:v>0.33661280500521534</c:v>
                </c:pt>
                <c:pt idx="127">
                  <c:v>0.27171654402723988</c:v>
                </c:pt>
                <c:pt idx="128">
                  <c:v>4.5935055987847244</c:v>
                </c:pt>
                <c:pt idx="129">
                  <c:v>3.2443957257104694</c:v>
                </c:pt>
                <c:pt idx="130">
                  <c:v>1.6947508779403697</c:v>
                </c:pt>
                <c:pt idx="131">
                  <c:v>4.2450869846215733</c:v>
                </c:pt>
                <c:pt idx="132">
                  <c:v>0</c:v>
                </c:pt>
                <c:pt idx="133">
                  <c:v>0</c:v>
                </c:pt>
                <c:pt idx="134">
                  <c:v>0.18898923820568492</c:v>
                </c:pt>
                <c:pt idx="135">
                  <c:v>6.2035784839427999</c:v>
                </c:pt>
                <c:pt idx="136">
                  <c:v>7.9445145604788694</c:v>
                </c:pt>
                <c:pt idx="137">
                  <c:v>5.8079903056144975</c:v>
                </c:pt>
                <c:pt idx="138">
                  <c:v>10.110266996797176</c:v>
                </c:pt>
                <c:pt idx="139">
                  <c:v>0</c:v>
                </c:pt>
                <c:pt idx="140">
                  <c:v>0</c:v>
                </c:pt>
                <c:pt idx="141">
                  <c:v>4.90852228698511</c:v>
                </c:pt>
                <c:pt idx="142">
                  <c:v>2.9913154981007102</c:v>
                </c:pt>
                <c:pt idx="143">
                  <c:v>6.5125704865772223</c:v>
                </c:pt>
                <c:pt idx="144">
                  <c:v>5.0863184196441287</c:v>
                </c:pt>
                <c:pt idx="145">
                  <c:v>11.298856740983432</c:v>
                </c:pt>
                <c:pt idx="146">
                  <c:v>0</c:v>
                </c:pt>
                <c:pt idx="147">
                  <c:v>0.19872175518651994</c:v>
                </c:pt>
                <c:pt idx="148">
                  <c:v>0.50719441354143879</c:v>
                </c:pt>
                <c:pt idx="149">
                  <c:v>5.080240635032478</c:v>
                </c:pt>
                <c:pt idx="150">
                  <c:v>4.2536138936556274</c:v>
                </c:pt>
                <c:pt idx="151">
                  <c:v>7.927727365379484</c:v>
                </c:pt>
                <c:pt idx="152">
                  <c:v>3.6711164619592784</c:v>
                </c:pt>
                <c:pt idx="153">
                  <c:v>8.9375768045547019</c:v>
                </c:pt>
                <c:pt idx="154">
                  <c:v>0</c:v>
                </c:pt>
                <c:pt idx="155">
                  <c:v>3.2970440066184379</c:v>
                </c:pt>
                <c:pt idx="156">
                  <c:v>3.5328720013851109</c:v>
                </c:pt>
                <c:pt idx="157">
                  <c:v>6.1125132904254107</c:v>
                </c:pt>
                <c:pt idx="158">
                  <c:v>12.877909204456827</c:v>
                </c:pt>
                <c:pt idx="159">
                  <c:v>11.311307684869368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2.1786760161982328</c:v>
                </c:pt>
                <c:pt idx="165">
                  <c:v>5.8776699910464831</c:v>
                </c:pt>
                <c:pt idx="166">
                  <c:v>2.9764757798344581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174912"/>
        <c:axId val="189376000"/>
      </c:scatterChart>
      <c:valAx>
        <c:axId val="189174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200" b="0">
                    <a:latin typeface="Arial" pitchFamily="34" charset="0"/>
                    <a:cs typeface="Arial" pitchFamily="34" charset="0"/>
                  </a:defRPr>
                </a:pPr>
                <a:r>
                  <a:rPr lang="en-US" altLang="zh-CN" sz="1200" b="0">
                    <a:latin typeface="Arial" pitchFamily="34" charset="0"/>
                    <a:cs typeface="Arial" pitchFamily="34" charset="0"/>
                  </a:rPr>
                  <a:t>Relative quantity of cassava F6'H1 candidates expression</a:t>
                </a:r>
                <a:endParaRPr lang="zh-CN" altLang="en-US" sz="1200" b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9376000"/>
        <c:crosses val="autoZero"/>
        <c:crossBetween val="midCat"/>
      </c:valAx>
      <c:valAx>
        <c:axId val="18937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200" b="0">
                    <a:latin typeface="Arial" pitchFamily="34" charset="0"/>
                    <a:cs typeface="Arial" pitchFamily="34" charset="0"/>
                  </a:defRPr>
                </a:pPr>
                <a:r>
                  <a:rPr lang="en-US" altLang="zh-CN" sz="1200" b="0">
                    <a:latin typeface="Arial" pitchFamily="34" charset="0"/>
                    <a:cs typeface="Arial" pitchFamily="34" charset="0"/>
                  </a:rPr>
                  <a:t>Scopoletin ng/mg fresh weight</a:t>
                </a:r>
                <a:endParaRPr lang="zh-CN" altLang="en-US" sz="1200" b="0"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91749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965679394"/>
              </p:ext>
            </p:extLst>
          </p:nvPr>
        </p:nvGraphicFramePr>
        <p:xfrm>
          <a:off x="1547664" y="404664"/>
          <a:ext cx="555498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4581128"/>
            <a:ext cx="74168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dirty="0"/>
              <a:t>Fig. </a:t>
            </a:r>
            <a:r>
              <a:rPr lang="en-GB" altLang="zh-CN" smtClean="0"/>
              <a:t>S5 </a:t>
            </a:r>
            <a:r>
              <a:rPr lang="en-GB" altLang="zh-CN" b="1" dirty="0"/>
              <a:t>A scatter plot correlates the accumulation of scopoletin during the development of PPD and the expression of cassava F6’H1 candidates</a:t>
            </a:r>
            <a:r>
              <a:rPr lang="en-GB" altLang="zh-CN" dirty="0"/>
              <a:t>. The scopoletin levels (ng/mg fresh sample) and relative abundance of cassava F6’H genes’ mRNA was measured from 144 individual samples in LC-MS and </a:t>
            </a:r>
            <a:r>
              <a:rPr lang="en-GB" altLang="zh-CN" dirty="0" err="1"/>
              <a:t>qRT</a:t>
            </a:r>
            <a:r>
              <a:rPr lang="en-GB" altLang="zh-CN" dirty="0"/>
              <a:t>-PCR (n=144). Trend line equation: y = 0.0007x + 2.6934; R² = 0.3577; T-stat = 8.89; P-value = 2.47E-15; Significance F = 2.47E-15.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2981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Shi Liu</dc:creator>
  <cp:lastModifiedBy>Shi Liu</cp:lastModifiedBy>
  <cp:revision>4</cp:revision>
  <dcterms:created xsi:type="dcterms:W3CDTF">2016-12-14T14:24:18Z</dcterms:created>
  <dcterms:modified xsi:type="dcterms:W3CDTF">2017-03-08T11:43:09Z</dcterms:modified>
</cp:coreProperties>
</file>