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391775" cy="5778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8972" y="945695"/>
            <a:ext cx="7793831" cy="2011774"/>
          </a:xfrm>
        </p:spPr>
        <p:txBody>
          <a:bodyPr anchor="b"/>
          <a:lstStyle>
            <a:lvl1pPr algn="ctr">
              <a:defRPr sz="505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8972" y="3035050"/>
            <a:ext cx="7793831" cy="1395133"/>
          </a:xfrm>
        </p:spPr>
        <p:txBody>
          <a:bodyPr/>
          <a:lstStyle>
            <a:lvl1pPr marL="0" indent="0" algn="ctr">
              <a:buNone/>
              <a:defRPr sz="2022"/>
            </a:lvl1pPr>
            <a:lvl2pPr marL="385237" indent="0" algn="ctr">
              <a:buNone/>
              <a:defRPr sz="1685"/>
            </a:lvl2pPr>
            <a:lvl3pPr marL="770473" indent="0" algn="ctr">
              <a:buNone/>
              <a:defRPr sz="1517"/>
            </a:lvl3pPr>
            <a:lvl4pPr marL="1155710" indent="0" algn="ctr">
              <a:buNone/>
              <a:defRPr sz="1348"/>
            </a:lvl4pPr>
            <a:lvl5pPr marL="1540947" indent="0" algn="ctr">
              <a:buNone/>
              <a:defRPr sz="1348"/>
            </a:lvl5pPr>
            <a:lvl6pPr marL="1926184" indent="0" algn="ctr">
              <a:buNone/>
              <a:defRPr sz="1348"/>
            </a:lvl6pPr>
            <a:lvl7pPr marL="2311420" indent="0" algn="ctr">
              <a:buNone/>
              <a:defRPr sz="1348"/>
            </a:lvl7pPr>
            <a:lvl8pPr marL="2696657" indent="0" algn="ctr">
              <a:buNone/>
              <a:defRPr sz="1348"/>
            </a:lvl8pPr>
            <a:lvl9pPr marL="3081894" indent="0" algn="ctr">
              <a:buNone/>
              <a:defRPr sz="1348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73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14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6614" y="307651"/>
            <a:ext cx="2240726" cy="4897012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4435" y="307651"/>
            <a:ext cx="6592282" cy="489701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15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56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022" y="1440613"/>
            <a:ext cx="8962906" cy="2403695"/>
          </a:xfrm>
        </p:spPr>
        <p:txBody>
          <a:bodyPr anchor="b"/>
          <a:lstStyle>
            <a:lvl1pPr>
              <a:defRPr sz="505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022" y="3867048"/>
            <a:ext cx="8962906" cy="1264046"/>
          </a:xfrm>
        </p:spPr>
        <p:txBody>
          <a:bodyPr/>
          <a:lstStyle>
            <a:lvl1pPr marL="0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1pPr>
            <a:lvl2pPr marL="385237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2pPr>
            <a:lvl3pPr marL="77047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3pPr>
            <a:lvl4pPr marL="1155710" indent="0">
              <a:buNone/>
              <a:defRPr sz="1348">
                <a:solidFill>
                  <a:schemeClr val="tx1">
                    <a:tint val="75000"/>
                  </a:schemeClr>
                </a:solidFill>
              </a:defRPr>
            </a:lvl4pPr>
            <a:lvl5pPr marL="1540947" indent="0">
              <a:buNone/>
              <a:defRPr sz="1348">
                <a:solidFill>
                  <a:schemeClr val="tx1">
                    <a:tint val="75000"/>
                  </a:schemeClr>
                </a:solidFill>
              </a:defRPr>
            </a:lvl5pPr>
            <a:lvl6pPr marL="1926184" indent="0">
              <a:buNone/>
              <a:defRPr sz="1348">
                <a:solidFill>
                  <a:schemeClr val="tx1">
                    <a:tint val="75000"/>
                  </a:schemeClr>
                </a:solidFill>
              </a:defRPr>
            </a:lvl6pPr>
            <a:lvl7pPr marL="2311420" indent="0">
              <a:buNone/>
              <a:defRPr sz="1348">
                <a:solidFill>
                  <a:schemeClr val="tx1">
                    <a:tint val="75000"/>
                  </a:schemeClr>
                </a:solidFill>
              </a:defRPr>
            </a:lvl7pPr>
            <a:lvl8pPr marL="2696657" indent="0">
              <a:buNone/>
              <a:defRPr sz="1348">
                <a:solidFill>
                  <a:schemeClr val="tx1">
                    <a:tint val="75000"/>
                  </a:schemeClr>
                </a:solidFill>
              </a:defRPr>
            </a:lvl8pPr>
            <a:lvl9pPr marL="3081894" indent="0">
              <a:buNone/>
              <a:defRPr sz="13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688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4435" y="1538258"/>
            <a:ext cx="4416504" cy="366640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836" y="1538258"/>
            <a:ext cx="4416504" cy="366640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20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788" y="307652"/>
            <a:ext cx="8962906" cy="111691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788" y="1416536"/>
            <a:ext cx="4396208" cy="694222"/>
          </a:xfrm>
        </p:spPr>
        <p:txBody>
          <a:bodyPr anchor="b"/>
          <a:lstStyle>
            <a:lvl1pPr marL="0" indent="0">
              <a:buNone/>
              <a:defRPr sz="2022" b="1"/>
            </a:lvl1pPr>
            <a:lvl2pPr marL="385237" indent="0">
              <a:buNone/>
              <a:defRPr sz="1685" b="1"/>
            </a:lvl2pPr>
            <a:lvl3pPr marL="770473" indent="0">
              <a:buNone/>
              <a:defRPr sz="1517" b="1"/>
            </a:lvl3pPr>
            <a:lvl4pPr marL="1155710" indent="0">
              <a:buNone/>
              <a:defRPr sz="1348" b="1"/>
            </a:lvl4pPr>
            <a:lvl5pPr marL="1540947" indent="0">
              <a:buNone/>
              <a:defRPr sz="1348" b="1"/>
            </a:lvl5pPr>
            <a:lvl6pPr marL="1926184" indent="0">
              <a:buNone/>
              <a:defRPr sz="1348" b="1"/>
            </a:lvl6pPr>
            <a:lvl7pPr marL="2311420" indent="0">
              <a:buNone/>
              <a:defRPr sz="1348" b="1"/>
            </a:lvl7pPr>
            <a:lvl8pPr marL="2696657" indent="0">
              <a:buNone/>
              <a:defRPr sz="1348" b="1"/>
            </a:lvl8pPr>
            <a:lvl9pPr marL="3081894" indent="0">
              <a:buNone/>
              <a:defRPr sz="1348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788" y="2110757"/>
            <a:ext cx="4396208" cy="31046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60836" y="1416536"/>
            <a:ext cx="4417858" cy="694222"/>
          </a:xfrm>
        </p:spPr>
        <p:txBody>
          <a:bodyPr anchor="b"/>
          <a:lstStyle>
            <a:lvl1pPr marL="0" indent="0">
              <a:buNone/>
              <a:defRPr sz="2022" b="1"/>
            </a:lvl1pPr>
            <a:lvl2pPr marL="385237" indent="0">
              <a:buNone/>
              <a:defRPr sz="1685" b="1"/>
            </a:lvl2pPr>
            <a:lvl3pPr marL="770473" indent="0">
              <a:buNone/>
              <a:defRPr sz="1517" b="1"/>
            </a:lvl3pPr>
            <a:lvl4pPr marL="1155710" indent="0">
              <a:buNone/>
              <a:defRPr sz="1348" b="1"/>
            </a:lvl4pPr>
            <a:lvl5pPr marL="1540947" indent="0">
              <a:buNone/>
              <a:defRPr sz="1348" b="1"/>
            </a:lvl5pPr>
            <a:lvl6pPr marL="1926184" indent="0">
              <a:buNone/>
              <a:defRPr sz="1348" b="1"/>
            </a:lvl6pPr>
            <a:lvl7pPr marL="2311420" indent="0">
              <a:buNone/>
              <a:defRPr sz="1348" b="1"/>
            </a:lvl7pPr>
            <a:lvl8pPr marL="2696657" indent="0">
              <a:buNone/>
              <a:defRPr sz="1348" b="1"/>
            </a:lvl8pPr>
            <a:lvl9pPr marL="3081894" indent="0">
              <a:buNone/>
              <a:defRPr sz="1348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60836" y="2110757"/>
            <a:ext cx="4417858" cy="31046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39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51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28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788" y="385233"/>
            <a:ext cx="3351618" cy="1348317"/>
          </a:xfrm>
        </p:spPr>
        <p:txBody>
          <a:bodyPr anchor="b"/>
          <a:lstStyle>
            <a:lvl1pPr>
              <a:defRPr sz="269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858" y="831998"/>
            <a:ext cx="5260836" cy="4106480"/>
          </a:xfrm>
        </p:spPr>
        <p:txBody>
          <a:bodyPr/>
          <a:lstStyle>
            <a:lvl1pPr>
              <a:defRPr sz="2696"/>
            </a:lvl1pPr>
            <a:lvl2pPr>
              <a:defRPr sz="2359"/>
            </a:lvl2pPr>
            <a:lvl3pPr>
              <a:defRPr sz="2022"/>
            </a:lvl3pPr>
            <a:lvl4pPr>
              <a:defRPr sz="1685"/>
            </a:lvl4pPr>
            <a:lvl5pPr>
              <a:defRPr sz="1685"/>
            </a:lvl5pPr>
            <a:lvl6pPr>
              <a:defRPr sz="1685"/>
            </a:lvl6pPr>
            <a:lvl7pPr>
              <a:defRPr sz="1685"/>
            </a:lvl7pPr>
            <a:lvl8pPr>
              <a:defRPr sz="1685"/>
            </a:lvl8pPr>
            <a:lvl9pPr>
              <a:defRPr sz="168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788" y="1733550"/>
            <a:ext cx="3351618" cy="3211616"/>
          </a:xfrm>
        </p:spPr>
        <p:txBody>
          <a:bodyPr/>
          <a:lstStyle>
            <a:lvl1pPr marL="0" indent="0">
              <a:buNone/>
              <a:defRPr sz="1348"/>
            </a:lvl1pPr>
            <a:lvl2pPr marL="385237" indent="0">
              <a:buNone/>
              <a:defRPr sz="1180"/>
            </a:lvl2pPr>
            <a:lvl3pPr marL="770473" indent="0">
              <a:buNone/>
              <a:defRPr sz="1011"/>
            </a:lvl3pPr>
            <a:lvl4pPr marL="1155710" indent="0">
              <a:buNone/>
              <a:defRPr sz="843"/>
            </a:lvl4pPr>
            <a:lvl5pPr marL="1540947" indent="0">
              <a:buNone/>
              <a:defRPr sz="843"/>
            </a:lvl5pPr>
            <a:lvl6pPr marL="1926184" indent="0">
              <a:buNone/>
              <a:defRPr sz="843"/>
            </a:lvl6pPr>
            <a:lvl7pPr marL="2311420" indent="0">
              <a:buNone/>
              <a:defRPr sz="843"/>
            </a:lvl7pPr>
            <a:lvl8pPr marL="2696657" indent="0">
              <a:buNone/>
              <a:defRPr sz="843"/>
            </a:lvl8pPr>
            <a:lvl9pPr marL="3081894" indent="0">
              <a:buNone/>
              <a:defRPr sz="84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8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788" y="385233"/>
            <a:ext cx="3351618" cy="1348317"/>
          </a:xfrm>
        </p:spPr>
        <p:txBody>
          <a:bodyPr anchor="b"/>
          <a:lstStyle>
            <a:lvl1pPr>
              <a:defRPr sz="269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17858" y="831998"/>
            <a:ext cx="5260836" cy="4106480"/>
          </a:xfrm>
        </p:spPr>
        <p:txBody>
          <a:bodyPr anchor="t"/>
          <a:lstStyle>
            <a:lvl1pPr marL="0" indent="0">
              <a:buNone/>
              <a:defRPr sz="2696"/>
            </a:lvl1pPr>
            <a:lvl2pPr marL="385237" indent="0">
              <a:buNone/>
              <a:defRPr sz="2359"/>
            </a:lvl2pPr>
            <a:lvl3pPr marL="770473" indent="0">
              <a:buNone/>
              <a:defRPr sz="2022"/>
            </a:lvl3pPr>
            <a:lvl4pPr marL="1155710" indent="0">
              <a:buNone/>
              <a:defRPr sz="1685"/>
            </a:lvl4pPr>
            <a:lvl5pPr marL="1540947" indent="0">
              <a:buNone/>
              <a:defRPr sz="1685"/>
            </a:lvl5pPr>
            <a:lvl6pPr marL="1926184" indent="0">
              <a:buNone/>
              <a:defRPr sz="1685"/>
            </a:lvl6pPr>
            <a:lvl7pPr marL="2311420" indent="0">
              <a:buNone/>
              <a:defRPr sz="1685"/>
            </a:lvl7pPr>
            <a:lvl8pPr marL="2696657" indent="0">
              <a:buNone/>
              <a:defRPr sz="1685"/>
            </a:lvl8pPr>
            <a:lvl9pPr marL="3081894" indent="0">
              <a:buNone/>
              <a:defRPr sz="168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788" y="1733550"/>
            <a:ext cx="3351618" cy="3211616"/>
          </a:xfrm>
        </p:spPr>
        <p:txBody>
          <a:bodyPr/>
          <a:lstStyle>
            <a:lvl1pPr marL="0" indent="0">
              <a:buNone/>
              <a:defRPr sz="1348"/>
            </a:lvl1pPr>
            <a:lvl2pPr marL="385237" indent="0">
              <a:buNone/>
              <a:defRPr sz="1180"/>
            </a:lvl2pPr>
            <a:lvl3pPr marL="770473" indent="0">
              <a:buNone/>
              <a:defRPr sz="1011"/>
            </a:lvl3pPr>
            <a:lvl4pPr marL="1155710" indent="0">
              <a:buNone/>
              <a:defRPr sz="843"/>
            </a:lvl4pPr>
            <a:lvl5pPr marL="1540947" indent="0">
              <a:buNone/>
              <a:defRPr sz="843"/>
            </a:lvl5pPr>
            <a:lvl6pPr marL="1926184" indent="0">
              <a:buNone/>
              <a:defRPr sz="843"/>
            </a:lvl6pPr>
            <a:lvl7pPr marL="2311420" indent="0">
              <a:buNone/>
              <a:defRPr sz="843"/>
            </a:lvl7pPr>
            <a:lvl8pPr marL="2696657" indent="0">
              <a:buNone/>
              <a:defRPr sz="843"/>
            </a:lvl8pPr>
            <a:lvl9pPr marL="3081894" indent="0">
              <a:buNone/>
              <a:defRPr sz="84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24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4435" y="307652"/>
            <a:ext cx="8962906" cy="1116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435" y="1538258"/>
            <a:ext cx="8962906" cy="3666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4435" y="5355814"/>
            <a:ext cx="2338149" cy="307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60BD0-4243-46FE-8C8E-003A9C459830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2276" y="5355814"/>
            <a:ext cx="3507224" cy="307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9191" y="5355814"/>
            <a:ext cx="2338149" cy="307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65BE7-6C50-4174-8CC6-70F340CCEC8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25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0473" rtl="0" eaLnBrk="1" latinLnBrk="0" hangingPunct="1">
        <a:lnSpc>
          <a:spcPct val="90000"/>
        </a:lnSpc>
        <a:spcBef>
          <a:spcPct val="0"/>
        </a:spcBef>
        <a:buNone/>
        <a:defRPr sz="37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618" indent="-192618" algn="l" defTabSz="770473" rtl="0" eaLnBrk="1" latinLnBrk="0" hangingPunct="1">
        <a:lnSpc>
          <a:spcPct val="90000"/>
        </a:lnSpc>
        <a:spcBef>
          <a:spcPts val="843"/>
        </a:spcBef>
        <a:buFont typeface="Arial" panose="020B0604020202020204" pitchFamily="34" charset="0"/>
        <a:buChar char="•"/>
        <a:defRPr sz="2359" kern="1200">
          <a:solidFill>
            <a:schemeClr val="tx1"/>
          </a:solidFill>
          <a:latin typeface="+mn-lt"/>
          <a:ea typeface="+mn-ea"/>
          <a:cs typeface="+mn-cs"/>
        </a:defRPr>
      </a:lvl1pPr>
      <a:lvl2pPr marL="577855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2022" kern="1200">
          <a:solidFill>
            <a:schemeClr val="tx1"/>
          </a:solidFill>
          <a:latin typeface="+mn-lt"/>
          <a:ea typeface="+mn-ea"/>
          <a:cs typeface="+mn-cs"/>
        </a:defRPr>
      </a:lvl2pPr>
      <a:lvl3pPr marL="963092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685" kern="1200">
          <a:solidFill>
            <a:schemeClr val="tx1"/>
          </a:solidFill>
          <a:latin typeface="+mn-lt"/>
          <a:ea typeface="+mn-ea"/>
          <a:cs typeface="+mn-cs"/>
        </a:defRPr>
      </a:lvl3pPr>
      <a:lvl4pPr marL="1348329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517" kern="1200">
          <a:solidFill>
            <a:schemeClr val="tx1"/>
          </a:solidFill>
          <a:latin typeface="+mn-lt"/>
          <a:ea typeface="+mn-ea"/>
          <a:cs typeface="+mn-cs"/>
        </a:defRPr>
      </a:lvl4pPr>
      <a:lvl5pPr marL="1733565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517" kern="1200">
          <a:solidFill>
            <a:schemeClr val="tx1"/>
          </a:solidFill>
          <a:latin typeface="+mn-lt"/>
          <a:ea typeface="+mn-ea"/>
          <a:cs typeface="+mn-cs"/>
        </a:defRPr>
      </a:lvl5pPr>
      <a:lvl6pPr marL="2118802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517" kern="1200">
          <a:solidFill>
            <a:schemeClr val="tx1"/>
          </a:solidFill>
          <a:latin typeface="+mn-lt"/>
          <a:ea typeface="+mn-ea"/>
          <a:cs typeface="+mn-cs"/>
        </a:defRPr>
      </a:lvl6pPr>
      <a:lvl7pPr marL="2504039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517" kern="1200">
          <a:solidFill>
            <a:schemeClr val="tx1"/>
          </a:solidFill>
          <a:latin typeface="+mn-lt"/>
          <a:ea typeface="+mn-ea"/>
          <a:cs typeface="+mn-cs"/>
        </a:defRPr>
      </a:lvl7pPr>
      <a:lvl8pPr marL="2889275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517" kern="1200">
          <a:solidFill>
            <a:schemeClr val="tx1"/>
          </a:solidFill>
          <a:latin typeface="+mn-lt"/>
          <a:ea typeface="+mn-ea"/>
          <a:cs typeface="+mn-cs"/>
        </a:defRPr>
      </a:lvl8pPr>
      <a:lvl9pPr marL="3274512" indent="-192618" algn="l" defTabSz="770473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sz="15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1pPr>
      <a:lvl2pPr marL="385237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2pPr>
      <a:lvl3pPr marL="770473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3pPr>
      <a:lvl4pPr marL="1155710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4pPr>
      <a:lvl5pPr marL="1540947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5pPr>
      <a:lvl6pPr marL="1926184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6pPr>
      <a:lvl7pPr marL="2311420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7pPr>
      <a:lvl8pPr marL="2696657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8pPr>
      <a:lvl9pPr marL="3081894" algn="l" defTabSz="770473" rtl="0" eaLnBrk="1" latinLnBrk="0" hangingPunct="1">
        <a:defRPr sz="15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3F0F118-C2EF-4568-9DA3-39FFA9960A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7"/>
          <a:stretch/>
        </p:blipFill>
        <p:spPr>
          <a:xfrm>
            <a:off x="125928" y="755374"/>
            <a:ext cx="12548046" cy="5891870"/>
          </a:xfrm>
          <a:prstGeom prst="rect">
            <a:avLst/>
          </a:prstGeom>
        </p:spPr>
      </p:pic>
      <p:sp>
        <p:nvSpPr>
          <p:cNvPr id="62" name="Rechteck 61">
            <a:extLst>
              <a:ext uri="{FF2B5EF4-FFF2-40B4-BE49-F238E27FC236}">
                <a16:creationId xmlns:a16="http://schemas.microsoft.com/office/drawing/2014/main" id="{795A02EF-8E5E-4291-939C-9910C00676E2}"/>
              </a:ext>
            </a:extLst>
          </p:cNvPr>
          <p:cNvSpPr/>
          <p:nvPr/>
        </p:nvSpPr>
        <p:spPr>
          <a:xfrm>
            <a:off x="197443" y="286583"/>
            <a:ext cx="7920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GO enriched cellular components downregulated in good varieties at T4 </a:t>
            </a:r>
          </a:p>
        </p:txBody>
      </p:sp>
    </p:spTree>
    <p:extLst>
      <p:ext uri="{BB962C8B-B14F-4D97-AF65-F5344CB8AC3E}">
        <p14:creationId xmlns:p14="http://schemas.microsoft.com/office/powerpoint/2010/main" val="243222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Madritsch Silvia</dc:creator>
  <cp:lastModifiedBy>Madritsch Silvia</cp:lastModifiedBy>
  <cp:revision>2</cp:revision>
  <dcterms:created xsi:type="dcterms:W3CDTF">2020-03-20T07:58:31Z</dcterms:created>
  <dcterms:modified xsi:type="dcterms:W3CDTF">2020-03-20T08:11:41Z</dcterms:modified>
</cp:coreProperties>
</file>