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7127875" cy="6048375"/>
  <p:notesSz cx="6858000" cy="9144000"/>
  <p:defaultTextStyle>
    <a:defPPr>
      <a:defRPr lang="en-US"/>
    </a:defPPr>
    <a:lvl1pPr marL="0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1pPr>
    <a:lvl2pPr marL="316211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2pPr>
    <a:lvl3pPr marL="632423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3pPr>
    <a:lvl4pPr marL="948634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4pPr>
    <a:lvl5pPr marL="1264845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5pPr>
    <a:lvl6pPr marL="1581057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6pPr>
    <a:lvl7pPr marL="1897268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7pPr>
    <a:lvl8pPr marL="2213480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8pPr>
    <a:lvl9pPr marL="2529692" algn="l" defTabSz="632423" rtl="0" eaLnBrk="1" latinLnBrk="0" hangingPunct="1">
      <a:defRPr sz="124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5" d="100"/>
          <a:sy n="95" d="100"/>
        </p:scale>
        <p:origin x="1723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91" y="989862"/>
            <a:ext cx="6058694" cy="2105731"/>
          </a:xfrm>
        </p:spPr>
        <p:txBody>
          <a:bodyPr anchor="b"/>
          <a:lstStyle>
            <a:lvl1pPr algn="ctr">
              <a:defRPr sz="467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0985" y="3176797"/>
            <a:ext cx="5345906" cy="1460290"/>
          </a:xfrm>
        </p:spPr>
        <p:txBody>
          <a:bodyPr/>
          <a:lstStyle>
            <a:lvl1pPr marL="0" indent="0" algn="ctr">
              <a:buNone/>
              <a:defRPr sz="1871"/>
            </a:lvl1pPr>
            <a:lvl2pPr marL="356387" indent="0" algn="ctr">
              <a:buNone/>
              <a:defRPr sz="1559"/>
            </a:lvl2pPr>
            <a:lvl3pPr marL="712775" indent="0" algn="ctr">
              <a:buNone/>
              <a:defRPr sz="1403"/>
            </a:lvl3pPr>
            <a:lvl4pPr marL="1069162" indent="0" algn="ctr">
              <a:buNone/>
              <a:defRPr sz="1247"/>
            </a:lvl4pPr>
            <a:lvl5pPr marL="1425550" indent="0" algn="ctr">
              <a:buNone/>
              <a:defRPr sz="1247"/>
            </a:lvl5pPr>
            <a:lvl6pPr marL="1781937" indent="0" algn="ctr">
              <a:buNone/>
              <a:defRPr sz="1247"/>
            </a:lvl6pPr>
            <a:lvl7pPr marL="2138324" indent="0" algn="ctr">
              <a:buNone/>
              <a:defRPr sz="1247"/>
            </a:lvl7pPr>
            <a:lvl8pPr marL="2494712" indent="0" algn="ctr">
              <a:buNone/>
              <a:defRPr sz="1247"/>
            </a:lvl8pPr>
            <a:lvl9pPr marL="2851099" indent="0" algn="ctr">
              <a:buNone/>
              <a:defRPr sz="124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3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8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329" y="1507895"/>
            <a:ext cx="6147792" cy="2515956"/>
          </a:xfrm>
        </p:spPr>
        <p:txBody>
          <a:bodyPr anchor="b"/>
          <a:lstStyle>
            <a:lvl1pPr>
              <a:defRPr sz="467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329" y="4047653"/>
            <a:ext cx="6147792" cy="1323082"/>
          </a:xfrm>
        </p:spPr>
        <p:txBody>
          <a:bodyPr/>
          <a:lstStyle>
            <a:lvl1pPr marL="0" indent="0">
              <a:buNone/>
              <a:defRPr sz="1871">
                <a:solidFill>
                  <a:schemeClr val="tx1"/>
                </a:solidFill>
              </a:defRPr>
            </a:lvl1pPr>
            <a:lvl2pPr marL="356387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2pPr>
            <a:lvl3pPr marL="71277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06916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4pPr>
            <a:lvl5pPr marL="1425550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5pPr>
            <a:lvl6pPr marL="1781937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6pPr>
            <a:lvl7pPr marL="2138324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7pPr>
            <a:lvl8pPr marL="249471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8pPr>
            <a:lvl9pPr marL="285109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5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041" y="1610100"/>
            <a:ext cx="3029347" cy="38376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8487" y="1610100"/>
            <a:ext cx="3029347" cy="38376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76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70" y="322021"/>
            <a:ext cx="6147792" cy="11690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970" y="1482692"/>
            <a:ext cx="3015425" cy="726645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87" indent="0">
              <a:buNone/>
              <a:defRPr sz="1559" b="1"/>
            </a:lvl2pPr>
            <a:lvl3pPr marL="712775" indent="0">
              <a:buNone/>
              <a:defRPr sz="1403" b="1"/>
            </a:lvl3pPr>
            <a:lvl4pPr marL="1069162" indent="0">
              <a:buNone/>
              <a:defRPr sz="1247" b="1"/>
            </a:lvl4pPr>
            <a:lvl5pPr marL="1425550" indent="0">
              <a:buNone/>
              <a:defRPr sz="1247" b="1"/>
            </a:lvl5pPr>
            <a:lvl6pPr marL="1781937" indent="0">
              <a:buNone/>
              <a:defRPr sz="1247" b="1"/>
            </a:lvl6pPr>
            <a:lvl7pPr marL="2138324" indent="0">
              <a:buNone/>
              <a:defRPr sz="1247" b="1"/>
            </a:lvl7pPr>
            <a:lvl8pPr marL="2494712" indent="0">
              <a:buNone/>
              <a:defRPr sz="1247" b="1"/>
            </a:lvl8pPr>
            <a:lvl9pPr marL="2851099" indent="0">
              <a:buNone/>
              <a:defRPr sz="12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970" y="2209337"/>
            <a:ext cx="3015425" cy="32496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8487" y="1482692"/>
            <a:ext cx="3030275" cy="726645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87" indent="0">
              <a:buNone/>
              <a:defRPr sz="1559" b="1"/>
            </a:lvl2pPr>
            <a:lvl3pPr marL="712775" indent="0">
              <a:buNone/>
              <a:defRPr sz="1403" b="1"/>
            </a:lvl3pPr>
            <a:lvl4pPr marL="1069162" indent="0">
              <a:buNone/>
              <a:defRPr sz="1247" b="1"/>
            </a:lvl4pPr>
            <a:lvl5pPr marL="1425550" indent="0">
              <a:buNone/>
              <a:defRPr sz="1247" b="1"/>
            </a:lvl5pPr>
            <a:lvl6pPr marL="1781937" indent="0">
              <a:buNone/>
              <a:defRPr sz="1247" b="1"/>
            </a:lvl6pPr>
            <a:lvl7pPr marL="2138324" indent="0">
              <a:buNone/>
              <a:defRPr sz="1247" b="1"/>
            </a:lvl7pPr>
            <a:lvl8pPr marL="2494712" indent="0">
              <a:buNone/>
              <a:defRPr sz="1247" b="1"/>
            </a:lvl8pPr>
            <a:lvl9pPr marL="2851099" indent="0">
              <a:buNone/>
              <a:defRPr sz="124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08487" y="2209337"/>
            <a:ext cx="3030275" cy="32496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68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4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9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70" y="403225"/>
            <a:ext cx="2298925" cy="1411288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0275" y="870856"/>
            <a:ext cx="3608487" cy="4298266"/>
          </a:xfrm>
        </p:spPr>
        <p:txBody>
          <a:bodyPr/>
          <a:lstStyle>
            <a:lvl1pPr>
              <a:defRPr sz="2494"/>
            </a:lvl1pPr>
            <a:lvl2pPr>
              <a:defRPr sz="2183"/>
            </a:lvl2pPr>
            <a:lvl3pPr>
              <a:defRPr sz="1871"/>
            </a:lvl3pPr>
            <a:lvl4pPr>
              <a:defRPr sz="1559"/>
            </a:lvl4pPr>
            <a:lvl5pPr>
              <a:defRPr sz="1559"/>
            </a:lvl5pPr>
            <a:lvl6pPr>
              <a:defRPr sz="1559"/>
            </a:lvl6pPr>
            <a:lvl7pPr>
              <a:defRPr sz="1559"/>
            </a:lvl7pPr>
            <a:lvl8pPr>
              <a:defRPr sz="1559"/>
            </a:lvl8pPr>
            <a:lvl9pPr>
              <a:defRPr sz="155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0970" y="1814512"/>
            <a:ext cx="2298925" cy="3361609"/>
          </a:xfrm>
        </p:spPr>
        <p:txBody>
          <a:bodyPr/>
          <a:lstStyle>
            <a:lvl1pPr marL="0" indent="0">
              <a:buNone/>
              <a:defRPr sz="1247"/>
            </a:lvl1pPr>
            <a:lvl2pPr marL="356387" indent="0">
              <a:buNone/>
              <a:defRPr sz="1091"/>
            </a:lvl2pPr>
            <a:lvl3pPr marL="712775" indent="0">
              <a:buNone/>
              <a:defRPr sz="935"/>
            </a:lvl3pPr>
            <a:lvl4pPr marL="1069162" indent="0">
              <a:buNone/>
              <a:defRPr sz="780"/>
            </a:lvl4pPr>
            <a:lvl5pPr marL="1425550" indent="0">
              <a:buNone/>
              <a:defRPr sz="780"/>
            </a:lvl5pPr>
            <a:lvl6pPr marL="1781937" indent="0">
              <a:buNone/>
              <a:defRPr sz="780"/>
            </a:lvl6pPr>
            <a:lvl7pPr marL="2138324" indent="0">
              <a:buNone/>
              <a:defRPr sz="780"/>
            </a:lvl7pPr>
            <a:lvl8pPr marL="2494712" indent="0">
              <a:buNone/>
              <a:defRPr sz="780"/>
            </a:lvl8pPr>
            <a:lvl9pPr marL="2851099" indent="0">
              <a:buNone/>
              <a:defRPr sz="7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70" y="403225"/>
            <a:ext cx="2298925" cy="1411288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30275" y="870856"/>
            <a:ext cx="3608487" cy="4298266"/>
          </a:xfrm>
        </p:spPr>
        <p:txBody>
          <a:bodyPr anchor="t"/>
          <a:lstStyle>
            <a:lvl1pPr marL="0" indent="0">
              <a:buNone/>
              <a:defRPr sz="2494"/>
            </a:lvl1pPr>
            <a:lvl2pPr marL="356387" indent="0">
              <a:buNone/>
              <a:defRPr sz="2183"/>
            </a:lvl2pPr>
            <a:lvl3pPr marL="712775" indent="0">
              <a:buNone/>
              <a:defRPr sz="1871"/>
            </a:lvl3pPr>
            <a:lvl4pPr marL="1069162" indent="0">
              <a:buNone/>
              <a:defRPr sz="1559"/>
            </a:lvl4pPr>
            <a:lvl5pPr marL="1425550" indent="0">
              <a:buNone/>
              <a:defRPr sz="1559"/>
            </a:lvl5pPr>
            <a:lvl6pPr marL="1781937" indent="0">
              <a:buNone/>
              <a:defRPr sz="1559"/>
            </a:lvl6pPr>
            <a:lvl7pPr marL="2138324" indent="0">
              <a:buNone/>
              <a:defRPr sz="1559"/>
            </a:lvl7pPr>
            <a:lvl8pPr marL="2494712" indent="0">
              <a:buNone/>
              <a:defRPr sz="1559"/>
            </a:lvl8pPr>
            <a:lvl9pPr marL="2851099" indent="0">
              <a:buNone/>
              <a:defRPr sz="1559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0970" y="1814512"/>
            <a:ext cx="2298925" cy="3361609"/>
          </a:xfrm>
        </p:spPr>
        <p:txBody>
          <a:bodyPr/>
          <a:lstStyle>
            <a:lvl1pPr marL="0" indent="0">
              <a:buNone/>
              <a:defRPr sz="1247"/>
            </a:lvl1pPr>
            <a:lvl2pPr marL="356387" indent="0">
              <a:buNone/>
              <a:defRPr sz="1091"/>
            </a:lvl2pPr>
            <a:lvl3pPr marL="712775" indent="0">
              <a:buNone/>
              <a:defRPr sz="935"/>
            </a:lvl3pPr>
            <a:lvl4pPr marL="1069162" indent="0">
              <a:buNone/>
              <a:defRPr sz="780"/>
            </a:lvl4pPr>
            <a:lvl5pPr marL="1425550" indent="0">
              <a:buNone/>
              <a:defRPr sz="780"/>
            </a:lvl5pPr>
            <a:lvl6pPr marL="1781937" indent="0">
              <a:buNone/>
              <a:defRPr sz="780"/>
            </a:lvl6pPr>
            <a:lvl7pPr marL="2138324" indent="0">
              <a:buNone/>
              <a:defRPr sz="780"/>
            </a:lvl7pPr>
            <a:lvl8pPr marL="2494712" indent="0">
              <a:buNone/>
              <a:defRPr sz="780"/>
            </a:lvl8pPr>
            <a:lvl9pPr marL="2851099" indent="0">
              <a:buNone/>
              <a:defRPr sz="7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0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0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00886" y="322020"/>
            <a:ext cx="1536948" cy="51257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0042" y="322020"/>
            <a:ext cx="4521746" cy="51257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042" y="322021"/>
            <a:ext cx="6147792" cy="1169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042" y="1610100"/>
            <a:ext cx="6147792" cy="3837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041" y="5605949"/>
            <a:ext cx="1603772" cy="3220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F5FDC-E229-413A-9B23-CC64F0FAF7DF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1109" y="5605949"/>
            <a:ext cx="2405658" cy="3220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34062" y="5605949"/>
            <a:ext cx="1603772" cy="3220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3E70-683C-4BDA-A9A0-3B4AE8F62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0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12775" rtl="0" eaLnBrk="1" latinLnBrk="0" hangingPunct="1">
        <a:lnSpc>
          <a:spcPct val="90000"/>
        </a:lnSpc>
        <a:spcBef>
          <a:spcPct val="0"/>
        </a:spcBef>
        <a:buNone/>
        <a:defRPr sz="34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194" indent="-178194" algn="l" defTabSz="71277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183" kern="1200">
          <a:solidFill>
            <a:schemeClr val="tx1"/>
          </a:solidFill>
          <a:latin typeface="+mn-lt"/>
          <a:ea typeface="+mn-ea"/>
          <a:cs typeface="+mn-cs"/>
        </a:defRPr>
      </a:lvl1pPr>
      <a:lvl2pPr marL="534581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871" kern="1200">
          <a:solidFill>
            <a:schemeClr val="tx1"/>
          </a:solidFill>
          <a:latin typeface="+mn-lt"/>
          <a:ea typeface="+mn-ea"/>
          <a:cs typeface="+mn-cs"/>
        </a:defRPr>
      </a:lvl2pPr>
      <a:lvl3pPr marL="890969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559" kern="1200">
          <a:solidFill>
            <a:schemeClr val="tx1"/>
          </a:solidFill>
          <a:latin typeface="+mn-lt"/>
          <a:ea typeface="+mn-ea"/>
          <a:cs typeface="+mn-cs"/>
        </a:defRPr>
      </a:lvl3pPr>
      <a:lvl4pPr marL="1247356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603743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960131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316518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672906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3029293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1pPr>
      <a:lvl2pPr marL="356387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2pPr>
      <a:lvl3pPr marL="712775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1069162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425550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781937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138324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494712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2851099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36837" y="88074"/>
            <a:ext cx="7054200" cy="5872227"/>
            <a:chOff x="306944" y="498428"/>
            <a:chExt cx="7054200" cy="5872227"/>
          </a:xfrm>
        </p:grpSpPr>
        <p:grpSp>
          <p:nvGrpSpPr>
            <p:cNvPr id="111" name="Gruppieren 16"/>
            <p:cNvGrpSpPr/>
            <p:nvPr/>
          </p:nvGrpSpPr>
          <p:grpSpPr>
            <a:xfrm>
              <a:off x="3300168" y="599399"/>
              <a:ext cx="4060976" cy="5771256"/>
              <a:chOff x="3040844" y="491589"/>
              <a:chExt cx="4384824" cy="6231491"/>
            </a:xfrm>
          </p:grpSpPr>
          <p:pic>
            <p:nvPicPr>
              <p:cNvPr id="155" name="Grafik 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79" r="50272" b="50085"/>
              <a:stretch/>
            </p:blipFill>
            <p:spPr>
              <a:xfrm rot="16200000" flipH="1">
                <a:off x="2704733" y="1063323"/>
                <a:ext cx="2850875" cy="2178654"/>
              </a:xfrm>
              <a:prstGeom prst="rect">
                <a:avLst/>
              </a:prstGeom>
            </p:spPr>
          </p:pic>
          <p:pic>
            <p:nvPicPr>
              <p:cNvPr id="156" name="Grafik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619" t="50028" r="13722" b="45041"/>
              <a:stretch/>
            </p:blipFill>
            <p:spPr>
              <a:xfrm>
                <a:off x="5502303" y="3611055"/>
                <a:ext cx="1470991" cy="238539"/>
              </a:xfrm>
              <a:prstGeom prst="rect">
                <a:avLst/>
              </a:prstGeom>
            </p:spPr>
          </p:pic>
          <p:pic>
            <p:nvPicPr>
              <p:cNvPr id="157" name="Grafik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25" r="50272"/>
              <a:stretch/>
            </p:blipFill>
            <p:spPr>
              <a:xfrm rot="16200000" flipH="1">
                <a:off x="4895425" y="1047844"/>
                <a:ext cx="2850876" cy="2209611"/>
              </a:xfrm>
              <a:prstGeom prst="rect">
                <a:avLst/>
              </a:prstGeom>
            </p:spPr>
          </p:pic>
          <p:pic>
            <p:nvPicPr>
              <p:cNvPr id="158" name="Grafik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57" t="4879" b="50085"/>
              <a:stretch/>
            </p:blipFill>
            <p:spPr>
              <a:xfrm rot="16200000" flipH="1">
                <a:off x="2692844" y="4196426"/>
                <a:ext cx="2874653" cy="2178654"/>
              </a:xfrm>
              <a:prstGeom prst="rect">
                <a:avLst/>
              </a:prstGeom>
            </p:spPr>
          </p:pic>
          <p:pic>
            <p:nvPicPr>
              <p:cNvPr id="159" name="Grafik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996" t="54325"/>
              <a:stretch/>
            </p:blipFill>
            <p:spPr>
              <a:xfrm rot="16200000" flipH="1">
                <a:off x="4887514" y="4184925"/>
                <a:ext cx="2866698" cy="2209611"/>
              </a:xfrm>
              <a:prstGeom prst="rect">
                <a:avLst/>
              </a:prstGeom>
            </p:spPr>
          </p:pic>
          <p:pic>
            <p:nvPicPr>
              <p:cNvPr id="160" name="Grafik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46" t="49946" r="63453" b="45288"/>
              <a:stretch/>
            </p:blipFill>
            <p:spPr>
              <a:xfrm>
                <a:off x="5637474" y="491589"/>
                <a:ext cx="1335820" cy="230587"/>
              </a:xfrm>
              <a:prstGeom prst="rect">
                <a:avLst/>
              </a:prstGeom>
            </p:spPr>
          </p:pic>
          <p:pic>
            <p:nvPicPr>
              <p:cNvPr id="161" name="Grafik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67" t="665" r="8498" b="95061"/>
              <a:stretch/>
            </p:blipFill>
            <p:spPr>
              <a:xfrm>
                <a:off x="3116379" y="3611041"/>
                <a:ext cx="1979876" cy="206733"/>
              </a:xfrm>
              <a:prstGeom prst="rect">
                <a:avLst/>
              </a:prstGeom>
            </p:spPr>
          </p:pic>
          <p:pic>
            <p:nvPicPr>
              <p:cNvPr id="162" name="Grafik 1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36" t="727" r="64376" b="95089"/>
              <a:stretch/>
            </p:blipFill>
            <p:spPr>
              <a:xfrm>
                <a:off x="3578086" y="503849"/>
                <a:ext cx="1168843" cy="202411"/>
              </a:xfrm>
              <a:prstGeom prst="rect">
                <a:avLst/>
              </a:prstGeom>
            </p:spPr>
          </p:pic>
        </p:grpSp>
        <p:grpSp>
          <p:nvGrpSpPr>
            <p:cNvPr id="112" name="Gruppieren 66"/>
            <p:cNvGrpSpPr/>
            <p:nvPr/>
          </p:nvGrpSpPr>
          <p:grpSpPr>
            <a:xfrm>
              <a:off x="412957" y="779715"/>
              <a:ext cx="2893827" cy="2791566"/>
              <a:chOff x="568664" y="932258"/>
              <a:chExt cx="2736941" cy="2640221"/>
            </a:xfrm>
          </p:grpSpPr>
          <p:pic>
            <p:nvPicPr>
              <p:cNvPr id="138" name="Grafik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1121" y="1011757"/>
                <a:ext cx="2355282" cy="2355282"/>
              </a:xfrm>
              <a:prstGeom prst="rect">
                <a:avLst/>
              </a:prstGeom>
            </p:spPr>
          </p:pic>
          <p:sp>
            <p:nvSpPr>
              <p:cNvPr id="139" name="Textfeld 17"/>
              <p:cNvSpPr txBox="1"/>
              <p:nvPr/>
            </p:nvSpPr>
            <p:spPr>
              <a:xfrm>
                <a:off x="1746753" y="932258"/>
                <a:ext cx="128913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:r>
                  <a:rPr lang="de-DE" sz="1200" b="1" i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thaliana</a:t>
                </a:r>
                <a:r>
                  <a:rPr lang="de-DE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2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(4x)</a:t>
                </a:r>
              </a:p>
            </p:txBody>
          </p:sp>
          <p:sp>
            <p:nvSpPr>
              <p:cNvPr id="140" name="Textfeld 18"/>
              <p:cNvSpPr txBox="1"/>
              <p:nvPr/>
            </p:nvSpPr>
            <p:spPr>
              <a:xfrm>
                <a:off x="1746753" y="1157636"/>
                <a:ext cx="1558852" cy="261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progeny</a:t>
                </a:r>
                <a:r>
                  <a:rPr lang="de-DE" sz="1200" b="1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plant 6 (2x)</a:t>
                </a:r>
              </a:p>
            </p:txBody>
          </p:sp>
          <p:sp>
            <p:nvSpPr>
              <p:cNvPr id="141" name="Pfeil nach unten 19"/>
              <p:cNvSpPr/>
              <p:nvPr/>
            </p:nvSpPr>
            <p:spPr>
              <a:xfrm>
                <a:off x="1234333" y="2097112"/>
                <a:ext cx="70407" cy="256036"/>
              </a:xfrm>
              <a:prstGeom prst="downArrow">
                <a:avLst>
                  <a:gd name="adj1" fmla="val 38205"/>
                  <a:gd name="adj2" fmla="val 153544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2" name="Rechteck 20"/>
              <p:cNvSpPr/>
              <p:nvPr/>
            </p:nvSpPr>
            <p:spPr>
              <a:xfrm>
                <a:off x="1115500" y="1894036"/>
                <a:ext cx="308071" cy="2328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2x</a:t>
                </a:r>
                <a:endParaRPr lang="de-DE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3" name="Textfeld 21"/>
              <p:cNvSpPr txBox="1"/>
              <p:nvPr/>
            </p:nvSpPr>
            <p:spPr>
              <a:xfrm>
                <a:off x="641524" y="2514773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44" name="Textfeld 22"/>
              <p:cNvSpPr txBox="1"/>
              <p:nvPr/>
            </p:nvSpPr>
            <p:spPr>
              <a:xfrm>
                <a:off x="641524" y="2009686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145" name="Textfeld 23"/>
              <p:cNvSpPr txBox="1"/>
              <p:nvPr/>
            </p:nvSpPr>
            <p:spPr>
              <a:xfrm>
                <a:off x="641524" y="1513652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146" name="Textfeld 24"/>
              <p:cNvSpPr txBox="1"/>
              <p:nvPr/>
            </p:nvSpPr>
            <p:spPr>
              <a:xfrm>
                <a:off x="641524" y="1017618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</a:p>
            </p:txBody>
          </p:sp>
          <p:sp>
            <p:nvSpPr>
              <p:cNvPr id="147" name="Textfeld 25"/>
              <p:cNvSpPr txBox="1"/>
              <p:nvPr/>
            </p:nvSpPr>
            <p:spPr>
              <a:xfrm>
                <a:off x="756940" y="2992037"/>
                <a:ext cx="24237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48" name="Textfeld 26"/>
              <p:cNvSpPr txBox="1"/>
              <p:nvPr/>
            </p:nvSpPr>
            <p:spPr>
              <a:xfrm>
                <a:off x="852669" y="3110680"/>
                <a:ext cx="24237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49" name="Textfeld 27"/>
              <p:cNvSpPr txBox="1"/>
              <p:nvPr/>
            </p:nvSpPr>
            <p:spPr>
              <a:xfrm>
                <a:off x="1193112" y="3159168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</a:p>
            </p:txBody>
          </p:sp>
          <p:sp>
            <p:nvSpPr>
              <p:cNvPr id="150" name="Textfeld 28"/>
              <p:cNvSpPr txBox="1"/>
              <p:nvPr/>
            </p:nvSpPr>
            <p:spPr>
              <a:xfrm>
                <a:off x="1574615" y="3196051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151" name="Textfeld 29"/>
              <p:cNvSpPr txBox="1"/>
              <p:nvPr/>
            </p:nvSpPr>
            <p:spPr>
              <a:xfrm>
                <a:off x="1966007" y="3244374"/>
                <a:ext cx="3000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75</a:t>
                </a:r>
              </a:p>
            </p:txBody>
          </p:sp>
          <p:sp>
            <p:nvSpPr>
              <p:cNvPr id="152" name="Textfeld 30"/>
              <p:cNvSpPr txBox="1"/>
              <p:nvPr/>
            </p:nvSpPr>
            <p:spPr>
              <a:xfrm>
                <a:off x="2317577" y="3289465"/>
                <a:ext cx="35779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53" name="Textfeld 31"/>
              <p:cNvSpPr txBox="1"/>
              <p:nvPr/>
            </p:nvSpPr>
            <p:spPr>
              <a:xfrm>
                <a:off x="1127640" y="3357035"/>
                <a:ext cx="12168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Fluorescence</a:t>
                </a:r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intensity</a:t>
                </a:r>
                <a:endParaRPr 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" name="Textfeld 32"/>
              <p:cNvSpPr txBox="1"/>
              <p:nvPr/>
            </p:nvSpPr>
            <p:spPr>
              <a:xfrm rot="16200000">
                <a:off x="67953" y="2014362"/>
                <a:ext cx="12168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Count</a:t>
                </a:r>
              </a:p>
            </p:txBody>
          </p:sp>
        </p:grpSp>
        <p:grpSp>
          <p:nvGrpSpPr>
            <p:cNvPr id="113" name="Gruppieren 65"/>
            <p:cNvGrpSpPr/>
            <p:nvPr/>
          </p:nvGrpSpPr>
          <p:grpSpPr>
            <a:xfrm>
              <a:off x="412275" y="3628307"/>
              <a:ext cx="2780858" cy="2597661"/>
              <a:chOff x="569609" y="3821426"/>
              <a:chExt cx="2630097" cy="2456831"/>
            </a:xfrm>
          </p:grpSpPr>
          <p:pic>
            <p:nvPicPr>
              <p:cNvPr id="122" name="Grafik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0876" y="3901997"/>
                <a:ext cx="2355282" cy="2355282"/>
              </a:xfrm>
              <a:prstGeom prst="rect">
                <a:avLst/>
              </a:prstGeom>
            </p:spPr>
          </p:pic>
          <p:sp>
            <p:nvSpPr>
              <p:cNvPr id="123" name="Textfeld 33"/>
              <p:cNvSpPr txBox="1"/>
              <p:nvPr/>
            </p:nvSpPr>
            <p:spPr>
              <a:xfrm>
                <a:off x="1858592" y="3821426"/>
                <a:ext cx="12971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:r>
                  <a:rPr lang="de-DE" sz="1200" b="1" i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thaliana</a:t>
                </a:r>
                <a:r>
                  <a:rPr lang="de-DE" sz="1200" b="1" i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2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(4x)</a:t>
                </a:r>
              </a:p>
            </p:txBody>
          </p:sp>
          <p:sp>
            <p:nvSpPr>
              <p:cNvPr id="124" name="Textfeld 34"/>
              <p:cNvSpPr txBox="1"/>
              <p:nvPr/>
            </p:nvSpPr>
            <p:spPr>
              <a:xfrm>
                <a:off x="1858592" y="4248549"/>
                <a:ext cx="1219246" cy="2619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progeny</a:t>
                </a:r>
                <a:r>
                  <a:rPr lang="de-DE" sz="1200" b="1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200" b="1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plants</a:t>
                </a:r>
                <a:endParaRPr lang="de-DE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Textfeld 35"/>
              <p:cNvSpPr txBox="1"/>
              <p:nvPr/>
            </p:nvSpPr>
            <p:spPr>
              <a:xfrm>
                <a:off x="1858592" y="4034106"/>
                <a:ext cx="12955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:r>
                  <a:rPr lang="de-DE" sz="1200" b="1" i="1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arenosa</a:t>
                </a:r>
                <a:r>
                  <a:rPr lang="de-DE" sz="12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(4x)</a:t>
                </a:r>
              </a:p>
            </p:txBody>
          </p:sp>
          <p:sp>
            <p:nvSpPr>
              <p:cNvPr id="126" name="Textfeld 36"/>
              <p:cNvSpPr txBox="1"/>
              <p:nvPr/>
            </p:nvSpPr>
            <p:spPr>
              <a:xfrm>
                <a:off x="649296" y="5453090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27" name="Textfeld 37"/>
              <p:cNvSpPr txBox="1"/>
              <p:nvPr/>
            </p:nvSpPr>
            <p:spPr>
              <a:xfrm>
                <a:off x="649296" y="4927531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200</a:t>
                </a:r>
              </a:p>
            </p:txBody>
          </p:sp>
          <p:sp>
            <p:nvSpPr>
              <p:cNvPr id="128" name="Textfeld 38"/>
              <p:cNvSpPr txBox="1"/>
              <p:nvPr/>
            </p:nvSpPr>
            <p:spPr>
              <a:xfrm>
                <a:off x="649296" y="4404201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300</a:t>
                </a:r>
              </a:p>
            </p:txBody>
          </p:sp>
          <p:sp>
            <p:nvSpPr>
              <p:cNvPr id="129" name="Textfeld 39"/>
              <p:cNvSpPr txBox="1"/>
              <p:nvPr/>
            </p:nvSpPr>
            <p:spPr>
              <a:xfrm>
                <a:off x="649296" y="3894519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400</a:t>
                </a:r>
              </a:p>
            </p:txBody>
          </p:sp>
          <p:sp>
            <p:nvSpPr>
              <p:cNvPr id="130" name="Textfeld 40"/>
              <p:cNvSpPr txBox="1"/>
              <p:nvPr/>
            </p:nvSpPr>
            <p:spPr>
              <a:xfrm>
                <a:off x="764712" y="5964474"/>
                <a:ext cx="24237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31" name="Textfeld 41"/>
              <p:cNvSpPr txBox="1"/>
              <p:nvPr/>
            </p:nvSpPr>
            <p:spPr>
              <a:xfrm rot="16200000">
                <a:off x="68898" y="4945855"/>
                <a:ext cx="121686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Count</a:t>
                </a:r>
              </a:p>
            </p:txBody>
          </p:sp>
          <p:sp>
            <p:nvSpPr>
              <p:cNvPr id="132" name="Textfeld 43"/>
              <p:cNvSpPr txBox="1"/>
              <p:nvPr/>
            </p:nvSpPr>
            <p:spPr>
              <a:xfrm>
                <a:off x="1251273" y="6074493"/>
                <a:ext cx="283813" cy="203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133" name="Textfeld 44"/>
              <p:cNvSpPr txBox="1"/>
              <p:nvPr/>
            </p:nvSpPr>
            <p:spPr>
              <a:xfrm>
                <a:off x="1660072" y="6074493"/>
                <a:ext cx="283813" cy="203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134" name="Textfeld 45"/>
              <p:cNvSpPr txBox="1"/>
              <p:nvPr/>
            </p:nvSpPr>
            <p:spPr>
              <a:xfrm>
                <a:off x="2078761" y="6074493"/>
                <a:ext cx="283813" cy="203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135" name="Textfeld 46"/>
              <p:cNvSpPr txBox="1"/>
              <p:nvPr/>
            </p:nvSpPr>
            <p:spPr>
              <a:xfrm>
                <a:off x="2447406" y="6074493"/>
                <a:ext cx="338394" cy="203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36" name="Textfeld 47"/>
              <p:cNvSpPr txBox="1"/>
              <p:nvPr/>
            </p:nvSpPr>
            <p:spPr>
              <a:xfrm>
                <a:off x="2861312" y="6074493"/>
                <a:ext cx="338394" cy="203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</a:p>
            </p:txBody>
          </p:sp>
          <p:sp>
            <p:nvSpPr>
              <p:cNvPr id="137" name="Textfeld 48"/>
              <p:cNvSpPr txBox="1"/>
              <p:nvPr/>
            </p:nvSpPr>
            <p:spPr>
              <a:xfrm>
                <a:off x="922248" y="6074493"/>
                <a:ext cx="174716" cy="203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endParaRPr 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4" name="Rechteck 49"/>
            <p:cNvSpPr/>
            <p:nvPr/>
          </p:nvSpPr>
          <p:spPr>
            <a:xfrm>
              <a:off x="319306" y="566382"/>
              <a:ext cx="7015816" cy="575935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15" name="Gerader Verbinder 51"/>
            <p:cNvCxnSpPr/>
            <p:nvPr/>
          </p:nvCxnSpPr>
          <p:spPr>
            <a:xfrm>
              <a:off x="5485850" y="3707762"/>
              <a:ext cx="161726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r Verbinder 53"/>
            <p:cNvCxnSpPr/>
            <p:nvPr/>
          </p:nvCxnSpPr>
          <p:spPr>
            <a:xfrm>
              <a:off x="3320640" y="566382"/>
              <a:ext cx="0" cy="57593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feld 56"/>
            <p:cNvSpPr txBox="1"/>
            <p:nvPr/>
          </p:nvSpPr>
          <p:spPr>
            <a:xfrm>
              <a:off x="306944" y="498428"/>
              <a:ext cx="33374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18" name="Textfeld 57"/>
            <p:cNvSpPr txBox="1"/>
            <p:nvPr/>
          </p:nvSpPr>
          <p:spPr>
            <a:xfrm>
              <a:off x="3323027" y="513816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cxnSp>
          <p:nvCxnSpPr>
            <p:cNvPr id="119" name="Gerader Verbinder 59"/>
            <p:cNvCxnSpPr/>
            <p:nvPr/>
          </p:nvCxnSpPr>
          <p:spPr>
            <a:xfrm flipH="1">
              <a:off x="317091" y="3591636"/>
              <a:ext cx="299821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feld 62"/>
            <p:cNvSpPr txBox="1"/>
            <p:nvPr/>
          </p:nvSpPr>
          <p:spPr>
            <a:xfrm>
              <a:off x="319306" y="3527755"/>
              <a:ext cx="33374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21" name="Textfeld 67"/>
            <p:cNvSpPr txBox="1"/>
            <p:nvPr/>
          </p:nvSpPr>
          <p:spPr>
            <a:xfrm>
              <a:off x="1326286" y="6126090"/>
              <a:ext cx="12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Fluorescence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intensity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216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56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2024-02-25T18:31:45Z</dcterms:created>
  <dcterms:modified xsi:type="dcterms:W3CDTF">2024-02-25T18:34:02Z</dcterms:modified>
</cp:coreProperties>
</file>