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70" r:id="rId3"/>
    <p:sldId id="271" r:id="rId4"/>
    <p:sldId id="285" r:id="rId5"/>
    <p:sldId id="269" r:id="rId6"/>
    <p:sldId id="281" r:id="rId7"/>
    <p:sldId id="283" r:id="rId8"/>
    <p:sldId id="257" r:id="rId9"/>
    <p:sldId id="262" r:id="rId10"/>
    <p:sldId id="284" r:id="rId11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  <a:srgbClr val="00B0F6"/>
    <a:srgbClr val="7D7D7D"/>
    <a:srgbClr val="00BF7D"/>
    <a:srgbClr val="E76BF3"/>
    <a:srgbClr val="A3A500"/>
    <a:srgbClr val="F8766D"/>
    <a:srgbClr val="FFAAAA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69" d="100"/>
          <a:sy n="69" d="100"/>
        </p:scale>
        <p:origin x="22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16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9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52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20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45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79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225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954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1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25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930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0344F-C520-4C54-980B-A4527F49BE19}" type="datetimeFigureOut">
              <a:rPr kumimoji="1" lang="ja-JP" altLang="en-US" smtClean="0"/>
              <a:t>2026/2/15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9735D-61AC-4EC4-A587-67BBF6CA8B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44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svg"/><Relationship Id="rId3" Type="http://schemas.openxmlformats.org/officeDocument/2006/relationships/image" Target="../media/image104.svg"/><Relationship Id="rId7" Type="http://schemas.openxmlformats.org/officeDocument/2006/relationships/image" Target="../media/image108.svg"/><Relationship Id="rId12" Type="http://schemas.openxmlformats.org/officeDocument/2006/relationships/image" Target="../media/image113.png"/><Relationship Id="rId2" Type="http://schemas.openxmlformats.org/officeDocument/2006/relationships/image" Target="../media/image103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11" Type="http://schemas.openxmlformats.org/officeDocument/2006/relationships/image" Target="../media/image112.svg"/><Relationship Id="rId5" Type="http://schemas.openxmlformats.org/officeDocument/2006/relationships/image" Target="../media/image106.sv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svg"/><Relationship Id="rId14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" Type="http://schemas.openxmlformats.org/officeDocument/2006/relationships/image" Target="../media/image10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" Type="http://schemas.openxmlformats.org/officeDocument/2006/relationships/image" Target="../media/image30.svg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5" Type="http://schemas.openxmlformats.org/officeDocument/2006/relationships/image" Target="../media/image52.sv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24" Type="http://schemas.openxmlformats.org/officeDocument/2006/relationships/image" Target="../media/image51.pn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23" Type="http://schemas.openxmlformats.org/officeDocument/2006/relationships/image" Target="../media/image50.sv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svg"/><Relationship Id="rId18" Type="http://schemas.openxmlformats.org/officeDocument/2006/relationships/image" Target="../media/image101.png"/><Relationship Id="rId3" Type="http://schemas.openxmlformats.org/officeDocument/2006/relationships/image" Target="../media/image86.svg"/><Relationship Id="rId7" Type="http://schemas.openxmlformats.org/officeDocument/2006/relationships/image" Target="../media/image90.svg"/><Relationship Id="rId12" Type="http://schemas.openxmlformats.org/officeDocument/2006/relationships/image" Target="../media/image95.png"/><Relationship Id="rId17" Type="http://schemas.openxmlformats.org/officeDocument/2006/relationships/image" Target="../media/image100.sv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5" Type="http://schemas.openxmlformats.org/officeDocument/2006/relationships/image" Target="../media/image88.svg"/><Relationship Id="rId15" Type="http://schemas.openxmlformats.org/officeDocument/2006/relationships/image" Target="../media/image98.svg"/><Relationship Id="rId10" Type="http://schemas.openxmlformats.org/officeDocument/2006/relationships/image" Target="../media/image93.png"/><Relationship Id="rId19" Type="http://schemas.openxmlformats.org/officeDocument/2006/relationships/image" Target="../media/image102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F51BB87-1B57-E096-4AA4-A0C9508E230F}"/>
              </a:ext>
            </a:extLst>
          </p:cNvPr>
          <p:cNvSpPr txBox="1"/>
          <p:nvPr/>
        </p:nvSpPr>
        <p:spPr>
          <a:xfrm>
            <a:off x="331569" y="7766370"/>
            <a:ext cx="62513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1.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ECB8C25-9FD6-E5B7-557E-6434E0A87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802" y="2419341"/>
            <a:ext cx="1080000" cy="108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963FF34-29B5-8688-D152-9BB9B6258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698" y="2419341"/>
            <a:ext cx="1080000" cy="108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8F100FF-7264-371D-1303-3A5A18F68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559" y="2419341"/>
            <a:ext cx="1080000" cy="108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4053D51-BE8B-97D4-5A66-1FC1034DE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802" y="1258100"/>
            <a:ext cx="1080000" cy="108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FB25158-5ACA-4828-E0D8-3FC79AA50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0698" y="1258100"/>
            <a:ext cx="1080000" cy="108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179856D-6FD0-C490-9B50-C6D4FBA99F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7834" y="1258100"/>
            <a:ext cx="1080000" cy="1080000"/>
          </a:xfrm>
          <a:prstGeom prst="rect">
            <a:avLst/>
          </a:prstGeom>
        </p:spPr>
      </p:pic>
      <p:pic>
        <p:nvPicPr>
          <p:cNvPr id="20" name="グラフィックス 19">
            <a:extLst>
              <a:ext uri="{FF2B5EF4-FFF2-40B4-BE49-F238E27FC236}">
                <a16:creationId xmlns:a16="http://schemas.microsoft.com/office/drawing/2014/main" id="{8D939F86-35F0-0D86-0530-402C02A95F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32462" y="1196040"/>
            <a:ext cx="2083327" cy="2083327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1CF6514-C89D-C30B-F287-F193B36691F4}"/>
              </a:ext>
            </a:extLst>
          </p:cNvPr>
          <p:cNvSpPr txBox="1"/>
          <p:nvPr/>
        </p:nvSpPr>
        <p:spPr>
          <a:xfrm>
            <a:off x="923964" y="1694341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9BF3C13-4EEE-B973-19B9-95E9E8CDCE0B}"/>
              </a:ext>
            </a:extLst>
          </p:cNvPr>
          <p:cNvSpPr txBox="1"/>
          <p:nvPr/>
        </p:nvSpPr>
        <p:spPr>
          <a:xfrm>
            <a:off x="830873" y="2864280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735DBD9-07A2-8E7D-F4FD-F1D4160B7968}"/>
              </a:ext>
            </a:extLst>
          </p:cNvPr>
          <p:cNvCxnSpPr/>
          <p:nvPr/>
        </p:nvCxnSpPr>
        <p:spPr>
          <a:xfrm>
            <a:off x="4634210" y="3150829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3C7C7D69-BAD5-8148-D922-E3DD68D0EBBF}"/>
              </a:ext>
            </a:extLst>
          </p:cNvPr>
          <p:cNvCxnSpPr/>
          <p:nvPr/>
        </p:nvCxnSpPr>
        <p:spPr>
          <a:xfrm>
            <a:off x="2379014" y="3148429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3A740F24-5FF3-2D6B-D08D-421DB9922DB3}"/>
              </a:ext>
            </a:extLst>
          </p:cNvPr>
          <p:cNvCxnSpPr/>
          <p:nvPr/>
        </p:nvCxnSpPr>
        <p:spPr>
          <a:xfrm>
            <a:off x="3518772" y="3148429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3C9BBF9D-AD26-EC37-365A-0008BAF12151}"/>
              </a:ext>
            </a:extLst>
          </p:cNvPr>
          <p:cNvCxnSpPr/>
          <p:nvPr/>
        </p:nvCxnSpPr>
        <p:spPr>
          <a:xfrm>
            <a:off x="4634210" y="1988687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F334ED69-77A3-7CED-60BB-4FB630928470}"/>
              </a:ext>
            </a:extLst>
          </p:cNvPr>
          <p:cNvCxnSpPr/>
          <p:nvPr/>
        </p:nvCxnSpPr>
        <p:spPr>
          <a:xfrm>
            <a:off x="2379014" y="1986287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7EC11C61-20A8-8370-05CB-8168775C90B5}"/>
              </a:ext>
            </a:extLst>
          </p:cNvPr>
          <p:cNvCxnSpPr/>
          <p:nvPr/>
        </p:nvCxnSpPr>
        <p:spPr>
          <a:xfrm>
            <a:off x="3518772" y="1986287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6E09552-6B6B-2E41-1728-E6AF597E126B}"/>
              </a:ext>
            </a:extLst>
          </p:cNvPr>
          <p:cNvSpPr txBox="1"/>
          <p:nvPr/>
        </p:nvSpPr>
        <p:spPr>
          <a:xfrm>
            <a:off x="4107854" y="3470157"/>
            <a:ext cx="6848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Bar = 2 cm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D081886-062D-C8F1-57E4-B65258EE51F6}"/>
              </a:ext>
            </a:extLst>
          </p:cNvPr>
          <p:cNvSpPr txBox="1"/>
          <p:nvPr/>
        </p:nvSpPr>
        <p:spPr>
          <a:xfrm>
            <a:off x="789441" y="113074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A95A537-BF41-4C79-E598-AB20D6F811A8}"/>
              </a:ext>
            </a:extLst>
          </p:cNvPr>
          <p:cNvSpPr txBox="1"/>
          <p:nvPr/>
        </p:nvSpPr>
        <p:spPr>
          <a:xfrm rot="16200000">
            <a:off x="4154735" y="2112616"/>
            <a:ext cx="1454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3B5C47A-8DEE-5A4D-AAA1-FE41763BD996}"/>
              </a:ext>
            </a:extLst>
          </p:cNvPr>
          <p:cNvSpPr txBox="1"/>
          <p:nvPr/>
        </p:nvSpPr>
        <p:spPr>
          <a:xfrm rot="18900000">
            <a:off x="5133147" y="3103173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2DA95F9-9E3D-5F1B-360C-7CE49D2430DB}"/>
              </a:ext>
            </a:extLst>
          </p:cNvPr>
          <p:cNvSpPr txBox="1"/>
          <p:nvPr/>
        </p:nvSpPr>
        <p:spPr>
          <a:xfrm rot="18900000">
            <a:off x="5442367" y="3147130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7944EA6-2BD7-BFAF-B2B2-0E42B478435A}"/>
              </a:ext>
            </a:extLst>
          </p:cNvPr>
          <p:cNvSpPr txBox="1"/>
          <p:nvPr/>
        </p:nvSpPr>
        <p:spPr>
          <a:xfrm>
            <a:off x="5378213" y="2233383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82DDAE9-19D6-F7E2-88C9-97391ED6606A}"/>
              </a:ext>
            </a:extLst>
          </p:cNvPr>
          <p:cNvSpPr txBox="1"/>
          <p:nvPr/>
        </p:nvSpPr>
        <p:spPr>
          <a:xfrm>
            <a:off x="5750305" y="21178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EA9AB7A-C82B-6E0F-EC9B-0D07C35BC76B}"/>
              </a:ext>
            </a:extLst>
          </p:cNvPr>
          <p:cNvSpPr txBox="1"/>
          <p:nvPr/>
        </p:nvSpPr>
        <p:spPr>
          <a:xfrm>
            <a:off x="4724394" y="113074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40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グループ化 176">
            <a:extLst>
              <a:ext uri="{FF2B5EF4-FFF2-40B4-BE49-F238E27FC236}">
                <a16:creationId xmlns:a16="http://schemas.microsoft.com/office/drawing/2014/main" id="{EDDDB312-0546-227F-0E82-DE43EAE761BB}"/>
              </a:ext>
            </a:extLst>
          </p:cNvPr>
          <p:cNvGrpSpPr/>
          <p:nvPr/>
        </p:nvGrpSpPr>
        <p:grpSpPr>
          <a:xfrm>
            <a:off x="864417" y="748336"/>
            <a:ext cx="2330978" cy="2063397"/>
            <a:chOff x="931652" y="1797206"/>
            <a:chExt cx="2330978" cy="2063397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97343B8E-FC69-D49B-F672-BC6579461503}"/>
                </a:ext>
              </a:extLst>
            </p:cNvPr>
            <p:cNvSpPr/>
            <p:nvPr/>
          </p:nvSpPr>
          <p:spPr>
            <a:xfrm>
              <a:off x="2612605" y="3353719"/>
              <a:ext cx="275362" cy="16187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02A870B-CE17-5C4F-B7C4-121E2290FA71}"/>
                </a:ext>
              </a:extLst>
            </p:cNvPr>
            <p:cNvSpPr txBox="1"/>
            <p:nvPr/>
          </p:nvSpPr>
          <p:spPr>
            <a:xfrm>
              <a:off x="931652" y="1797206"/>
              <a:ext cx="2952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1C0C1D10-E639-BC51-8DAA-5478A4623E56}"/>
                </a:ext>
              </a:extLst>
            </p:cNvPr>
            <p:cNvSpPr/>
            <p:nvPr/>
          </p:nvSpPr>
          <p:spPr>
            <a:xfrm>
              <a:off x="1263740" y="2426974"/>
              <a:ext cx="946810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444CF61-AC8D-6520-DB9A-FC03FAE95518}"/>
                </a:ext>
              </a:extLst>
            </p:cNvPr>
            <p:cNvSpPr txBox="1"/>
            <p:nvPr/>
          </p:nvSpPr>
          <p:spPr>
            <a:xfrm>
              <a:off x="1933118" y="1913402"/>
              <a:ext cx="5180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+Water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CC6F07C-1F0D-39EB-A38D-6D78FC45A0E1}"/>
                </a:ext>
              </a:extLst>
            </p:cNvPr>
            <p:cNvSpPr txBox="1"/>
            <p:nvPr/>
          </p:nvSpPr>
          <p:spPr>
            <a:xfrm>
              <a:off x="2410732" y="2171546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D734D888-CE50-7520-AF89-AC60B76EF00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245740" y="2651793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62FC580-7ECF-9909-E5DC-A2397EA6138A}"/>
                </a:ext>
              </a:extLst>
            </p:cNvPr>
            <p:cNvSpPr txBox="1"/>
            <p:nvPr/>
          </p:nvSpPr>
          <p:spPr>
            <a:xfrm>
              <a:off x="1151129" y="2620462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7A2B8868-FC63-81BE-BC34-F9B75B485DB0}"/>
                </a:ext>
              </a:extLst>
            </p:cNvPr>
            <p:cNvCxnSpPr>
              <a:cxnSpLocks/>
            </p:cNvCxnSpPr>
            <p:nvPr/>
          </p:nvCxnSpPr>
          <p:spPr>
            <a:xfrm>
              <a:off x="1266977" y="2666936"/>
              <a:ext cx="162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33F98939-FA83-2C3D-315A-CAEECF88AEF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585731" y="2651793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50E067AA-29D9-E220-B245-F92DF37EBD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190857" y="2651793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2767B7B-413B-9110-8498-B67E12613829}"/>
                </a:ext>
              </a:extLst>
            </p:cNvPr>
            <p:cNvSpPr txBox="1"/>
            <p:nvPr/>
          </p:nvSpPr>
          <p:spPr>
            <a:xfrm>
              <a:off x="2087103" y="2622295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7312E40-AEA8-17E3-E41C-878E0D4790AF}"/>
                </a:ext>
              </a:extLst>
            </p:cNvPr>
            <p:cNvSpPr txBox="1"/>
            <p:nvPr/>
          </p:nvSpPr>
          <p:spPr>
            <a:xfrm>
              <a:off x="2454469" y="2618315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波線 13">
              <a:extLst>
                <a:ext uri="{FF2B5EF4-FFF2-40B4-BE49-F238E27FC236}">
                  <a16:creationId xmlns:a16="http://schemas.microsoft.com/office/drawing/2014/main" id="{15593EB8-DA67-047A-7204-1DD7358D96F7}"/>
                </a:ext>
              </a:extLst>
            </p:cNvPr>
            <p:cNvSpPr/>
            <p:nvPr/>
          </p:nvSpPr>
          <p:spPr>
            <a:xfrm rot="16200000">
              <a:off x="1394155" y="2664863"/>
              <a:ext cx="144000" cy="36000"/>
            </a:xfrm>
            <a:prstGeom prst="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9BBD0D82-DE3D-50D9-AFA9-B3DF9F9A37BC}"/>
                </a:ext>
              </a:extLst>
            </p:cNvPr>
            <p:cNvSpPr/>
            <p:nvPr/>
          </p:nvSpPr>
          <p:spPr>
            <a:xfrm>
              <a:off x="1417177" y="2732569"/>
              <a:ext cx="97721" cy="67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8D624E40-EF6B-D50F-99C1-DAA5E858E656}"/>
                </a:ext>
              </a:extLst>
            </p:cNvPr>
            <p:cNvSpPr/>
            <p:nvPr/>
          </p:nvSpPr>
          <p:spPr>
            <a:xfrm>
              <a:off x="1419708" y="2601288"/>
              <a:ext cx="97721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CD4888B7-A218-E87A-7FFE-414672A4F0D4}"/>
                </a:ext>
              </a:extLst>
            </p:cNvPr>
            <p:cNvCxnSpPr/>
            <p:nvPr/>
          </p:nvCxnSpPr>
          <p:spPr>
            <a:xfrm>
              <a:off x="2207262" y="2079020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4656F6FD-4837-23D9-E639-8F9DDF5A3866}"/>
                </a:ext>
              </a:extLst>
            </p:cNvPr>
            <p:cNvSpPr/>
            <p:nvPr/>
          </p:nvSpPr>
          <p:spPr>
            <a:xfrm>
              <a:off x="2210550" y="2426974"/>
              <a:ext cx="396001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59579E92-9B76-23F0-BEF5-B19FDAF85AB4}"/>
                </a:ext>
              </a:extLst>
            </p:cNvPr>
            <p:cNvSpPr/>
            <p:nvPr/>
          </p:nvSpPr>
          <p:spPr>
            <a:xfrm>
              <a:off x="1270273" y="3353719"/>
              <a:ext cx="943521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4A4A0D75-2CFB-C841-7E2D-C777DCA756EA}"/>
                </a:ext>
              </a:extLst>
            </p:cNvPr>
            <p:cNvSpPr/>
            <p:nvPr/>
          </p:nvSpPr>
          <p:spPr>
            <a:xfrm>
              <a:off x="2217083" y="3353719"/>
              <a:ext cx="396001" cy="161874"/>
            </a:xfrm>
            <a:prstGeom prst="rect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星: 5 pt 20">
              <a:extLst>
                <a:ext uri="{FF2B5EF4-FFF2-40B4-BE49-F238E27FC236}">
                  <a16:creationId xmlns:a16="http://schemas.microsoft.com/office/drawing/2014/main" id="{297AC12A-7C09-0FC6-8929-7586F0D891D4}"/>
                </a:ext>
              </a:extLst>
            </p:cNvPr>
            <p:cNvSpPr/>
            <p:nvPr/>
          </p:nvSpPr>
          <p:spPr>
            <a:xfrm>
              <a:off x="2556265" y="3273282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98DB988-69E9-E0B0-D0B0-BB486578F955}"/>
                </a:ext>
              </a:extLst>
            </p:cNvPr>
            <p:cNvSpPr txBox="1"/>
            <p:nvPr/>
          </p:nvSpPr>
          <p:spPr>
            <a:xfrm>
              <a:off x="2436806" y="3094559"/>
              <a:ext cx="3690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5B9152B2-DCD8-105F-6784-628E5935F32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252274" y="3578538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350012A-DC8F-49DB-E093-CDF7FEC85B02}"/>
                </a:ext>
              </a:extLst>
            </p:cNvPr>
            <p:cNvSpPr txBox="1"/>
            <p:nvPr/>
          </p:nvSpPr>
          <p:spPr>
            <a:xfrm>
              <a:off x="1151129" y="354720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A87AB825-27E4-7270-9431-7C7720160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73511" y="3593681"/>
              <a:ext cx="162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EAF90C36-F5A6-C82F-84A1-C5F6D1F634D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592265" y="3578538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2A158A87-76F6-C829-C6C7-DD819D2610F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200655" y="3578538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D35B27B-A503-9229-E4F5-9A386EAD1232}"/>
                </a:ext>
              </a:extLst>
            </p:cNvPr>
            <p:cNvSpPr txBox="1"/>
            <p:nvPr/>
          </p:nvSpPr>
          <p:spPr>
            <a:xfrm>
              <a:off x="2097189" y="3549040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C3EB02C-7EC2-99AF-C32A-AC1ADA738C2E}"/>
                </a:ext>
              </a:extLst>
            </p:cNvPr>
            <p:cNvSpPr txBox="1"/>
            <p:nvPr/>
          </p:nvSpPr>
          <p:spPr>
            <a:xfrm>
              <a:off x="2461005" y="3545060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波線 29">
              <a:extLst>
                <a:ext uri="{FF2B5EF4-FFF2-40B4-BE49-F238E27FC236}">
                  <a16:creationId xmlns:a16="http://schemas.microsoft.com/office/drawing/2014/main" id="{11C24BFB-E984-957B-D36D-ACF94DC136AC}"/>
                </a:ext>
              </a:extLst>
            </p:cNvPr>
            <p:cNvSpPr/>
            <p:nvPr/>
          </p:nvSpPr>
          <p:spPr>
            <a:xfrm rot="16200000">
              <a:off x="1400689" y="3591608"/>
              <a:ext cx="144000" cy="36000"/>
            </a:xfrm>
            <a:prstGeom prst="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92E9CEA9-640A-CD2A-6242-0F7637C8AD77}"/>
                </a:ext>
              </a:extLst>
            </p:cNvPr>
            <p:cNvSpPr/>
            <p:nvPr/>
          </p:nvSpPr>
          <p:spPr>
            <a:xfrm>
              <a:off x="1423711" y="3669098"/>
              <a:ext cx="97721" cy="67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64E2DCDF-3BB4-9EC9-A1FA-B3B0831D096A}"/>
                </a:ext>
              </a:extLst>
            </p:cNvPr>
            <p:cNvSpPr/>
            <p:nvPr/>
          </p:nvSpPr>
          <p:spPr>
            <a:xfrm>
              <a:off x="1426242" y="3528033"/>
              <a:ext cx="97721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3" name="直線矢印コネクタ 32">
              <a:extLst>
                <a:ext uri="{FF2B5EF4-FFF2-40B4-BE49-F238E27FC236}">
                  <a16:creationId xmlns:a16="http://schemas.microsoft.com/office/drawing/2014/main" id="{83D4664F-E558-3892-B8CB-1EB9034564BA}"/>
                </a:ext>
              </a:extLst>
            </p:cNvPr>
            <p:cNvCxnSpPr/>
            <p:nvPr/>
          </p:nvCxnSpPr>
          <p:spPr>
            <a:xfrm>
              <a:off x="2213795" y="3203572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61D66EB-99A9-71BB-2951-C9DB38EE4449}"/>
                </a:ext>
              </a:extLst>
            </p:cNvPr>
            <p:cNvSpPr txBox="1"/>
            <p:nvPr/>
          </p:nvSpPr>
          <p:spPr>
            <a:xfrm>
              <a:off x="1887403" y="3045508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+Ethanol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E0FD6E1-F432-AC15-40EF-0FDECD730928}"/>
                </a:ext>
              </a:extLst>
            </p:cNvPr>
            <p:cNvSpPr txBox="1"/>
            <p:nvPr/>
          </p:nvSpPr>
          <p:spPr>
            <a:xfrm>
              <a:off x="1906747" y="3645159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DAS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A8EC5B5-63CB-3BEC-6A96-724EEC00E58C}"/>
                </a:ext>
              </a:extLst>
            </p:cNvPr>
            <p:cNvSpPr txBox="1"/>
            <p:nvPr/>
          </p:nvSpPr>
          <p:spPr>
            <a:xfrm>
              <a:off x="2688434" y="2171984"/>
              <a:ext cx="57419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W3dF2h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星: 5 pt 36">
              <a:extLst>
                <a:ext uri="{FF2B5EF4-FFF2-40B4-BE49-F238E27FC236}">
                  <a16:creationId xmlns:a16="http://schemas.microsoft.com/office/drawing/2014/main" id="{90DF2F72-8833-D59E-B924-120CD4A9F086}"/>
                </a:ext>
              </a:extLst>
            </p:cNvPr>
            <p:cNvSpPr/>
            <p:nvPr/>
          </p:nvSpPr>
          <p:spPr>
            <a:xfrm>
              <a:off x="2833967" y="3273720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938A5C6-3AED-1286-866F-7B72C61DC722}"/>
                </a:ext>
              </a:extLst>
            </p:cNvPr>
            <p:cNvSpPr txBox="1"/>
            <p:nvPr/>
          </p:nvSpPr>
          <p:spPr>
            <a:xfrm>
              <a:off x="2714508" y="3094997"/>
              <a:ext cx="5469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E3dF2h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54EF55B-475E-8071-22F9-6BFCBC8D2C66}"/>
                </a:ext>
              </a:extLst>
            </p:cNvPr>
            <p:cNvSpPr txBox="1"/>
            <p:nvPr/>
          </p:nvSpPr>
          <p:spPr>
            <a:xfrm>
              <a:off x="1623270" y="3331599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7d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42FFC436-6012-9D47-A471-CDE1F68E6B5E}"/>
                </a:ext>
              </a:extLst>
            </p:cNvPr>
            <p:cNvSpPr txBox="1"/>
            <p:nvPr/>
          </p:nvSpPr>
          <p:spPr>
            <a:xfrm>
              <a:off x="2270334" y="3331436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63F4586-36B8-904D-045A-2EA54CC9D3E0}"/>
                </a:ext>
              </a:extLst>
            </p:cNvPr>
            <p:cNvSpPr txBox="1"/>
            <p:nvPr/>
          </p:nvSpPr>
          <p:spPr>
            <a:xfrm>
              <a:off x="2608134" y="3326760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2h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3C8FF6A-2B3C-7D1E-1C7B-3D55F0C5BA9B}"/>
                </a:ext>
              </a:extLst>
            </p:cNvPr>
            <p:cNvSpPr txBox="1"/>
            <p:nvPr/>
          </p:nvSpPr>
          <p:spPr>
            <a:xfrm>
              <a:off x="1623270" y="2395910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7d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E7613C28-8F33-41FD-B666-CE0FBB83E903}"/>
                </a:ext>
              </a:extLst>
            </p:cNvPr>
            <p:cNvSpPr txBox="1"/>
            <p:nvPr/>
          </p:nvSpPr>
          <p:spPr>
            <a:xfrm>
              <a:off x="2257212" y="2395747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10A72798-03AF-0CDA-CEAE-063183C6312C}"/>
                </a:ext>
              </a:extLst>
            </p:cNvPr>
            <p:cNvCxnSpPr/>
            <p:nvPr/>
          </p:nvCxnSpPr>
          <p:spPr>
            <a:xfrm>
              <a:off x="2616572" y="2996677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6600CA68-8A7A-E03D-4B3C-FAA58E1B614C}"/>
                </a:ext>
              </a:extLst>
            </p:cNvPr>
            <p:cNvSpPr txBox="1"/>
            <p:nvPr/>
          </p:nvSpPr>
          <p:spPr>
            <a:xfrm>
              <a:off x="2396711" y="2805068"/>
              <a:ext cx="740908" cy="250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Subzero-</a:t>
              </a:r>
            </a:p>
            <a:p>
              <a:pPr>
                <a:lnSpc>
                  <a:spcPts val="6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</a:p>
          </p:txBody>
        </p: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E3BDBD01-EBB1-8D6F-0AEB-BCE739E96F60}"/>
                </a:ext>
              </a:extLst>
            </p:cNvPr>
            <p:cNvCxnSpPr/>
            <p:nvPr/>
          </p:nvCxnSpPr>
          <p:spPr>
            <a:xfrm>
              <a:off x="2606069" y="2074598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D6041182-46FB-8642-CD5D-67C36A251420}"/>
                </a:ext>
              </a:extLst>
            </p:cNvPr>
            <p:cNvSpPr txBox="1"/>
            <p:nvPr/>
          </p:nvSpPr>
          <p:spPr>
            <a:xfrm>
              <a:off x="2384384" y="1883117"/>
              <a:ext cx="740908" cy="250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Subzero-</a:t>
              </a:r>
            </a:p>
            <a:p>
              <a:pPr>
                <a:lnSpc>
                  <a:spcPts val="6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75FA5C36-1807-5099-4576-744EC215F77E}"/>
                </a:ext>
              </a:extLst>
            </p:cNvPr>
            <p:cNvSpPr txBox="1"/>
            <p:nvPr/>
          </p:nvSpPr>
          <p:spPr>
            <a:xfrm>
              <a:off x="2094390" y="217136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星: 5 pt 48">
              <a:extLst>
                <a:ext uri="{FF2B5EF4-FFF2-40B4-BE49-F238E27FC236}">
                  <a16:creationId xmlns:a16="http://schemas.microsoft.com/office/drawing/2014/main" id="{A05F9EF7-1B01-6A50-54B6-E0DEFFADC031}"/>
                </a:ext>
              </a:extLst>
            </p:cNvPr>
            <p:cNvSpPr/>
            <p:nvPr/>
          </p:nvSpPr>
          <p:spPr>
            <a:xfrm>
              <a:off x="2162479" y="2346354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F97CF525-7A74-C106-6381-392E3573EC5A}"/>
                </a:ext>
              </a:extLst>
            </p:cNvPr>
            <p:cNvSpPr/>
            <p:nvPr/>
          </p:nvSpPr>
          <p:spPr>
            <a:xfrm>
              <a:off x="2605651" y="2426974"/>
              <a:ext cx="275362" cy="16187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8DA4442F-F3B2-135D-0474-7F83DC2C82E0}"/>
                </a:ext>
              </a:extLst>
            </p:cNvPr>
            <p:cNvSpPr txBox="1"/>
            <p:nvPr/>
          </p:nvSpPr>
          <p:spPr>
            <a:xfrm>
              <a:off x="2601180" y="239507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2h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星: 5 pt 51">
              <a:extLst>
                <a:ext uri="{FF2B5EF4-FFF2-40B4-BE49-F238E27FC236}">
                  <a16:creationId xmlns:a16="http://schemas.microsoft.com/office/drawing/2014/main" id="{B17C6663-5355-F891-B93F-ADB8825AF935}"/>
                </a:ext>
              </a:extLst>
            </p:cNvPr>
            <p:cNvSpPr/>
            <p:nvPr/>
          </p:nvSpPr>
          <p:spPr>
            <a:xfrm>
              <a:off x="2549731" y="2346537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星: 5 pt 52">
              <a:extLst>
                <a:ext uri="{FF2B5EF4-FFF2-40B4-BE49-F238E27FC236}">
                  <a16:creationId xmlns:a16="http://schemas.microsoft.com/office/drawing/2014/main" id="{34743F2D-B1A4-35B2-CC82-CB25EEB8825A}"/>
                </a:ext>
              </a:extLst>
            </p:cNvPr>
            <p:cNvSpPr/>
            <p:nvPr/>
          </p:nvSpPr>
          <p:spPr>
            <a:xfrm>
              <a:off x="2827433" y="2346975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898A27B6-66E7-7791-B769-F3B5986A716A}"/>
                </a:ext>
              </a:extLst>
            </p:cNvPr>
            <p:cNvSpPr txBox="1"/>
            <p:nvPr/>
          </p:nvSpPr>
          <p:spPr>
            <a:xfrm>
              <a:off x="1889908" y="272540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DAS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1562CDF-EF48-7A58-17D5-2BA465024B21}"/>
                </a:ext>
              </a:extLst>
            </p:cNvPr>
            <p:cNvSpPr txBox="1"/>
            <p:nvPr/>
          </p:nvSpPr>
          <p:spPr>
            <a:xfrm>
              <a:off x="1277348" y="1920804"/>
              <a:ext cx="620683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Water</a:t>
              </a:r>
            </a:p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6BBC1CC6-E699-8341-EB10-8D8489AF2F1B}"/>
                </a:ext>
              </a:extLst>
            </p:cNvPr>
            <p:cNvSpPr txBox="1"/>
            <p:nvPr/>
          </p:nvSpPr>
          <p:spPr>
            <a:xfrm>
              <a:off x="1270273" y="2932710"/>
              <a:ext cx="620683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Ethanol</a:t>
              </a:r>
            </a:p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B715BF07-21B4-66B9-C658-D82531CED324}"/>
              </a:ext>
            </a:extLst>
          </p:cNvPr>
          <p:cNvGrpSpPr/>
          <p:nvPr/>
        </p:nvGrpSpPr>
        <p:grpSpPr>
          <a:xfrm>
            <a:off x="3310326" y="746700"/>
            <a:ext cx="2579157" cy="1315152"/>
            <a:chOff x="3310326" y="1002193"/>
            <a:chExt cx="2579157" cy="1315152"/>
          </a:xfrm>
        </p:grpSpPr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D233C04B-1BB7-16BB-80EA-E8A4ABA5A828}"/>
                </a:ext>
              </a:extLst>
            </p:cNvPr>
            <p:cNvSpPr txBox="1"/>
            <p:nvPr/>
          </p:nvSpPr>
          <p:spPr>
            <a:xfrm>
              <a:off x="3310326" y="1002193"/>
              <a:ext cx="2952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2" name="グループ化 171">
              <a:extLst>
                <a:ext uri="{FF2B5EF4-FFF2-40B4-BE49-F238E27FC236}">
                  <a16:creationId xmlns:a16="http://schemas.microsoft.com/office/drawing/2014/main" id="{AF90D26D-088A-1C42-A422-BDA4B56094E2}"/>
                </a:ext>
              </a:extLst>
            </p:cNvPr>
            <p:cNvGrpSpPr/>
            <p:nvPr/>
          </p:nvGrpSpPr>
          <p:grpSpPr>
            <a:xfrm>
              <a:off x="3394362" y="1114240"/>
              <a:ext cx="2495121" cy="1203105"/>
              <a:chOff x="3461597" y="2163110"/>
              <a:chExt cx="2495121" cy="1203105"/>
            </a:xfrm>
          </p:grpSpPr>
          <p:grpSp>
            <p:nvGrpSpPr>
              <p:cNvPr id="57" name="グループ化 56">
                <a:extLst>
                  <a:ext uri="{FF2B5EF4-FFF2-40B4-BE49-F238E27FC236}">
                    <a16:creationId xmlns:a16="http://schemas.microsoft.com/office/drawing/2014/main" id="{BD9B7037-6B4E-353C-7D7A-3C7178C08538}"/>
                  </a:ext>
                </a:extLst>
              </p:cNvPr>
              <p:cNvGrpSpPr/>
              <p:nvPr/>
            </p:nvGrpSpPr>
            <p:grpSpPr>
              <a:xfrm>
                <a:off x="3461597" y="2163110"/>
                <a:ext cx="1295069" cy="1200555"/>
                <a:chOff x="3404447" y="2318090"/>
                <a:chExt cx="1295069" cy="1200555"/>
              </a:xfrm>
            </p:grpSpPr>
            <p:sp>
              <p:nvSpPr>
                <p:cNvPr id="109" name="テキスト ボックス 108">
                  <a:extLst>
                    <a:ext uri="{FF2B5EF4-FFF2-40B4-BE49-F238E27FC236}">
                      <a16:creationId xmlns:a16="http://schemas.microsoft.com/office/drawing/2014/main" id="{16B15681-431B-978C-4945-51613D323E73}"/>
                    </a:ext>
                  </a:extLst>
                </p:cNvPr>
                <p:cNvSpPr txBox="1"/>
                <p:nvPr/>
              </p:nvSpPr>
              <p:spPr>
                <a:xfrm>
                  <a:off x="4021125" y="3180091"/>
                  <a:ext cx="67839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E3dF2h vs</a:t>
                  </a:r>
                </a:p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W3dF2h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楕円 109">
                  <a:extLst>
                    <a:ext uri="{FF2B5EF4-FFF2-40B4-BE49-F238E27FC236}">
                      <a16:creationId xmlns:a16="http://schemas.microsoft.com/office/drawing/2014/main" id="{7E9B4264-21BE-51CC-4DBA-C9109FBF95DF}"/>
                    </a:ext>
                  </a:extLst>
                </p:cNvPr>
                <p:cNvSpPr/>
                <p:nvPr/>
              </p:nvSpPr>
              <p:spPr>
                <a:xfrm>
                  <a:off x="3638037" y="2642568"/>
                  <a:ext cx="576000" cy="576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1" name="楕円 110">
                  <a:extLst>
                    <a:ext uri="{FF2B5EF4-FFF2-40B4-BE49-F238E27FC236}">
                      <a16:creationId xmlns:a16="http://schemas.microsoft.com/office/drawing/2014/main" id="{61CC1418-6C52-4AB9-62BF-82F4966601E9}"/>
                    </a:ext>
                  </a:extLst>
                </p:cNvPr>
                <p:cNvSpPr/>
                <p:nvPr/>
              </p:nvSpPr>
              <p:spPr>
                <a:xfrm>
                  <a:off x="3994164" y="2645916"/>
                  <a:ext cx="576000" cy="576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3" name="テキスト ボックス 112">
                  <a:extLst>
                    <a:ext uri="{FF2B5EF4-FFF2-40B4-BE49-F238E27FC236}">
                      <a16:creationId xmlns:a16="http://schemas.microsoft.com/office/drawing/2014/main" id="{8F731993-E9D6-299B-1D36-4003B4C2134E}"/>
                    </a:ext>
                  </a:extLst>
                </p:cNvPr>
                <p:cNvSpPr txBox="1"/>
                <p:nvPr/>
              </p:nvSpPr>
              <p:spPr>
                <a:xfrm>
                  <a:off x="4247921" y="2832360"/>
                  <a:ext cx="24237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テキスト ボックス 113">
                  <a:extLst>
                    <a:ext uri="{FF2B5EF4-FFF2-40B4-BE49-F238E27FC236}">
                      <a16:creationId xmlns:a16="http://schemas.microsoft.com/office/drawing/2014/main" id="{7B74012C-0F37-6EE4-51FF-8FE8AD5DA528}"/>
                    </a:ext>
                  </a:extLst>
                </p:cNvPr>
                <p:cNvSpPr txBox="1"/>
                <p:nvPr/>
              </p:nvSpPr>
              <p:spPr>
                <a:xfrm>
                  <a:off x="3712874" y="2832360"/>
                  <a:ext cx="24237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テキスト ボックス 114">
                  <a:extLst>
                    <a:ext uri="{FF2B5EF4-FFF2-40B4-BE49-F238E27FC236}">
                      <a16:creationId xmlns:a16="http://schemas.microsoft.com/office/drawing/2014/main" id="{C34F5400-4CFB-684C-DBAA-AD6BF15CD302}"/>
                    </a:ext>
                  </a:extLst>
                </p:cNvPr>
                <p:cNvSpPr txBox="1"/>
                <p:nvPr/>
              </p:nvSpPr>
              <p:spPr>
                <a:xfrm>
                  <a:off x="3972655" y="2832360"/>
                  <a:ext cx="24237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テキスト ボックス 115">
                  <a:extLst>
                    <a:ext uri="{FF2B5EF4-FFF2-40B4-BE49-F238E27FC236}">
                      <a16:creationId xmlns:a16="http://schemas.microsoft.com/office/drawing/2014/main" id="{D6A15C34-29B6-59CC-2EAA-CEDB93ADF70E}"/>
                    </a:ext>
                  </a:extLst>
                </p:cNvPr>
                <p:cNvSpPr txBox="1"/>
                <p:nvPr/>
              </p:nvSpPr>
              <p:spPr>
                <a:xfrm>
                  <a:off x="3551867" y="2318090"/>
                  <a:ext cx="1083951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Up-regulated DEGs</a:t>
                  </a:r>
                  <a:endParaRPr kumimoji="1" lang="ja-JP" altLang="en-US" sz="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テキスト ボックス 116">
                  <a:extLst>
                    <a:ext uri="{FF2B5EF4-FFF2-40B4-BE49-F238E27FC236}">
                      <a16:creationId xmlns:a16="http://schemas.microsoft.com/office/drawing/2014/main" id="{A62101DD-1309-7A37-3677-A5579567DCDE}"/>
                    </a:ext>
                  </a:extLst>
                </p:cNvPr>
                <p:cNvSpPr txBox="1"/>
                <p:nvPr/>
              </p:nvSpPr>
              <p:spPr>
                <a:xfrm>
                  <a:off x="3404447" y="2477198"/>
                  <a:ext cx="74090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E3d vs W3d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8" name="グループ化 117">
                <a:extLst>
                  <a:ext uri="{FF2B5EF4-FFF2-40B4-BE49-F238E27FC236}">
                    <a16:creationId xmlns:a16="http://schemas.microsoft.com/office/drawing/2014/main" id="{EFBDD67F-03CB-C2A1-7CE1-72FA5CA72F4F}"/>
                  </a:ext>
                </a:extLst>
              </p:cNvPr>
              <p:cNvGrpSpPr/>
              <p:nvPr/>
            </p:nvGrpSpPr>
            <p:grpSpPr>
              <a:xfrm>
                <a:off x="4705294" y="2165660"/>
                <a:ext cx="1251424" cy="1200555"/>
                <a:chOff x="4921777" y="6345677"/>
                <a:chExt cx="1251424" cy="1200555"/>
              </a:xfrm>
            </p:grpSpPr>
            <p:sp>
              <p:nvSpPr>
                <p:cNvPr id="119" name="テキスト ボックス 118">
                  <a:extLst>
                    <a:ext uri="{FF2B5EF4-FFF2-40B4-BE49-F238E27FC236}">
                      <a16:creationId xmlns:a16="http://schemas.microsoft.com/office/drawing/2014/main" id="{6E4601A3-AECA-74AF-F525-6777F3A9F9D8}"/>
                    </a:ext>
                  </a:extLst>
                </p:cNvPr>
                <p:cNvSpPr txBox="1"/>
                <p:nvPr/>
              </p:nvSpPr>
              <p:spPr>
                <a:xfrm>
                  <a:off x="5494810" y="7207678"/>
                  <a:ext cx="67839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E3dF2h vs</a:t>
                  </a:r>
                </a:p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W3dF2h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楕円 119">
                  <a:extLst>
                    <a:ext uri="{FF2B5EF4-FFF2-40B4-BE49-F238E27FC236}">
                      <a16:creationId xmlns:a16="http://schemas.microsoft.com/office/drawing/2014/main" id="{7435BA83-9A44-1186-BABC-1C3DC39FB308}"/>
                    </a:ext>
                  </a:extLst>
                </p:cNvPr>
                <p:cNvSpPr/>
                <p:nvPr/>
              </p:nvSpPr>
              <p:spPr>
                <a:xfrm>
                  <a:off x="5126792" y="6670155"/>
                  <a:ext cx="576000" cy="576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1" name="楕円 120">
                  <a:extLst>
                    <a:ext uri="{FF2B5EF4-FFF2-40B4-BE49-F238E27FC236}">
                      <a16:creationId xmlns:a16="http://schemas.microsoft.com/office/drawing/2014/main" id="{03D11C0A-412A-E39C-6F36-B945AAB335BA}"/>
                    </a:ext>
                  </a:extLst>
                </p:cNvPr>
                <p:cNvSpPr/>
                <p:nvPr/>
              </p:nvSpPr>
              <p:spPr>
                <a:xfrm>
                  <a:off x="5482919" y="6673503"/>
                  <a:ext cx="576000" cy="576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2" name="テキスト ボックス 121">
                  <a:extLst>
                    <a:ext uri="{FF2B5EF4-FFF2-40B4-BE49-F238E27FC236}">
                      <a16:creationId xmlns:a16="http://schemas.microsoft.com/office/drawing/2014/main" id="{9FA8AC3B-60CB-B638-BA10-2E0C0737CBEE}"/>
                    </a:ext>
                  </a:extLst>
                </p:cNvPr>
                <p:cNvSpPr txBox="1"/>
                <p:nvPr/>
              </p:nvSpPr>
              <p:spPr>
                <a:xfrm>
                  <a:off x="5713201" y="6859947"/>
                  <a:ext cx="300083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11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テキスト ボックス 122">
                  <a:extLst>
                    <a:ext uri="{FF2B5EF4-FFF2-40B4-BE49-F238E27FC236}">
                      <a16:creationId xmlns:a16="http://schemas.microsoft.com/office/drawing/2014/main" id="{2FAC709D-DA72-9E4D-8465-9FF321A1D03C}"/>
                    </a:ext>
                  </a:extLst>
                </p:cNvPr>
                <p:cNvSpPr txBox="1"/>
                <p:nvPr/>
              </p:nvSpPr>
              <p:spPr>
                <a:xfrm>
                  <a:off x="5185493" y="6859947"/>
                  <a:ext cx="24237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テキスト ボックス 123">
                  <a:extLst>
                    <a:ext uri="{FF2B5EF4-FFF2-40B4-BE49-F238E27FC236}">
                      <a16:creationId xmlns:a16="http://schemas.microsoft.com/office/drawing/2014/main" id="{00E633CC-5DA8-418B-A388-58376196E4FC}"/>
                    </a:ext>
                  </a:extLst>
                </p:cNvPr>
                <p:cNvSpPr txBox="1"/>
                <p:nvPr/>
              </p:nvSpPr>
              <p:spPr>
                <a:xfrm>
                  <a:off x="5461411" y="6859947"/>
                  <a:ext cx="24237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テキスト ボックス 124">
                  <a:extLst>
                    <a:ext uri="{FF2B5EF4-FFF2-40B4-BE49-F238E27FC236}">
                      <a16:creationId xmlns:a16="http://schemas.microsoft.com/office/drawing/2014/main" id="{87EC91B0-80A8-2CBA-92A2-2A0345E7BD2F}"/>
                    </a:ext>
                  </a:extLst>
                </p:cNvPr>
                <p:cNvSpPr txBox="1"/>
                <p:nvPr/>
              </p:nvSpPr>
              <p:spPr>
                <a:xfrm>
                  <a:off x="4938424" y="6345677"/>
                  <a:ext cx="121539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Down-regulated DEGs</a:t>
                  </a:r>
                  <a:endParaRPr kumimoji="1" lang="ja-JP" altLang="en-US" sz="8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テキスト ボックス 125">
                  <a:extLst>
                    <a:ext uri="{FF2B5EF4-FFF2-40B4-BE49-F238E27FC236}">
                      <a16:creationId xmlns:a16="http://schemas.microsoft.com/office/drawing/2014/main" id="{E20B1F1B-669D-C2E9-AAB9-4FF8C6FEEA2C}"/>
                    </a:ext>
                  </a:extLst>
                </p:cNvPr>
                <p:cNvSpPr txBox="1"/>
                <p:nvPr/>
              </p:nvSpPr>
              <p:spPr>
                <a:xfrm>
                  <a:off x="4921777" y="6504785"/>
                  <a:ext cx="74090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E3d vs W3d</a:t>
                  </a:r>
                  <a:endParaRPr kumimoji="1" lang="ja-JP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81" name="グループ化 180">
            <a:extLst>
              <a:ext uri="{FF2B5EF4-FFF2-40B4-BE49-F238E27FC236}">
                <a16:creationId xmlns:a16="http://schemas.microsoft.com/office/drawing/2014/main" id="{B231F54A-5C56-9EA0-4974-B0C379893D6E}"/>
              </a:ext>
            </a:extLst>
          </p:cNvPr>
          <p:cNvGrpSpPr/>
          <p:nvPr/>
        </p:nvGrpSpPr>
        <p:grpSpPr>
          <a:xfrm>
            <a:off x="3310326" y="2287242"/>
            <a:ext cx="2707892" cy="5779841"/>
            <a:chOff x="3377561" y="3336112"/>
            <a:chExt cx="2707892" cy="5779841"/>
          </a:xfrm>
        </p:grpSpPr>
        <p:grpSp>
          <p:nvGrpSpPr>
            <p:cNvPr id="207" name="グループ化 206">
              <a:extLst>
                <a:ext uri="{FF2B5EF4-FFF2-40B4-BE49-F238E27FC236}">
                  <a16:creationId xmlns:a16="http://schemas.microsoft.com/office/drawing/2014/main" id="{D926C19F-2FE6-C43E-5B7A-6A6D06F8F851}"/>
                </a:ext>
              </a:extLst>
            </p:cNvPr>
            <p:cNvGrpSpPr/>
            <p:nvPr/>
          </p:nvGrpSpPr>
          <p:grpSpPr>
            <a:xfrm>
              <a:off x="3481418" y="3394821"/>
              <a:ext cx="1394053" cy="1690755"/>
              <a:chOff x="498274" y="4769643"/>
              <a:chExt cx="1394053" cy="1690755"/>
            </a:xfrm>
          </p:grpSpPr>
          <p:pic>
            <p:nvPicPr>
              <p:cNvPr id="58" name="グラフィックス 57">
                <a:extLst>
                  <a:ext uri="{FF2B5EF4-FFF2-40B4-BE49-F238E27FC236}">
                    <a16:creationId xmlns:a16="http://schemas.microsoft.com/office/drawing/2014/main" id="{F102C89C-7217-9552-40F0-2E6B72797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 l="26715" b="16550"/>
              <a:stretch>
                <a:fillRect/>
              </a:stretch>
            </p:blipFill>
            <p:spPr>
              <a:xfrm>
                <a:off x="757883" y="4951006"/>
                <a:ext cx="1134444" cy="1291810"/>
              </a:xfrm>
              <a:prstGeom prst="rect">
                <a:avLst/>
              </a:prstGeom>
            </p:spPr>
          </p:pic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789852B9-35CA-BF49-F76F-794BFC37BB6A}"/>
                  </a:ext>
                </a:extLst>
              </p:cNvPr>
              <p:cNvSpPr txBox="1"/>
              <p:nvPr/>
            </p:nvSpPr>
            <p:spPr>
              <a:xfrm rot="16200000">
                <a:off x="179597" y="5446509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6C0C1C8F-5507-EC14-68F5-746D2B349B00}"/>
                  </a:ext>
                </a:extLst>
              </p:cNvPr>
              <p:cNvSpPr txBox="1"/>
              <p:nvPr/>
            </p:nvSpPr>
            <p:spPr>
              <a:xfrm>
                <a:off x="1014164" y="5623576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773DC000-1721-5218-731A-D00176516A2B}"/>
                  </a:ext>
                </a:extLst>
              </p:cNvPr>
              <p:cNvSpPr txBox="1"/>
              <p:nvPr/>
            </p:nvSpPr>
            <p:spPr>
              <a:xfrm>
                <a:off x="1294381" y="5100409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テキスト ボックス 126">
                <a:extLst>
                  <a:ext uri="{FF2B5EF4-FFF2-40B4-BE49-F238E27FC236}">
                    <a16:creationId xmlns:a16="http://schemas.microsoft.com/office/drawing/2014/main" id="{200C823C-BE18-BF02-DC72-F6B1E8FB29B2}"/>
                  </a:ext>
                </a:extLst>
              </p:cNvPr>
              <p:cNvSpPr txBox="1"/>
              <p:nvPr/>
            </p:nvSpPr>
            <p:spPr>
              <a:xfrm rot="18900000">
                <a:off x="902745" y="6244954"/>
                <a:ext cx="3962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テキスト ボックス 152">
                <a:extLst>
                  <a:ext uri="{FF2B5EF4-FFF2-40B4-BE49-F238E27FC236}">
                    <a16:creationId xmlns:a16="http://schemas.microsoft.com/office/drawing/2014/main" id="{6E30D7BF-FB41-7BD7-7AC6-095E0FA58CA0}"/>
                  </a:ext>
                </a:extLst>
              </p:cNvPr>
              <p:cNvSpPr txBox="1"/>
              <p:nvPr/>
            </p:nvSpPr>
            <p:spPr>
              <a:xfrm rot="18900000">
                <a:off x="1218818" y="6255214"/>
                <a:ext cx="369012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テキスト ボックス 153">
                <a:extLst>
                  <a:ext uri="{FF2B5EF4-FFF2-40B4-BE49-F238E27FC236}">
                    <a16:creationId xmlns:a16="http://schemas.microsoft.com/office/drawing/2014/main" id="{910A2642-71C2-D391-D847-C773A7A345D1}"/>
                  </a:ext>
                </a:extLst>
              </p:cNvPr>
              <p:cNvSpPr txBox="1"/>
              <p:nvPr/>
            </p:nvSpPr>
            <p:spPr>
              <a:xfrm>
                <a:off x="745016" y="4769643"/>
                <a:ext cx="96051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Bevul5G073300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8" name="グループ化 207">
              <a:extLst>
                <a:ext uri="{FF2B5EF4-FFF2-40B4-BE49-F238E27FC236}">
                  <a16:creationId xmlns:a16="http://schemas.microsoft.com/office/drawing/2014/main" id="{AA86E541-350A-E706-E4CF-4FF73B4ACE40}"/>
                </a:ext>
              </a:extLst>
            </p:cNvPr>
            <p:cNvGrpSpPr/>
            <p:nvPr/>
          </p:nvGrpSpPr>
          <p:grpSpPr>
            <a:xfrm>
              <a:off x="4699892" y="3394821"/>
              <a:ext cx="1385561" cy="1756554"/>
              <a:chOff x="2093271" y="4769643"/>
              <a:chExt cx="1385561" cy="1756554"/>
            </a:xfrm>
          </p:grpSpPr>
          <p:pic>
            <p:nvPicPr>
              <p:cNvPr id="156" name="グラフィックス 155">
                <a:extLst>
                  <a:ext uri="{FF2B5EF4-FFF2-40B4-BE49-F238E27FC236}">
                    <a16:creationId xmlns:a16="http://schemas.microsoft.com/office/drawing/2014/main" id="{7AC350FD-8048-174F-6057-041F2408A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25986" b="16074"/>
              <a:stretch>
                <a:fillRect/>
              </a:stretch>
            </p:blipFill>
            <p:spPr>
              <a:xfrm>
                <a:off x="2333096" y="4951417"/>
                <a:ext cx="1145736" cy="1299181"/>
              </a:xfrm>
              <a:prstGeom prst="rect">
                <a:avLst/>
              </a:prstGeom>
            </p:spPr>
          </p:pic>
          <p:sp>
            <p:nvSpPr>
              <p:cNvPr id="157" name="テキスト ボックス 156">
                <a:extLst>
                  <a:ext uri="{FF2B5EF4-FFF2-40B4-BE49-F238E27FC236}">
                    <a16:creationId xmlns:a16="http://schemas.microsoft.com/office/drawing/2014/main" id="{0C49E1B5-0309-AFA1-DCFE-CC1B1B44B537}"/>
                  </a:ext>
                </a:extLst>
              </p:cNvPr>
              <p:cNvSpPr txBox="1"/>
              <p:nvPr/>
            </p:nvSpPr>
            <p:spPr>
              <a:xfrm rot="16200000">
                <a:off x="1774594" y="5479861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テキスト ボックス 157">
                <a:extLst>
                  <a:ext uri="{FF2B5EF4-FFF2-40B4-BE49-F238E27FC236}">
                    <a16:creationId xmlns:a16="http://schemas.microsoft.com/office/drawing/2014/main" id="{D05F8C4F-118C-291A-1A97-9505E049ED2E}"/>
                  </a:ext>
                </a:extLst>
              </p:cNvPr>
              <p:cNvSpPr txBox="1"/>
              <p:nvPr/>
            </p:nvSpPr>
            <p:spPr>
              <a:xfrm>
                <a:off x="2606578" y="5290617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テキスト ボックス 158">
                <a:extLst>
                  <a:ext uri="{FF2B5EF4-FFF2-40B4-BE49-F238E27FC236}">
                    <a16:creationId xmlns:a16="http://schemas.microsoft.com/office/drawing/2014/main" id="{2F05A0D4-C21E-8D46-507F-6FEA449CD7BF}"/>
                  </a:ext>
                </a:extLst>
              </p:cNvPr>
              <p:cNvSpPr txBox="1"/>
              <p:nvPr/>
            </p:nvSpPr>
            <p:spPr>
              <a:xfrm>
                <a:off x="2879316" y="5742443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テキスト ボックス 159">
                <a:extLst>
                  <a:ext uri="{FF2B5EF4-FFF2-40B4-BE49-F238E27FC236}">
                    <a16:creationId xmlns:a16="http://schemas.microsoft.com/office/drawing/2014/main" id="{B84AED26-723C-F430-1820-EF4770EF9918}"/>
                  </a:ext>
                </a:extLst>
              </p:cNvPr>
              <p:cNvSpPr txBox="1"/>
              <p:nvPr/>
            </p:nvSpPr>
            <p:spPr>
              <a:xfrm rot="18900000">
                <a:off x="2325396" y="6310753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テキスト ボックス 160">
                <a:extLst>
                  <a:ext uri="{FF2B5EF4-FFF2-40B4-BE49-F238E27FC236}">
                    <a16:creationId xmlns:a16="http://schemas.microsoft.com/office/drawing/2014/main" id="{2B287EB7-E609-F29F-CAF1-C40DB914F4AD}"/>
                  </a:ext>
                </a:extLst>
              </p:cNvPr>
              <p:cNvSpPr txBox="1"/>
              <p:nvPr/>
            </p:nvSpPr>
            <p:spPr>
              <a:xfrm rot="18900000">
                <a:off x="2641799" y="6327558"/>
                <a:ext cx="546945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テキスト ボックス 161">
                <a:extLst>
                  <a:ext uri="{FF2B5EF4-FFF2-40B4-BE49-F238E27FC236}">
                    <a16:creationId xmlns:a16="http://schemas.microsoft.com/office/drawing/2014/main" id="{4E20A3C5-1CD8-1CE7-10A9-FBE4A6DBF48B}"/>
                  </a:ext>
                </a:extLst>
              </p:cNvPr>
              <p:cNvSpPr txBox="1"/>
              <p:nvPr/>
            </p:nvSpPr>
            <p:spPr>
              <a:xfrm>
                <a:off x="2331751" y="4769643"/>
                <a:ext cx="96051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Bevul1G104100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0" name="グループ化 209">
              <a:extLst>
                <a:ext uri="{FF2B5EF4-FFF2-40B4-BE49-F238E27FC236}">
                  <a16:creationId xmlns:a16="http://schemas.microsoft.com/office/drawing/2014/main" id="{96FC20CC-6986-E225-3AA5-8FBAE6132325}"/>
                </a:ext>
              </a:extLst>
            </p:cNvPr>
            <p:cNvGrpSpPr/>
            <p:nvPr/>
          </p:nvGrpSpPr>
          <p:grpSpPr>
            <a:xfrm>
              <a:off x="3578241" y="5372043"/>
              <a:ext cx="1355309" cy="1760138"/>
              <a:chOff x="3617260" y="4768830"/>
              <a:chExt cx="1355309" cy="1760138"/>
            </a:xfrm>
          </p:grpSpPr>
          <p:pic>
            <p:nvPicPr>
              <p:cNvPr id="171" name="グラフィックス 170">
                <a:extLst>
                  <a:ext uri="{FF2B5EF4-FFF2-40B4-BE49-F238E27FC236}">
                    <a16:creationId xmlns:a16="http://schemas.microsoft.com/office/drawing/2014/main" id="{E6F3999E-1C56-713B-FEB8-5ED8A4FC48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29245" b="16193"/>
              <a:stretch>
                <a:fillRect/>
              </a:stretch>
            </p:blipFill>
            <p:spPr>
              <a:xfrm>
                <a:off x="3877275" y="4952708"/>
                <a:ext cx="1095294" cy="1297336"/>
              </a:xfrm>
              <a:prstGeom prst="rect">
                <a:avLst/>
              </a:prstGeom>
            </p:spPr>
          </p:pic>
          <p:sp>
            <p:nvSpPr>
              <p:cNvPr id="164" name="テキスト ボックス 163">
                <a:extLst>
                  <a:ext uri="{FF2B5EF4-FFF2-40B4-BE49-F238E27FC236}">
                    <a16:creationId xmlns:a16="http://schemas.microsoft.com/office/drawing/2014/main" id="{24BFB835-D555-1CFA-04F4-F3B88B6A3796}"/>
                  </a:ext>
                </a:extLst>
              </p:cNvPr>
              <p:cNvSpPr txBox="1"/>
              <p:nvPr/>
            </p:nvSpPr>
            <p:spPr>
              <a:xfrm rot="16200000">
                <a:off x="3298583" y="5479048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テキスト ボックス 164">
                <a:extLst>
                  <a:ext uri="{FF2B5EF4-FFF2-40B4-BE49-F238E27FC236}">
                    <a16:creationId xmlns:a16="http://schemas.microsoft.com/office/drawing/2014/main" id="{92FD927B-2C97-DA16-F4FD-5D67E7AFF86A}"/>
                  </a:ext>
                </a:extLst>
              </p:cNvPr>
              <p:cNvSpPr txBox="1"/>
              <p:nvPr/>
            </p:nvSpPr>
            <p:spPr>
              <a:xfrm>
                <a:off x="4056674" y="4952708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テキスト ボックス 165">
                <a:extLst>
                  <a:ext uri="{FF2B5EF4-FFF2-40B4-BE49-F238E27FC236}">
                    <a16:creationId xmlns:a16="http://schemas.microsoft.com/office/drawing/2014/main" id="{C5891FF2-BC8B-0E35-0C87-0CE11B1B9DC9}"/>
                  </a:ext>
                </a:extLst>
              </p:cNvPr>
              <p:cNvSpPr txBox="1"/>
              <p:nvPr/>
            </p:nvSpPr>
            <p:spPr>
              <a:xfrm>
                <a:off x="4344806" y="5601376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テキスト ボックス 168">
                <a:extLst>
                  <a:ext uri="{FF2B5EF4-FFF2-40B4-BE49-F238E27FC236}">
                    <a16:creationId xmlns:a16="http://schemas.microsoft.com/office/drawing/2014/main" id="{8D261B38-4E95-25D7-AC53-3FECC8DF0816}"/>
                  </a:ext>
                </a:extLst>
              </p:cNvPr>
              <p:cNvSpPr txBox="1"/>
              <p:nvPr/>
            </p:nvSpPr>
            <p:spPr>
              <a:xfrm>
                <a:off x="3798678" y="4768830"/>
                <a:ext cx="92685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Bevul2G042800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テキスト ボックス 198">
                <a:extLst>
                  <a:ext uri="{FF2B5EF4-FFF2-40B4-BE49-F238E27FC236}">
                    <a16:creationId xmlns:a16="http://schemas.microsoft.com/office/drawing/2014/main" id="{CFE335CF-00E9-13E9-2D2E-BD64D72BD9EE}"/>
                  </a:ext>
                </a:extLst>
              </p:cNvPr>
              <p:cNvSpPr txBox="1"/>
              <p:nvPr/>
            </p:nvSpPr>
            <p:spPr>
              <a:xfrm rot="18900000">
                <a:off x="3773328" y="6313524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テキスト ボックス 199">
                <a:extLst>
                  <a:ext uri="{FF2B5EF4-FFF2-40B4-BE49-F238E27FC236}">
                    <a16:creationId xmlns:a16="http://schemas.microsoft.com/office/drawing/2014/main" id="{F8F45EC5-DBEF-12D6-6D43-D4C8437DB8DD}"/>
                  </a:ext>
                </a:extLst>
              </p:cNvPr>
              <p:cNvSpPr txBox="1"/>
              <p:nvPr/>
            </p:nvSpPr>
            <p:spPr>
              <a:xfrm rot="18900000">
                <a:off x="4089731" y="6330329"/>
                <a:ext cx="546945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9" name="グループ化 208">
              <a:extLst>
                <a:ext uri="{FF2B5EF4-FFF2-40B4-BE49-F238E27FC236}">
                  <a16:creationId xmlns:a16="http://schemas.microsoft.com/office/drawing/2014/main" id="{D9A095CB-A891-AC58-C72E-6AB717AF8121}"/>
                </a:ext>
              </a:extLst>
            </p:cNvPr>
            <p:cNvGrpSpPr/>
            <p:nvPr/>
          </p:nvGrpSpPr>
          <p:grpSpPr>
            <a:xfrm>
              <a:off x="4700520" y="5373583"/>
              <a:ext cx="1376065" cy="1744743"/>
              <a:chOff x="4840394" y="4770370"/>
              <a:chExt cx="1376065" cy="1744743"/>
            </a:xfrm>
          </p:grpSpPr>
          <p:pic>
            <p:nvPicPr>
              <p:cNvPr id="180" name="グラフィックス 179">
                <a:extLst>
                  <a:ext uri="{FF2B5EF4-FFF2-40B4-BE49-F238E27FC236}">
                    <a16:creationId xmlns:a16="http://schemas.microsoft.com/office/drawing/2014/main" id="{9E46E286-2DAB-4BDD-5B59-46C6BD76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26844" b="16193"/>
              <a:stretch>
                <a:fillRect/>
              </a:stretch>
            </p:blipFill>
            <p:spPr>
              <a:xfrm>
                <a:off x="5084000" y="4949385"/>
                <a:ext cx="1132459" cy="1297336"/>
              </a:xfrm>
              <a:prstGeom prst="rect">
                <a:avLst/>
              </a:prstGeom>
            </p:spPr>
          </p:pic>
          <p:sp>
            <p:nvSpPr>
              <p:cNvPr id="173" name="テキスト ボックス 172">
                <a:extLst>
                  <a:ext uri="{FF2B5EF4-FFF2-40B4-BE49-F238E27FC236}">
                    <a16:creationId xmlns:a16="http://schemas.microsoft.com/office/drawing/2014/main" id="{AC970107-8C88-0DA8-0234-169F1D9848BE}"/>
                  </a:ext>
                </a:extLst>
              </p:cNvPr>
              <p:cNvSpPr txBox="1"/>
              <p:nvPr/>
            </p:nvSpPr>
            <p:spPr>
              <a:xfrm rot="16200000">
                <a:off x="4521717" y="5480588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テキスト ボックス 173">
                <a:extLst>
                  <a:ext uri="{FF2B5EF4-FFF2-40B4-BE49-F238E27FC236}">
                    <a16:creationId xmlns:a16="http://schemas.microsoft.com/office/drawing/2014/main" id="{660977B2-8C05-BDAD-9B8A-AE8E83E47D01}"/>
                  </a:ext>
                </a:extLst>
              </p:cNvPr>
              <p:cNvSpPr txBox="1"/>
              <p:nvPr/>
            </p:nvSpPr>
            <p:spPr>
              <a:xfrm>
                <a:off x="5338994" y="4954248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テキスト ボックス 174">
                <a:extLst>
                  <a:ext uri="{FF2B5EF4-FFF2-40B4-BE49-F238E27FC236}">
                    <a16:creationId xmlns:a16="http://schemas.microsoft.com/office/drawing/2014/main" id="{9DB666E0-390B-513B-4438-D74A762E23F4}"/>
                  </a:ext>
                </a:extLst>
              </p:cNvPr>
              <p:cNvSpPr txBox="1"/>
              <p:nvPr/>
            </p:nvSpPr>
            <p:spPr>
              <a:xfrm>
                <a:off x="5627126" y="5676892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テキスト ボックス 177">
                <a:extLst>
                  <a:ext uri="{FF2B5EF4-FFF2-40B4-BE49-F238E27FC236}">
                    <a16:creationId xmlns:a16="http://schemas.microsoft.com/office/drawing/2014/main" id="{FD76A713-CC16-BAC7-0896-C06A16152677}"/>
                  </a:ext>
                </a:extLst>
              </p:cNvPr>
              <p:cNvSpPr txBox="1"/>
              <p:nvPr/>
            </p:nvSpPr>
            <p:spPr>
              <a:xfrm>
                <a:off x="5080998" y="4770370"/>
                <a:ext cx="92685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Bevu3G143500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テキスト ボックス 200">
                <a:extLst>
                  <a:ext uri="{FF2B5EF4-FFF2-40B4-BE49-F238E27FC236}">
                    <a16:creationId xmlns:a16="http://schemas.microsoft.com/office/drawing/2014/main" id="{5BC2F3AF-03F7-FC19-DAF6-F29E309E4968}"/>
                  </a:ext>
                </a:extLst>
              </p:cNvPr>
              <p:cNvSpPr txBox="1"/>
              <p:nvPr/>
            </p:nvSpPr>
            <p:spPr>
              <a:xfrm rot="18900000">
                <a:off x="5064212" y="6299669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テキスト ボックス 201">
                <a:extLst>
                  <a:ext uri="{FF2B5EF4-FFF2-40B4-BE49-F238E27FC236}">
                    <a16:creationId xmlns:a16="http://schemas.microsoft.com/office/drawing/2014/main" id="{26161477-8783-FA68-09DC-58A03A36F4F6}"/>
                  </a:ext>
                </a:extLst>
              </p:cNvPr>
              <p:cNvSpPr txBox="1"/>
              <p:nvPr/>
            </p:nvSpPr>
            <p:spPr>
              <a:xfrm rot="18900000">
                <a:off x="5380615" y="6316474"/>
                <a:ext cx="546945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2" name="グループ化 211">
              <a:extLst>
                <a:ext uri="{FF2B5EF4-FFF2-40B4-BE49-F238E27FC236}">
                  <a16:creationId xmlns:a16="http://schemas.microsoft.com/office/drawing/2014/main" id="{576B8DBE-BC1C-96CD-7436-83DCA4A60C3B}"/>
                </a:ext>
              </a:extLst>
            </p:cNvPr>
            <p:cNvGrpSpPr/>
            <p:nvPr/>
          </p:nvGrpSpPr>
          <p:grpSpPr>
            <a:xfrm>
              <a:off x="3588464" y="7356014"/>
              <a:ext cx="1108275" cy="1759939"/>
              <a:chOff x="3646352" y="6633852"/>
              <a:chExt cx="1108275" cy="1759939"/>
            </a:xfrm>
          </p:grpSpPr>
          <p:pic>
            <p:nvPicPr>
              <p:cNvPr id="196" name="グラフィックス 195">
                <a:extLst>
                  <a:ext uri="{FF2B5EF4-FFF2-40B4-BE49-F238E27FC236}">
                    <a16:creationId xmlns:a16="http://schemas.microsoft.com/office/drawing/2014/main" id="{CCBE246F-4CB6-4FE3-3B27-1F4AA87487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l="28627" r="20479" b="15724"/>
              <a:stretch>
                <a:fillRect/>
              </a:stretch>
            </p:blipFill>
            <p:spPr>
              <a:xfrm>
                <a:off x="3894871" y="6823877"/>
                <a:ext cx="787830" cy="1304590"/>
              </a:xfrm>
              <a:prstGeom prst="rect">
                <a:avLst/>
              </a:prstGeom>
            </p:spPr>
          </p:pic>
          <p:sp>
            <p:nvSpPr>
              <p:cNvPr id="183" name="テキスト ボックス 182">
                <a:extLst>
                  <a:ext uri="{FF2B5EF4-FFF2-40B4-BE49-F238E27FC236}">
                    <a16:creationId xmlns:a16="http://schemas.microsoft.com/office/drawing/2014/main" id="{2BD0A939-863B-8728-FF87-101C349E4734}"/>
                  </a:ext>
                </a:extLst>
              </p:cNvPr>
              <p:cNvSpPr txBox="1"/>
              <p:nvPr/>
            </p:nvSpPr>
            <p:spPr>
              <a:xfrm rot="16200000">
                <a:off x="3327675" y="7344070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テキスト ボックス 183">
                <a:extLst>
                  <a:ext uri="{FF2B5EF4-FFF2-40B4-BE49-F238E27FC236}">
                    <a16:creationId xmlns:a16="http://schemas.microsoft.com/office/drawing/2014/main" id="{04E60D51-3441-D1A5-59CD-913E062CFF31}"/>
                  </a:ext>
                </a:extLst>
              </p:cNvPr>
              <p:cNvSpPr txBox="1"/>
              <p:nvPr/>
            </p:nvSpPr>
            <p:spPr>
              <a:xfrm>
                <a:off x="4073929" y="7260728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テキスト ボックス 184">
                <a:extLst>
                  <a:ext uri="{FF2B5EF4-FFF2-40B4-BE49-F238E27FC236}">
                    <a16:creationId xmlns:a16="http://schemas.microsoft.com/office/drawing/2014/main" id="{FB2D5FE5-3D20-2AC1-991C-46A35384EB1E}"/>
                  </a:ext>
                </a:extLst>
              </p:cNvPr>
              <p:cNvSpPr txBox="1"/>
              <p:nvPr/>
            </p:nvSpPr>
            <p:spPr>
              <a:xfrm>
                <a:off x="4350224" y="7679463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テキスト ボックス 187">
                <a:extLst>
                  <a:ext uri="{FF2B5EF4-FFF2-40B4-BE49-F238E27FC236}">
                    <a16:creationId xmlns:a16="http://schemas.microsoft.com/office/drawing/2014/main" id="{7EC83564-46F4-2D13-51E6-825BD198D779}"/>
                  </a:ext>
                </a:extLst>
              </p:cNvPr>
              <p:cNvSpPr txBox="1"/>
              <p:nvPr/>
            </p:nvSpPr>
            <p:spPr>
              <a:xfrm>
                <a:off x="3827770" y="6633852"/>
                <a:ext cx="92685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Bevu5G186200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テキスト ボックス 202">
                <a:extLst>
                  <a:ext uri="{FF2B5EF4-FFF2-40B4-BE49-F238E27FC236}">
                    <a16:creationId xmlns:a16="http://schemas.microsoft.com/office/drawing/2014/main" id="{6E757EEE-0E3C-AC8A-D27C-74305FA27BFF}"/>
                  </a:ext>
                </a:extLst>
              </p:cNvPr>
              <p:cNvSpPr txBox="1"/>
              <p:nvPr/>
            </p:nvSpPr>
            <p:spPr>
              <a:xfrm rot="18900000">
                <a:off x="3813298" y="8178347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テキスト ボックス 203">
                <a:extLst>
                  <a:ext uri="{FF2B5EF4-FFF2-40B4-BE49-F238E27FC236}">
                    <a16:creationId xmlns:a16="http://schemas.microsoft.com/office/drawing/2014/main" id="{DEAE1F93-BB84-A32E-8020-427462F2B22C}"/>
                  </a:ext>
                </a:extLst>
              </p:cNvPr>
              <p:cNvSpPr txBox="1"/>
              <p:nvPr/>
            </p:nvSpPr>
            <p:spPr>
              <a:xfrm rot="18900000">
                <a:off x="4129701" y="8195152"/>
                <a:ext cx="546945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1" name="グループ化 210">
              <a:extLst>
                <a:ext uri="{FF2B5EF4-FFF2-40B4-BE49-F238E27FC236}">
                  <a16:creationId xmlns:a16="http://schemas.microsoft.com/office/drawing/2014/main" id="{85F51C0C-EEAB-C781-02C7-E87F06192C90}"/>
                </a:ext>
              </a:extLst>
            </p:cNvPr>
            <p:cNvGrpSpPr/>
            <p:nvPr/>
          </p:nvGrpSpPr>
          <p:grpSpPr>
            <a:xfrm>
              <a:off x="4789859" y="7350830"/>
              <a:ext cx="1095071" cy="1744544"/>
              <a:chOff x="4941876" y="6635392"/>
              <a:chExt cx="1095071" cy="1744544"/>
            </a:xfrm>
          </p:grpSpPr>
          <p:pic>
            <p:nvPicPr>
              <p:cNvPr id="198" name="グラフィックス 197">
                <a:extLst>
                  <a:ext uri="{FF2B5EF4-FFF2-40B4-BE49-F238E27FC236}">
                    <a16:creationId xmlns:a16="http://schemas.microsoft.com/office/drawing/2014/main" id="{2493DCC5-DB37-9329-9671-799F933FF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 l="29318" r="19789" b="15724"/>
              <a:stretch>
                <a:fillRect/>
              </a:stretch>
            </p:blipFill>
            <p:spPr>
              <a:xfrm>
                <a:off x="5197921" y="6823881"/>
                <a:ext cx="787830" cy="1304586"/>
              </a:xfrm>
              <a:prstGeom prst="rect">
                <a:avLst/>
              </a:prstGeom>
            </p:spPr>
          </p:pic>
          <p:sp>
            <p:nvSpPr>
              <p:cNvPr id="189" name="テキスト ボックス 188">
                <a:extLst>
                  <a:ext uri="{FF2B5EF4-FFF2-40B4-BE49-F238E27FC236}">
                    <a16:creationId xmlns:a16="http://schemas.microsoft.com/office/drawing/2014/main" id="{5B67B4E9-F46F-DD92-138B-F4CD5445B202}"/>
                  </a:ext>
                </a:extLst>
              </p:cNvPr>
              <p:cNvSpPr txBox="1"/>
              <p:nvPr/>
            </p:nvSpPr>
            <p:spPr>
              <a:xfrm rot="16200000">
                <a:off x="4623199" y="7345610"/>
                <a:ext cx="934871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Expression level</a:t>
                </a:r>
              </a:p>
              <a:p>
                <a:pPr algn="ctr"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 / 18s rRNA)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テキスト ボックス 189">
                <a:extLst>
                  <a:ext uri="{FF2B5EF4-FFF2-40B4-BE49-F238E27FC236}">
                    <a16:creationId xmlns:a16="http://schemas.microsoft.com/office/drawing/2014/main" id="{7867DEC8-2E7F-415E-D5B0-D5A237C8D4AD}"/>
                  </a:ext>
                </a:extLst>
              </p:cNvPr>
              <p:cNvSpPr txBox="1"/>
              <p:nvPr/>
            </p:nvSpPr>
            <p:spPr>
              <a:xfrm>
                <a:off x="5368086" y="6819270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テキスト ボックス 190">
                <a:extLst>
                  <a:ext uri="{FF2B5EF4-FFF2-40B4-BE49-F238E27FC236}">
                    <a16:creationId xmlns:a16="http://schemas.microsoft.com/office/drawing/2014/main" id="{4EE71F2F-6132-1B2F-0253-1C83A111CD92}"/>
                  </a:ext>
                </a:extLst>
              </p:cNvPr>
              <p:cNvSpPr txBox="1"/>
              <p:nvPr/>
            </p:nvSpPr>
            <p:spPr>
              <a:xfrm>
                <a:off x="5656218" y="7541914"/>
                <a:ext cx="24718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テキスト ボックス 193">
                <a:extLst>
                  <a:ext uri="{FF2B5EF4-FFF2-40B4-BE49-F238E27FC236}">
                    <a16:creationId xmlns:a16="http://schemas.microsoft.com/office/drawing/2014/main" id="{BEF3EE12-7710-4DCC-1D09-A44FAAA11276}"/>
                  </a:ext>
                </a:extLst>
              </p:cNvPr>
              <p:cNvSpPr txBox="1"/>
              <p:nvPr/>
            </p:nvSpPr>
            <p:spPr>
              <a:xfrm>
                <a:off x="5110090" y="6635392"/>
                <a:ext cx="92685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Bevul9G126700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テキスト ボックス 204">
                <a:extLst>
                  <a:ext uri="{FF2B5EF4-FFF2-40B4-BE49-F238E27FC236}">
                    <a16:creationId xmlns:a16="http://schemas.microsoft.com/office/drawing/2014/main" id="{1C2E93A8-F754-BFE3-15C7-9EA4D074E845}"/>
                  </a:ext>
                </a:extLst>
              </p:cNvPr>
              <p:cNvSpPr txBox="1"/>
              <p:nvPr/>
            </p:nvSpPr>
            <p:spPr>
              <a:xfrm rot="18900000">
                <a:off x="5104182" y="8164492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W3dF2h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C4C177E1-4E0F-06BB-DA95-4DD618977A24}"/>
                  </a:ext>
                </a:extLst>
              </p:cNvPr>
              <p:cNvSpPr txBox="1"/>
              <p:nvPr/>
            </p:nvSpPr>
            <p:spPr>
              <a:xfrm rot="18900000">
                <a:off x="5420585" y="8181297"/>
                <a:ext cx="546945" cy="194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800"/>
                  </a:lnSpc>
                </a:pPr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6" name="テキスト ボックス 215">
              <a:extLst>
                <a:ext uri="{FF2B5EF4-FFF2-40B4-BE49-F238E27FC236}">
                  <a16:creationId xmlns:a16="http://schemas.microsoft.com/office/drawing/2014/main" id="{A4624F77-F326-F65D-DDD0-CFEE3258B79C}"/>
                </a:ext>
              </a:extLst>
            </p:cNvPr>
            <p:cNvSpPr txBox="1"/>
            <p:nvPr/>
          </p:nvSpPr>
          <p:spPr>
            <a:xfrm>
              <a:off x="3377561" y="3336112"/>
              <a:ext cx="2952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9" name="グループ化 178">
            <a:extLst>
              <a:ext uri="{FF2B5EF4-FFF2-40B4-BE49-F238E27FC236}">
                <a16:creationId xmlns:a16="http://schemas.microsoft.com/office/drawing/2014/main" id="{721E450D-D640-F7EA-9AA8-38CE936BFF74}"/>
              </a:ext>
            </a:extLst>
          </p:cNvPr>
          <p:cNvGrpSpPr/>
          <p:nvPr/>
        </p:nvGrpSpPr>
        <p:grpSpPr>
          <a:xfrm>
            <a:off x="864417" y="2771944"/>
            <a:ext cx="2057435" cy="5377303"/>
            <a:chOff x="931652" y="3820814"/>
            <a:chExt cx="2057435" cy="5377303"/>
          </a:xfrm>
        </p:grpSpPr>
        <p:grpSp>
          <p:nvGrpSpPr>
            <p:cNvPr id="215" name="グループ化 214">
              <a:extLst>
                <a:ext uri="{FF2B5EF4-FFF2-40B4-BE49-F238E27FC236}">
                  <a16:creationId xmlns:a16="http://schemas.microsoft.com/office/drawing/2014/main" id="{BD4610CB-7F7D-BED4-97F8-C1DEA4DFD80D}"/>
                </a:ext>
              </a:extLst>
            </p:cNvPr>
            <p:cNvGrpSpPr/>
            <p:nvPr/>
          </p:nvGrpSpPr>
          <p:grpSpPr>
            <a:xfrm>
              <a:off x="1149443" y="5686062"/>
              <a:ext cx="1711398" cy="1777061"/>
              <a:chOff x="2954066" y="701857"/>
              <a:chExt cx="1711398" cy="1777061"/>
            </a:xfrm>
          </p:grpSpPr>
          <p:pic>
            <p:nvPicPr>
              <p:cNvPr id="82" name="図 81" descr="グラフ, 散布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2D419B96-352F-D24E-FF74-4EA93996F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6" b="7077"/>
              <a:stretch>
                <a:fillRect/>
              </a:stretch>
            </p:blipFill>
            <p:spPr>
              <a:xfrm>
                <a:off x="3309667" y="860532"/>
                <a:ext cx="1355797" cy="1341086"/>
              </a:xfrm>
              <a:prstGeom prst="rect">
                <a:avLst/>
              </a:prstGeom>
            </p:spPr>
          </p:pic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55321935-F227-4AA2-7125-084D5452B5BD}"/>
                  </a:ext>
                </a:extLst>
              </p:cNvPr>
              <p:cNvSpPr txBox="1"/>
              <p:nvPr/>
            </p:nvSpPr>
            <p:spPr>
              <a:xfrm>
                <a:off x="3035694" y="2019145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0" name="直線コネクタ 59">
                <a:extLst>
                  <a:ext uri="{FF2B5EF4-FFF2-40B4-BE49-F238E27FC236}">
                    <a16:creationId xmlns:a16="http://schemas.microsoft.com/office/drawing/2014/main" id="{F007177D-A4FD-6DC3-B63F-DC80F42F1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4498" y="2129499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E121ABC4-13EF-4B1A-2716-6F71167EAA1B}"/>
                  </a:ext>
                </a:extLst>
              </p:cNvPr>
              <p:cNvSpPr txBox="1"/>
              <p:nvPr/>
            </p:nvSpPr>
            <p:spPr>
              <a:xfrm>
                <a:off x="3038273" y="1721308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DDB4525E-49FF-8290-808C-AD7A4B56EEC4}"/>
                  </a:ext>
                </a:extLst>
              </p:cNvPr>
              <p:cNvSpPr txBox="1"/>
              <p:nvPr/>
            </p:nvSpPr>
            <p:spPr>
              <a:xfrm>
                <a:off x="3038272" y="1423473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048F7864-1BE1-4731-1E8C-2816E9DD1984}"/>
                  </a:ext>
                </a:extLst>
              </p:cNvPr>
              <p:cNvSpPr txBox="1"/>
              <p:nvPr/>
            </p:nvSpPr>
            <p:spPr>
              <a:xfrm>
                <a:off x="3038270" y="1125638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C45AEB89-C0E7-4FDD-2803-4058D46179C0}"/>
                  </a:ext>
                </a:extLst>
              </p:cNvPr>
              <p:cNvSpPr txBox="1"/>
              <p:nvPr/>
            </p:nvSpPr>
            <p:spPr>
              <a:xfrm>
                <a:off x="3038272" y="827801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5" name="直線コネクタ 64">
                <a:extLst>
                  <a:ext uri="{FF2B5EF4-FFF2-40B4-BE49-F238E27FC236}">
                    <a16:creationId xmlns:a16="http://schemas.microsoft.com/office/drawing/2014/main" id="{CF46B339-636A-FD95-2381-9C5303637A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7077" y="1831315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>
                <a:extLst>
                  <a:ext uri="{FF2B5EF4-FFF2-40B4-BE49-F238E27FC236}">
                    <a16:creationId xmlns:a16="http://schemas.microsoft.com/office/drawing/2014/main" id="{88D8E7AB-8DD8-FBF4-44DC-EA6A43E743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7076" y="1533131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>
                <a:extLst>
                  <a:ext uri="{FF2B5EF4-FFF2-40B4-BE49-F238E27FC236}">
                    <a16:creationId xmlns:a16="http://schemas.microsoft.com/office/drawing/2014/main" id="{E1016BC5-22B4-AF47-A704-7D26658627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7074" y="1234947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直線コネクタ 67">
                <a:extLst>
                  <a:ext uri="{FF2B5EF4-FFF2-40B4-BE49-F238E27FC236}">
                    <a16:creationId xmlns:a16="http://schemas.microsoft.com/office/drawing/2014/main" id="{634E37D3-AFDD-8B3C-361E-9BCAA8B824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7076" y="936761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1C6B2D0E-73F8-4D02-2AD0-107DE1DC1164}"/>
                  </a:ext>
                </a:extLst>
              </p:cNvPr>
              <p:cNvSpPr txBox="1"/>
              <p:nvPr/>
            </p:nvSpPr>
            <p:spPr>
              <a:xfrm rot="16200000">
                <a:off x="2615992" y="1422653"/>
                <a:ext cx="89159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-Log10 q-Value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A55E3277-3B20-2CAA-5A89-94B834915085}"/>
                  </a:ext>
                </a:extLst>
              </p:cNvPr>
              <p:cNvSpPr txBox="1"/>
              <p:nvPr/>
            </p:nvSpPr>
            <p:spPr>
              <a:xfrm>
                <a:off x="3590396" y="701857"/>
                <a:ext cx="76335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E3d vs W3d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91D0AAA5-4A5A-5AD4-86BA-889EDDAD8EA5}"/>
                  </a:ext>
                </a:extLst>
              </p:cNvPr>
              <p:cNvSpPr txBox="1"/>
              <p:nvPr/>
            </p:nvSpPr>
            <p:spPr>
              <a:xfrm>
                <a:off x="3826905" y="2161702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B2778146-EA85-FCFC-A70C-1C230BE8EA91}"/>
                  </a:ext>
                </a:extLst>
              </p:cNvPr>
              <p:cNvSpPr txBox="1"/>
              <p:nvPr/>
            </p:nvSpPr>
            <p:spPr>
              <a:xfrm>
                <a:off x="4217806" y="2161699"/>
                <a:ext cx="32893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78E8A5FC-AAFE-712D-A5FA-7BE76E979DD2}"/>
                  </a:ext>
                </a:extLst>
              </p:cNvPr>
              <p:cNvSpPr txBox="1"/>
              <p:nvPr/>
            </p:nvSpPr>
            <p:spPr>
              <a:xfrm>
                <a:off x="3421610" y="2161702"/>
                <a:ext cx="36260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-4.0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0" name="直線コネクタ 89">
                <a:extLst>
                  <a:ext uri="{FF2B5EF4-FFF2-40B4-BE49-F238E27FC236}">
                    <a16:creationId xmlns:a16="http://schemas.microsoft.com/office/drawing/2014/main" id="{8BC50C18-06E4-B93C-E599-268D0B3FA0C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586392" y="2204418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直線コネクタ 90">
                <a:extLst>
                  <a:ext uri="{FF2B5EF4-FFF2-40B4-BE49-F238E27FC236}">
                    <a16:creationId xmlns:a16="http://schemas.microsoft.com/office/drawing/2014/main" id="{FBFD0F5C-877B-1D7B-BD31-4BA1616C0B4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972568" y="2204418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直線コネクタ 92">
                <a:extLst>
                  <a:ext uri="{FF2B5EF4-FFF2-40B4-BE49-F238E27FC236}">
                    <a16:creationId xmlns:a16="http://schemas.microsoft.com/office/drawing/2014/main" id="{748DB222-ECF1-CEDE-6BAD-55FB5748C49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61122" y="2204415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165B5D49-8EC9-880C-AF86-B5A125AAA926}"/>
                  </a:ext>
                </a:extLst>
              </p:cNvPr>
              <p:cNvSpPr txBox="1"/>
              <p:nvPr/>
            </p:nvSpPr>
            <p:spPr>
              <a:xfrm>
                <a:off x="3487741" y="2263474"/>
                <a:ext cx="103586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Log2 Fold Change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3" name="グループ化 212">
              <a:extLst>
                <a:ext uri="{FF2B5EF4-FFF2-40B4-BE49-F238E27FC236}">
                  <a16:creationId xmlns:a16="http://schemas.microsoft.com/office/drawing/2014/main" id="{C71EFF18-53FF-4208-E49E-FDE9A967A4C6}"/>
                </a:ext>
              </a:extLst>
            </p:cNvPr>
            <p:cNvGrpSpPr/>
            <p:nvPr/>
          </p:nvGrpSpPr>
          <p:grpSpPr>
            <a:xfrm>
              <a:off x="1170221" y="7428787"/>
              <a:ext cx="1810139" cy="1769330"/>
              <a:chOff x="4695120" y="701857"/>
              <a:chExt cx="1810139" cy="1769330"/>
            </a:xfrm>
          </p:grpSpPr>
          <p:pic>
            <p:nvPicPr>
              <p:cNvPr id="87" name="図 86" descr="グラフ, 散布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C2442575-8AB8-2599-B5B5-B1944420BA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53" b="7077"/>
              <a:stretch>
                <a:fillRect/>
              </a:stretch>
            </p:blipFill>
            <p:spPr>
              <a:xfrm>
                <a:off x="5056250" y="857209"/>
                <a:ext cx="1303351" cy="1341086"/>
              </a:xfrm>
              <a:prstGeom prst="rect">
                <a:avLst/>
              </a:prstGeom>
            </p:spPr>
          </p:pic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21A9399E-37DC-A4A4-8559-703BFB95F4DE}"/>
                  </a:ext>
                </a:extLst>
              </p:cNvPr>
              <p:cNvSpPr txBox="1"/>
              <p:nvPr/>
            </p:nvSpPr>
            <p:spPr>
              <a:xfrm>
                <a:off x="5548445" y="2156547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4F0B41C5-C965-F85E-AE37-A7EB1E15032D}"/>
                  </a:ext>
                </a:extLst>
              </p:cNvPr>
              <p:cNvSpPr txBox="1"/>
              <p:nvPr/>
            </p:nvSpPr>
            <p:spPr>
              <a:xfrm>
                <a:off x="5866203" y="2156547"/>
                <a:ext cx="32893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6C4A64E7-EEB9-2317-8D01-1FD77735A92E}"/>
                  </a:ext>
                </a:extLst>
              </p:cNvPr>
              <p:cNvSpPr txBox="1"/>
              <p:nvPr/>
            </p:nvSpPr>
            <p:spPr>
              <a:xfrm>
                <a:off x="6176322" y="2156547"/>
                <a:ext cx="32893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7D08B4F3-86D7-2654-A9AF-E0DC534A06A8}"/>
                  </a:ext>
                </a:extLst>
              </p:cNvPr>
              <p:cNvSpPr txBox="1"/>
              <p:nvPr/>
            </p:nvSpPr>
            <p:spPr>
              <a:xfrm>
                <a:off x="5217847" y="2156547"/>
                <a:ext cx="36260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-4.0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16B241BE-50A7-1E45-2F9F-22E022865BD1}"/>
                  </a:ext>
                </a:extLst>
              </p:cNvPr>
              <p:cNvSpPr txBox="1"/>
              <p:nvPr/>
            </p:nvSpPr>
            <p:spPr>
              <a:xfrm>
                <a:off x="4903061" y="2156547"/>
                <a:ext cx="36260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-8.0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4" name="直線コネクタ 73">
                <a:extLst>
                  <a:ext uri="{FF2B5EF4-FFF2-40B4-BE49-F238E27FC236}">
                    <a16:creationId xmlns:a16="http://schemas.microsoft.com/office/drawing/2014/main" id="{E08503B2-71C7-29ED-2563-CA37BAFFFE9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066000" y="2199263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>
                <a:extLst>
                  <a:ext uri="{FF2B5EF4-FFF2-40B4-BE49-F238E27FC236}">
                    <a16:creationId xmlns:a16="http://schemas.microsoft.com/office/drawing/2014/main" id="{160BFC86-5CC9-56EE-98EE-855F5E02BCD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382629" y="2199263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>
                <a:extLst>
                  <a:ext uri="{FF2B5EF4-FFF2-40B4-BE49-F238E27FC236}">
                    <a16:creationId xmlns:a16="http://schemas.microsoft.com/office/drawing/2014/main" id="{6D64403C-28EB-A4C0-9EE7-9D98467D9E7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694108" y="2199263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>
                <a:extLst>
                  <a:ext uri="{FF2B5EF4-FFF2-40B4-BE49-F238E27FC236}">
                    <a16:creationId xmlns:a16="http://schemas.microsoft.com/office/drawing/2014/main" id="{AB40206D-AF52-5760-5CEA-14AF395682C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013312" y="2199263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>
                <a:extLst>
                  <a:ext uri="{FF2B5EF4-FFF2-40B4-BE49-F238E27FC236}">
                    <a16:creationId xmlns:a16="http://schemas.microsoft.com/office/drawing/2014/main" id="{60506BD5-2557-99BF-0296-40AAC7360AB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319638" y="2199263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C4953E16-A0E2-826D-CAB5-8C536935377D}"/>
                  </a:ext>
                </a:extLst>
              </p:cNvPr>
              <p:cNvSpPr txBox="1"/>
              <p:nvPr/>
            </p:nvSpPr>
            <p:spPr>
              <a:xfrm>
                <a:off x="5209281" y="2255743"/>
                <a:ext cx="103586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Log2 Fold Change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EFD9064E-79E7-6BE3-8429-6FCC4EDADFAE}"/>
                  </a:ext>
                </a:extLst>
              </p:cNvPr>
              <p:cNvSpPr txBox="1"/>
              <p:nvPr/>
            </p:nvSpPr>
            <p:spPr>
              <a:xfrm>
                <a:off x="4776748" y="2013985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直線コネクタ 95">
                <a:extLst>
                  <a:ext uri="{FF2B5EF4-FFF2-40B4-BE49-F238E27FC236}">
                    <a16:creationId xmlns:a16="http://schemas.microsoft.com/office/drawing/2014/main" id="{35B08920-AFD1-1CBB-9588-9AB106BA46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5552" y="2124339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56A5FD4C-CB76-57AF-A9ED-BE82B33875F8}"/>
                  </a:ext>
                </a:extLst>
              </p:cNvPr>
              <p:cNvSpPr txBox="1"/>
              <p:nvPr/>
            </p:nvSpPr>
            <p:spPr>
              <a:xfrm>
                <a:off x="4779327" y="1716148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9F9FB1EB-E2E8-7A4B-0E2C-EA42CB1AC899}"/>
                  </a:ext>
                </a:extLst>
              </p:cNvPr>
              <p:cNvSpPr txBox="1"/>
              <p:nvPr/>
            </p:nvSpPr>
            <p:spPr>
              <a:xfrm>
                <a:off x="4779326" y="1418313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DC524E0B-5577-242D-A1B6-68A26C482C8A}"/>
                  </a:ext>
                </a:extLst>
              </p:cNvPr>
              <p:cNvSpPr txBox="1"/>
              <p:nvPr/>
            </p:nvSpPr>
            <p:spPr>
              <a:xfrm>
                <a:off x="4779324" y="1120478"/>
                <a:ext cx="3289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7.5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9A663D6D-0AE9-D81A-F017-4F7145D3CAAE}"/>
                  </a:ext>
                </a:extLst>
              </p:cNvPr>
              <p:cNvSpPr txBox="1"/>
              <p:nvPr/>
            </p:nvSpPr>
            <p:spPr>
              <a:xfrm>
                <a:off x="4730382" y="822641"/>
                <a:ext cx="38664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10.0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3158FBF8-A569-D684-F081-501C98C386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131" y="1826155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直線コネクタ 101">
                <a:extLst>
                  <a:ext uri="{FF2B5EF4-FFF2-40B4-BE49-F238E27FC236}">
                    <a16:creationId xmlns:a16="http://schemas.microsoft.com/office/drawing/2014/main" id="{D1E43040-D637-4F2E-46A0-7968914C21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130" y="1527971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直線コネクタ 102">
                <a:extLst>
                  <a:ext uri="{FF2B5EF4-FFF2-40B4-BE49-F238E27FC236}">
                    <a16:creationId xmlns:a16="http://schemas.microsoft.com/office/drawing/2014/main" id="{CA11CE90-B6D4-4576-0168-ABFCA1C1E0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128" y="1229787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直線コネクタ 103">
                <a:extLst>
                  <a:ext uri="{FF2B5EF4-FFF2-40B4-BE49-F238E27FC236}">
                    <a16:creationId xmlns:a16="http://schemas.microsoft.com/office/drawing/2014/main" id="{BD3B1CAC-DC91-2E72-A237-516C101141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130" y="931601"/>
                <a:ext cx="3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id="{0E165987-EE02-83F0-7076-46127B90479B}"/>
                  </a:ext>
                </a:extLst>
              </p:cNvPr>
              <p:cNvSpPr txBox="1"/>
              <p:nvPr/>
            </p:nvSpPr>
            <p:spPr>
              <a:xfrm rot="16200000">
                <a:off x="4357046" y="1417493"/>
                <a:ext cx="89159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-Log10 q-Value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B2552F98-DC13-1BCF-93EA-CFE62BE76896}"/>
                  </a:ext>
                </a:extLst>
              </p:cNvPr>
              <p:cNvSpPr txBox="1"/>
              <p:nvPr/>
            </p:nvSpPr>
            <p:spPr>
              <a:xfrm>
                <a:off x="5116694" y="701857"/>
                <a:ext cx="112883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E3dF2h vs W3dF2h</a:t>
                </a:r>
                <a:endParaRPr kumimoji="1" lang="ja-JP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28" name="図 127" descr="グラフ, 散布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CFA3FDD-7A9F-E717-373F-88D3CE2A6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1" t="1" b="7184"/>
            <a:stretch>
              <a:fillRect/>
            </a:stretch>
          </p:blipFill>
          <p:spPr>
            <a:xfrm>
              <a:off x="1484155" y="4057317"/>
              <a:ext cx="1403812" cy="1383655"/>
            </a:xfrm>
            <a:prstGeom prst="rect">
              <a:avLst/>
            </a:prstGeom>
          </p:spPr>
        </p:pic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323DBBF8-8804-9AEB-61B8-8BF8D868ACF0}"/>
                </a:ext>
              </a:extLst>
            </p:cNvPr>
            <p:cNvSpPr txBox="1"/>
            <p:nvPr/>
          </p:nvSpPr>
          <p:spPr>
            <a:xfrm>
              <a:off x="1675807" y="3884764"/>
              <a:ext cx="9733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W3dF2h vs W3d</a:t>
              </a:r>
              <a:endParaRPr kumimoji="1" lang="ja-JP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556E5745-9799-E063-918C-7236B0AD4409}"/>
                </a:ext>
              </a:extLst>
            </p:cNvPr>
            <p:cNvSpPr txBox="1"/>
            <p:nvPr/>
          </p:nvSpPr>
          <p:spPr>
            <a:xfrm>
              <a:off x="931652" y="3820814"/>
              <a:ext cx="2952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C1BC0DA3-5DA3-4E1D-28DB-E59F8D7D593C}"/>
                </a:ext>
              </a:extLst>
            </p:cNvPr>
            <p:cNvSpPr txBox="1"/>
            <p:nvPr/>
          </p:nvSpPr>
          <p:spPr>
            <a:xfrm>
              <a:off x="1217282" y="5256579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2" name="直線コネクタ 131">
              <a:extLst>
                <a:ext uri="{FF2B5EF4-FFF2-40B4-BE49-F238E27FC236}">
                  <a16:creationId xmlns:a16="http://schemas.microsoft.com/office/drawing/2014/main" id="{9420CF7C-AC22-A929-A9F1-17FCD39E7D03}"/>
                </a:ext>
              </a:extLst>
            </p:cNvPr>
            <p:cNvCxnSpPr>
              <a:cxnSpLocks/>
            </p:cNvCxnSpPr>
            <p:nvPr/>
          </p:nvCxnSpPr>
          <p:spPr>
            <a:xfrm>
              <a:off x="1466086" y="5366933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93A1BCB9-31E1-EFC7-F6C8-8E54239692C0}"/>
                </a:ext>
              </a:extLst>
            </p:cNvPr>
            <p:cNvSpPr txBox="1"/>
            <p:nvPr/>
          </p:nvSpPr>
          <p:spPr>
            <a:xfrm>
              <a:off x="1219861" y="495323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BB3D9342-8691-8AEF-D370-DC9A37F1E75F}"/>
                </a:ext>
              </a:extLst>
            </p:cNvPr>
            <p:cNvSpPr txBox="1"/>
            <p:nvPr/>
          </p:nvSpPr>
          <p:spPr>
            <a:xfrm>
              <a:off x="1217106" y="464438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66711C2C-CF44-1EC1-705F-A09121149536}"/>
                </a:ext>
              </a:extLst>
            </p:cNvPr>
            <p:cNvSpPr txBox="1"/>
            <p:nvPr/>
          </p:nvSpPr>
          <p:spPr>
            <a:xfrm>
              <a:off x="1217101" y="4338286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6A9EF60E-0603-F3BA-CF55-C85DC66F84A4}"/>
                </a:ext>
              </a:extLst>
            </p:cNvPr>
            <p:cNvSpPr txBox="1"/>
            <p:nvPr/>
          </p:nvSpPr>
          <p:spPr>
            <a:xfrm>
              <a:off x="1217105" y="4029432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4.0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直線コネクタ 136">
              <a:extLst>
                <a:ext uri="{FF2B5EF4-FFF2-40B4-BE49-F238E27FC236}">
                  <a16:creationId xmlns:a16="http://schemas.microsoft.com/office/drawing/2014/main" id="{5469EDBB-7D77-7C37-B57D-4C96709326D6}"/>
                </a:ext>
              </a:extLst>
            </p:cNvPr>
            <p:cNvCxnSpPr>
              <a:cxnSpLocks/>
            </p:cNvCxnSpPr>
            <p:nvPr/>
          </p:nvCxnSpPr>
          <p:spPr>
            <a:xfrm>
              <a:off x="1468665" y="506324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直線コネクタ 137">
              <a:extLst>
                <a:ext uri="{FF2B5EF4-FFF2-40B4-BE49-F238E27FC236}">
                  <a16:creationId xmlns:a16="http://schemas.microsoft.com/office/drawing/2014/main" id="{B78AE4A2-9FED-3F25-7E55-146AAA3F89C2}"/>
                </a:ext>
              </a:extLst>
            </p:cNvPr>
            <p:cNvCxnSpPr>
              <a:cxnSpLocks/>
            </p:cNvCxnSpPr>
            <p:nvPr/>
          </p:nvCxnSpPr>
          <p:spPr>
            <a:xfrm>
              <a:off x="1465910" y="475404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コネクタ 138">
              <a:extLst>
                <a:ext uri="{FF2B5EF4-FFF2-40B4-BE49-F238E27FC236}">
                  <a16:creationId xmlns:a16="http://schemas.microsoft.com/office/drawing/2014/main" id="{FFF2B8F1-417D-03C4-75A1-42F4A59D55EB}"/>
                </a:ext>
              </a:extLst>
            </p:cNvPr>
            <p:cNvCxnSpPr>
              <a:cxnSpLocks/>
            </p:cNvCxnSpPr>
            <p:nvPr/>
          </p:nvCxnSpPr>
          <p:spPr>
            <a:xfrm>
              <a:off x="1465905" y="4447595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直線コネクタ 139">
              <a:extLst>
                <a:ext uri="{FF2B5EF4-FFF2-40B4-BE49-F238E27FC236}">
                  <a16:creationId xmlns:a16="http://schemas.microsoft.com/office/drawing/2014/main" id="{022307D1-8F84-D14C-01C9-2BA2B4550492}"/>
                </a:ext>
              </a:extLst>
            </p:cNvPr>
            <p:cNvCxnSpPr>
              <a:cxnSpLocks/>
            </p:cNvCxnSpPr>
            <p:nvPr/>
          </p:nvCxnSpPr>
          <p:spPr>
            <a:xfrm>
              <a:off x="1465909" y="413839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4AC7483F-A741-0608-C27A-22E6F1E3BCA2}"/>
                </a:ext>
              </a:extLst>
            </p:cNvPr>
            <p:cNvSpPr txBox="1"/>
            <p:nvPr/>
          </p:nvSpPr>
          <p:spPr>
            <a:xfrm rot="16200000">
              <a:off x="797580" y="4660087"/>
              <a:ext cx="8915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-Log10 q-Value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D8802D24-3041-2EB9-AAA4-53B3E408B7C1}"/>
                </a:ext>
              </a:extLst>
            </p:cNvPr>
            <p:cNvSpPr txBox="1"/>
            <p:nvPr/>
          </p:nvSpPr>
          <p:spPr>
            <a:xfrm>
              <a:off x="2040535" y="5401756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8B3425C6-E44D-4F9F-4325-00D93B270977}"/>
                </a:ext>
              </a:extLst>
            </p:cNvPr>
            <p:cNvSpPr txBox="1"/>
            <p:nvPr/>
          </p:nvSpPr>
          <p:spPr>
            <a:xfrm>
              <a:off x="2344523" y="5401756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73F8CD96-FA0A-5ED4-DEA5-5FDCC1535BFC}"/>
                </a:ext>
              </a:extLst>
            </p:cNvPr>
            <p:cNvSpPr txBox="1"/>
            <p:nvPr/>
          </p:nvSpPr>
          <p:spPr>
            <a:xfrm>
              <a:off x="2660150" y="5401756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6.0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308B9994-7018-C317-190A-1BD1F7F2FF67}"/>
                </a:ext>
              </a:extLst>
            </p:cNvPr>
            <p:cNvSpPr txBox="1"/>
            <p:nvPr/>
          </p:nvSpPr>
          <p:spPr>
            <a:xfrm>
              <a:off x="1712691" y="5401756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-3.0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テキスト ボックス 145">
              <a:extLst>
                <a:ext uri="{FF2B5EF4-FFF2-40B4-BE49-F238E27FC236}">
                  <a16:creationId xmlns:a16="http://schemas.microsoft.com/office/drawing/2014/main" id="{F9D03E22-8D3B-200A-47AC-A5BC5733535D}"/>
                </a:ext>
              </a:extLst>
            </p:cNvPr>
            <p:cNvSpPr txBox="1"/>
            <p:nvPr/>
          </p:nvSpPr>
          <p:spPr>
            <a:xfrm>
              <a:off x="1397905" y="5401756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-6.0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7" name="直線コネクタ 146">
              <a:extLst>
                <a:ext uri="{FF2B5EF4-FFF2-40B4-BE49-F238E27FC236}">
                  <a16:creationId xmlns:a16="http://schemas.microsoft.com/office/drawing/2014/main" id="{18EFB776-3114-7CB1-24BA-B79F462E046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560844" y="54444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直線コネクタ 147">
              <a:extLst>
                <a:ext uri="{FF2B5EF4-FFF2-40B4-BE49-F238E27FC236}">
                  <a16:creationId xmlns:a16="http://schemas.microsoft.com/office/drawing/2014/main" id="{82D634CD-2CE8-0792-C289-874FAB018BB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77473" y="54444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直線コネクタ 148">
              <a:extLst>
                <a:ext uri="{FF2B5EF4-FFF2-40B4-BE49-F238E27FC236}">
                  <a16:creationId xmlns:a16="http://schemas.microsoft.com/office/drawing/2014/main" id="{6AA54A05-C740-2946-9ECD-8B05B3405FA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186198" y="54444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直線コネクタ 149">
              <a:extLst>
                <a:ext uri="{FF2B5EF4-FFF2-40B4-BE49-F238E27FC236}">
                  <a16:creationId xmlns:a16="http://schemas.microsoft.com/office/drawing/2014/main" id="{9BB6CE95-3DC3-A3FA-B54F-2AFE176A824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491632" y="54444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コネクタ 150">
              <a:extLst>
                <a:ext uri="{FF2B5EF4-FFF2-40B4-BE49-F238E27FC236}">
                  <a16:creationId xmlns:a16="http://schemas.microsoft.com/office/drawing/2014/main" id="{A0863064-81B8-17C5-5A4E-19A0F5B1048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03466" y="54444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9D23F256-375F-68D6-133C-4696C69CC05D}"/>
                </a:ext>
              </a:extLst>
            </p:cNvPr>
            <p:cNvSpPr txBox="1"/>
            <p:nvPr/>
          </p:nvSpPr>
          <p:spPr>
            <a:xfrm>
              <a:off x="1704125" y="5500952"/>
              <a:ext cx="10358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Log2 Fold Change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3E8376CA-4792-6A6C-3625-53F09DE0FFD2}"/>
                </a:ext>
              </a:extLst>
            </p:cNvPr>
            <p:cNvSpPr txBox="1"/>
            <p:nvPr/>
          </p:nvSpPr>
          <p:spPr>
            <a:xfrm>
              <a:off x="2573874" y="4049147"/>
              <a:ext cx="3577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401</a:t>
              </a:r>
              <a:endParaRPr kumimoji="1" lang="ja-JP" alt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373F22D9-89A8-F6B7-3D43-B4BE3E9AFEE6}"/>
                </a:ext>
              </a:extLst>
            </p:cNvPr>
            <p:cNvSpPr txBox="1"/>
            <p:nvPr/>
          </p:nvSpPr>
          <p:spPr>
            <a:xfrm>
              <a:off x="1448155" y="4049147"/>
              <a:ext cx="3577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334</a:t>
              </a:r>
              <a:endParaRPr kumimoji="1" lang="ja-JP" altLang="en-US" sz="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テキスト ボックス 154">
              <a:extLst>
                <a:ext uri="{FF2B5EF4-FFF2-40B4-BE49-F238E27FC236}">
                  <a16:creationId xmlns:a16="http://schemas.microsoft.com/office/drawing/2014/main" id="{F9FDE0DE-5799-807D-F892-61412612DAF5}"/>
                </a:ext>
              </a:extLst>
            </p:cNvPr>
            <p:cNvSpPr txBox="1"/>
            <p:nvPr/>
          </p:nvSpPr>
          <p:spPr>
            <a:xfrm>
              <a:off x="2625408" y="584871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テキスト ボックス 162">
              <a:extLst>
                <a:ext uri="{FF2B5EF4-FFF2-40B4-BE49-F238E27FC236}">
                  <a16:creationId xmlns:a16="http://schemas.microsoft.com/office/drawing/2014/main" id="{4813432A-4B15-D8C0-A7C5-C0F1086492F5}"/>
                </a:ext>
              </a:extLst>
            </p:cNvPr>
            <p:cNvSpPr txBox="1"/>
            <p:nvPr/>
          </p:nvSpPr>
          <p:spPr>
            <a:xfrm>
              <a:off x="1495570" y="584871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テキスト ボックス 166">
              <a:extLst>
                <a:ext uri="{FF2B5EF4-FFF2-40B4-BE49-F238E27FC236}">
                  <a16:creationId xmlns:a16="http://schemas.microsoft.com/office/drawing/2014/main" id="{97E520A1-0D62-D2BD-2EBD-D980817F4D68}"/>
                </a:ext>
              </a:extLst>
            </p:cNvPr>
            <p:cNvSpPr txBox="1"/>
            <p:nvPr/>
          </p:nvSpPr>
          <p:spPr>
            <a:xfrm>
              <a:off x="2594463" y="758431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kumimoji="1" lang="ja-JP" alt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テキスト ボックス 167">
              <a:extLst>
                <a:ext uri="{FF2B5EF4-FFF2-40B4-BE49-F238E27FC236}">
                  <a16:creationId xmlns:a16="http://schemas.microsoft.com/office/drawing/2014/main" id="{2E44726A-DE82-382E-D710-4A561771E2DB}"/>
                </a:ext>
              </a:extLst>
            </p:cNvPr>
            <p:cNvSpPr txBox="1"/>
            <p:nvPr/>
          </p:nvSpPr>
          <p:spPr>
            <a:xfrm>
              <a:off x="1489318" y="7600793"/>
              <a:ext cx="30008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kumimoji="1" lang="ja-JP" altLang="en-US" sz="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EFAE085F-B240-67EE-E6A0-F4C4157793CE}"/>
              </a:ext>
            </a:extLst>
          </p:cNvPr>
          <p:cNvSpPr txBox="1"/>
          <p:nvPr/>
        </p:nvSpPr>
        <p:spPr>
          <a:xfrm>
            <a:off x="724038" y="8956342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10.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4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6EF86F-6B11-6270-30F5-8ECDC8BB4651}"/>
              </a:ext>
            </a:extLst>
          </p:cNvPr>
          <p:cNvSpPr txBox="1"/>
          <p:nvPr/>
        </p:nvSpPr>
        <p:spPr>
          <a:xfrm>
            <a:off x="657351" y="8631368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2.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" name="グループ化 132">
            <a:extLst>
              <a:ext uri="{FF2B5EF4-FFF2-40B4-BE49-F238E27FC236}">
                <a16:creationId xmlns:a16="http://schemas.microsoft.com/office/drawing/2014/main" id="{69228E59-5A3E-8E6F-97AB-B67818D3E873}"/>
              </a:ext>
            </a:extLst>
          </p:cNvPr>
          <p:cNvGrpSpPr/>
          <p:nvPr/>
        </p:nvGrpSpPr>
        <p:grpSpPr>
          <a:xfrm>
            <a:off x="1286148" y="1322985"/>
            <a:ext cx="974558" cy="1518695"/>
            <a:chOff x="520029" y="593936"/>
            <a:chExt cx="974558" cy="1518695"/>
          </a:xfrm>
        </p:grpSpPr>
        <p:pic>
          <p:nvPicPr>
            <p:cNvPr id="4" name="グラフィックス 3">
              <a:extLst>
                <a:ext uri="{FF2B5EF4-FFF2-40B4-BE49-F238E27FC236}">
                  <a16:creationId xmlns:a16="http://schemas.microsoft.com/office/drawing/2014/main" id="{6163FC25-5882-9650-2C7B-CE892DC62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4237" t="4711" r="21972" b="7110"/>
            <a:stretch/>
          </p:blipFill>
          <p:spPr>
            <a:xfrm>
              <a:off x="520029" y="774700"/>
              <a:ext cx="967895" cy="1337931"/>
            </a:xfrm>
            <a:prstGeom prst="rect">
              <a:avLst/>
            </a:prstGeom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9002A7-A2F4-66FB-C09B-D9305C2EFEBA}"/>
                </a:ext>
              </a:extLst>
            </p:cNvPr>
            <p:cNvSpPr txBox="1"/>
            <p:nvPr/>
          </p:nvSpPr>
          <p:spPr>
            <a:xfrm>
              <a:off x="868133" y="1284111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A1B645-1319-1C65-35A1-B431E5AB3093}"/>
                </a:ext>
              </a:extLst>
            </p:cNvPr>
            <p:cNvSpPr txBox="1"/>
            <p:nvPr/>
          </p:nvSpPr>
          <p:spPr>
            <a:xfrm>
              <a:off x="1138971" y="734873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4626271-AB49-4083-E629-8B28B5060788}"/>
                </a:ext>
              </a:extLst>
            </p:cNvPr>
            <p:cNvSpPr txBox="1"/>
            <p:nvPr/>
          </p:nvSpPr>
          <p:spPr>
            <a:xfrm>
              <a:off x="752076" y="593936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AT5G61600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F017CDBB-2D9A-FF8C-FFCE-B147B6B4B9FA}"/>
              </a:ext>
            </a:extLst>
          </p:cNvPr>
          <p:cNvGrpSpPr/>
          <p:nvPr/>
        </p:nvGrpSpPr>
        <p:grpSpPr>
          <a:xfrm>
            <a:off x="2468999" y="1322985"/>
            <a:ext cx="904837" cy="1518695"/>
            <a:chOff x="1543066" y="593936"/>
            <a:chExt cx="904837" cy="1518695"/>
          </a:xfrm>
        </p:grpSpPr>
        <p:pic>
          <p:nvPicPr>
            <p:cNvPr id="24" name="グラフィックス 23">
              <a:extLst>
                <a:ext uri="{FF2B5EF4-FFF2-40B4-BE49-F238E27FC236}">
                  <a16:creationId xmlns:a16="http://schemas.microsoft.com/office/drawing/2014/main" id="{B6ACC56E-83A4-C7D0-A585-65340BA77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9658" t="4770" r="21821" b="7163"/>
            <a:stretch/>
          </p:blipFill>
          <p:spPr>
            <a:xfrm>
              <a:off x="1543066" y="774700"/>
              <a:ext cx="889062" cy="1337931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EC83D597-F48D-4927-0EA1-70A61548AFFB}"/>
                </a:ext>
              </a:extLst>
            </p:cNvPr>
            <p:cNvSpPr txBox="1"/>
            <p:nvPr/>
          </p:nvSpPr>
          <p:spPr>
            <a:xfrm>
              <a:off x="1821449" y="1417923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E3EDE60-85DB-662D-AD7E-22E14255E7CB}"/>
                </a:ext>
              </a:extLst>
            </p:cNvPr>
            <p:cNvSpPr txBox="1"/>
            <p:nvPr/>
          </p:nvSpPr>
          <p:spPr>
            <a:xfrm>
              <a:off x="2092287" y="734873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BEE86039-5C64-D099-F7B0-02019C713502}"/>
                </a:ext>
              </a:extLst>
            </p:cNvPr>
            <p:cNvSpPr txBox="1"/>
            <p:nvPr/>
          </p:nvSpPr>
          <p:spPr>
            <a:xfrm>
              <a:off x="1705392" y="593936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AT1G64360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1DC9ACB9-82D7-4759-851D-2C522B4B9C9B}"/>
              </a:ext>
            </a:extLst>
          </p:cNvPr>
          <p:cNvGrpSpPr/>
          <p:nvPr/>
        </p:nvGrpSpPr>
        <p:grpSpPr>
          <a:xfrm>
            <a:off x="3582129" y="1322985"/>
            <a:ext cx="937120" cy="1495405"/>
            <a:chOff x="2819022" y="593936"/>
            <a:chExt cx="937120" cy="1495405"/>
          </a:xfrm>
        </p:grpSpPr>
        <p:pic>
          <p:nvPicPr>
            <p:cNvPr id="29" name="グラフィックス 28">
              <a:extLst>
                <a:ext uri="{FF2B5EF4-FFF2-40B4-BE49-F238E27FC236}">
                  <a16:creationId xmlns:a16="http://schemas.microsoft.com/office/drawing/2014/main" id="{D35F642E-8969-5CBC-37E9-F2A543C05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1238" t="3848" r="17664" b="6995"/>
            <a:stretch/>
          </p:blipFill>
          <p:spPr>
            <a:xfrm>
              <a:off x="2819022" y="734873"/>
              <a:ext cx="928213" cy="1354468"/>
            </a:xfrm>
            <a:prstGeom prst="rect">
              <a:avLst/>
            </a:prstGeom>
          </p:spPr>
        </p:pic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643DB73-E264-4F9C-6C6A-A194CBD095FE}"/>
                </a:ext>
              </a:extLst>
            </p:cNvPr>
            <p:cNvSpPr txBox="1"/>
            <p:nvPr/>
          </p:nvSpPr>
          <p:spPr>
            <a:xfrm>
              <a:off x="3129688" y="1284111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163F0E5-10EB-41B1-D782-E2B4920B8E4E}"/>
                </a:ext>
              </a:extLst>
            </p:cNvPr>
            <p:cNvSpPr txBox="1"/>
            <p:nvPr/>
          </p:nvSpPr>
          <p:spPr>
            <a:xfrm>
              <a:off x="3400526" y="857534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ABE0CF6-33B8-424B-F65C-B41F98A98283}"/>
                </a:ext>
              </a:extLst>
            </p:cNvPr>
            <p:cNvSpPr txBox="1"/>
            <p:nvPr/>
          </p:nvSpPr>
          <p:spPr>
            <a:xfrm>
              <a:off x="3013631" y="593936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AT5G22430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3BD53B89-89D4-7ABF-E603-51C3C5E2AF71}"/>
              </a:ext>
            </a:extLst>
          </p:cNvPr>
          <p:cNvGrpSpPr/>
          <p:nvPr/>
        </p:nvGrpSpPr>
        <p:grpSpPr>
          <a:xfrm>
            <a:off x="4727542" y="1323434"/>
            <a:ext cx="945839" cy="1504245"/>
            <a:chOff x="4277214" y="594385"/>
            <a:chExt cx="945839" cy="1504245"/>
          </a:xfrm>
        </p:grpSpPr>
        <p:pic>
          <p:nvPicPr>
            <p:cNvPr id="34" name="グラフィックス 33">
              <a:extLst>
                <a:ext uri="{FF2B5EF4-FFF2-40B4-BE49-F238E27FC236}">
                  <a16:creationId xmlns:a16="http://schemas.microsoft.com/office/drawing/2014/main" id="{C6B60268-FC28-FEFE-C7D3-C3B71A340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7843" t="3848" r="21058" b="6383"/>
            <a:stretch/>
          </p:blipFill>
          <p:spPr>
            <a:xfrm>
              <a:off x="4277214" y="734873"/>
              <a:ext cx="928213" cy="1363757"/>
            </a:xfrm>
            <a:prstGeom prst="rect">
              <a:avLst/>
            </a:prstGeom>
          </p:spPr>
        </p:pic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4C477A68-6FC3-445A-5DBD-C8BE073D60FB}"/>
                </a:ext>
              </a:extLst>
            </p:cNvPr>
            <p:cNvSpPr txBox="1"/>
            <p:nvPr/>
          </p:nvSpPr>
          <p:spPr>
            <a:xfrm>
              <a:off x="4596599" y="1407221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EB3A59F5-7886-2B9A-0D7C-6451AB92A513}"/>
                </a:ext>
              </a:extLst>
            </p:cNvPr>
            <p:cNvSpPr txBox="1"/>
            <p:nvPr/>
          </p:nvSpPr>
          <p:spPr>
            <a:xfrm>
              <a:off x="4867437" y="857983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BCE10D0-2C24-D31F-F18C-F9ED1A8D0E0B}"/>
                </a:ext>
              </a:extLst>
            </p:cNvPr>
            <p:cNvSpPr txBox="1"/>
            <p:nvPr/>
          </p:nvSpPr>
          <p:spPr>
            <a:xfrm>
              <a:off x="4480542" y="59438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AT4G33980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9" name="グループ化 138">
            <a:extLst>
              <a:ext uri="{FF2B5EF4-FFF2-40B4-BE49-F238E27FC236}">
                <a16:creationId xmlns:a16="http://schemas.microsoft.com/office/drawing/2014/main" id="{2807116F-831F-2406-B19C-15F924F655FF}"/>
              </a:ext>
            </a:extLst>
          </p:cNvPr>
          <p:cNvGrpSpPr/>
          <p:nvPr/>
        </p:nvGrpSpPr>
        <p:grpSpPr>
          <a:xfrm>
            <a:off x="4718996" y="2972883"/>
            <a:ext cx="967895" cy="1507183"/>
            <a:chOff x="520029" y="2368177"/>
            <a:chExt cx="967895" cy="1507183"/>
          </a:xfrm>
        </p:grpSpPr>
        <p:pic>
          <p:nvPicPr>
            <p:cNvPr id="39" name="グラフィックス 38">
              <a:extLst>
                <a:ext uri="{FF2B5EF4-FFF2-40B4-BE49-F238E27FC236}">
                  <a16:creationId xmlns:a16="http://schemas.microsoft.com/office/drawing/2014/main" id="{C658BD87-4186-C176-BAB1-227B8CC0E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8553" t="4520" r="18542" b="5351"/>
            <a:stretch/>
          </p:blipFill>
          <p:spPr>
            <a:xfrm>
              <a:off x="520029" y="2506133"/>
              <a:ext cx="955645" cy="1369227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7A5CFF90-32E2-D498-4D9F-4A58B85E5E41}"/>
                </a:ext>
              </a:extLst>
            </p:cNvPr>
            <p:cNvSpPr txBox="1"/>
            <p:nvPr/>
          </p:nvSpPr>
          <p:spPr>
            <a:xfrm>
              <a:off x="861470" y="3136409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6C4E756-52A8-C93B-D88F-5B105CBD32DA}"/>
                </a:ext>
              </a:extLst>
            </p:cNvPr>
            <p:cNvSpPr txBox="1"/>
            <p:nvPr/>
          </p:nvSpPr>
          <p:spPr>
            <a:xfrm>
              <a:off x="1132308" y="2620624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4AAFAD6-940E-CAFC-3D46-72E7AB9AC8DF}"/>
                </a:ext>
              </a:extLst>
            </p:cNvPr>
            <p:cNvSpPr txBox="1"/>
            <p:nvPr/>
          </p:nvSpPr>
          <p:spPr>
            <a:xfrm>
              <a:off x="745413" y="236817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AT5G42900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6F031AA8-BFCF-159D-2842-65F1D55AD13E}"/>
              </a:ext>
            </a:extLst>
          </p:cNvPr>
          <p:cNvGrpSpPr/>
          <p:nvPr/>
        </p:nvGrpSpPr>
        <p:grpSpPr>
          <a:xfrm>
            <a:off x="1362476" y="2966804"/>
            <a:ext cx="883021" cy="1500766"/>
            <a:chOff x="1862569" y="2374245"/>
            <a:chExt cx="883021" cy="1500766"/>
          </a:xfrm>
        </p:grpSpPr>
        <p:pic>
          <p:nvPicPr>
            <p:cNvPr id="44" name="グラフィックス 43">
              <a:extLst>
                <a:ext uri="{FF2B5EF4-FFF2-40B4-BE49-F238E27FC236}">
                  <a16:creationId xmlns:a16="http://schemas.microsoft.com/office/drawing/2014/main" id="{140A2BA5-DE9D-8FA5-61E7-38DA88BF8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1887" t="4559" r="19989" b="5313"/>
            <a:stretch/>
          </p:blipFill>
          <p:spPr>
            <a:xfrm>
              <a:off x="1862569" y="2505784"/>
              <a:ext cx="883021" cy="1369227"/>
            </a:xfrm>
            <a:prstGeom prst="rect">
              <a:avLst/>
            </a:prstGeom>
          </p:spPr>
        </p:pic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FC9C640-A528-C62F-3BFC-3D3A75F1F5A8}"/>
                </a:ext>
              </a:extLst>
            </p:cNvPr>
            <p:cNvSpPr txBox="1"/>
            <p:nvPr/>
          </p:nvSpPr>
          <p:spPr>
            <a:xfrm>
              <a:off x="2119136" y="3212404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8F21785-202C-98A6-3C27-FB3BC98CA1B7}"/>
                </a:ext>
              </a:extLst>
            </p:cNvPr>
            <p:cNvSpPr txBox="1"/>
            <p:nvPr/>
          </p:nvSpPr>
          <p:spPr>
            <a:xfrm>
              <a:off x="2389974" y="2626692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395A5326-BC92-F71D-C3AC-25260ADD882B}"/>
                </a:ext>
              </a:extLst>
            </p:cNvPr>
            <p:cNvSpPr txBox="1"/>
            <p:nvPr/>
          </p:nvSpPr>
          <p:spPr>
            <a:xfrm>
              <a:off x="2003079" y="237424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AT2G47880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1" name="グループ化 140">
            <a:extLst>
              <a:ext uri="{FF2B5EF4-FFF2-40B4-BE49-F238E27FC236}">
                <a16:creationId xmlns:a16="http://schemas.microsoft.com/office/drawing/2014/main" id="{47663877-46C0-4496-7A8C-3AB2993A4398}"/>
              </a:ext>
            </a:extLst>
          </p:cNvPr>
          <p:cNvGrpSpPr/>
          <p:nvPr/>
        </p:nvGrpSpPr>
        <p:grpSpPr>
          <a:xfrm>
            <a:off x="2444960" y="2960736"/>
            <a:ext cx="905719" cy="1503523"/>
            <a:chOff x="3022342" y="2368177"/>
            <a:chExt cx="905719" cy="1503523"/>
          </a:xfrm>
        </p:grpSpPr>
        <p:pic>
          <p:nvPicPr>
            <p:cNvPr id="49" name="グラフィックス 48">
              <a:extLst>
                <a:ext uri="{FF2B5EF4-FFF2-40B4-BE49-F238E27FC236}">
                  <a16:creationId xmlns:a16="http://schemas.microsoft.com/office/drawing/2014/main" id="{6FEEB05D-DF99-B368-CB31-6BB59CDA3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18842" t="7431" r="21966" b="5528"/>
            <a:stretch/>
          </p:blipFill>
          <p:spPr>
            <a:xfrm>
              <a:off x="3022342" y="2549388"/>
              <a:ext cx="899256" cy="1322312"/>
            </a:xfrm>
            <a:prstGeom prst="rect">
              <a:avLst/>
            </a:prstGeom>
          </p:spPr>
        </p:pic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4F975D4B-982F-2A11-ECAA-FE72D7089646}"/>
                </a:ext>
              </a:extLst>
            </p:cNvPr>
            <p:cNvSpPr txBox="1"/>
            <p:nvPr/>
          </p:nvSpPr>
          <p:spPr>
            <a:xfrm>
              <a:off x="3301607" y="3147167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31C5E9BB-8292-9A17-DC08-DC635024139F}"/>
                </a:ext>
              </a:extLst>
            </p:cNvPr>
            <p:cNvSpPr txBox="1"/>
            <p:nvPr/>
          </p:nvSpPr>
          <p:spPr>
            <a:xfrm>
              <a:off x="3572445" y="2620624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0E60FB81-207C-83C1-2282-25C5E5F118B0}"/>
                </a:ext>
              </a:extLst>
            </p:cNvPr>
            <p:cNvSpPr txBox="1"/>
            <p:nvPr/>
          </p:nvSpPr>
          <p:spPr>
            <a:xfrm>
              <a:off x="3185550" y="236817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AT2G21650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2" name="グループ化 141">
            <a:extLst>
              <a:ext uri="{FF2B5EF4-FFF2-40B4-BE49-F238E27FC236}">
                <a16:creationId xmlns:a16="http://schemas.microsoft.com/office/drawing/2014/main" id="{5BB5F57C-395A-7DF9-B322-AA1D915FF918}"/>
              </a:ext>
            </a:extLst>
          </p:cNvPr>
          <p:cNvGrpSpPr/>
          <p:nvPr/>
        </p:nvGrpSpPr>
        <p:grpSpPr>
          <a:xfrm>
            <a:off x="3550142" y="2960736"/>
            <a:ext cx="1010691" cy="1526892"/>
            <a:chOff x="4071961" y="2368177"/>
            <a:chExt cx="1010691" cy="1526892"/>
          </a:xfrm>
        </p:grpSpPr>
        <p:pic>
          <p:nvPicPr>
            <p:cNvPr id="54" name="グラフィックス 53">
              <a:extLst>
                <a:ext uri="{FF2B5EF4-FFF2-40B4-BE49-F238E27FC236}">
                  <a16:creationId xmlns:a16="http://schemas.microsoft.com/office/drawing/2014/main" id="{1712B21D-A62D-6E13-44BD-DA10A384D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15555" t="5201" r="19040" b="3991"/>
            <a:stretch/>
          </p:blipFill>
          <p:spPr>
            <a:xfrm>
              <a:off x="4071961" y="2515500"/>
              <a:ext cx="993644" cy="1379569"/>
            </a:xfrm>
            <a:prstGeom prst="rect">
              <a:avLst/>
            </a:prstGeom>
          </p:spPr>
        </p:pic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3D232F33-082A-887A-F0C4-48C7A55548CE}"/>
                </a:ext>
              </a:extLst>
            </p:cNvPr>
            <p:cNvSpPr txBox="1"/>
            <p:nvPr/>
          </p:nvSpPr>
          <p:spPr>
            <a:xfrm>
              <a:off x="4456198" y="3125651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71B990B-985A-878C-7668-BD200B8EE2AA}"/>
                </a:ext>
              </a:extLst>
            </p:cNvPr>
            <p:cNvSpPr txBox="1"/>
            <p:nvPr/>
          </p:nvSpPr>
          <p:spPr>
            <a:xfrm>
              <a:off x="4727036" y="2470014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B0C98AC-8AE2-BF96-492A-6AB2A32CFE65}"/>
                </a:ext>
              </a:extLst>
            </p:cNvPr>
            <p:cNvSpPr txBox="1"/>
            <p:nvPr/>
          </p:nvSpPr>
          <p:spPr>
            <a:xfrm>
              <a:off x="4340141" y="236817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AT4G33040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8" name="グループ化 137">
            <a:extLst>
              <a:ext uri="{FF2B5EF4-FFF2-40B4-BE49-F238E27FC236}">
                <a16:creationId xmlns:a16="http://schemas.microsoft.com/office/drawing/2014/main" id="{C2751F75-34C6-61D2-ED86-BCF258C52725}"/>
              </a:ext>
            </a:extLst>
          </p:cNvPr>
          <p:cNvGrpSpPr/>
          <p:nvPr/>
        </p:nvGrpSpPr>
        <p:grpSpPr>
          <a:xfrm>
            <a:off x="1335353" y="4613696"/>
            <a:ext cx="916807" cy="1526892"/>
            <a:chOff x="5880100" y="2368177"/>
            <a:chExt cx="916807" cy="1526892"/>
          </a:xfrm>
        </p:grpSpPr>
        <p:pic>
          <p:nvPicPr>
            <p:cNvPr id="119" name="グラフィックス 118">
              <a:extLst>
                <a:ext uri="{FF2B5EF4-FFF2-40B4-BE49-F238E27FC236}">
                  <a16:creationId xmlns:a16="http://schemas.microsoft.com/office/drawing/2014/main" id="{A7FCC709-34F0-D360-4BAF-C44A314BF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21369" t="4127" r="19556" b="5064"/>
            <a:stretch/>
          </p:blipFill>
          <p:spPr>
            <a:xfrm>
              <a:off x="5880100" y="2515500"/>
              <a:ext cx="897467" cy="1379569"/>
            </a:xfrm>
            <a:prstGeom prst="rect">
              <a:avLst/>
            </a:prstGeom>
          </p:spPr>
        </p:pic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8D79AC22-9878-EAD5-40F6-19C86A42228D}"/>
                </a:ext>
              </a:extLst>
            </p:cNvPr>
            <p:cNvSpPr txBox="1"/>
            <p:nvPr/>
          </p:nvSpPr>
          <p:spPr>
            <a:xfrm>
              <a:off x="6170453" y="2507119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3CB0DB33-40EC-F8C9-3C07-8F8604ABEECA}"/>
                </a:ext>
              </a:extLst>
            </p:cNvPr>
            <p:cNvSpPr txBox="1"/>
            <p:nvPr/>
          </p:nvSpPr>
          <p:spPr>
            <a:xfrm>
              <a:off x="6445410" y="2852721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879536D1-AD44-05AD-74A3-1619813C0123}"/>
                </a:ext>
              </a:extLst>
            </p:cNvPr>
            <p:cNvSpPr txBox="1"/>
            <p:nvPr/>
          </p:nvSpPr>
          <p:spPr>
            <a:xfrm>
              <a:off x="6054396" y="236817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AT1G49500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AD8C35C9-842B-5797-FFA4-97BF8465F622}"/>
              </a:ext>
            </a:extLst>
          </p:cNvPr>
          <p:cNvGrpSpPr/>
          <p:nvPr/>
        </p:nvGrpSpPr>
        <p:grpSpPr>
          <a:xfrm>
            <a:off x="2451623" y="4607811"/>
            <a:ext cx="943779" cy="1509407"/>
            <a:chOff x="7154332" y="2362292"/>
            <a:chExt cx="943779" cy="1509407"/>
          </a:xfrm>
        </p:grpSpPr>
        <p:pic>
          <p:nvPicPr>
            <p:cNvPr id="129" name="グラフィックス 128">
              <a:extLst>
                <a:ext uri="{FF2B5EF4-FFF2-40B4-BE49-F238E27FC236}">
                  <a16:creationId xmlns:a16="http://schemas.microsoft.com/office/drawing/2014/main" id="{E74D7B25-EBA4-51F8-C74D-A90DC7A48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l="19507" t="3662" r="21697" b="5529"/>
            <a:stretch/>
          </p:blipFill>
          <p:spPr>
            <a:xfrm>
              <a:off x="7154332" y="2492130"/>
              <a:ext cx="893235" cy="1379569"/>
            </a:xfrm>
            <a:prstGeom prst="rect">
              <a:avLst/>
            </a:prstGeom>
          </p:spPr>
        </p:pic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81153AA8-B8FA-31FC-49A1-7A0FE71946EA}"/>
                </a:ext>
              </a:extLst>
            </p:cNvPr>
            <p:cNvSpPr txBox="1"/>
            <p:nvPr/>
          </p:nvSpPr>
          <p:spPr>
            <a:xfrm>
              <a:off x="7471657" y="2806040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85785846-2F3F-0237-602C-5C0BBA01B2A3}"/>
                </a:ext>
              </a:extLst>
            </p:cNvPr>
            <p:cNvSpPr txBox="1"/>
            <p:nvPr/>
          </p:nvSpPr>
          <p:spPr>
            <a:xfrm>
              <a:off x="7742495" y="3196951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6750BDAB-B37C-1FED-84AA-DE9526DF653E}"/>
                </a:ext>
              </a:extLst>
            </p:cNvPr>
            <p:cNvSpPr txBox="1"/>
            <p:nvPr/>
          </p:nvSpPr>
          <p:spPr>
            <a:xfrm>
              <a:off x="7355600" y="2362292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AT1G68238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62ECEEF9-CF32-50D8-358D-38225360D79C}"/>
              </a:ext>
            </a:extLst>
          </p:cNvPr>
          <p:cNvSpPr txBox="1"/>
          <p:nvPr/>
        </p:nvSpPr>
        <p:spPr>
          <a:xfrm rot="18900000">
            <a:off x="1514338" y="2793100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C38C8C47-AFC9-20FA-65CE-908C56B3CABE}"/>
              </a:ext>
            </a:extLst>
          </p:cNvPr>
          <p:cNvSpPr txBox="1"/>
          <p:nvPr/>
        </p:nvSpPr>
        <p:spPr>
          <a:xfrm rot="18900000">
            <a:off x="1830411" y="2801584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AE146585-8B95-BDC6-C6CC-FC25389BA187}"/>
              </a:ext>
            </a:extLst>
          </p:cNvPr>
          <p:cNvSpPr txBox="1"/>
          <p:nvPr/>
        </p:nvSpPr>
        <p:spPr>
          <a:xfrm rot="16200000">
            <a:off x="743876" y="2018272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CB3418D4-DB74-79AF-746F-4148618F9AE4}"/>
              </a:ext>
            </a:extLst>
          </p:cNvPr>
          <p:cNvSpPr txBox="1"/>
          <p:nvPr/>
        </p:nvSpPr>
        <p:spPr>
          <a:xfrm rot="18900000">
            <a:off x="2628746" y="2811587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AA667691-F651-3ECD-1BF0-6D742F96BF36}"/>
              </a:ext>
            </a:extLst>
          </p:cNvPr>
          <p:cNvSpPr txBox="1"/>
          <p:nvPr/>
        </p:nvSpPr>
        <p:spPr>
          <a:xfrm rot="18900000">
            <a:off x="2944819" y="2816734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50A1471A-1C33-BB7D-6C2B-0B6A431963B6}"/>
              </a:ext>
            </a:extLst>
          </p:cNvPr>
          <p:cNvSpPr txBox="1"/>
          <p:nvPr/>
        </p:nvSpPr>
        <p:spPr>
          <a:xfrm rot="16200000">
            <a:off x="1928364" y="2018272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F91636B6-E54A-B6EC-932F-224B973AA536}"/>
              </a:ext>
            </a:extLst>
          </p:cNvPr>
          <p:cNvSpPr txBox="1"/>
          <p:nvPr/>
        </p:nvSpPr>
        <p:spPr>
          <a:xfrm rot="16200000">
            <a:off x="3016608" y="201827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1FB31D06-66FF-ACF3-ED6A-607462583CB7}"/>
              </a:ext>
            </a:extLst>
          </p:cNvPr>
          <p:cNvSpPr txBox="1"/>
          <p:nvPr/>
        </p:nvSpPr>
        <p:spPr>
          <a:xfrm rot="16200000">
            <a:off x="4181074" y="201827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F842AA8D-C4CB-7EAF-D836-BD02A9677A40}"/>
              </a:ext>
            </a:extLst>
          </p:cNvPr>
          <p:cNvSpPr txBox="1"/>
          <p:nvPr/>
        </p:nvSpPr>
        <p:spPr>
          <a:xfrm rot="18900000">
            <a:off x="3782379" y="2807752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DB577C5B-985A-05D0-8EE7-FC993A40FB96}"/>
              </a:ext>
            </a:extLst>
          </p:cNvPr>
          <p:cNvSpPr txBox="1"/>
          <p:nvPr/>
        </p:nvSpPr>
        <p:spPr>
          <a:xfrm rot="18900000">
            <a:off x="4098452" y="2816236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0F4EA0D6-BBE8-74FA-8B86-1A161C657287}"/>
              </a:ext>
            </a:extLst>
          </p:cNvPr>
          <p:cNvSpPr txBox="1"/>
          <p:nvPr/>
        </p:nvSpPr>
        <p:spPr>
          <a:xfrm rot="18900000">
            <a:off x="4945673" y="2797926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4687E096-F6C8-F89B-502F-D8BD5A795C1B}"/>
              </a:ext>
            </a:extLst>
          </p:cNvPr>
          <p:cNvSpPr txBox="1"/>
          <p:nvPr/>
        </p:nvSpPr>
        <p:spPr>
          <a:xfrm rot="18900000">
            <a:off x="5261746" y="2803073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115851CF-D693-AF71-A384-9F53B7334C70}"/>
              </a:ext>
            </a:extLst>
          </p:cNvPr>
          <p:cNvSpPr txBox="1"/>
          <p:nvPr/>
        </p:nvSpPr>
        <p:spPr>
          <a:xfrm rot="18900000">
            <a:off x="1513604" y="4433494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0287DA0D-B21E-6575-0D9A-3C6D9A7B4362}"/>
              </a:ext>
            </a:extLst>
          </p:cNvPr>
          <p:cNvSpPr txBox="1"/>
          <p:nvPr/>
        </p:nvSpPr>
        <p:spPr>
          <a:xfrm rot="18900000">
            <a:off x="1825217" y="4441978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398CA335-4FD2-BC85-03AA-F7F77A993F53}"/>
              </a:ext>
            </a:extLst>
          </p:cNvPr>
          <p:cNvSpPr txBox="1"/>
          <p:nvPr/>
        </p:nvSpPr>
        <p:spPr>
          <a:xfrm rot="16200000">
            <a:off x="810044" y="3645286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F07404BF-1917-F57A-7101-3907074B0E42}"/>
              </a:ext>
            </a:extLst>
          </p:cNvPr>
          <p:cNvSpPr txBox="1"/>
          <p:nvPr/>
        </p:nvSpPr>
        <p:spPr>
          <a:xfrm rot="18900000">
            <a:off x="2614632" y="4451981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5F88759F-A206-601A-8B73-D7A90715D944}"/>
              </a:ext>
            </a:extLst>
          </p:cNvPr>
          <p:cNvSpPr txBox="1"/>
          <p:nvPr/>
        </p:nvSpPr>
        <p:spPr>
          <a:xfrm rot="18900000">
            <a:off x="2926245" y="4457128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311B3FFB-4FC1-9A54-0CAB-B3BD34E451F1}"/>
              </a:ext>
            </a:extLst>
          </p:cNvPr>
          <p:cNvSpPr txBox="1"/>
          <p:nvPr/>
        </p:nvSpPr>
        <p:spPr>
          <a:xfrm rot="16200000">
            <a:off x="1914250" y="3645286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37AF60AA-6291-6AF4-96E6-E96AC19604BD}"/>
              </a:ext>
            </a:extLst>
          </p:cNvPr>
          <p:cNvSpPr txBox="1"/>
          <p:nvPr/>
        </p:nvSpPr>
        <p:spPr>
          <a:xfrm rot="16200000">
            <a:off x="3002494" y="3645285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C252E360-47AD-3CB6-5320-901A2A5D2FD7}"/>
              </a:ext>
            </a:extLst>
          </p:cNvPr>
          <p:cNvSpPr txBox="1"/>
          <p:nvPr/>
        </p:nvSpPr>
        <p:spPr>
          <a:xfrm rot="16200000">
            <a:off x="4171420" y="3645285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7D2A5D46-27D2-C151-761B-8DADD3CBD700}"/>
              </a:ext>
            </a:extLst>
          </p:cNvPr>
          <p:cNvSpPr txBox="1"/>
          <p:nvPr/>
        </p:nvSpPr>
        <p:spPr>
          <a:xfrm rot="18900000">
            <a:off x="3817326" y="4448146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20C4FDC2-5E56-D54E-4B90-56A4A60C03F8}"/>
              </a:ext>
            </a:extLst>
          </p:cNvPr>
          <p:cNvSpPr txBox="1"/>
          <p:nvPr/>
        </p:nvSpPr>
        <p:spPr>
          <a:xfrm rot="18900000">
            <a:off x="4124478" y="4456630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テキスト ボックス 176">
            <a:extLst>
              <a:ext uri="{FF2B5EF4-FFF2-40B4-BE49-F238E27FC236}">
                <a16:creationId xmlns:a16="http://schemas.microsoft.com/office/drawing/2014/main" id="{8E8CA5B7-6A13-EBF3-BB86-4AF095E52B4D}"/>
              </a:ext>
            </a:extLst>
          </p:cNvPr>
          <p:cNvSpPr txBox="1"/>
          <p:nvPr/>
        </p:nvSpPr>
        <p:spPr>
          <a:xfrm rot="18900000">
            <a:off x="4944939" y="4438320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D7390DD3-AACA-BB91-9474-6BF9C8344D62}"/>
              </a:ext>
            </a:extLst>
          </p:cNvPr>
          <p:cNvSpPr txBox="1"/>
          <p:nvPr/>
        </p:nvSpPr>
        <p:spPr>
          <a:xfrm rot="18900000">
            <a:off x="5252092" y="4443467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テキスト ボックス 178">
            <a:extLst>
              <a:ext uri="{FF2B5EF4-FFF2-40B4-BE49-F238E27FC236}">
                <a16:creationId xmlns:a16="http://schemas.microsoft.com/office/drawing/2014/main" id="{A9275DBE-6980-AC17-17B3-AB293E96961D}"/>
              </a:ext>
            </a:extLst>
          </p:cNvPr>
          <p:cNvSpPr txBox="1"/>
          <p:nvPr/>
        </p:nvSpPr>
        <p:spPr>
          <a:xfrm rot="18900000">
            <a:off x="1510011" y="6092177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0F6DA2FF-80A6-E7BA-956F-32CD20ADA375}"/>
              </a:ext>
            </a:extLst>
          </p:cNvPr>
          <p:cNvSpPr txBox="1"/>
          <p:nvPr/>
        </p:nvSpPr>
        <p:spPr>
          <a:xfrm rot="18900000">
            <a:off x="1826084" y="6100661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id="{603121CD-2D3E-CD5B-612C-939C8FAB248E}"/>
              </a:ext>
            </a:extLst>
          </p:cNvPr>
          <p:cNvSpPr txBox="1"/>
          <p:nvPr/>
        </p:nvSpPr>
        <p:spPr>
          <a:xfrm rot="16200000">
            <a:off x="806454" y="5286129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id="{7375BD4B-2173-D177-7081-7EA8A1C5570D}"/>
              </a:ext>
            </a:extLst>
          </p:cNvPr>
          <p:cNvSpPr txBox="1"/>
          <p:nvPr/>
        </p:nvSpPr>
        <p:spPr>
          <a:xfrm rot="18900000">
            <a:off x="2646722" y="6074984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1FDBA898-039C-A159-F222-E209090B8C99}"/>
              </a:ext>
            </a:extLst>
          </p:cNvPr>
          <p:cNvSpPr txBox="1"/>
          <p:nvPr/>
        </p:nvSpPr>
        <p:spPr>
          <a:xfrm rot="18900000">
            <a:off x="2962795" y="6080131"/>
            <a:ext cx="369012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1F0A8903-BE6E-DF2A-5DFA-CF8C9F77AE24}"/>
              </a:ext>
            </a:extLst>
          </p:cNvPr>
          <p:cNvSpPr txBox="1"/>
          <p:nvPr/>
        </p:nvSpPr>
        <p:spPr>
          <a:xfrm rot="16200000">
            <a:off x="1883897" y="5286129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3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522125DA-E92B-3D6D-FDC1-C68CC9F277D8}"/>
              </a:ext>
            </a:extLst>
          </p:cNvPr>
          <p:cNvGrpSpPr/>
          <p:nvPr/>
        </p:nvGrpSpPr>
        <p:grpSpPr>
          <a:xfrm>
            <a:off x="1234909" y="1375604"/>
            <a:ext cx="934063" cy="1490624"/>
            <a:chOff x="567266" y="3994917"/>
            <a:chExt cx="934063" cy="1490624"/>
          </a:xfrm>
        </p:grpSpPr>
        <p:pic>
          <p:nvPicPr>
            <p:cNvPr id="59" name="グラフィックス 58">
              <a:extLst>
                <a:ext uri="{FF2B5EF4-FFF2-40B4-BE49-F238E27FC236}">
                  <a16:creationId xmlns:a16="http://schemas.microsoft.com/office/drawing/2014/main" id="{2A73DF5F-12EC-722E-5F3D-02FC6D33C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1198" t="5668" r="17318" b="4204"/>
            <a:stretch/>
          </p:blipFill>
          <p:spPr>
            <a:xfrm>
              <a:off x="567266" y="4116313"/>
              <a:ext cx="934063" cy="1369228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117F0AB-B436-4D4F-CDAC-1520F194F780}"/>
                </a:ext>
              </a:extLst>
            </p:cNvPr>
            <p:cNvSpPr txBox="1"/>
            <p:nvPr/>
          </p:nvSpPr>
          <p:spPr>
            <a:xfrm>
              <a:off x="856091" y="4989058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61ED2F28-4C0E-9D64-CBB0-619ACDA623A0}"/>
                </a:ext>
              </a:extLst>
            </p:cNvPr>
            <p:cNvSpPr txBox="1"/>
            <p:nvPr/>
          </p:nvSpPr>
          <p:spPr>
            <a:xfrm>
              <a:off x="1126929" y="4182817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9DAE2F6F-7ABC-6DC1-A2AE-1FB1ABF01AAE}"/>
                </a:ext>
              </a:extLst>
            </p:cNvPr>
            <p:cNvSpPr txBox="1"/>
            <p:nvPr/>
          </p:nvSpPr>
          <p:spPr>
            <a:xfrm>
              <a:off x="740034" y="39949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AT1G64360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グループ化 143">
            <a:extLst>
              <a:ext uri="{FF2B5EF4-FFF2-40B4-BE49-F238E27FC236}">
                <a16:creationId xmlns:a16="http://schemas.microsoft.com/office/drawing/2014/main" id="{2078F88E-5906-45A0-3B7C-FC09EE5E8B45}"/>
              </a:ext>
            </a:extLst>
          </p:cNvPr>
          <p:cNvGrpSpPr/>
          <p:nvPr/>
        </p:nvGrpSpPr>
        <p:grpSpPr>
          <a:xfrm>
            <a:off x="2421271" y="1369384"/>
            <a:ext cx="1023449" cy="1490623"/>
            <a:chOff x="1901496" y="3994917"/>
            <a:chExt cx="1023449" cy="1490623"/>
          </a:xfrm>
        </p:grpSpPr>
        <p:pic>
          <p:nvPicPr>
            <p:cNvPr id="64" name="グラフィックス 63">
              <a:extLst>
                <a:ext uri="{FF2B5EF4-FFF2-40B4-BE49-F238E27FC236}">
                  <a16:creationId xmlns:a16="http://schemas.microsoft.com/office/drawing/2014/main" id="{45F485E5-45ED-07FF-C235-CDFE707E5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5478" t="5667" r="17225" b="4204"/>
            <a:stretch/>
          </p:blipFill>
          <p:spPr>
            <a:xfrm>
              <a:off x="1901496" y="4116313"/>
              <a:ext cx="1022369" cy="1369227"/>
            </a:xfrm>
            <a:prstGeom prst="rect">
              <a:avLst/>
            </a:prstGeom>
          </p:spPr>
        </p:pic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23256C54-9CF5-D89F-558C-96F0E631E005}"/>
                </a:ext>
              </a:extLst>
            </p:cNvPr>
            <p:cNvSpPr txBox="1"/>
            <p:nvPr/>
          </p:nvSpPr>
          <p:spPr>
            <a:xfrm>
              <a:off x="2298491" y="4779283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672CD428-562E-7469-81D9-B82C6A0FE419}"/>
                </a:ext>
              </a:extLst>
            </p:cNvPr>
            <p:cNvSpPr txBox="1"/>
            <p:nvPr/>
          </p:nvSpPr>
          <p:spPr>
            <a:xfrm>
              <a:off x="2569329" y="4182817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A834BED9-113B-38B7-695A-F54DA8D864EE}"/>
                </a:ext>
              </a:extLst>
            </p:cNvPr>
            <p:cNvSpPr txBox="1"/>
            <p:nvPr/>
          </p:nvSpPr>
          <p:spPr>
            <a:xfrm>
              <a:off x="2182434" y="39949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AT5G22430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5" name="グループ化 144">
            <a:extLst>
              <a:ext uri="{FF2B5EF4-FFF2-40B4-BE49-F238E27FC236}">
                <a16:creationId xmlns:a16="http://schemas.microsoft.com/office/drawing/2014/main" id="{A0AA0335-547A-469C-6F79-5DF1CE934A4F}"/>
              </a:ext>
            </a:extLst>
          </p:cNvPr>
          <p:cNvGrpSpPr/>
          <p:nvPr/>
        </p:nvGrpSpPr>
        <p:grpSpPr>
          <a:xfrm>
            <a:off x="3697019" y="1375604"/>
            <a:ext cx="956355" cy="1490622"/>
            <a:chOff x="3320859" y="3994917"/>
            <a:chExt cx="956355" cy="1490622"/>
          </a:xfrm>
        </p:grpSpPr>
        <p:pic>
          <p:nvPicPr>
            <p:cNvPr id="69" name="グラフィックス 68">
              <a:extLst>
                <a:ext uri="{FF2B5EF4-FFF2-40B4-BE49-F238E27FC236}">
                  <a16:creationId xmlns:a16="http://schemas.microsoft.com/office/drawing/2014/main" id="{2571CA1A-2CC8-F30F-78AD-978B87D1E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8813" t="4260" r="19703" b="4141"/>
            <a:stretch/>
          </p:blipFill>
          <p:spPr>
            <a:xfrm>
              <a:off x="3320859" y="4093962"/>
              <a:ext cx="934063" cy="1391577"/>
            </a:xfrm>
            <a:prstGeom prst="rect">
              <a:avLst/>
            </a:prstGeom>
          </p:spPr>
        </p:pic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2373DCF0-43E7-93A5-17F9-46CC1A7EC9F7}"/>
                </a:ext>
              </a:extLst>
            </p:cNvPr>
            <p:cNvSpPr txBox="1"/>
            <p:nvPr/>
          </p:nvSpPr>
          <p:spPr>
            <a:xfrm>
              <a:off x="3650760" y="4811557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E7F2712-1503-5611-532E-57EC41A8D694}"/>
                </a:ext>
              </a:extLst>
            </p:cNvPr>
            <p:cNvSpPr txBox="1"/>
            <p:nvPr/>
          </p:nvSpPr>
          <p:spPr>
            <a:xfrm>
              <a:off x="3921598" y="4274259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61C79044-B1A2-521D-5B50-4821EA746262}"/>
                </a:ext>
              </a:extLst>
            </p:cNvPr>
            <p:cNvSpPr txBox="1"/>
            <p:nvPr/>
          </p:nvSpPr>
          <p:spPr>
            <a:xfrm>
              <a:off x="3534703" y="39949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AT4G33980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A6A26B2D-CD18-BD46-7628-0DF6C3390DEF}"/>
              </a:ext>
            </a:extLst>
          </p:cNvPr>
          <p:cNvGrpSpPr/>
          <p:nvPr/>
        </p:nvGrpSpPr>
        <p:grpSpPr>
          <a:xfrm>
            <a:off x="4905672" y="1388044"/>
            <a:ext cx="952455" cy="1490623"/>
            <a:chOff x="4468766" y="3994917"/>
            <a:chExt cx="952455" cy="1490623"/>
          </a:xfrm>
        </p:grpSpPr>
        <p:pic>
          <p:nvPicPr>
            <p:cNvPr id="75" name="グラフィックス 74">
              <a:extLst>
                <a:ext uri="{FF2B5EF4-FFF2-40B4-BE49-F238E27FC236}">
                  <a16:creationId xmlns:a16="http://schemas.microsoft.com/office/drawing/2014/main" id="{0A6211B5-DEAC-4DA8-970D-D7F6CC5E8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6911" t="3401" r="21605" b="4078"/>
            <a:stretch/>
          </p:blipFill>
          <p:spPr>
            <a:xfrm>
              <a:off x="4468766" y="4079952"/>
              <a:ext cx="934064" cy="1405588"/>
            </a:xfrm>
            <a:prstGeom prst="rect">
              <a:avLst/>
            </a:prstGeom>
          </p:spPr>
        </p:pic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47DA9B32-4543-19FF-8DCA-3F44937A90B6}"/>
                </a:ext>
              </a:extLst>
            </p:cNvPr>
            <p:cNvSpPr txBox="1"/>
            <p:nvPr/>
          </p:nvSpPr>
          <p:spPr>
            <a:xfrm>
              <a:off x="4794767" y="4811557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8EFC4F6C-BEFD-291C-565F-8A254065CFFD}"/>
                </a:ext>
              </a:extLst>
            </p:cNvPr>
            <p:cNvSpPr txBox="1"/>
            <p:nvPr/>
          </p:nvSpPr>
          <p:spPr>
            <a:xfrm>
              <a:off x="5065605" y="4274259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F36522E5-411B-A4AB-B762-3D9B90CF93E1}"/>
                </a:ext>
              </a:extLst>
            </p:cNvPr>
            <p:cNvSpPr txBox="1"/>
            <p:nvPr/>
          </p:nvSpPr>
          <p:spPr>
            <a:xfrm>
              <a:off x="4678710" y="39949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AT5G42900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グループ化 146">
            <a:extLst>
              <a:ext uri="{FF2B5EF4-FFF2-40B4-BE49-F238E27FC236}">
                <a16:creationId xmlns:a16="http://schemas.microsoft.com/office/drawing/2014/main" id="{50987D25-2F99-7D69-F8CD-D4A2D6704083}"/>
              </a:ext>
            </a:extLst>
          </p:cNvPr>
          <p:cNvGrpSpPr/>
          <p:nvPr/>
        </p:nvGrpSpPr>
        <p:grpSpPr>
          <a:xfrm>
            <a:off x="2455318" y="4874880"/>
            <a:ext cx="997277" cy="1458947"/>
            <a:chOff x="485268" y="6057400"/>
            <a:chExt cx="997277" cy="1458947"/>
          </a:xfrm>
        </p:grpSpPr>
        <p:pic>
          <p:nvPicPr>
            <p:cNvPr id="80" name="グラフィックス 79">
              <a:extLst>
                <a:ext uri="{FF2B5EF4-FFF2-40B4-BE49-F238E27FC236}">
                  <a16:creationId xmlns:a16="http://schemas.microsoft.com/office/drawing/2014/main" id="{AF012E42-4B90-C45B-B0DE-1B5A486BD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9690" t="3305" r="17406" b="8321"/>
            <a:stretch/>
          </p:blipFill>
          <p:spPr>
            <a:xfrm>
              <a:off x="485268" y="6173778"/>
              <a:ext cx="955645" cy="1342569"/>
            </a:xfrm>
            <a:prstGeom prst="rect">
              <a:avLst/>
            </a:prstGeom>
          </p:spPr>
        </p:pic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9FBFE760-30FB-75D0-A305-3633DBA7A21E}"/>
                </a:ext>
              </a:extLst>
            </p:cNvPr>
            <p:cNvSpPr txBox="1"/>
            <p:nvPr/>
          </p:nvSpPr>
          <p:spPr>
            <a:xfrm>
              <a:off x="856091" y="6282841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86596AF8-C1D7-1358-4E97-64EE135E16E1}"/>
                </a:ext>
              </a:extLst>
            </p:cNvPr>
            <p:cNvSpPr txBox="1"/>
            <p:nvPr/>
          </p:nvSpPr>
          <p:spPr>
            <a:xfrm>
              <a:off x="1126929" y="7114485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29AA66C4-6AB8-9664-4A40-95AA93D7AAC1}"/>
                </a:ext>
              </a:extLst>
            </p:cNvPr>
            <p:cNvSpPr txBox="1"/>
            <p:nvPr/>
          </p:nvSpPr>
          <p:spPr>
            <a:xfrm>
              <a:off x="740034" y="6057400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AT2G24850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8" name="グループ化 147">
            <a:extLst>
              <a:ext uri="{FF2B5EF4-FFF2-40B4-BE49-F238E27FC236}">
                <a16:creationId xmlns:a16="http://schemas.microsoft.com/office/drawing/2014/main" id="{57AD1060-EFA0-559D-58E7-F120950C1561}"/>
              </a:ext>
            </a:extLst>
          </p:cNvPr>
          <p:cNvGrpSpPr/>
          <p:nvPr/>
        </p:nvGrpSpPr>
        <p:grpSpPr>
          <a:xfrm>
            <a:off x="3679370" y="4871914"/>
            <a:ext cx="994418" cy="1461912"/>
            <a:chOff x="1965695" y="6054434"/>
            <a:chExt cx="994418" cy="1461912"/>
          </a:xfrm>
        </p:grpSpPr>
        <p:pic>
          <p:nvPicPr>
            <p:cNvPr id="85" name="グラフィックス 84">
              <a:extLst>
                <a:ext uri="{FF2B5EF4-FFF2-40B4-BE49-F238E27FC236}">
                  <a16:creationId xmlns:a16="http://schemas.microsoft.com/office/drawing/2014/main" id="{04A3041A-0AB0-408D-72C2-8BA0E8B2D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8259" t="3713" r="18836" b="7914"/>
            <a:stretch/>
          </p:blipFill>
          <p:spPr>
            <a:xfrm>
              <a:off x="1965695" y="6173778"/>
              <a:ext cx="955645" cy="1342568"/>
            </a:xfrm>
            <a:prstGeom prst="rect">
              <a:avLst/>
            </a:prstGeom>
          </p:spPr>
        </p:pic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8B9E67A9-21CA-CA2E-91DB-98FF9B3442B8}"/>
                </a:ext>
              </a:extLst>
            </p:cNvPr>
            <p:cNvSpPr txBox="1"/>
            <p:nvPr/>
          </p:nvSpPr>
          <p:spPr>
            <a:xfrm>
              <a:off x="2333659" y="6701905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2B8013F3-7ABD-CCA1-3CA9-CBEF87B0D6D0}"/>
                </a:ext>
              </a:extLst>
            </p:cNvPr>
            <p:cNvSpPr txBox="1"/>
            <p:nvPr/>
          </p:nvSpPr>
          <p:spPr>
            <a:xfrm>
              <a:off x="2604497" y="7111519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519AB288-D73D-0B52-DF08-B19839B19295}"/>
                </a:ext>
              </a:extLst>
            </p:cNvPr>
            <p:cNvSpPr txBox="1"/>
            <p:nvPr/>
          </p:nvSpPr>
          <p:spPr>
            <a:xfrm>
              <a:off x="2217602" y="6054434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AT3G57260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グループ化 148">
            <a:extLst>
              <a:ext uri="{FF2B5EF4-FFF2-40B4-BE49-F238E27FC236}">
                <a16:creationId xmlns:a16="http://schemas.microsoft.com/office/drawing/2014/main" id="{4D06A1A6-8235-833E-ABCF-66375CAF4104}"/>
              </a:ext>
            </a:extLst>
          </p:cNvPr>
          <p:cNvGrpSpPr/>
          <p:nvPr/>
        </p:nvGrpSpPr>
        <p:grpSpPr>
          <a:xfrm>
            <a:off x="4991669" y="4890577"/>
            <a:ext cx="873604" cy="1466028"/>
            <a:chOff x="3363454" y="6054434"/>
            <a:chExt cx="873604" cy="1466028"/>
          </a:xfrm>
        </p:grpSpPr>
        <p:pic>
          <p:nvPicPr>
            <p:cNvPr id="90" name="グラフィックス 89">
              <a:extLst>
                <a:ext uri="{FF2B5EF4-FFF2-40B4-BE49-F238E27FC236}">
                  <a16:creationId xmlns:a16="http://schemas.microsoft.com/office/drawing/2014/main" id="{32D698AE-F29E-5BBE-658A-86FE2FF91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21617" t="3130" r="23108" b="9706"/>
            <a:stretch/>
          </p:blipFill>
          <p:spPr>
            <a:xfrm>
              <a:off x="3363454" y="6196257"/>
              <a:ext cx="839742" cy="1324205"/>
            </a:xfrm>
            <a:prstGeom prst="rect">
              <a:avLst/>
            </a:prstGeom>
          </p:spPr>
        </p:pic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18F711E-60C9-7605-A98E-C6E61C03EA6D}"/>
                </a:ext>
              </a:extLst>
            </p:cNvPr>
            <p:cNvSpPr txBox="1"/>
            <p:nvPr/>
          </p:nvSpPr>
          <p:spPr>
            <a:xfrm>
              <a:off x="3610604" y="6289922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3F8ED7F5-F2BF-E6E4-7661-B013A6788A77}"/>
                </a:ext>
              </a:extLst>
            </p:cNvPr>
            <p:cNvSpPr txBox="1"/>
            <p:nvPr/>
          </p:nvSpPr>
          <p:spPr>
            <a:xfrm>
              <a:off x="3881442" y="6870358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1310ED90-FB74-24E5-0BEF-E8D07D44C694}"/>
                </a:ext>
              </a:extLst>
            </p:cNvPr>
            <p:cNvSpPr txBox="1"/>
            <p:nvPr/>
          </p:nvSpPr>
          <p:spPr>
            <a:xfrm>
              <a:off x="3494547" y="6054434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AT5G03350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0" name="グループ化 149">
            <a:extLst>
              <a:ext uri="{FF2B5EF4-FFF2-40B4-BE49-F238E27FC236}">
                <a16:creationId xmlns:a16="http://schemas.microsoft.com/office/drawing/2014/main" id="{4649B5DD-74FC-E93C-4604-551EFCB0E073}"/>
              </a:ext>
            </a:extLst>
          </p:cNvPr>
          <p:cNvGrpSpPr/>
          <p:nvPr/>
        </p:nvGrpSpPr>
        <p:grpSpPr>
          <a:xfrm>
            <a:off x="1251727" y="3146180"/>
            <a:ext cx="900425" cy="1463739"/>
            <a:chOff x="4721183" y="6061304"/>
            <a:chExt cx="900425" cy="1463739"/>
          </a:xfrm>
        </p:grpSpPr>
        <p:pic>
          <p:nvPicPr>
            <p:cNvPr id="95" name="グラフィックス 94">
              <a:extLst>
                <a:ext uri="{FF2B5EF4-FFF2-40B4-BE49-F238E27FC236}">
                  <a16:creationId xmlns:a16="http://schemas.microsoft.com/office/drawing/2014/main" id="{780E0974-97B7-2C99-5498-1A6000081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20678" t="4148" r="20053" b="6906"/>
            <a:stretch/>
          </p:blipFill>
          <p:spPr>
            <a:xfrm>
              <a:off x="4721183" y="6173778"/>
              <a:ext cx="900425" cy="1351265"/>
            </a:xfrm>
            <a:prstGeom prst="rect">
              <a:avLst/>
            </a:prstGeom>
          </p:spPr>
        </p:pic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3246FC54-9E0E-8BBD-9F3C-D8F55BDD3E6C}"/>
                </a:ext>
              </a:extLst>
            </p:cNvPr>
            <p:cNvSpPr txBox="1"/>
            <p:nvPr/>
          </p:nvSpPr>
          <p:spPr>
            <a:xfrm>
              <a:off x="4995154" y="6995149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0CBBFC7F-1730-0C0E-9888-6335C0B3C5EB}"/>
                </a:ext>
              </a:extLst>
            </p:cNvPr>
            <p:cNvSpPr txBox="1"/>
            <p:nvPr/>
          </p:nvSpPr>
          <p:spPr>
            <a:xfrm>
              <a:off x="5265992" y="6409980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0C104002-0274-1FA3-12F0-44958D5A999C}"/>
                </a:ext>
              </a:extLst>
            </p:cNvPr>
            <p:cNvSpPr txBox="1"/>
            <p:nvPr/>
          </p:nvSpPr>
          <p:spPr>
            <a:xfrm>
              <a:off x="4879097" y="6061304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AT2G47880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FC5A4471-3DC1-C9D4-1010-013F0CB2B533}"/>
              </a:ext>
            </a:extLst>
          </p:cNvPr>
          <p:cNvGrpSpPr/>
          <p:nvPr/>
        </p:nvGrpSpPr>
        <p:grpSpPr>
          <a:xfrm>
            <a:off x="2561592" y="3133372"/>
            <a:ext cx="882048" cy="1480230"/>
            <a:chOff x="596900" y="7811939"/>
            <a:chExt cx="882048" cy="1480230"/>
          </a:xfrm>
        </p:grpSpPr>
        <p:pic>
          <p:nvPicPr>
            <p:cNvPr id="102" name="グラフィックス 101">
              <a:extLst>
                <a:ext uri="{FF2B5EF4-FFF2-40B4-BE49-F238E27FC236}">
                  <a16:creationId xmlns:a16="http://schemas.microsoft.com/office/drawing/2014/main" id="{BA4CF8AA-CEAB-9697-906F-B4BB21237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19944" t="3782" r="23044" b="7845"/>
            <a:stretch/>
          </p:blipFill>
          <p:spPr>
            <a:xfrm>
              <a:off x="596900" y="7949599"/>
              <a:ext cx="866122" cy="1342570"/>
            </a:xfrm>
            <a:prstGeom prst="rect">
              <a:avLst/>
            </a:prstGeom>
          </p:spPr>
        </p:pic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12543EC2-C77A-E5B7-6D99-8A08532D324D}"/>
                </a:ext>
              </a:extLst>
            </p:cNvPr>
            <p:cNvSpPr txBox="1"/>
            <p:nvPr/>
          </p:nvSpPr>
          <p:spPr>
            <a:xfrm>
              <a:off x="857518" y="8665402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2D67A17D-3F06-7B53-189C-B9E37ABCF3FF}"/>
                </a:ext>
              </a:extLst>
            </p:cNvPr>
            <p:cNvSpPr txBox="1"/>
            <p:nvPr/>
          </p:nvSpPr>
          <p:spPr>
            <a:xfrm>
              <a:off x="1133380" y="7949599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B3DA25F1-A911-7DC8-2EA5-2BEE51D43271}"/>
                </a:ext>
              </a:extLst>
            </p:cNvPr>
            <p:cNvSpPr txBox="1"/>
            <p:nvPr/>
          </p:nvSpPr>
          <p:spPr>
            <a:xfrm>
              <a:off x="736437" y="7811939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AT2G21650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3" name="グループ化 152">
            <a:extLst>
              <a:ext uri="{FF2B5EF4-FFF2-40B4-BE49-F238E27FC236}">
                <a16:creationId xmlns:a16="http://schemas.microsoft.com/office/drawing/2014/main" id="{C12F22FA-CC54-A0DC-AF7D-7FD601293479}"/>
              </a:ext>
            </a:extLst>
          </p:cNvPr>
          <p:cNvGrpSpPr/>
          <p:nvPr/>
        </p:nvGrpSpPr>
        <p:grpSpPr>
          <a:xfrm>
            <a:off x="3705482" y="3138587"/>
            <a:ext cx="938393" cy="1477552"/>
            <a:chOff x="1859965" y="7814617"/>
            <a:chExt cx="938393" cy="1477552"/>
          </a:xfrm>
        </p:grpSpPr>
        <p:pic>
          <p:nvPicPr>
            <p:cNvPr id="107" name="グラフィックス 106">
              <a:extLst>
                <a:ext uri="{FF2B5EF4-FFF2-40B4-BE49-F238E27FC236}">
                  <a16:creationId xmlns:a16="http://schemas.microsoft.com/office/drawing/2014/main" id="{58D2A5D2-6425-694C-86A1-A7C37B7B9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l="18819" t="3964" r="19411" b="5907"/>
            <a:stretch/>
          </p:blipFill>
          <p:spPr>
            <a:xfrm>
              <a:off x="1859965" y="7922942"/>
              <a:ext cx="938393" cy="1369227"/>
            </a:xfrm>
            <a:prstGeom prst="rect">
              <a:avLst/>
            </a:prstGeom>
          </p:spPr>
        </p:pic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FC14A5ED-D5E5-DFAA-708D-6BBC94F72519}"/>
                </a:ext>
              </a:extLst>
            </p:cNvPr>
            <p:cNvSpPr txBox="1"/>
            <p:nvPr/>
          </p:nvSpPr>
          <p:spPr>
            <a:xfrm>
              <a:off x="2176928" y="8708272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1A71D98D-1E0D-A93A-6367-97B72D710553}"/>
                </a:ext>
              </a:extLst>
            </p:cNvPr>
            <p:cNvSpPr txBox="1"/>
            <p:nvPr/>
          </p:nvSpPr>
          <p:spPr>
            <a:xfrm>
              <a:off x="2452790" y="8002517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B5884B24-DA31-9D1B-4F10-4FE7A247611E}"/>
                </a:ext>
              </a:extLst>
            </p:cNvPr>
            <p:cNvSpPr txBox="1"/>
            <p:nvPr/>
          </p:nvSpPr>
          <p:spPr>
            <a:xfrm>
              <a:off x="2055847" y="78146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AT1G70640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4" name="グループ化 153">
            <a:extLst>
              <a:ext uri="{FF2B5EF4-FFF2-40B4-BE49-F238E27FC236}">
                <a16:creationId xmlns:a16="http://schemas.microsoft.com/office/drawing/2014/main" id="{56C62672-11E0-AC7C-A4BE-918ED0B28ED8}"/>
              </a:ext>
            </a:extLst>
          </p:cNvPr>
          <p:cNvGrpSpPr/>
          <p:nvPr/>
        </p:nvGrpSpPr>
        <p:grpSpPr>
          <a:xfrm>
            <a:off x="4862332" y="3100546"/>
            <a:ext cx="993408" cy="1505441"/>
            <a:chOff x="3375257" y="7786727"/>
            <a:chExt cx="993408" cy="1505441"/>
          </a:xfrm>
        </p:grpSpPr>
        <p:pic>
          <p:nvPicPr>
            <p:cNvPr id="112" name="グラフィックス 111">
              <a:extLst>
                <a:ext uri="{FF2B5EF4-FFF2-40B4-BE49-F238E27FC236}">
                  <a16:creationId xmlns:a16="http://schemas.microsoft.com/office/drawing/2014/main" id="{CCB9A403-23D7-28E3-2F59-61BE70039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l="19694" t="3696" r="16793" b="6176"/>
            <a:stretch/>
          </p:blipFill>
          <p:spPr>
            <a:xfrm>
              <a:off x="3375257" y="7922941"/>
              <a:ext cx="964884" cy="1369227"/>
            </a:xfrm>
            <a:prstGeom prst="rect">
              <a:avLst/>
            </a:prstGeom>
          </p:spPr>
        </p:pic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A856D3A4-0BD2-A666-C08E-0F7477F152EB}"/>
                </a:ext>
              </a:extLst>
            </p:cNvPr>
            <p:cNvSpPr txBox="1"/>
            <p:nvPr/>
          </p:nvSpPr>
          <p:spPr>
            <a:xfrm>
              <a:off x="3747235" y="8690429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790B44B8-677A-0080-8901-FB8353BCE938}"/>
                </a:ext>
              </a:extLst>
            </p:cNvPr>
            <p:cNvSpPr txBox="1"/>
            <p:nvPr/>
          </p:nvSpPr>
          <p:spPr>
            <a:xfrm>
              <a:off x="4023097" y="7879167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8A1EEE82-2C6F-8154-1A8C-14A8490A3637}"/>
                </a:ext>
              </a:extLst>
            </p:cNvPr>
            <p:cNvSpPr txBox="1"/>
            <p:nvPr/>
          </p:nvSpPr>
          <p:spPr>
            <a:xfrm>
              <a:off x="3626154" y="778672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AT4G33040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グループ化 150">
            <a:extLst>
              <a:ext uri="{FF2B5EF4-FFF2-40B4-BE49-F238E27FC236}">
                <a16:creationId xmlns:a16="http://schemas.microsoft.com/office/drawing/2014/main" id="{0C36EB62-48CE-2E15-F4E9-29021FBE3207}"/>
              </a:ext>
            </a:extLst>
          </p:cNvPr>
          <p:cNvGrpSpPr/>
          <p:nvPr/>
        </p:nvGrpSpPr>
        <p:grpSpPr>
          <a:xfrm>
            <a:off x="1259167" y="4894731"/>
            <a:ext cx="892054" cy="1455041"/>
            <a:chOff x="6147981" y="6061304"/>
            <a:chExt cx="892054" cy="1455041"/>
          </a:xfrm>
        </p:grpSpPr>
        <p:pic>
          <p:nvPicPr>
            <p:cNvPr id="124" name="グラフィックス 123">
              <a:extLst>
                <a:ext uri="{FF2B5EF4-FFF2-40B4-BE49-F238E27FC236}">
                  <a16:creationId xmlns:a16="http://schemas.microsoft.com/office/drawing/2014/main" id="{10B1357B-84C9-0037-238B-047E1F8AC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l="22334" t="5628" r="22391" b="7477"/>
            <a:stretch/>
          </p:blipFill>
          <p:spPr>
            <a:xfrm>
              <a:off x="6147981" y="6196256"/>
              <a:ext cx="839742" cy="1320089"/>
            </a:xfrm>
            <a:prstGeom prst="rect">
              <a:avLst/>
            </a:prstGeom>
          </p:spPr>
        </p:pic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C2CD33F6-2AED-0BC0-AF1D-EB6FB97EF108}"/>
                </a:ext>
              </a:extLst>
            </p:cNvPr>
            <p:cNvSpPr txBox="1"/>
            <p:nvPr/>
          </p:nvSpPr>
          <p:spPr>
            <a:xfrm>
              <a:off x="6409348" y="6130115"/>
              <a:ext cx="2551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03952E3B-6E7E-577B-4F4E-796DE6E06F72}"/>
                </a:ext>
              </a:extLst>
            </p:cNvPr>
            <p:cNvSpPr txBox="1"/>
            <p:nvPr/>
          </p:nvSpPr>
          <p:spPr>
            <a:xfrm>
              <a:off x="6680186" y="6555358"/>
              <a:ext cx="2632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CEA08D7D-1054-BDBB-A9F1-FE5C042AB11F}"/>
                </a:ext>
              </a:extLst>
            </p:cNvPr>
            <p:cNvSpPr txBox="1"/>
            <p:nvPr/>
          </p:nvSpPr>
          <p:spPr>
            <a:xfrm>
              <a:off x="6297524" y="6061304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AT1G49500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1EABB7-BA5F-AF1C-4B84-6E8EC3EB005E}"/>
              </a:ext>
            </a:extLst>
          </p:cNvPr>
          <p:cNvSpPr txBox="1"/>
          <p:nvPr/>
        </p:nvSpPr>
        <p:spPr>
          <a:xfrm rot="16200000">
            <a:off x="693790" y="202293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7DA6F3-722E-FD2D-3E0A-25C822F83E8B}"/>
              </a:ext>
            </a:extLst>
          </p:cNvPr>
          <p:cNvSpPr txBox="1"/>
          <p:nvPr/>
        </p:nvSpPr>
        <p:spPr>
          <a:xfrm rot="16200000">
            <a:off x="1878278" y="202293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018049-92A6-CB40-877B-251C1167B896}"/>
              </a:ext>
            </a:extLst>
          </p:cNvPr>
          <p:cNvSpPr txBox="1"/>
          <p:nvPr/>
        </p:nvSpPr>
        <p:spPr>
          <a:xfrm rot="16200000">
            <a:off x="3140690" y="2022930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330D46-06DD-4063-6C3F-077E155A8042}"/>
              </a:ext>
            </a:extLst>
          </p:cNvPr>
          <p:cNvSpPr txBox="1"/>
          <p:nvPr/>
        </p:nvSpPr>
        <p:spPr>
          <a:xfrm rot="16200000">
            <a:off x="4354918" y="2022930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BB2B2D0-63FF-B346-42C2-E4BEF1282FD5}"/>
              </a:ext>
            </a:extLst>
          </p:cNvPr>
          <p:cNvSpPr txBox="1"/>
          <p:nvPr/>
        </p:nvSpPr>
        <p:spPr>
          <a:xfrm rot="16200000">
            <a:off x="703973" y="374842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274800E-9789-3D08-444A-1E22DE3479F7}"/>
              </a:ext>
            </a:extLst>
          </p:cNvPr>
          <p:cNvSpPr txBox="1"/>
          <p:nvPr/>
        </p:nvSpPr>
        <p:spPr>
          <a:xfrm rot="16200000">
            <a:off x="1994790" y="374842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6B5EC6-FD92-0776-CF7D-BD6A810AA54E}"/>
              </a:ext>
            </a:extLst>
          </p:cNvPr>
          <p:cNvSpPr txBox="1"/>
          <p:nvPr/>
        </p:nvSpPr>
        <p:spPr>
          <a:xfrm rot="16200000">
            <a:off x="3145238" y="3748420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4DD3757-713A-AD6C-323B-128A151EC915}"/>
              </a:ext>
            </a:extLst>
          </p:cNvPr>
          <p:cNvSpPr txBox="1"/>
          <p:nvPr/>
        </p:nvSpPr>
        <p:spPr>
          <a:xfrm rot="16200000">
            <a:off x="4289279" y="3748420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9CE77D3-B8BD-4671-AF59-33FA17E2A0B9}"/>
              </a:ext>
            </a:extLst>
          </p:cNvPr>
          <p:cNvSpPr txBox="1"/>
          <p:nvPr/>
        </p:nvSpPr>
        <p:spPr>
          <a:xfrm rot="18900000">
            <a:off x="1259286" y="2875876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4842DFA-A046-D403-E930-9692055101ED}"/>
              </a:ext>
            </a:extLst>
          </p:cNvPr>
          <p:cNvSpPr txBox="1"/>
          <p:nvPr/>
        </p:nvSpPr>
        <p:spPr>
          <a:xfrm rot="18900000">
            <a:off x="1562918" y="2869247"/>
            <a:ext cx="553358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4D792D4-FBC1-7FFE-E783-0D67B5C8EBAD}"/>
              </a:ext>
            </a:extLst>
          </p:cNvPr>
          <p:cNvSpPr txBox="1"/>
          <p:nvPr/>
        </p:nvSpPr>
        <p:spPr>
          <a:xfrm rot="18900000">
            <a:off x="2556819" y="2875876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A35B064-7B7A-B846-AB5C-2346C3688232}"/>
              </a:ext>
            </a:extLst>
          </p:cNvPr>
          <p:cNvSpPr txBox="1"/>
          <p:nvPr/>
        </p:nvSpPr>
        <p:spPr>
          <a:xfrm rot="18900000">
            <a:off x="2860451" y="2869247"/>
            <a:ext cx="553358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696FB30-508A-46BA-8786-C427B9AC4262}"/>
              </a:ext>
            </a:extLst>
          </p:cNvPr>
          <p:cNvSpPr txBox="1"/>
          <p:nvPr/>
        </p:nvSpPr>
        <p:spPr>
          <a:xfrm rot="18900000">
            <a:off x="3782935" y="2875876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CBA835B-DC0A-7B5C-053F-E3BE65ACBF19}"/>
              </a:ext>
            </a:extLst>
          </p:cNvPr>
          <p:cNvSpPr txBox="1"/>
          <p:nvPr/>
        </p:nvSpPr>
        <p:spPr>
          <a:xfrm rot="18900000">
            <a:off x="4086567" y="2869247"/>
            <a:ext cx="553358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87ADD41-D6C2-FC39-F96F-3F9AC84545BF}"/>
              </a:ext>
            </a:extLst>
          </p:cNvPr>
          <p:cNvSpPr txBox="1"/>
          <p:nvPr/>
        </p:nvSpPr>
        <p:spPr>
          <a:xfrm rot="18900000">
            <a:off x="4968505" y="2875876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9988FB0-688B-B211-A0D5-86C996A6F334}"/>
              </a:ext>
            </a:extLst>
          </p:cNvPr>
          <p:cNvSpPr txBox="1"/>
          <p:nvPr/>
        </p:nvSpPr>
        <p:spPr>
          <a:xfrm rot="18900000">
            <a:off x="5272137" y="2869247"/>
            <a:ext cx="553358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AC68EAE-0068-6670-F5FB-7881C5EC798F}"/>
              </a:ext>
            </a:extLst>
          </p:cNvPr>
          <p:cNvSpPr txBox="1"/>
          <p:nvPr/>
        </p:nvSpPr>
        <p:spPr>
          <a:xfrm rot="18900000">
            <a:off x="1241766" y="464070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210EEAE-F45B-69BA-CA47-7ECBE4C77D05}"/>
              </a:ext>
            </a:extLst>
          </p:cNvPr>
          <p:cNvSpPr txBox="1"/>
          <p:nvPr/>
        </p:nvSpPr>
        <p:spPr>
          <a:xfrm rot="18900000">
            <a:off x="1570278" y="463407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CF15D10-538C-924E-5891-E5775EC12BDD}"/>
              </a:ext>
            </a:extLst>
          </p:cNvPr>
          <p:cNvSpPr txBox="1"/>
          <p:nvPr/>
        </p:nvSpPr>
        <p:spPr>
          <a:xfrm rot="18900000">
            <a:off x="2539299" y="464070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5A12CD3-C0E7-0AF4-43DC-851B24C29155}"/>
              </a:ext>
            </a:extLst>
          </p:cNvPr>
          <p:cNvSpPr txBox="1"/>
          <p:nvPr/>
        </p:nvSpPr>
        <p:spPr>
          <a:xfrm rot="18900000">
            <a:off x="2855371" y="463407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50B6128-6C56-46D6-5467-C2D30D0EC4F7}"/>
              </a:ext>
            </a:extLst>
          </p:cNvPr>
          <p:cNvSpPr txBox="1"/>
          <p:nvPr/>
        </p:nvSpPr>
        <p:spPr>
          <a:xfrm rot="18900000">
            <a:off x="3765415" y="464070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9240276-348A-253C-2CB4-A696F7735D13}"/>
              </a:ext>
            </a:extLst>
          </p:cNvPr>
          <p:cNvSpPr txBox="1"/>
          <p:nvPr/>
        </p:nvSpPr>
        <p:spPr>
          <a:xfrm rot="18900000">
            <a:off x="4069047" y="463407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C054ACC-1AA6-278A-324D-19B3CE059BA0}"/>
              </a:ext>
            </a:extLst>
          </p:cNvPr>
          <p:cNvSpPr txBox="1"/>
          <p:nvPr/>
        </p:nvSpPr>
        <p:spPr>
          <a:xfrm rot="18900000">
            <a:off x="4950985" y="464070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7B60AE6-AA07-9CCE-D098-E1558F3287B3}"/>
              </a:ext>
            </a:extLst>
          </p:cNvPr>
          <p:cNvSpPr txBox="1"/>
          <p:nvPr/>
        </p:nvSpPr>
        <p:spPr>
          <a:xfrm rot="18900000">
            <a:off x="5254617" y="463407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F612CE5-CCB4-13EA-AE61-7CB25E901ED0}"/>
              </a:ext>
            </a:extLst>
          </p:cNvPr>
          <p:cNvSpPr txBox="1"/>
          <p:nvPr/>
        </p:nvSpPr>
        <p:spPr>
          <a:xfrm rot="18900000">
            <a:off x="1244296" y="637592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AB62C2E-7ECB-21C9-2164-75CF624B555E}"/>
              </a:ext>
            </a:extLst>
          </p:cNvPr>
          <p:cNvSpPr txBox="1"/>
          <p:nvPr/>
        </p:nvSpPr>
        <p:spPr>
          <a:xfrm rot="18900000">
            <a:off x="1554148" y="636929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0546638-F465-7602-0022-2FAE057E5123}"/>
              </a:ext>
            </a:extLst>
          </p:cNvPr>
          <p:cNvSpPr txBox="1"/>
          <p:nvPr/>
        </p:nvSpPr>
        <p:spPr>
          <a:xfrm rot="18900000">
            <a:off x="2554269" y="637592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B4A3E62-F7E9-77A0-83A0-011E164722AD}"/>
              </a:ext>
            </a:extLst>
          </p:cNvPr>
          <p:cNvSpPr txBox="1"/>
          <p:nvPr/>
        </p:nvSpPr>
        <p:spPr>
          <a:xfrm rot="18900000">
            <a:off x="2864121" y="636929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EC625A2-C3C3-CE8C-BAAB-6FF17561AE7F}"/>
              </a:ext>
            </a:extLst>
          </p:cNvPr>
          <p:cNvSpPr txBox="1"/>
          <p:nvPr/>
        </p:nvSpPr>
        <p:spPr>
          <a:xfrm rot="18900000">
            <a:off x="3774165" y="637592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0F78375-17FE-8864-9C0A-F3F97E957FC2}"/>
              </a:ext>
            </a:extLst>
          </p:cNvPr>
          <p:cNvSpPr txBox="1"/>
          <p:nvPr/>
        </p:nvSpPr>
        <p:spPr>
          <a:xfrm rot="18900000">
            <a:off x="4077797" y="636929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76AD6F5-8D37-E4B4-9E08-FA2528670794}"/>
              </a:ext>
            </a:extLst>
          </p:cNvPr>
          <p:cNvSpPr txBox="1"/>
          <p:nvPr/>
        </p:nvSpPr>
        <p:spPr>
          <a:xfrm rot="18900000">
            <a:off x="4965955" y="6375922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C015653-173D-D059-C045-4B44D1D8F8B8}"/>
              </a:ext>
            </a:extLst>
          </p:cNvPr>
          <p:cNvSpPr txBox="1"/>
          <p:nvPr/>
        </p:nvSpPr>
        <p:spPr>
          <a:xfrm rot="18900000">
            <a:off x="5282027" y="6369293"/>
            <a:ext cx="553357" cy="194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E6dF2h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1EBDF5E-E845-368E-101F-EEAA8F963F4F}"/>
              </a:ext>
            </a:extLst>
          </p:cNvPr>
          <p:cNvSpPr txBox="1"/>
          <p:nvPr/>
        </p:nvSpPr>
        <p:spPr>
          <a:xfrm rot="16200000">
            <a:off x="703973" y="5486042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94167D8-2429-62DC-29B4-94E80277A6B7}"/>
              </a:ext>
            </a:extLst>
          </p:cNvPr>
          <p:cNvSpPr txBox="1"/>
          <p:nvPr/>
        </p:nvSpPr>
        <p:spPr>
          <a:xfrm rot="16200000">
            <a:off x="1882825" y="5486042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4D566A6-75FA-E832-8CE4-A29E997270A7}"/>
              </a:ext>
            </a:extLst>
          </p:cNvPr>
          <p:cNvSpPr txBox="1"/>
          <p:nvPr/>
        </p:nvSpPr>
        <p:spPr>
          <a:xfrm rot="16200000">
            <a:off x="3107918" y="548604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A78684F-E34A-B691-D936-3F994231F949}"/>
              </a:ext>
            </a:extLst>
          </p:cNvPr>
          <p:cNvSpPr txBox="1"/>
          <p:nvPr/>
        </p:nvSpPr>
        <p:spPr>
          <a:xfrm rot="16200000">
            <a:off x="4419905" y="5486041"/>
            <a:ext cx="939681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Expression level</a:t>
            </a:r>
          </a:p>
          <a:p>
            <a:pPr algn="ctr">
              <a:lnSpc>
                <a:spcPts val="800"/>
              </a:lnSpc>
            </a:pP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(copies / ACT2)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7F18F30-DC3C-8098-7642-708C05B6CE3B}"/>
              </a:ext>
            </a:extLst>
          </p:cNvPr>
          <p:cNvSpPr txBox="1"/>
          <p:nvPr/>
        </p:nvSpPr>
        <p:spPr>
          <a:xfrm>
            <a:off x="657351" y="8631368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3.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42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0A5AE1D2-94DD-E28B-745B-712EBCBC4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501" r="17424" b="15693"/>
          <a:stretch>
            <a:fillRect/>
          </a:stretch>
        </p:blipFill>
        <p:spPr>
          <a:xfrm>
            <a:off x="3648065" y="2081277"/>
            <a:ext cx="1197073" cy="176823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CDF69E-7D91-1CEE-1721-801B816A79FE}"/>
              </a:ext>
            </a:extLst>
          </p:cNvPr>
          <p:cNvSpPr txBox="1"/>
          <p:nvPr/>
        </p:nvSpPr>
        <p:spPr>
          <a:xfrm rot="18900000">
            <a:off x="3724018" y="3864531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C3B90C-EBBA-46DE-B36C-B36AFD924A67}"/>
              </a:ext>
            </a:extLst>
          </p:cNvPr>
          <p:cNvSpPr txBox="1"/>
          <p:nvPr/>
        </p:nvSpPr>
        <p:spPr>
          <a:xfrm rot="18900000">
            <a:off x="3855738" y="3896268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B1AA29D6-9B75-4C3C-4786-F52EE8A55112}"/>
              </a:ext>
            </a:extLst>
          </p:cNvPr>
          <p:cNvCxnSpPr/>
          <p:nvPr/>
        </p:nvCxnSpPr>
        <p:spPr>
          <a:xfrm>
            <a:off x="3812403" y="4214812"/>
            <a:ext cx="355003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BA59D1E-5846-B759-6D61-62FFFDE07C71}"/>
              </a:ext>
            </a:extLst>
          </p:cNvPr>
          <p:cNvSpPr txBox="1"/>
          <p:nvPr/>
        </p:nvSpPr>
        <p:spPr>
          <a:xfrm>
            <a:off x="3755761" y="4186254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83FA13-F37D-1031-9B0A-F1E4B4BC813E}"/>
              </a:ext>
            </a:extLst>
          </p:cNvPr>
          <p:cNvSpPr txBox="1"/>
          <p:nvPr/>
        </p:nvSpPr>
        <p:spPr>
          <a:xfrm rot="18900000">
            <a:off x="4131551" y="3864531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75FB12-4921-2A01-631B-AFB380027F5E}"/>
              </a:ext>
            </a:extLst>
          </p:cNvPr>
          <p:cNvSpPr txBox="1"/>
          <p:nvPr/>
        </p:nvSpPr>
        <p:spPr>
          <a:xfrm rot="18900000">
            <a:off x="4263271" y="3896268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009743B1-DF33-B1D9-6667-89F17C7134E9}"/>
              </a:ext>
            </a:extLst>
          </p:cNvPr>
          <p:cNvCxnSpPr/>
          <p:nvPr/>
        </p:nvCxnSpPr>
        <p:spPr>
          <a:xfrm>
            <a:off x="4219936" y="4214812"/>
            <a:ext cx="355003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A42215C-4FD8-356B-1A4C-105CDA5E429D}"/>
              </a:ext>
            </a:extLst>
          </p:cNvPr>
          <p:cNvSpPr txBox="1"/>
          <p:nvPr/>
        </p:nvSpPr>
        <p:spPr>
          <a:xfrm>
            <a:off x="4183390" y="4186254"/>
            <a:ext cx="4315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eto1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AD003AB-34CB-4A05-6331-F4BE573C0C1E}"/>
              </a:ext>
            </a:extLst>
          </p:cNvPr>
          <p:cNvSpPr txBox="1"/>
          <p:nvPr/>
        </p:nvSpPr>
        <p:spPr>
          <a:xfrm rot="16200000">
            <a:off x="2863779" y="2833293"/>
            <a:ext cx="1454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12C7C98-7347-D9EF-EADB-989ECA3CB885}"/>
              </a:ext>
            </a:extLst>
          </p:cNvPr>
          <p:cNvSpPr txBox="1"/>
          <p:nvPr/>
        </p:nvSpPr>
        <p:spPr>
          <a:xfrm>
            <a:off x="3959081" y="3045814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5D378B3-723F-A266-24C5-D8C1C5F6BC20}"/>
              </a:ext>
            </a:extLst>
          </p:cNvPr>
          <p:cNvSpPr txBox="1"/>
          <p:nvPr/>
        </p:nvSpPr>
        <p:spPr>
          <a:xfrm>
            <a:off x="4169484" y="20353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6399B67-C1CA-2872-480D-54A8311B21FD}"/>
              </a:ext>
            </a:extLst>
          </p:cNvPr>
          <p:cNvSpPr txBox="1"/>
          <p:nvPr/>
        </p:nvSpPr>
        <p:spPr>
          <a:xfrm>
            <a:off x="3433438" y="185142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7854C65-D476-1C18-145D-A23A0E68CFA6}"/>
              </a:ext>
            </a:extLst>
          </p:cNvPr>
          <p:cNvSpPr txBox="1"/>
          <p:nvPr/>
        </p:nvSpPr>
        <p:spPr>
          <a:xfrm>
            <a:off x="4375042" y="3106771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998B791-9508-242A-34EB-CB5A0B919574}"/>
              </a:ext>
            </a:extLst>
          </p:cNvPr>
          <p:cNvSpPr txBox="1"/>
          <p:nvPr/>
        </p:nvSpPr>
        <p:spPr>
          <a:xfrm>
            <a:off x="4532537" y="2519928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図 40" descr="食品, ボウル, テーブル, いっぱい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A5D98B1-8D67-6F98-B3B3-0E63B7E96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490" y="2056618"/>
            <a:ext cx="1080000" cy="1080000"/>
          </a:xfrm>
          <a:prstGeom prst="rect">
            <a:avLst/>
          </a:prstGeom>
        </p:spPr>
      </p:pic>
      <p:pic>
        <p:nvPicPr>
          <p:cNvPr id="42" name="図 41" descr="ボウルの中にあるブロッコリー&#10;&#10;AI 生成コンテンツは誤りを含む可能性があります。">
            <a:extLst>
              <a:ext uri="{FF2B5EF4-FFF2-40B4-BE49-F238E27FC236}">
                <a16:creationId xmlns:a16="http://schemas.microsoft.com/office/drawing/2014/main" id="{27A96244-D216-C21B-FAF1-DEDF4593B8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061" y="3185946"/>
            <a:ext cx="1080000" cy="1080000"/>
          </a:xfrm>
          <a:prstGeom prst="rect">
            <a:avLst/>
          </a:prstGeom>
        </p:spPr>
      </p:pic>
      <p:pic>
        <p:nvPicPr>
          <p:cNvPr id="43" name="図 42" descr="ボウルの中に入っている食べ物&#10;&#10;AI 生成コンテンツは誤りを含む可能性があります。">
            <a:extLst>
              <a:ext uri="{FF2B5EF4-FFF2-40B4-BE49-F238E27FC236}">
                <a16:creationId xmlns:a16="http://schemas.microsoft.com/office/drawing/2014/main" id="{8117A648-4875-C120-0170-C24B8DF2A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7123" y="2056618"/>
            <a:ext cx="1080000" cy="1080000"/>
          </a:xfrm>
          <a:prstGeom prst="rect">
            <a:avLst/>
          </a:prstGeom>
        </p:spPr>
      </p:pic>
      <p:pic>
        <p:nvPicPr>
          <p:cNvPr id="44" name="図 43" descr="ボウルの中にあるブロッコリー&#10;&#10;AI 生成コンテンツは誤りを含む可能性があります。">
            <a:extLst>
              <a:ext uri="{FF2B5EF4-FFF2-40B4-BE49-F238E27FC236}">
                <a16:creationId xmlns:a16="http://schemas.microsoft.com/office/drawing/2014/main" id="{38540245-78FD-813A-EC6A-A377467B47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8838" y="3185946"/>
            <a:ext cx="1080000" cy="1080000"/>
          </a:xfrm>
          <a:prstGeom prst="rect">
            <a:avLst/>
          </a:prstGeom>
        </p:spPr>
      </p:pic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754E0190-8910-71C0-DB1E-393169B9D3E0}"/>
              </a:ext>
            </a:extLst>
          </p:cNvPr>
          <p:cNvCxnSpPr/>
          <p:nvPr/>
        </p:nvCxnSpPr>
        <p:spPr>
          <a:xfrm>
            <a:off x="3371506" y="3925263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9ADFDF2D-4555-A5E7-848B-9F9EFE356C6E}"/>
              </a:ext>
            </a:extLst>
          </p:cNvPr>
          <p:cNvCxnSpPr/>
          <p:nvPr/>
        </p:nvCxnSpPr>
        <p:spPr>
          <a:xfrm>
            <a:off x="3371506" y="2779258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D2682C7-44A7-BCB9-AEA5-C293D744C285}"/>
              </a:ext>
            </a:extLst>
          </p:cNvPr>
          <p:cNvSpPr txBox="1"/>
          <p:nvPr/>
        </p:nvSpPr>
        <p:spPr>
          <a:xfrm>
            <a:off x="2845150" y="4228454"/>
            <a:ext cx="6848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Bar = 2 cm</a:t>
            </a: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21466DB8-05E4-FDCB-2A9C-CAC7766723B4}"/>
              </a:ext>
            </a:extLst>
          </p:cNvPr>
          <p:cNvCxnSpPr/>
          <p:nvPr/>
        </p:nvCxnSpPr>
        <p:spPr>
          <a:xfrm>
            <a:off x="2276019" y="3918854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0875C95-5E03-8F7D-323D-F575C17EE12D}"/>
              </a:ext>
            </a:extLst>
          </p:cNvPr>
          <p:cNvCxnSpPr/>
          <p:nvPr/>
        </p:nvCxnSpPr>
        <p:spPr>
          <a:xfrm>
            <a:off x="2276019" y="2772849"/>
            <a:ext cx="0" cy="309600"/>
          </a:xfrm>
          <a:prstGeom prst="line">
            <a:avLst/>
          </a:prstGeom>
          <a:ln w="28575">
            <a:solidFill>
              <a:srgbClr val="00B0F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502F16B-F3A8-B4A9-0ED6-29AC89AAC3D8}"/>
              </a:ext>
            </a:extLst>
          </p:cNvPr>
          <p:cNvSpPr txBox="1"/>
          <p:nvPr/>
        </p:nvSpPr>
        <p:spPr>
          <a:xfrm>
            <a:off x="1559590" y="1874828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8BDDBB8-0493-BEA1-6DF1-1039D717867C}"/>
              </a:ext>
            </a:extLst>
          </p:cNvPr>
          <p:cNvSpPr txBox="1"/>
          <p:nvPr/>
        </p:nvSpPr>
        <p:spPr>
          <a:xfrm>
            <a:off x="2673359" y="1885929"/>
            <a:ext cx="4315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eto1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9A82C90-53BD-B3C9-B848-A8A04F89AB78}"/>
              </a:ext>
            </a:extLst>
          </p:cNvPr>
          <p:cNvSpPr txBox="1"/>
          <p:nvPr/>
        </p:nvSpPr>
        <p:spPr>
          <a:xfrm>
            <a:off x="789018" y="2473507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04A2B8C-E1B6-222F-2CD1-096674B6692B}"/>
              </a:ext>
            </a:extLst>
          </p:cNvPr>
          <p:cNvSpPr txBox="1"/>
          <p:nvPr/>
        </p:nvSpPr>
        <p:spPr>
          <a:xfrm>
            <a:off x="700637" y="3602836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0015ED5-A11D-5C34-8A4A-381D7D0947EF}"/>
              </a:ext>
            </a:extLst>
          </p:cNvPr>
          <p:cNvSpPr txBox="1"/>
          <p:nvPr/>
        </p:nvSpPr>
        <p:spPr>
          <a:xfrm>
            <a:off x="719534" y="187482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グラフィックス 54">
            <a:extLst>
              <a:ext uri="{FF2B5EF4-FFF2-40B4-BE49-F238E27FC236}">
                <a16:creationId xmlns:a16="http://schemas.microsoft.com/office/drawing/2014/main" id="{D3826227-EA95-A6A3-EB65-32F7A38C0C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966" r="19227" b="15835"/>
          <a:stretch>
            <a:fillRect/>
          </a:stretch>
        </p:blipFill>
        <p:spPr>
          <a:xfrm>
            <a:off x="5065345" y="2075427"/>
            <a:ext cx="1130435" cy="1768235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CDAFDF3-4CF4-BA0B-B051-60801B777485}"/>
              </a:ext>
            </a:extLst>
          </p:cNvPr>
          <p:cNvSpPr txBox="1"/>
          <p:nvPr/>
        </p:nvSpPr>
        <p:spPr>
          <a:xfrm rot="16200000">
            <a:off x="4415313" y="2856700"/>
            <a:ext cx="110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Fresh weight (g)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1D36319-1767-F33E-7039-AEDFE1293C8B}"/>
              </a:ext>
            </a:extLst>
          </p:cNvPr>
          <p:cNvSpPr txBox="1"/>
          <p:nvPr/>
        </p:nvSpPr>
        <p:spPr>
          <a:xfrm>
            <a:off x="4811846" y="187482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3CDFE8B-D5E1-AD4E-0714-6C629DDC7387}"/>
              </a:ext>
            </a:extLst>
          </p:cNvPr>
          <p:cNvSpPr txBox="1"/>
          <p:nvPr/>
        </p:nvSpPr>
        <p:spPr>
          <a:xfrm>
            <a:off x="5324455" y="3106771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5E8076D-ED0D-03EA-6731-58C5791F9682}"/>
              </a:ext>
            </a:extLst>
          </p:cNvPr>
          <p:cNvSpPr txBox="1"/>
          <p:nvPr/>
        </p:nvSpPr>
        <p:spPr>
          <a:xfrm>
            <a:off x="5532056" y="245445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B98455F-5BB0-34F1-3D69-4431BB299FB9}"/>
              </a:ext>
            </a:extLst>
          </p:cNvPr>
          <p:cNvSpPr txBox="1"/>
          <p:nvPr/>
        </p:nvSpPr>
        <p:spPr>
          <a:xfrm>
            <a:off x="5738244" y="3229881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322FCD8-9565-8FC7-687B-4340F37052F4}"/>
              </a:ext>
            </a:extLst>
          </p:cNvPr>
          <p:cNvSpPr txBox="1"/>
          <p:nvPr/>
        </p:nvSpPr>
        <p:spPr>
          <a:xfrm>
            <a:off x="5893661" y="2766149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BCE94C50-D82D-5820-BDE2-7B2042762D3C}"/>
              </a:ext>
            </a:extLst>
          </p:cNvPr>
          <p:cNvSpPr txBox="1"/>
          <p:nvPr/>
        </p:nvSpPr>
        <p:spPr>
          <a:xfrm rot="18900000">
            <a:off x="5088203" y="3863970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743405A-076F-E809-C12C-554C0E46EA0B}"/>
              </a:ext>
            </a:extLst>
          </p:cNvPr>
          <p:cNvSpPr txBox="1"/>
          <p:nvPr/>
        </p:nvSpPr>
        <p:spPr>
          <a:xfrm rot="18900000">
            <a:off x="5219923" y="3895707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2348EFA8-916C-420B-E05C-9BD178498D22}"/>
              </a:ext>
            </a:extLst>
          </p:cNvPr>
          <p:cNvCxnSpPr/>
          <p:nvPr/>
        </p:nvCxnSpPr>
        <p:spPr>
          <a:xfrm>
            <a:off x="5176588" y="4214251"/>
            <a:ext cx="355003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BC00728-0BD0-00C6-06CC-A7F1808D62A5}"/>
              </a:ext>
            </a:extLst>
          </p:cNvPr>
          <p:cNvSpPr txBox="1"/>
          <p:nvPr/>
        </p:nvSpPr>
        <p:spPr>
          <a:xfrm>
            <a:off x="5119946" y="4185693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3575ADD-8F31-E0BB-5DCE-D70DB745D5AD}"/>
              </a:ext>
            </a:extLst>
          </p:cNvPr>
          <p:cNvSpPr txBox="1"/>
          <p:nvPr/>
        </p:nvSpPr>
        <p:spPr>
          <a:xfrm rot="18900000">
            <a:off x="5495736" y="3863970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CCD141F4-0FD4-2ADE-7B23-B532BEE67D68}"/>
              </a:ext>
            </a:extLst>
          </p:cNvPr>
          <p:cNvSpPr txBox="1"/>
          <p:nvPr/>
        </p:nvSpPr>
        <p:spPr>
          <a:xfrm rot="18900000">
            <a:off x="5627456" y="3895707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47125F8-9EA2-00EC-9B8D-CA356C802C5F}"/>
              </a:ext>
            </a:extLst>
          </p:cNvPr>
          <p:cNvCxnSpPr/>
          <p:nvPr/>
        </p:nvCxnSpPr>
        <p:spPr>
          <a:xfrm>
            <a:off x="5584121" y="4214251"/>
            <a:ext cx="355003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0CC8A72C-64B4-1AD3-61B4-FE0908EA2F18}"/>
              </a:ext>
            </a:extLst>
          </p:cNvPr>
          <p:cNvSpPr txBox="1"/>
          <p:nvPr/>
        </p:nvSpPr>
        <p:spPr>
          <a:xfrm>
            <a:off x="5547575" y="4185693"/>
            <a:ext cx="4315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eto1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5D74CD-C706-B3FD-4A72-0D9E23BC3EC5}"/>
              </a:ext>
            </a:extLst>
          </p:cNvPr>
          <p:cNvSpPr txBox="1"/>
          <p:nvPr/>
        </p:nvSpPr>
        <p:spPr>
          <a:xfrm>
            <a:off x="329561" y="8703842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4.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1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F733697F-5C4B-50FA-84D7-2F21BACC6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22" r="22988" b="15781"/>
          <a:stretch>
            <a:fillRect/>
          </a:stretch>
        </p:blipFill>
        <p:spPr>
          <a:xfrm>
            <a:off x="5011405" y="3011403"/>
            <a:ext cx="980295" cy="165484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4E70BA2-52C7-4FDA-0D5B-B89C8AD1C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130" y="2759438"/>
            <a:ext cx="1080000" cy="1080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2376CCD-25C1-66FC-B5B7-D36C833CB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943" y="2759438"/>
            <a:ext cx="1080000" cy="1080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2BA99797-BC17-0DC3-99A5-4C5B3DE203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2759438"/>
            <a:ext cx="1080000" cy="1080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A592EAD-C622-62F1-2CB4-A2DD049267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130" y="3873000"/>
            <a:ext cx="1080000" cy="1080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49B70F81-0ECA-BDB4-C31E-749063A871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5943" y="3873000"/>
            <a:ext cx="1080000" cy="1080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00BDF12-0BCF-FCBD-00F2-ADCC0CE861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1400" y="3872999"/>
            <a:ext cx="1080000" cy="108000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8A6E7CB-81AD-E06E-206F-301965287093}"/>
              </a:ext>
            </a:extLst>
          </p:cNvPr>
          <p:cNvSpPr txBox="1"/>
          <p:nvPr/>
        </p:nvSpPr>
        <p:spPr>
          <a:xfrm rot="16200000">
            <a:off x="4156076" y="3715860"/>
            <a:ext cx="145424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FFB9E27-EC76-3546-1380-738B2027525B}"/>
              </a:ext>
            </a:extLst>
          </p:cNvPr>
          <p:cNvSpPr txBox="1"/>
          <p:nvPr/>
        </p:nvSpPr>
        <p:spPr>
          <a:xfrm rot="18900000">
            <a:off x="5142260" y="4685659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08194D-B49D-DEF7-898F-86434C54D7FF}"/>
              </a:ext>
            </a:extLst>
          </p:cNvPr>
          <p:cNvSpPr txBox="1"/>
          <p:nvPr/>
        </p:nvSpPr>
        <p:spPr>
          <a:xfrm rot="18900000">
            <a:off x="5541788" y="4685500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113A915-66A7-6868-9ED0-D35BAFFC89BF}"/>
              </a:ext>
            </a:extLst>
          </p:cNvPr>
          <p:cNvSpPr txBox="1"/>
          <p:nvPr/>
        </p:nvSpPr>
        <p:spPr>
          <a:xfrm>
            <a:off x="5360219" y="3098665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ECB9DA5-8E3B-A63D-52AC-445A8B26585F}"/>
              </a:ext>
            </a:extLst>
          </p:cNvPr>
          <p:cNvSpPr txBox="1"/>
          <p:nvPr/>
        </p:nvSpPr>
        <p:spPr>
          <a:xfrm>
            <a:off x="5681999" y="315784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FA9B30-A559-CDF4-65ED-E258A670772A}"/>
              </a:ext>
            </a:extLst>
          </p:cNvPr>
          <p:cNvSpPr txBox="1"/>
          <p:nvPr/>
        </p:nvSpPr>
        <p:spPr>
          <a:xfrm>
            <a:off x="4661689" y="266710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17A35A7-35C8-743E-C852-FBB773537E7E}"/>
              </a:ext>
            </a:extLst>
          </p:cNvPr>
          <p:cNvSpPr txBox="1"/>
          <p:nvPr/>
        </p:nvSpPr>
        <p:spPr>
          <a:xfrm>
            <a:off x="906050" y="3187458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5ED067C-616D-2C8F-0FB3-D12F54F869CE}"/>
              </a:ext>
            </a:extLst>
          </p:cNvPr>
          <p:cNvSpPr txBox="1"/>
          <p:nvPr/>
        </p:nvSpPr>
        <p:spPr>
          <a:xfrm>
            <a:off x="928492" y="4289888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B436CDE6-F7D1-CA87-73F8-62553F458CF2}"/>
              </a:ext>
            </a:extLst>
          </p:cNvPr>
          <p:cNvCxnSpPr/>
          <p:nvPr/>
        </p:nvCxnSpPr>
        <p:spPr>
          <a:xfrm>
            <a:off x="4573446" y="461312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9E4DCAF-1A09-BAAD-42F1-17145989F7ED}"/>
              </a:ext>
            </a:extLst>
          </p:cNvPr>
          <p:cNvCxnSpPr/>
          <p:nvPr/>
        </p:nvCxnSpPr>
        <p:spPr>
          <a:xfrm>
            <a:off x="2340552" y="461072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16237528-8F67-F301-69BA-52F5CE19C1F9}"/>
              </a:ext>
            </a:extLst>
          </p:cNvPr>
          <p:cNvCxnSpPr/>
          <p:nvPr/>
        </p:nvCxnSpPr>
        <p:spPr>
          <a:xfrm>
            <a:off x="3480310" y="461072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68EB6E66-EC20-B3BE-D080-1E62FAD72507}"/>
              </a:ext>
            </a:extLst>
          </p:cNvPr>
          <p:cNvCxnSpPr/>
          <p:nvPr/>
        </p:nvCxnSpPr>
        <p:spPr>
          <a:xfrm>
            <a:off x="4573446" y="348180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E1828499-41AA-A333-1F86-EEFC30AC266A}"/>
              </a:ext>
            </a:extLst>
          </p:cNvPr>
          <p:cNvCxnSpPr/>
          <p:nvPr/>
        </p:nvCxnSpPr>
        <p:spPr>
          <a:xfrm>
            <a:off x="2340552" y="347940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2F8219F-A797-1BB7-348C-745AB7AB482E}"/>
              </a:ext>
            </a:extLst>
          </p:cNvPr>
          <p:cNvCxnSpPr/>
          <p:nvPr/>
        </p:nvCxnSpPr>
        <p:spPr>
          <a:xfrm>
            <a:off x="3480310" y="3479404"/>
            <a:ext cx="0" cy="309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7ABB409-3595-129D-541D-7EDB6760D24F}"/>
              </a:ext>
            </a:extLst>
          </p:cNvPr>
          <p:cNvSpPr txBox="1"/>
          <p:nvPr/>
        </p:nvSpPr>
        <p:spPr>
          <a:xfrm>
            <a:off x="4047090" y="4901630"/>
            <a:ext cx="6848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Bar = 2 cm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86FA63-8C4D-2223-3925-7E126824E568}"/>
              </a:ext>
            </a:extLst>
          </p:cNvPr>
          <p:cNvSpPr txBox="1"/>
          <p:nvPr/>
        </p:nvSpPr>
        <p:spPr>
          <a:xfrm>
            <a:off x="822897" y="267523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13E1A0-2C54-9E2A-0492-B0EDA2A61B0F}"/>
              </a:ext>
            </a:extLst>
          </p:cNvPr>
          <p:cNvSpPr txBox="1"/>
          <p:nvPr/>
        </p:nvSpPr>
        <p:spPr>
          <a:xfrm>
            <a:off x="329561" y="8703842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5.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89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グラフィックス 39">
            <a:extLst>
              <a:ext uri="{FF2B5EF4-FFF2-40B4-BE49-F238E27FC236}">
                <a16:creationId xmlns:a16="http://schemas.microsoft.com/office/drawing/2014/main" id="{41128B5B-8BF9-BC17-BC46-F3013DE7A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204" r="18311" b="15589"/>
          <a:stretch>
            <a:fillRect/>
          </a:stretch>
        </p:blipFill>
        <p:spPr>
          <a:xfrm>
            <a:off x="1893766" y="3137661"/>
            <a:ext cx="1162319" cy="1768236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F8A1DE4-CC14-D300-3722-A792CF27783A}"/>
              </a:ext>
            </a:extLst>
          </p:cNvPr>
          <p:cNvSpPr txBox="1"/>
          <p:nvPr/>
        </p:nvSpPr>
        <p:spPr>
          <a:xfrm rot="16200000">
            <a:off x="1089602" y="3823034"/>
            <a:ext cx="1454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89FDB55-EF94-98FE-E01C-948D0CFDB1E7}"/>
              </a:ext>
            </a:extLst>
          </p:cNvPr>
          <p:cNvSpPr txBox="1"/>
          <p:nvPr/>
        </p:nvSpPr>
        <p:spPr>
          <a:xfrm>
            <a:off x="2197376" y="4283905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6079E13-51EA-C19F-F25B-14A8329F9FE6}"/>
              </a:ext>
            </a:extLst>
          </p:cNvPr>
          <p:cNvSpPr txBox="1"/>
          <p:nvPr/>
        </p:nvSpPr>
        <p:spPr>
          <a:xfrm>
            <a:off x="2399312" y="312446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F0D7992-F4FD-FC4E-56FA-BCD493730CFB}"/>
              </a:ext>
            </a:extLst>
          </p:cNvPr>
          <p:cNvSpPr txBox="1"/>
          <p:nvPr/>
        </p:nvSpPr>
        <p:spPr>
          <a:xfrm>
            <a:off x="2600214" y="4309818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6D1106E-5FD3-D732-E6FE-1454C5642868}"/>
              </a:ext>
            </a:extLst>
          </p:cNvPr>
          <p:cNvSpPr txBox="1"/>
          <p:nvPr/>
        </p:nvSpPr>
        <p:spPr>
          <a:xfrm>
            <a:off x="2762250" y="3792035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5A15325-1DB5-E38C-ABB9-8E5A00A3EE8E}"/>
              </a:ext>
            </a:extLst>
          </p:cNvPr>
          <p:cNvSpPr/>
          <p:nvPr/>
        </p:nvSpPr>
        <p:spPr>
          <a:xfrm>
            <a:off x="1905841" y="3049671"/>
            <a:ext cx="246221" cy="181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2CA820F-656B-2E36-D9A6-3F188BB3EB4E}"/>
              </a:ext>
            </a:extLst>
          </p:cNvPr>
          <p:cNvSpPr txBox="1"/>
          <p:nvPr/>
        </p:nvSpPr>
        <p:spPr>
          <a:xfrm>
            <a:off x="1818015" y="304283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kumimoji="1"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9FF920F-F71F-8DE8-2D71-A7B8513BDAC2}"/>
              </a:ext>
            </a:extLst>
          </p:cNvPr>
          <p:cNvSpPr txBox="1"/>
          <p:nvPr/>
        </p:nvSpPr>
        <p:spPr>
          <a:xfrm>
            <a:off x="1731036" y="4839899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1-ACC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2E1C37-DE0B-330C-7DA2-12E962A1837A}"/>
              </a:ext>
            </a:extLst>
          </p:cNvPr>
          <p:cNvSpPr txBox="1"/>
          <p:nvPr/>
        </p:nvSpPr>
        <p:spPr>
          <a:xfrm>
            <a:off x="1684549" y="4996985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0AEE849-E8B9-3D21-4644-53D7E11CF532}"/>
              </a:ext>
            </a:extLst>
          </p:cNvPr>
          <p:cNvSpPr txBox="1"/>
          <p:nvPr/>
        </p:nvSpPr>
        <p:spPr>
          <a:xfrm>
            <a:off x="2217803" y="4839899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218DB81-ABE2-E6BE-356C-D44A9CF7D7CA}"/>
              </a:ext>
            </a:extLst>
          </p:cNvPr>
          <p:cNvSpPr txBox="1"/>
          <p:nvPr/>
        </p:nvSpPr>
        <p:spPr>
          <a:xfrm>
            <a:off x="2217803" y="4996985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D7D52E4-439F-9538-ED1D-32DA2670759A}"/>
              </a:ext>
            </a:extLst>
          </p:cNvPr>
          <p:cNvSpPr txBox="1"/>
          <p:nvPr/>
        </p:nvSpPr>
        <p:spPr>
          <a:xfrm>
            <a:off x="2424394" y="4839899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C559EFA-D6BD-48AE-D2A6-EE2BF75C3363}"/>
              </a:ext>
            </a:extLst>
          </p:cNvPr>
          <p:cNvSpPr txBox="1"/>
          <p:nvPr/>
        </p:nvSpPr>
        <p:spPr>
          <a:xfrm>
            <a:off x="2408364" y="4996985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8C900E-7269-BC17-0BFB-38269700A401}"/>
              </a:ext>
            </a:extLst>
          </p:cNvPr>
          <p:cNvSpPr txBox="1"/>
          <p:nvPr/>
        </p:nvSpPr>
        <p:spPr>
          <a:xfrm>
            <a:off x="2599869" y="4839899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2C4DFAD-22D5-09BF-2E09-B1C3851056A6}"/>
              </a:ext>
            </a:extLst>
          </p:cNvPr>
          <p:cNvSpPr txBox="1"/>
          <p:nvPr/>
        </p:nvSpPr>
        <p:spPr>
          <a:xfrm>
            <a:off x="2615899" y="4996985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D8D027C-7E26-AF5E-81DC-D66E86F93537}"/>
              </a:ext>
            </a:extLst>
          </p:cNvPr>
          <p:cNvSpPr txBox="1"/>
          <p:nvPr/>
        </p:nvSpPr>
        <p:spPr>
          <a:xfrm>
            <a:off x="2806460" y="4839899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AB0951E-C705-DAB2-44DF-4339E1CF16DF}"/>
              </a:ext>
            </a:extLst>
          </p:cNvPr>
          <p:cNvSpPr txBox="1"/>
          <p:nvPr/>
        </p:nvSpPr>
        <p:spPr>
          <a:xfrm>
            <a:off x="2806460" y="4996985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グラフィックス 37">
            <a:extLst>
              <a:ext uri="{FF2B5EF4-FFF2-40B4-BE49-F238E27FC236}">
                <a16:creationId xmlns:a16="http://schemas.microsoft.com/office/drawing/2014/main" id="{4AE1FFE6-B60B-5ACE-620B-8F4BB4D49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204" r="18311" b="15589"/>
          <a:stretch>
            <a:fillRect/>
          </a:stretch>
        </p:blipFill>
        <p:spPr>
          <a:xfrm>
            <a:off x="3674305" y="3118495"/>
            <a:ext cx="1162320" cy="1768237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72507A5-63CF-D13E-572B-10879204C7A9}"/>
              </a:ext>
            </a:extLst>
          </p:cNvPr>
          <p:cNvSpPr txBox="1"/>
          <p:nvPr/>
        </p:nvSpPr>
        <p:spPr>
          <a:xfrm>
            <a:off x="3976239" y="3774278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DB53D67-C09B-F479-87E2-ABFE11E44B6E}"/>
              </a:ext>
            </a:extLst>
          </p:cNvPr>
          <p:cNvSpPr txBox="1"/>
          <p:nvPr/>
        </p:nvSpPr>
        <p:spPr>
          <a:xfrm>
            <a:off x="4167939" y="340551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174647E-386D-B67A-2B40-486FFED3F069}"/>
              </a:ext>
            </a:extLst>
          </p:cNvPr>
          <p:cNvSpPr txBox="1"/>
          <p:nvPr/>
        </p:nvSpPr>
        <p:spPr>
          <a:xfrm>
            <a:off x="4379077" y="3800999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1E17200-F726-9B45-70AC-F4806D66EBBD}"/>
              </a:ext>
            </a:extLst>
          </p:cNvPr>
          <p:cNvSpPr txBox="1"/>
          <p:nvPr/>
        </p:nvSpPr>
        <p:spPr>
          <a:xfrm>
            <a:off x="4573412" y="3160981"/>
            <a:ext cx="2632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396A467-89B4-08E8-4EB4-2BAD1E335959}"/>
              </a:ext>
            </a:extLst>
          </p:cNvPr>
          <p:cNvSpPr txBox="1"/>
          <p:nvPr/>
        </p:nvSpPr>
        <p:spPr>
          <a:xfrm>
            <a:off x="3494598" y="4821277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kumimoji="1" lang="en-US" altLang="ja-JP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1" lang="ja-JP" altLang="en-US" sz="1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5AEF24F-DCD5-1CC3-91DE-A4B1EAE3658B}"/>
              </a:ext>
            </a:extLst>
          </p:cNvPr>
          <p:cNvSpPr txBox="1"/>
          <p:nvPr/>
        </p:nvSpPr>
        <p:spPr>
          <a:xfrm>
            <a:off x="3464942" y="4978363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3A0FA41-20DE-E3D5-AC51-2AAE7BFF0B56}"/>
              </a:ext>
            </a:extLst>
          </p:cNvPr>
          <p:cNvSpPr txBox="1"/>
          <p:nvPr/>
        </p:nvSpPr>
        <p:spPr>
          <a:xfrm>
            <a:off x="3998196" y="4821277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2D47C33-92D1-1E1B-8555-7646697F291F}"/>
              </a:ext>
            </a:extLst>
          </p:cNvPr>
          <p:cNvSpPr txBox="1"/>
          <p:nvPr/>
        </p:nvSpPr>
        <p:spPr>
          <a:xfrm>
            <a:off x="3998196" y="4978363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F067566-091E-32F5-9D85-1E93F7C86430}"/>
              </a:ext>
            </a:extLst>
          </p:cNvPr>
          <p:cNvSpPr txBox="1"/>
          <p:nvPr/>
        </p:nvSpPr>
        <p:spPr>
          <a:xfrm>
            <a:off x="4204787" y="4821277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D2EB1AF-F642-B953-C47A-280FBDE143B6}"/>
              </a:ext>
            </a:extLst>
          </p:cNvPr>
          <p:cNvSpPr txBox="1"/>
          <p:nvPr/>
        </p:nvSpPr>
        <p:spPr>
          <a:xfrm>
            <a:off x="4188757" y="4978363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A97DE86-5DE5-09E1-CAA4-E97EECA38858}"/>
              </a:ext>
            </a:extLst>
          </p:cNvPr>
          <p:cNvSpPr txBox="1"/>
          <p:nvPr/>
        </p:nvSpPr>
        <p:spPr>
          <a:xfrm>
            <a:off x="4380262" y="4821277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1EE49CC-FEC8-4B6C-39A2-75D64438FE5D}"/>
              </a:ext>
            </a:extLst>
          </p:cNvPr>
          <p:cNvSpPr txBox="1"/>
          <p:nvPr/>
        </p:nvSpPr>
        <p:spPr>
          <a:xfrm>
            <a:off x="4396292" y="4978363"/>
            <a:ext cx="227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A1A5455-88E8-7610-4738-9F86A8B51246}"/>
              </a:ext>
            </a:extLst>
          </p:cNvPr>
          <p:cNvSpPr txBox="1"/>
          <p:nvPr/>
        </p:nvSpPr>
        <p:spPr>
          <a:xfrm>
            <a:off x="4586853" y="4821277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A86BBA85-D977-2B1B-175A-BC24970D3EA4}"/>
              </a:ext>
            </a:extLst>
          </p:cNvPr>
          <p:cNvSpPr txBox="1"/>
          <p:nvPr/>
        </p:nvSpPr>
        <p:spPr>
          <a:xfrm>
            <a:off x="4586853" y="4978363"/>
            <a:ext cx="2600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47FBDA11-E874-4FA5-D797-82D9039E65F4}"/>
              </a:ext>
            </a:extLst>
          </p:cNvPr>
          <p:cNvSpPr txBox="1"/>
          <p:nvPr/>
        </p:nvSpPr>
        <p:spPr>
          <a:xfrm>
            <a:off x="2290168" y="5430149"/>
            <a:ext cx="325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6d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2C66ED9-76E4-6764-0730-2955399EC983}"/>
              </a:ext>
            </a:extLst>
          </p:cNvPr>
          <p:cNvSpPr txBox="1"/>
          <p:nvPr/>
        </p:nvSpPr>
        <p:spPr>
          <a:xfrm>
            <a:off x="4172966" y="5338184"/>
            <a:ext cx="325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43E2D93C-38CA-8C5B-EF6D-48B97ADB29D1}"/>
              </a:ext>
            </a:extLst>
          </p:cNvPr>
          <p:cNvSpPr txBox="1"/>
          <p:nvPr/>
        </p:nvSpPr>
        <p:spPr>
          <a:xfrm rot="16200000">
            <a:off x="2842210" y="3859908"/>
            <a:ext cx="1454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B2DE497-4A3C-F6C3-17D0-052648DFDDB2}"/>
              </a:ext>
            </a:extLst>
          </p:cNvPr>
          <p:cNvSpPr txBox="1"/>
          <p:nvPr/>
        </p:nvSpPr>
        <p:spPr>
          <a:xfrm>
            <a:off x="1634133" y="290134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20E7F86-E142-5A72-9E63-393785F8FA74}"/>
              </a:ext>
            </a:extLst>
          </p:cNvPr>
          <p:cNvSpPr txBox="1"/>
          <p:nvPr/>
        </p:nvSpPr>
        <p:spPr>
          <a:xfrm>
            <a:off x="3346961" y="291019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99A425-B240-5A98-E71A-1A7A2B99E989}"/>
              </a:ext>
            </a:extLst>
          </p:cNvPr>
          <p:cNvSpPr txBox="1"/>
          <p:nvPr/>
        </p:nvSpPr>
        <p:spPr>
          <a:xfrm>
            <a:off x="375997" y="6926654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Supplemental Figure 6. </a:t>
            </a:r>
            <a:endParaRPr kumimoji="1" lang="ja-JP" altLang="en-US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75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7A56FE42-5E19-1E18-4378-82F9637D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242" r="16647" b="15759"/>
          <a:stretch>
            <a:fillRect/>
          </a:stretch>
        </p:blipFill>
        <p:spPr>
          <a:xfrm>
            <a:off x="2168060" y="1752600"/>
            <a:ext cx="993341" cy="1440000"/>
          </a:xfrm>
          <a:prstGeom prst="rect">
            <a:avLst/>
          </a:prstGeom>
        </p:spPr>
      </p:pic>
      <p:pic>
        <p:nvPicPr>
          <p:cNvPr id="7" name="グラフィックス 6">
            <a:extLst>
              <a:ext uri="{FF2B5EF4-FFF2-40B4-BE49-F238E27FC236}">
                <a16:creationId xmlns:a16="http://schemas.microsoft.com/office/drawing/2014/main" id="{FBF3855C-F247-298D-86AF-FA3FDAFDD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5484" r="16404" b="15759"/>
          <a:stretch>
            <a:fillRect/>
          </a:stretch>
        </p:blipFill>
        <p:spPr>
          <a:xfrm>
            <a:off x="3723817" y="1752600"/>
            <a:ext cx="993341" cy="1440000"/>
          </a:xfrm>
          <a:prstGeom prst="rect">
            <a:avLst/>
          </a:prstGeom>
        </p:spPr>
      </p:pic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C1F601E2-1621-6CB3-9F84-F4A6CE6AF9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5484" r="16404" b="15759"/>
          <a:stretch>
            <a:fillRect/>
          </a:stretch>
        </p:blipFill>
        <p:spPr>
          <a:xfrm>
            <a:off x="2168059" y="3638808"/>
            <a:ext cx="993342" cy="1440000"/>
          </a:xfrm>
          <a:prstGeom prst="rect">
            <a:avLst/>
          </a:prstGeom>
        </p:spPr>
      </p:pic>
      <p:pic>
        <p:nvPicPr>
          <p:cNvPr id="11" name="グラフィックス 10">
            <a:extLst>
              <a:ext uri="{FF2B5EF4-FFF2-40B4-BE49-F238E27FC236}">
                <a16:creationId xmlns:a16="http://schemas.microsoft.com/office/drawing/2014/main" id="{F0973715-16DA-B07B-4589-63831A36A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211" r="17857" b="15759"/>
          <a:stretch>
            <a:fillRect/>
          </a:stretch>
        </p:blipFill>
        <p:spPr>
          <a:xfrm>
            <a:off x="3761067" y="3638808"/>
            <a:ext cx="956091" cy="1440000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37B9DFD-719F-97B4-FA70-C83A83FD64D1}"/>
              </a:ext>
            </a:extLst>
          </p:cNvPr>
          <p:cNvSpPr txBox="1"/>
          <p:nvPr/>
        </p:nvSpPr>
        <p:spPr>
          <a:xfrm rot="16200000">
            <a:off x="1379062" y="4269825"/>
            <a:ext cx="145424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953731E-3194-9295-391C-5D7A5449BA9B}"/>
              </a:ext>
            </a:extLst>
          </p:cNvPr>
          <p:cNvSpPr txBox="1"/>
          <p:nvPr/>
        </p:nvSpPr>
        <p:spPr>
          <a:xfrm rot="18900000">
            <a:off x="2335142" y="5100573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4A515C1-8899-92A2-0BCE-61DE70CD8A0D}"/>
              </a:ext>
            </a:extLst>
          </p:cNvPr>
          <p:cNvSpPr txBox="1"/>
          <p:nvPr/>
        </p:nvSpPr>
        <p:spPr>
          <a:xfrm rot="18900000">
            <a:off x="2710980" y="5086200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91FC4DD-75BF-FA1A-6AB2-77A8258279FB}"/>
              </a:ext>
            </a:extLst>
          </p:cNvPr>
          <p:cNvSpPr txBox="1"/>
          <p:nvPr/>
        </p:nvSpPr>
        <p:spPr>
          <a:xfrm>
            <a:off x="2524673" y="3575173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F37167C-5373-0AFA-1E90-38BFFF0A7517}"/>
              </a:ext>
            </a:extLst>
          </p:cNvPr>
          <p:cNvSpPr txBox="1"/>
          <p:nvPr/>
        </p:nvSpPr>
        <p:spPr>
          <a:xfrm>
            <a:off x="2836012" y="363437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E2F32F3-1695-8E3A-3DE8-1FBDEAC90078}"/>
              </a:ext>
            </a:extLst>
          </p:cNvPr>
          <p:cNvSpPr txBox="1"/>
          <p:nvPr/>
        </p:nvSpPr>
        <p:spPr>
          <a:xfrm>
            <a:off x="1937137" y="349318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D7B8B79-F2D9-5148-86D8-5DB06E26D277}"/>
              </a:ext>
            </a:extLst>
          </p:cNvPr>
          <p:cNvSpPr txBox="1"/>
          <p:nvPr/>
        </p:nvSpPr>
        <p:spPr>
          <a:xfrm rot="16200000">
            <a:off x="3107842" y="4241399"/>
            <a:ext cx="1107996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Fresh weight (g)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FF7368-903D-0EAB-F4E5-E59DE2401252}"/>
              </a:ext>
            </a:extLst>
          </p:cNvPr>
          <p:cNvSpPr txBox="1"/>
          <p:nvPr/>
        </p:nvSpPr>
        <p:spPr>
          <a:xfrm rot="18900000">
            <a:off x="3890798" y="5100573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BC0AF28-FBC5-C564-5B87-935023D625BC}"/>
              </a:ext>
            </a:extLst>
          </p:cNvPr>
          <p:cNvSpPr txBox="1"/>
          <p:nvPr/>
        </p:nvSpPr>
        <p:spPr>
          <a:xfrm rot="18900000">
            <a:off x="4266636" y="5086200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3E51F1D-88F7-68FC-BA0E-507121CAE1D0}"/>
              </a:ext>
            </a:extLst>
          </p:cNvPr>
          <p:cNvSpPr txBox="1"/>
          <p:nvPr/>
        </p:nvSpPr>
        <p:spPr>
          <a:xfrm>
            <a:off x="4053648" y="3638808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26417E6-15DA-9A6A-E5E3-E8BF79B06A36}"/>
              </a:ext>
            </a:extLst>
          </p:cNvPr>
          <p:cNvSpPr txBox="1"/>
          <p:nvPr/>
        </p:nvSpPr>
        <p:spPr>
          <a:xfrm>
            <a:off x="4357063" y="37101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5891A31-0B58-E3E2-D3EB-2021CA5E20AB}"/>
              </a:ext>
            </a:extLst>
          </p:cNvPr>
          <p:cNvSpPr txBox="1"/>
          <p:nvPr/>
        </p:nvSpPr>
        <p:spPr>
          <a:xfrm>
            <a:off x="3492793" y="349318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2BD784F-6309-CE15-7FD5-964E38B7A00D}"/>
              </a:ext>
            </a:extLst>
          </p:cNvPr>
          <p:cNvSpPr txBox="1"/>
          <p:nvPr/>
        </p:nvSpPr>
        <p:spPr>
          <a:xfrm rot="16200000">
            <a:off x="1361320" y="2365787"/>
            <a:ext cx="145424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D8D2014-B475-15D1-299C-0B2AE9F9ED93}"/>
              </a:ext>
            </a:extLst>
          </p:cNvPr>
          <p:cNvSpPr txBox="1"/>
          <p:nvPr/>
        </p:nvSpPr>
        <p:spPr>
          <a:xfrm rot="18900000">
            <a:off x="2317400" y="3201271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481C3DE-7485-07FF-85C0-C1B1C96B5C8E}"/>
              </a:ext>
            </a:extLst>
          </p:cNvPr>
          <p:cNvSpPr txBox="1"/>
          <p:nvPr/>
        </p:nvSpPr>
        <p:spPr>
          <a:xfrm rot="18900000">
            <a:off x="2693238" y="3186898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31A458C-2DB7-3687-52F1-F3E98624D9E3}"/>
              </a:ext>
            </a:extLst>
          </p:cNvPr>
          <p:cNvSpPr txBox="1"/>
          <p:nvPr/>
        </p:nvSpPr>
        <p:spPr>
          <a:xfrm>
            <a:off x="2502193" y="1784841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156F7F3-2947-6202-4302-4D209EC3D225}"/>
              </a:ext>
            </a:extLst>
          </p:cNvPr>
          <p:cNvSpPr txBox="1"/>
          <p:nvPr/>
        </p:nvSpPr>
        <p:spPr>
          <a:xfrm>
            <a:off x="2818270" y="18108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AF27032-CD2E-7DBB-930E-3B5023C564A0}"/>
              </a:ext>
            </a:extLst>
          </p:cNvPr>
          <p:cNvSpPr txBox="1"/>
          <p:nvPr/>
        </p:nvSpPr>
        <p:spPr>
          <a:xfrm>
            <a:off x="1919395" y="15938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A50BCAA-CBDB-A277-45AE-BED428348FB7}"/>
              </a:ext>
            </a:extLst>
          </p:cNvPr>
          <p:cNvSpPr txBox="1"/>
          <p:nvPr/>
        </p:nvSpPr>
        <p:spPr>
          <a:xfrm rot="16200000">
            <a:off x="2922783" y="2365787"/>
            <a:ext cx="145424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Green leaf area (mm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5B3D5B8-CDD4-1439-C6B3-24871A2BC297}"/>
              </a:ext>
            </a:extLst>
          </p:cNvPr>
          <p:cNvSpPr txBox="1"/>
          <p:nvPr/>
        </p:nvSpPr>
        <p:spPr>
          <a:xfrm rot="18900000">
            <a:off x="3878332" y="3211604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Col-0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1DFD392-73A0-86D7-924F-0BFA633F454A}"/>
              </a:ext>
            </a:extLst>
          </p:cNvPr>
          <p:cNvSpPr txBox="1"/>
          <p:nvPr/>
        </p:nvSpPr>
        <p:spPr>
          <a:xfrm rot="18900000">
            <a:off x="4254170" y="3197231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ein2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9C294BA-684F-0FD3-9588-BFD7069F5BAD}"/>
              </a:ext>
            </a:extLst>
          </p:cNvPr>
          <p:cNvSpPr txBox="1"/>
          <p:nvPr/>
        </p:nvSpPr>
        <p:spPr>
          <a:xfrm>
            <a:off x="4053649" y="1634086"/>
            <a:ext cx="2551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3D9F0CD-D6FA-42D3-886A-4895CC9B901F}"/>
              </a:ext>
            </a:extLst>
          </p:cNvPr>
          <p:cNvSpPr txBox="1"/>
          <p:nvPr/>
        </p:nvSpPr>
        <p:spPr>
          <a:xfrm>
            <a:off x="4360250" y="16932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AB3834E-6BEF-D1B6-CC2C-A8A72E9754FE}"/>
              </a:ext>
            </a:extLst>
          </p:cNvPr>
          <p:cNvSpPr txBox="1"/>
          <p:nvPr/>
        </p:nvSpPr>
        <p:spPr>
          <a:xfrm>
            <a:off x="3480327" y="15938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FB01EC-52B5-FE37-575B-C9641D2D3E78}"/>
              </a:ext>
            </a:extLst>
          </p:cNvPr>
          <p:cNvSpPr txBox="1"/>
          <p:nvPr/>
        </p:nvSpPr>
        <p:spPr>
          <a:xfrm>
            <a:off x="375997" y="6926654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Supplemental Figure 7. </a:t>
            </a:r>
            <a:endParaRPr kumimoji="1" lang="ja-JP" altLang="en-US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95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グループ化 729">
            <a:extLst>
              <a:ext uri="{FF2B5EF4-FFF2-40B4-BE49-F238E27FC236}">
                <a16:creationId xmlns:a16="http://schemas.microsoft.com/office/drawing/2014/main" id="{9F148BFB-6E16-4D64-E006-FC027A1EE663}"/>
              </a:ext>
            </a:extLst>
          </p:cNvPr>
          <p:cNvGrpSpPr/>
          <p:nvPr/>
        </p:nvGrpSpPr>
        <p:grpSpPr>
          <a:xfrm>
            <a:off x="2924979" y="2556519"/>
            <a:ext cx="1637549" cy="1160821"/>
            <a:chOff x="4827660" y="3902048"/>
            <a:chExt cx="1637549" cy="1160821"/>
          </a:xfrm>
        </p:grpSpPr>
        <p:sp>
          <p:nvSpPr>
            <p:cNvPr id="450" name="テキスト ボックス 449">
              <a:extLst>
                <a:ext uri="{FF2B5EF4-FFF2-40B4-BE49-F238E27FC236}">
                  <a16:creationId xmlns:a16="http://schemas.microsoft.com/office/drawing/2014/main" id="{A807A86B-F27B-B504-589A-50B2C8724846}"/>
                </a:ext>
              </a:extLst>
            </p:cNvPr>
            <p:cNvSpPr txBox="1"/>
            <p:nvPr/>
          </p:nvSpPr>
          <p:spPr>
            <a:xfrm>
              <a:off x="5666592" y="4847425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 vs 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" name="楕円 450">
              <a:extLst>
                <a:ext uri="{FF2B5EF4-FFF2-40B4-BE49-F238E27FC236}">
                  <a16:creationId xmlns:a16="http://schemas.microsoft.com/office/drawing/2014/main" id="{70291124-6DFA-7D20-A788-B67DC964C8D0}"/>
                </a:ext>
              </a:extLst>
            </p:cNvPr>
            <p:cNvSpPr/>
            <p:nvPr/>
          </p:nvSpPr>
          <p:spPr>
            <a:xfrm>
              <a:off x="5223040" y="4309902"/>
              <a:ext cx="576000" cy="576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2" name="楕円 451">
              <a:extLst>
                <a:ext uri="{FF2B5EF4-FFF2-40B4-BE49-F238E27FC236}">
                  <a16:creationId xmlns:a16="http://schemas.microsoft.com/office/drawing/2014/main" id="{CEE0E303-53B6-C251-CB51-E925E4D2830C}"/>
                </a:ext>
              </a:extLst>
            </p:cNvPr>
            <p:cNvSpPr/>
            <p:nvPr/>
          </p:nvSpPr>
          <p:spPr>
            <a:xfrm>
              <a:off x="5579167" y="4313250"/>
              <a:ext cx="576000" cy="576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3" name="テキスト ボックス 452">
              <a:extLst>
                <a:ext uri="{FF2B5EF4-FFF2-40B4-BE49-F238E27FC236}">
                  <a16:creationId xmlns:a16="http://schemas.microsoft.com/office/drawing/2014/main" id="{17A89619-B03E-1F74-BE02-E7F4178CBBBF}"/>
                </a:ext>
              </a:extLst>
            </p:cNvPr>
            <p:cNvSpPr txBox="1"/>
            <p:nvPr/>
          </p:nvSpPr>
          <p:spPr>
            <a:xfrm>
              <a:off x="4827660" y="3902048"/>
              <a:ext cx="2952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テキスト ボックス 453">
              <a:extLst>
                <a:ext uri="{FF2B5EF4-FFF2-40B4-BE49-F238E27FC236}">
                  <a16:creationId xmlns:a16="http://schemas.microsoft.com/office/drawing/2014/main" id="{C203F209-184F-F6E2-F028-81DB7B37F1A0}"/>
                </a:ext>
              </a:extLst>
            </p:cNvPr>
            <p:cNvSpPr txBox="1"/>
            <p:nvPr/>
          </p:nvSpPr>
          <p:spPr>
            <a:xfrm>
              <a:off x="5804070" y="4499694"/>
              <a:ext cx="30008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テキスト ボックス 454">
              <a:extLst>
                <a:ext uri="{FF2B5EF4-FFF2-40B4-BE49-F238E27FC236}">
                  <a16:creationId xmlns:a16="http://schemas.microsoft.com/office/drawing/2014/main" id="{5E594E9C-DFA4-4F6D-ACF9-82893EA06869}"/>
                </a:ext>
              </a:extLst>
            </p:cNvPr>
            <p:cNvSpPr txBox="1"/>
            <p:nvPr/>
          </p:nvSpPr>
          <p:spPr>
            <a:xfrm>
              <a:off x="5297877" y="4499694"/>
              <a:ext cx="2423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テキスト ボックス 455">
              <a:extLst>
                <a:ext uri="{FF2B5EF4-FFF2-40B4-BE49-F238E27FC236}">
                  <a16:creationId xmlns:a16="http://schemas.microsoft.com/office/drawing/2014/main" id="{6B3A3BA1-AB72-064F-C2EA-E96F896503A5}"/>
                </a:ext>
              </a:extLst>
            </p:cNvPr>
            <p:cNvSpPr txBox="1"/>
            <p:nvPr/>
          </p:nvSpPr>
          <p:spPr>
            <a:xfrm>
              <a:off x="5557658" y="4499694"/>
              <a:ext cx="2423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テキスト ボックス 456">
              <a:extLst>
                <a:ext uri="{FF2B5EF4-FFF2-40B4-BE49-F238E27FC236}">
                  <a16:creationId xmlns:a16="http://schemas.microsoft.com/office/drawing/2014/main" id="{F063CFC5-BE97-2757-8C95-E59D30F1A9CA}"/>
                </a:ext>
              </a:extLst>
            </p:cNvPr>
            <p:cNvSpPr txBox="1"/>
            <p:nvPr/>
          </p:nvSpPr>
          <p:spPr>
            <a:xfrm>
              <a:off x="5136870" y="3985424"/>
              <a:ext cx="10839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Up-regulated DEGs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テキスト ボックス 457">
              <a:extLst>
                <a:ext uri="{FF2B5EF4-FFF2-40B4-BE49-F238E27FC236}">
                  <a16:creationId xmlns:a16="http://schemas.microsoft.com/office/drawing/2014/main" id="{857853D5-96D4-F0C9-F87B-51431EC22C29}"/>
                </a:ext>
              </a:extLst>
            </p:cNvPr>
            <p:cNvSpPr txBox="1"/>
            <p:nvPr/>
          </p:nvSpPr>
          <p:spPr>
            <a:xfrm>
              <a:off x="4855821" y="4144532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 vs 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6" name="グループ化 655">
            <a:extLst>
              <a:ext uri="{FF2B5EF4-FFF2-40B4-BE49-F238E27FC236}">
                <a16:creationId xmlns:a16="http://schemas.microsoft.com/office/drawing/2014/main" id="{5EEC66A6-D87B-BA73-1DAF-CF82A94CD36D}"/>
              </a:ext>
            </a:extLst>
          </p:cNvPr>
          <p:cNvGrpSpPr/>
          <p:nvPr/>
        </p:nvGrpSpPr>
        <p:grpSpPr>
          <a:xfrm>
            <a:off x="4329916" y="2642445"/>
            <a:ext cx="1609388" cy="1077445"/>
            <a:chOff x="4759573" y="6345677"/>
            <a:chExt cx="1609388" cy="1077445"/>
          </a:xfrm>
        </p:grpSpPr>
        <p:sp>
          <p:nvSpPr>
            <p:cNvPr id="459" name="テキスト ボックス 458">
              <a:extLst>
                <a:ext uri="{FF2B5EF4-FFF2-40B4-BE49-F238E27FC236}">
                  <a16:creationId xmlns:a16="http://schemas.microsoft.com/office/drawing/2014/main" id="{EBDFE30E-16B4-9209-26C0-2CC3B4AE6E30}"/>
                </a:ext>
              </a:extLst>
            </p:cNvPr>
            <p:cNvSpPr txBox="1"/>
            <p:nvPr/>
          </p:nvSpPr>
          <p:spPr>
            <a:xfrm>
              <a:off x="5570344" y="7207678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 vs 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楕円 459">
              <a:extLst>
                <a:ext uri="{FF2B5EF4-FFF2-40B4-BE49-F238E27FC236}">
                  <a16:creationId xmlns:a16="http://schemas.microsoft.com/office/drawing/2014/main" id="{606498A0-6EC6-63C0-AF2F-0137A683AADE}"/>
                </a:ext>
              </a:extLst>
            </p:cNvPr>
            <p:cNvSpPr/>
            <p:nvPr/>
          </p:nvSpPr>
          <p:spPr>
            <a:xfrm>
              <a:off x="5126792" y="6670155"/>
              <a:ext cx="576000" cy="576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1" name="楕円 460">
              <a:extLst>
                <a:ext uri="{FF2B5EF4-FFF2-40B4-BE49-F238E27FC236}">
                  <a16:creationId xmlns:a16="http://schemas.microsoft.com/office/drawing/2014/main" id="{94A15046-7B62-5349-0F5B-E0F6307EB52D}"/>
                </a:ext>
              </a:extLst>
            </p:cNvPr>
            <p:cNvSpPr/>
            <p:nvPr/>
          </p:nvSpPr>
          <p:spPr>
            <a:xfrm>
              <a:off x="5482919" y="6673503"/>
              <a:ext cx="576000" cy="576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2" name="テキスト ボックス 461">
              <a:extLst>
                <a:ext uri="{FF2B5EF4-FFF2-40B4-BE49-F238E27FC236}">
                  <a16:creationId xmlns:a16="http://schemas.microsoft.com/office/drawing/2014/main" id="{8DFA1264-F54D-3FB2-1895-76AFD9A4ADF8}"/>
                </a:ext>
              </a:extLst>
            </p:cNvPr>
            <p:cNvSpPr txBox="1"/>
            <p:nvPr/>
          </p:nvSpPr>
          <p:spPr>
            <a:xfrm>
              <a:off x="5742055" y="6859947"/>
              <a:ext cx="2423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テキスト ボックス 462">
              <a:extLst>
                <a:ext uri="{FF2B5EF4-FFF2-40B4-BE49-F238E27FC236}">
                  <a16:creationId xmlns:a16="http://schemas.microsoft.com/office/drawing/2014/main" id="{DD9DDA75-4521-FE99-98B4-E74A10D7DC19}"/>
                </a:ext>
              </a:extLst>
            </p:cNvPr>
            <p:cNvSpPr txBox="1"/>
            <p:nvPr/>
          </p:nvSpPr>
          <p:spPr>
            <a:xfrm>
              <a:off x="5185493" y="6859947"/>
              <a:ext cx="2423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4" name="テキスト ボックス 463">
              <a:extLst>
                <a:ext uri="{FF2B5EF4-FFF2-40B4-BE49-F238E27FC236}">
                  <a16:creationId xmlns:a16="http://schemas.microsoft.com/office/drawing/2014/main" id="{EAB5DAE8-5F8B-71D6-7442-1468256749C4}"/>
                </a:ext>
              </a:extLst>
            </p:cNvPr>
            <p:cNvSpPr txBox="1"/>
            <p:nvPr/>
          </p:nvSpPr>
          <p:spPr>
            <a:xfrm>
              <a:off x="5461411" y="685994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テキスト ボックス 464">
              <a:extLst>
                <a:ext uri="{FF2B5EF4-FFF2-40B4-BE49-F238E27FC236}">
                  <a16:creationId xmlns:a16="http://schemas.microsoft.com/office/drawing/2014/main" id="{BCFBE543-1F4E-B2E7-9AC6-FC5D66C91F19}"/>
                </a:ext>
              </a:extLst>
            </p:cNvPr>
            <p:cNvSpPr txBox="1"/>
            <p:nvPr/>
          </p:nvSpPr>
          <p:spPr>
            <a:xfrm>
              <a:off x="4938424" y="6345677"/>
              <a:ext cx="12153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Down-regulated DEGs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テキスト ボックス 465">
              <a:extLst>
                <a:ext uri="{FF2B5EF4-FFF2-40B4-BE49-F238E27FC236}">
                  <a16:creationId xmlns:a16="http://schemas.microsoft.com/office/drawing/2014/main" id="{FAC1D5C8-C4BA-07F3-6BCD-DCAB2D5621B9}"/>
                </a:ext>
              </a:extLst>
            </p:cNvPr>
            <p:cNvSpPr txBox="1"/>
            <p:nvPr/>
          </p:nvSpPr>
          <p:spPr>
            <a:xfrm>
              <a:off x="4759573" y="6504785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 vs 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3" name="テキスト ボックス 342">
            <a:extLst>
              <a:ext uri="{FF2B5EF4-FFF2-40B4-BE49-F238E27FC236}">
                <a16:creationId xmlns:a16="http://schemas.microsoft.com/office/drawing/2014/main" id="{8FF3C6CB-3598-4C94-A0FD-5D585827FEF2}"/>
              </a:ext>
            </a:extLst>
          </p:cNvPr>
          <p:cNvSpPr txBox="1"/>
          <p:nvPr/>
        </p:nvSpPr>
        <p:spPr>
          <a:xfrm>
            <a:off x="652655" y="894520"/>
            <a:ext cx="295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4" name="正方形/長方形 533">
            <a:extLst>
              <a:ext uri="{FF2B5EF4-FFF2-40B4-BE49-F238E27FC236}">
                <a16:creationId xmlns:a16="http://schemas.microsoft.com/office/drawing/2014/main" id="{C6CE9B83-823B-50AA-031D-DF91F5BBDC98}"/>
              </a:ext>
            </a:extLst>
          </p:cNvPr>
          <p:cNvSpPr/>
          <p:nvPr/>
        </p:nvSpPr>
        <p:spPr>
          <a:xfrm>
            <a:off x="841474" y="1181843"/>
            <a:ext cx="1223435" cy="1618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7" name="テキスト ボックス 536">
            <a:extLst>
              <a:ext uri="{FF2B5EF4-FFF2-40B4-BE49-F238E27FC236}">
                <a16:creationId xmlns:a16="http://schemas.microsoft.com/office/drawing/2014/main" id="{81B40D34-1448-D823-99B4-92F76F763653}"/>
              </a:ext>
            </a:extLst>
          </p:cNvPr>
          <p:cNvSpPr txBox="1"/>
          <p:nvPr/>
        </p:nvSpPr>
        <p:spPr>
          <a:xfrm>
            <a:off x="1562168" y="919579"/>
            <a:ext cx="5180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+Water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8" name="テキスト ボックス 537">
            <a:extLst>
              <a:ext uri="{FF2B5EF4-FFF2-40B4-BE49-F238E27FC236}">
                <a16:creationId xmlns:a16="http://schemas.microsoft.com/office/drawing/2014/main" id="{7C81A97D-1355-FB65-1A13-B88FE40FA9C1}"/>
              </a:ext>
            </a:extLst>
          </p:cNvPr>
          <p:cNvSpPr txBox="1"/>
          <p:nvPr/>
        </p:nvSpPr>
        <p:spPr>
          <a:xfrm>
            <a:off x="2268381" y="918951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W1d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9" name="直線コネクタ 538">
            <a:extLst>
              <a:ext uri="{FF2B5EF4-FFF2-40B4-BE49-F238E27FC236}">
                <a16:creationId xmlns:a16="http://schemas.microsoft.com/office/drawing/2014/main" id="{C3E89A79-C54A-193D-E7C6-B1E52B1C69DD}"/>
              </a:ext>
            </a:extLst>
          </p:cNvPr>
          <p:cNvCxnSpPr>
            <a:cxnSpLocks/>
          </p:cNvCxnSpPr>
          <p:nvPr/>
        </p:nvCxnSpPr>
        <p:spPr>
          <a:xfrm rot="16200000">
            <a:off x="823474" y="1406662"/>
            <a:ext cx="3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0" name="テキスト ボックス 539">
            <a:extLst>
              <a:ext uri="{FF2B5EF4-FFF2-40B4-BE49-F238E27FC236}">
                <a16:creationId xmlns:a16="http://schemas.microsoft.com/office/drawing/2014/main" id="{28A0CE88-79E6-76A3-A69F-69DFE6C629D2}"/>
              </a:ext>
            </a:extLst>
          </p:cNvPr>
          <p:cNvSpPr txBox="1"/>
          <p:nvPr/>
        </p:nvSpPr>
        <p:spPr>
          <a:xfrm>
            <a:off x="728863" y="1375331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1" name="直線コネクタ 540">
            <a:extLst>
              <a:ext uri="{FF2B5EF4-FFF2-40B4-BE49-F238E27FC236}">
                <a16:creationId xmlns:a16="http://schemas.microsoft.com/office/drawing/2014/main" id="{28112862-5881-1182-7749-1DBC003D73F7}"/>
              </a:ext>
            </a:extLst>
          </p:cNvPr>
          <p:cNvCxnSpPr>
            <a:cxnSpLocks/>
          </p:cNvCxnSpPr>
          <p:nvPr/>
        </p:nvCxnSpPr>
        <p:spPr>
          <a:xfrm>
            <a:off x="844711" y="1421805"/>
            <a:ext cx="162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直線コネクタ 541">
            <a:extLst>
              <a:ext uri="{FF2B5EF4-FFF2-40B4-BE49-F238E27FC236}">
                <a16:creationId xmlns:a16="http://schemas.microsoft.com/office/drawing/2014/main" id="{B5EA9046-4650-96E5-4D85-E4F5A4FF3538}"/>
              </a:ext>
            </a:extLst>
          </p:cNvPr>
          <p:cNvCxnSpPr>
            <a:cxnSpLocks/>
          </p:cNvCxnSpPr>
          <p:nvPr/>
        </p:nvCxnSpPr>
        <p:spPr>
          <a:xfrm rot="16200000">
            <a:off x="2443380" y="1406662"/>
            <a:ext cx="3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3" name="直線コネクタ 542">
            <a:extLst>
              <a:ext uri="{FF2B5EF4-FFF2-40B4-BE49-F238E27FC236}">
                <a16:creationId xmlns:a16="http://schemas.microsoft.com/office/drawing/2014/main" id="{98412C0E-2F55-6526-2FC1-8D48592F1264}"/>
              </a:ext>
            </a:extLst>
          </p:cNvPr>
          <p:cNvCxnSpPr>
            <a:cxnSpLocks/>
          </p:cNvCxnSpPr>
          <p:nvPr/>
        </p:nvCxnSpPr>
        <p:spPr>
          <a:xfrm rot="16200000">
            <a:off x="2048506" y="1406662"/>
            <a:ext cx="3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4" name="テキスト ボックス 543">
            <a:extLst>
              <a:ext uri="{FF2B5EF4-FFF2-40B4-BE49-F238E27FC236}">
                <a16:creationId xmlns:a16="http://schemas.microsoft.com/office/drawing/2014/main" id="{B8D1B2FC-C91E-23EF-FD46-D9997EF17CDC}"/>
              </a:ext>
            </a:extLst>
          </p:cNvPr>
          <p:cNvSpPr txBox="1"/>
          <p:nvPr/>
        </p:nvSpPr>
        <p:spPr>
          <a:xfrm>
            <a:off x="1919846" y="137716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5" name="テキスト ボックス 544">
            <a:extLst>
              <a:ext uri="{FF2B5EF4-FFF2-40B4-BE49-F238E27FC236}">
                <a16:creationId xmlns:a16="http://schemas.microsoft.com/office/drawing/2014/main" id="{1AC6FC75-635E-75B6-B49B-013CB49590C5}"/>
              </a:ext>
            </a:extLst>
          </p:cNvPr>
          <p:cNvSpPr txBox="1"/>
          <p:nvPr/>
        </p:nvSpPr>
        <p:spPr>
          <a:xfrm>
            <a:off x="2312118" y="137318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6" name="波線 545">
            <a:extLst>
              <a:ext uri="{FF2B5EF4-FFF2-40B4-BE49-F238E27FC236}">
                <a16:creationId xmlns:a16="http://schemas.microsoft.com/office/drawing/2014/main" id="{CF57837F-9AE0-7450-476A-652DFD0DBDF6}"/>
              </a:ext>
            </a:extLst>
          </p:cNvPr>
          <p:cNvSpPr/>
          <p:nvPr/>
        </p:nvSpPr>
        <p:spPr>
          <a:xfrm rot="16200000">
            <a:off x="971889" y="1419732"/>
            <a:ext cx="144000" cy="36000"/>
          </a:xfrm>
          <a:prstGeom prst="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7" name="正方形/長方形 546">
            <a:extLst>
              <a:ext uri="{FF2B5EF4-FFF2-40B4-BE49-F238E27FC236}">
                <a16:creationId xmlns:a16="http://schemas.microsoft.com/office/drawing/2014/main" id="{3D3D1CDA-E1F1-F9B1-903C-F90DBDBF4B5D}"/>
              </a:ext>
            </a:extLst>
          </p:cNvPr>
          <p:cNvSpPr/>
          <p:nvPr/>
        </p:nvSpPr>
        <p:spPr>
          <a:xfrm>
            <a:off x="994911" y="1497222"/>
            <a:ext cx="97721" cy="67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8" name="正方形/長方形 547">
            <a:extLst>
              <a:ext uri="{FF2B5EF4-FFF2-40B4-BE49-F238E27FC236}">
                <a16:creationId xmlns:a16="http://schemas.microsoft.com/office/drawing/2014/main" id="{125BD39B-661F-1682-5F31-9847535E71DF}"/>
              </a:ext>
            </a:extLst>
          </p:cNvPr>
          <p:cNvSpPr/>
          <p:nvPr/>
        </p:nvSpPr>
        <p:spPr>
          <a:xfrm>
            <a:off x="997442" y="1356157"/>
            <a:ext cx="97721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50" name="直線矢印コネクタ 549">
            <a:extLst>
              <a:ext uri="{FF2B5EF4-FFF2-40B4-BE49-F238E27FC236}">
                <a16:creationId xmlns:a16="http://schemas.microsoft.com/office/drawing/2014/main" id="{3F25A24E-F92B-543F-349D-F95A9F4EE855}"/>
              </a:ext>
            </a:extLst>
          </p:cNvPr>
          <p:cNvCxnSpPr/>
          <p:nvPr/>
        </p:nvCxnSpPr>
        <p:spPr>
          <a:xfrm>
            <a:off x="2064911" y="1031696"/>
            <a:ext cx="0" cy="1424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4" name="正方形/長方形 553">
            <a:extLst>
              <a:ext uri="{FF2B5EF4-FFF2-40B4-BE49-F238E27FC236}">
                <a16:creationId xmlns:a16="http://schemas.microsoft.com/office/drawing/2014/main" id="{8F903FD7-2E5B-2A2A-025A-5AB1BA110E46}"/>
              </a:ext>
            </a:extLst>
          </p:cNvPr>
          <p:cNvSpPr/>
          <p:nvPr/>
        </p:nvSpPr>
        <p:spPr>
          <a:xfrm>
            <a:off x="2068199" y="1181843"/>
            <a:ext cx="396001" cy="1618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6" name="星: 5 pt 535">
            <a:extLst>
              <a:ext uri="{FF2B5EF4-FFF2-40B4-BE49-F238E27FC236}">
                <a16:creationId xmlns:a16="http://schemas.microsoft.com/office/drawing/2014/main" id="{E4767F87-8440-2546-C03E-672EF3C9836D}"/>
              </a:ext>
            </a:extLst>
          </p:cNvPr>
          <p:cNvSpPr/>
          <p:nvPr/>
        </p:nvSpPr>
        <p:spPr>
          <a:xfrm>
            <a:off x="2407380" y="1101406"/>
            <a:ext cx="108000" cy="108000"/>
          </a:xfrm>
          <a:prstGeom prst="star5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58" name="直線コネクタ 657">
            <a:extLst>
              <a:ext uri="{FF2B5EF4-FFF2-40B4-BE49-F238E27FC236}">
                <a16:creationId xmlns:a16="http://schemas.microsoft.com/office/drawing/2014/main" id="{FD4A71AE-F130-1F33-B762-06B8EC118785}"/>
              </a:ext>
            </a:extLst>
          </p:cNvPr>
          <p:cNvCxnSpPr/>
          <p:nvPr/>
        </p:nvCxnSpPr>
        <p:spPr>
          <a:xfrm>
            <a:off x="1998166" y="1035509"/>
            <a:ext cx="6674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66" name="グループ化 665">
            <a:extLst>
              <a:ext uri="{FF2B5EF4-FFF2-40B4-BE49-F238E27FC236}">
                <a16:creationId xmlns:a16="http://schemas.microsoft.com/office/drawing/2014/main" id="{56E55FAF-225F-D6A3-16D5-8713A49DCA35}"/>
              </a:ext>
            </a:extLst>
          </p:cNvPr>
          <p:cNvGrpSpPr/>
          <p:nvPr/>
        </p:nvGrpSpPr>
        <p:grpSpPr>
          <a:xfrm>
            <a:off x="720046" y="2271271"/>
            <a:ext cx="1945580" cy="673657"/>
            <a:chOff x="769352" y="5707004"/>
            <a:chExt cx="1945580" cy="673657"/>
          </a:xfrm>
        </p:grpSpPr>
        <p:sp>
          <p:nvSpPr>
            <p:cNvPr id="348" name="正方形/長方形 347">
              <a:extLst>
                <a:ext uri="{FF2B5EF4-FFF2-40B4-BE49-F238E27FC236}">
                  <a16:creationId xmlns:a16="http://schemas.microsoft.com/office/drawing/2014/main" id="{9DCC3751-3E01-954F-9FD4-CEF0479F0D3F}"/>
                </a:ext>
              </a:extLst>
            </p:cNvPr>
            <p:cNvSpPr/>
            <p:nvPr/>
          </p:nvSpPr>
          <p:spPr>
            <a:xfrm>
              <a:off x="891763" y="5969896"/>
              <a:ext cx="434727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正方形/長方形 348">
              <a:extLst>
                <a:ext uri="{FF2B5EF4-FFF2-40B4-BE49-F238E27FC236}">
                  <a16:creationId xmlns:a16="http://schemas.microsoft.com/office/drawing/2014/main" id="{F9BC5FCB-9AC1-B56C-3F7A-089081DDE368}"/>
                </a:ext>
              </a:extLst>
            </p:cNvPr>
            <p:cNvSpPr/>
            <p:nvPr/>
          </p:nvSpPr>
          <p:spPr>
            <a:xfrm>
              <a:off x="1326489" y="5969896"/>
              <a:ext cx="1188000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星: 5 pt 350">
              <a:extLst>
                <a:ext uri="{FF2B5EF4-FFF2-40B4-BE49-F238E27FC236}">
                  <a16:creationId xmlns:a16="http://schemas.microsoft.com/office/drawing/2014/main" id="{7C37DED5-C604-9531-DCDA-9A9A120362B9}"/>
                </a:ext>
              </a:extLst>
            </p:cNvPr>
            <p:cNvSpPr/>
            <p:nvPr/>
          </p:nvSpPr>
          <p:spPr>
            <a:xfrm>
              <a:off x="2457669" y="5889459"/>
              <a:ext cx="108000" cy="108000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テキスト ボックス 352">
              <a:extLst>
                <a:ext uri="{FF2B5EF4-FFF2-40B4-BE49-F238E27FC236}">
                  <a16:creationId xmlns:a16="http://schemas.microsoft.com/office/drawing/2014/main" id="{3B4D2350-C5B7-FABE-6437-4EA2E3E60D35}"/>
                </a:ext>
              </a:extLst>
            </p:cNvPr>
            <p:cNvSpPr txBox="1"/>
            <p:nvPr/>
          </p:nvSpPr>
          <p:spPr>
            <a:xfrm>
              <a:off x="2318670" y="5707004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5" name="直線コネクタ 354">
              <a:extLst>
                <a:ext uri="{FF2B5EF4-FFF2-40B4-BE49-F238E27FC236}">
                  <a16:creationId xmlns:a16="http://schemas.microsoft.com/office/drawing/2014/main" id="{773C3D7B-B9E8-6EC0-1673-A1B49ADBA73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73763" y="6194715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6" name="テキスト ボックス 355">
              <a:extLst>
                <a:ext uri="{FF2B5EF4-FFF2-40B4-BE49-F238E27FC236}">
                  <a16:creationId xmlns:a16="http://schemas.microsoft.com/office/drawing/2014/main" id="{14446AD3-7609-89A8-958B-C4951ADB70ED}"/>
                </a:ext>
              </a:extLst>
            </p:cNvPr>
            <p:cNvSpPr txBox="1"/>
            <p:nvPr/>
          </p:nvSpPr>
          <p:spPr>
            <a:xfrm>
              <a:off x="769352" y="616338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9" name="直線コネクタ 358">
              <a:extLst>
                <a:ext uri="{FF2B5EF4-FFF2-40B4-BE49-F238E27FC236}">
                  <a16:creationId xmlns:a16="http://schemas.microsoft.com/office/drawing/2014/main" id="{DE518E1F-1EDB-75BB-BCD6-A8073C2B3B97}"/>
                </a:ext>
              </a:extLst>
            </p:cNvPr>
            <p:cNvCxnSpPr>
              <a:cxnSpLocks/>
            </p:cNvCxnSpPr>
            <p:nvPr/>
          </p:nvCxnSpPr>
          <p:spPr>
            <a:xfrm>
              <a:off x="895000" y="6209858"/>
              <a:ext cx="162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直線コネクタ 371">
              <a:extLst>
                <a:ext uri="{FF2B5EF4-FFF2-40B4-BE49-F238E27FC236}">
                  <a16:creationId xmlns:a16="http://schemas.microsoft.com/office/drawing/2014/main" id="{23E2EE08-68F0-E8F5-8B30-CF2958EA06C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493669" y="6194715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8" name="直線コネクタ 437">
              <a:extLst>
                <a:ext uri="{FF2B5EF4-FFF2-40B4-BE49-F238E27FC236}">
                  <a16:creationId xmlns:a16="http://schemas.microsoft.com/office/drawing/2014/main" id="{422D9703-AC3B-B098-2AB8-B370A452BB5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308490" y="6194715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9" name="テキスト ボックス 438">
              <a:extLst>
                <a:ext uri="{FF2B5EF4-FFF2-40B4-BE49-F238E27FC236}">
                  <a16:creationId xmlns:a16="http://schemas.microsoft.com/office/drawing/2014/main" id="{E640A5F2-B59A-9729-35BD-983F8DC9BB7F}"/>
                </a:ext>
              </a:extLst>
            </p:cNvPr>
            <p:cNvSpPr txBox="1"/>
            <p:nvPr/>
          </p:nvSpPr>
          <p:spPr>
            <a:xfrm>
              <a:off x="1173294" y="6165217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テキスト ボックス 440">
              <a:extLst>
                <a:ext uri="{FF2B5EF4-FFF2-40B4-BE49-F238E27FC236}">
                  <a16:creationId xmlns:a16="http://schemas.microsoft.com/office/drawing/2014/main" id="{D46201F2-1B64-47E9-0A32-5F0062B379C7}"/>
                </a:ext>
              </a:extLst>
            </p:cNvPr>
            <p:cNvSpPr txBox="1"/>
            <p:nvPr/>
          </p:nvSpPr>
          <p:spPr>
            <a:xfrm>
              <a:off x="2362407" y="6161237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波線 444">
              <a:extLst>
                <a:ext uri="{FF2B5EF4-FFF2-40B4-BE49-F238E27FC236}">
                  <a16:creationId xmlns:a16="http://schemas.microsoft.com/office/drawing/2014/main" id="{07A9C2D7-93D1-F702-E0AE-3567ED2B94FC}"/>
                </a:ext>
              </a:extLst>
            </p:cNvPr>
            <p:cNvSpPr/>
            <p:nvPr/>
          </p:nvSpPr>
          <p:spPr>
            <a:xfrm rot="16200000">
              <a:off x="1022178" y="6207785"/>
              <a:ext cx="144000" cy="36000"/>
            </a:xfrm>
            <a:prstGeom prst="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2" name="正方形/長方形 511">
              <a:extLst>
                <a:ext uri="{FF2B5EF4-FFF2-40B4-BE49-F238E27FC236}">
                  <a16:creationId xmlns:a16="http://schemas.microsoft.com/office/drawing/2014/main" id="{7016B73B-313E-3157-849E-80A88040E141}"/>
                </a:ext>
              </a:extLst>
            </p:cNvPr>
            <p:cNvSpPr/>
            <p:nvPr/>
          </p:nvSpPr>
          <p:spPr>
            <a:xfrm>
              <a:off x="1045200" y="6285275"/>
              <a:ext cx="97721" cy="67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3" name="正方形/長方形 512">
              <a:extLst>
                <a:ext uri="{FF2B5EF4-FFF2-40B4-BE49-F238E27FC236}">
                  <a16:creationId xmlns:a16="http://schemas.microsoft.com/office/drawing/2014/main" id="{E514CEDF-C1EE-00C0-B36A-2C1B249AE63D}"/>
                </a:ext>
              </a:extLst>
            </p:cNvPr>
            <p:cNvSpPr/>
            <p:nvPr/>
          </p:nvSpPr>
          <p:spPr>
            <a:xfrm>
              <a:off x="1047731" y="6144210"/>
              <a:ext cx="97721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15" name="直線矢印コネクタ 514">
              <a:extLst>
                <a:ext uri="{FF2B5EF4-FFF2-40B4-BE49-F238E27FC236}">
                  <a16:creationId xmlns:a16="http://schemas.microsoft.com/office/drawing/2014/main" id="{B38D5333-CD42-9B9E-B48F-A09EB67016EA}"/>
                </a:ext>
              </a:extLst>
            </p:cNvPr>
            <p:cNvCxnSpPr/>
            <p:nvPr/>
          </p:nvCxnSpPr>
          <p:spPr>
            <a:xfrm>
              <a:off x="1326489" y="5819749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9" name="テキスト ボックス 658">
              <a:extLst>
                <a:ext uri="{FF2B5EF4-FFF2-40B4-BE49-F238E27FC236}">
                  <a16:creationId xmlns:a16="http://schemas.microsoft.com/office/drawing/2014/main" id="{C182F3A5-F74D-EB5C-A9D8-FB55FBC745F8}"/>
                </a:ext>
              </a:extLst>
            </p:cNvPr>
            <p:cNvSpPr txBox="1"/>
            <p:nvPr/>
          </p:nvSpPr>
          <p:spPr>
            <a:xfrm>
              <a:off x="823386" y="5707004"/>
              <a:ext cx="5180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+Water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0" name="直線コネクタ 659">
              <a:extLst>
                <a:ext uri="{FF2B5EF4-FFF2-40B4-BE49-F238E27FC236}">
                  <a16:creationId xmlns:a16="http://schemas.microsoft.com/office/drawing/2014/main" id="{40D9433A-1C12-68AF-3511-4C48B08FA441}"/>
                </a:ext>
              </a:extLst>
            </p:cNvPr>
            <p:cNvCxnSpPr/>
            <p:nvPr/>
          </p:nvCxnSpPr>
          <p:spPr>
            <a:xfrm>
              <a:off x="1259384" y="5822934"/>
              <a:ext cx="6674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5" name="グループ化 664">
            <a:extLst>
              <a:ext uri="{FF2B5EF4-FFF2-40B4-BE49-F238E27FC236}">
                <a16:creationId xmlns:a16="http://schemas.microsoft.com/office/drawing/2014/main" id="{F58771C3-A9F4-AF23-7926-AEE6492A8ED2}"/>
              </a:ext>
            </a:extLst>
          </p:cNvPr>
          <p:cNvGrpSpPr/>
          <p:nvPr/>
        </p:nvGrpSpPr>
        <p:grpSpPr>
          <a:xfrm>
            <a:off x="728863" y="1511635"/>
            <a:ext cx="1992312" cy="773174"/>
            <a:chOff x="2664287" y="3821124"/>
            <a:chExt cx="1992312" cy="773174"/>
          </a:xfrm>
        </p:grpSpPr>
        <p:sp>
          <p:nvSpPr>
            <p:cNvPr id="516" name="正方形/長方形 515">
              <a:extLst>
                <a:ext uri="{FF2B5EF4-FFF2-40B4-BE49-F238E27FC236}">
                  <a16:creationId xmlns:a16="http://schemas.microsoft.com/office/drawing/2014/main" id="{DF4E3451-915F-AD05-1261-AA9D4AD12016}"/>
                </a:ext>
              </a:extLst>
            </p:cNvPr>
            <p:cNvSpPr/>
            <p:nvPr/>
          </p:nvSpPr>
          <p:spPr>
            <a:xfrm>
              <a:off x="2783432" y="4183533"/>
              <a:ext cx="1226726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7" name="正方形/長方形 516">
              <a:extLst>
                <a:ext uri="{FF2B5EF4-FFF2-40B4-BE49-F238E27FC236}">
                  <a16:creationId xmlns:a16="http://schemas.microsoft.com/office/drawing/2014/main" id="{52456A84-129D-F830-0642-105B2CAB68D8}"/>
                </a:ext>
              </a:extLst>
            </p:cNvPr>
            <p:cNvSpPr/>
            <p:nvPr/>
          </p:nvSpPr>
          <p:spPr>
            <a:xfrm>
              <a:off x="4010156" y="4183533"/>
              <a:ext cx="396001" cy="16187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8" name="テキスト ボックス 517">
              <a:extLst>
                <a:ext uri="{FF2B5EF4-FFF2-40B4-BE49-F238E27FC236}">
                  <a16:creationId xmlns:a16="http://schemas.microsoft.com/office/drawing/2014/main" id="{01E4AB42-B02D-1535-F5DA-49CF754565A5}"/>
                </a:ext>
              </a:extLst>
            </p:cNvPr>
            <p:cNvSpPr txBox="1"/>
            <p:nvPr/>
          </p:nvSpPr>
          <p:spPr>
            <a:xfrm>
              <a:off x="3600188" y="3821124"/>
              <a:ext cx="978153" cy="194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Gaseous Ethanol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9" name="星: 5 pt 518">
              <a:extLst>
                <a:ext uri="{FF2B5EF4-FFF2-40B4-BE49-F238E27FC236}">
                  <a16:creationId xmlns:a16="http://schemas.microsoft.com/office/drawing/2014/main" id="{62D02B3B-0A58-A22A-BA78-D446875315B4}"/>
                </a:ext>
              </a:extLst>
            </p:cNvPr>
            <p:cNvSpPr/>
            <p:nvPr/>
          </p:nvSpPr>
          <p:spPr>
            <a:xfrm>
              <a:off x="4349338" y="4103096"/>
              <a:ext cx="108000" cy="108000"/>
            </a:xfrm>
            <a:prstGeom prst="star5">
              <a:avLst/>
            </a:prstGeom>
            <a:solidFill>
              <a:srgbClr val="E6CD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1" name="テキスト ボックス 520">
              <a:extLst>
                <a:ext uri="{FF2B5EF4-FFF2-40B4-BE49-F238E27FC236}">
                  <a16:creationId xmlns:a16="http://schemas.microsoft.com/office/drawing/2014/main" id="{C74F023A-1A38-9EF7-8FD6-4E346F984661}"/>
                </a:ext>
              </a:extLst>
            </p:cNvPr>
            <p:cNvSpPr txBox="1"/>
            <p:nvPr/>
          </p:nvSpPr>
          <p:spPr>
            <a:xfrm>
              <a:off x="4229879" y="3920641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2" name="直線コネクタ 521">
              <a:extLst>
                <a:ext uri="{FF2B5EF4-FFF2-40B4-BE49-F238E27FC236}">
                  <a16:creationId xmlns:a16="http://schemas.microsoft.com/office/drawing/2014/main" id="{069D0262-3E14-4016-6041-8A91B9E9A79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765432" y="440835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3" name="テキスト ボックス 522">
              <a:extLst>
                <a:ext uri="{FF2B5EF4-FFF2-40B4-BE49-F238E27FC236}">
                  <a16:creationId xmlns:a16="http://schemas.microsoft.com/office/drawing/2014/main" id="{0F81A420-0369-34D6-9447-A7725CDC5FFF}"/>
                </a:ext>
              </a:extLst>
            </p:cNvPr>
            <p:cNvSpPr txBox="1"/>
            <p:nvPr/>
          </p:nvSpPr>
          <p:spPr>
            <a:xfrm>
              <a:off x="2664287" y="437702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4" name="直線コネクタ 523">
              <a:extLst>
                <a:ext uri="{FF2B5EF4-FFF2-40B4-BE49-F238E27FC236}">
                  <a16:creationId xmlns:a16="http://schemas.microsoft.com/office/drawing/2014/main" id="{B267437E-4932-EC6D-2268-C0F2542D06EA}"/>
                </a:ext>
              </a:extLst>
            </p:cNvPr>
            <p:cNvCxnSpPr>
              <a:cxnSpLocks/>
            </p:cNvCxnSpPr>
            <p:nvPr/>
          </p:nvCxnSpPr>
          <p:spPr>
            <a:xfrm>
              <a:off x="2786669" y="4423495"/>
              <a:ext cx="162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5" name="直線コネクタ 524">
              <a:extLst>
                <a:ext uri="{FF2B5EF4-FFF2-40B4-BE49-F238E27FC236}">
                  <a16:creationId xmlns:a16="http://schemas.microsoft.com/office/drawing/2014/main" id="{C294BFB9-A136-77BE-193B-DC89AC4B9E7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4385338" y="440835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6" name="直線コネクタ 525">
              <a:extLst>
                <a:ext uri="{FF2B5EF4-FFF2-40B4-BE49-F238E27FC236}">
                  <a16:creationId xmlns:a16="http://schemas.microsoft.com/office/drawing/2014/main" id="{DF7381E7-8F65-544A-84FA-D6BEA9A1AC9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993728" y="440835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7" name="テキスト ボックス 526">
              <a:extLst>
                <a:ext uri="{FF2B5EF4-FFF2-40B4-BE49-F238E27FC236}">
                  <a16:creationId xmlns:a16="http://schemas.microsoft.com/office/drawing/2014/main" id="{346DE73C-4580-2F97-869C-009861030D64}"/>
                </a:ext>
              </a:extLst>
            </p:cNvPr>
            <p:cNvSpPr txBox="1"/>
            <p:nvPr/>
          </p:nvSpPr>
          <p:spPr>
            <a:xfrm>
              <a:off x="3861798" y="437885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8" name="テキスト ボックス 527">
              <a:extLst>
                <a:ext uri="{FF2B5EF4-FFF2-40B4-BE49-F238E27FC236}">
                  <a16:creationId xmlns:a16="http://schemas.microsoft.com/office/drawing/2014/main" id="{262538AB-94A4-342E-AA04-5FBE2FC0B527}"/>
                </a:ext>
              </a:extLst>
            </p:cNvPr>
            <p:cNvSpPr txBox="1"/>
            <p:nvPr/>
          </p:nvSpPr>
          <p:spPr>
            <a:xfrm>
              <a:off x="4254078" y="437487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9" name="波線 528">
              <a:extLst>
                <a:ext uri="{FF2B5EF4-FFF2-40B4-BE49-F238E27FC236}">
                  <a16:creationId xmlns:a16="http://schemas.microsoft.com/office/drawing/2014/main" id="{4328E80E-14D4-686C-57FA-652B2DB4052B}"/>
                </a:ext>
              </a:extLst>
            </p:cNvPr>
            <p:cNvSpPr/>
            <p:nvPr/>
          </p:nvSpPr>
          <p:spPr>
            <a:xfrm rot="16200000">
              <a:off x="2913847" y="4421422"/>
              <a:ext cx="144000" cy="36000"/>
            </a:xfrm>
            <a:prstGeom prst="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0" name="正方形/長方形 529">
              <a:extLst>
                <a:ext uri="{FF2B5EF4-FFF2-40B4-BE49-F238E27FC236}">
                  <a16:creationId xmlns:a16="http://schemas.microsoft.com/office/drawing/2014/main" id="{861F12C7-F1B2-54A7-71BD-53AD94FC257B}"/>
                </a:ext>
              </a:extLst>
            </p:cNvPr>
            <p:cNvSpPr/>
            <p:nvPr/>
          </p:nvSpPr>
          <p:spPr>
            <a:xfrm>
              <a:off x="2936869" y="4498912"/>
              <a:ext cx="97721" cy="67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1" name="正方形/長方形 530">
              <a:extLst>
                <a:ext uri="{FF2B5EF4-FFF2-40B4-BE49-F238E27FC236}">
                  <a16:creationId xmlns:a16="http://schemas.microsoft.com/office/drawing/2014/main" id="{CE10D3D8-4463-B66E-097D-CAF57AAED010}"/>
                </a:ext>
              </a:extLst>
            </p:cNvPr>
            <p:cNvSpPr/>
            <p:nvPr/>
          </p:nvSpPr>
          <p:spPr>
            <a:xfrm>
              <a:off x="2939400" y="4357847"/>
              <a:ext cx="97721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33" name="直線矢印コネクタ 532">
              <a:extLst>
                <a:ext uri="{FF2B5EF4-FFF2-40B4-BE49-F238E27FC236}">
                  <a16:creationId xmlns:a16="http://schemas.microsoft.com/office/drawing/2014/main" id="{D7A5D229-CCDD-CB02-7141-1ED7A49C2342}"/>
                </a:ext>
              </a:extLst>
            </p:cNvPr>
            <p:cNvCxnSpPr/>
            <p:nvPr/>
          </p:nvCxnSpPr>
          <p:spPr>
            <a:xfrm>
              <a:off x="4006868" y="4033386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3" name="直線コネクタ 552">
              <a:extLst>
                <a:ext uri="{FF2B5EF4-FFF2-40B4-BE49-F238E27FC236}">
                  <a16:creationId xmlns:a16="http://schemas.microsoft.com/office/drawing/2014/main" id="{3D2F6BFA-C774-B757-4992-BD25DBB880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6236" y="3970587"/>
              <a:ext cx="3643" cy="28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1" name="テキスト ボックス 660">
              <a:extLst>
                <a:ext uri="{FF2B5EF4-FFF2-40B4-BE49-F238E27FC236}">
                  <a16:creationId xmlns:a16="http://schemas.microsoft.com/office/drawing/2014/main" id="{76895B43-CD09-069B-AEC1-17B282390649}"/>
                </a:ext>
              </a:extLst>
            </p:cNvPr>
            <p:cNvSpPr txBox="1"/>
            <p:nvPr/>
          </p:nvSpPr>
          <p:spPr>
            <a:xfrm>
              <a:off x="3432423" y="3928825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+Ethanol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2" name="直線コネクタ 661">
              <a:extLst>
                <a:ext uri="{FF2B5EF4-FFF2-40B4-BE49-F238E27FC236}">
                  <a16:creationId xmlns:a16="http://schemas.microsoft.com/office/drawing/2014/main" id="{DC59F1C1-CD9C-280F-0531-357A84F10359}"/>
                </a:ext>
              </a:extLst>
            </p:cNvPr>
            <p:cNvCxnSpPr/>
            <p:nvPr/>
          </p:nvCxnSpPr>
          <p:spPr>
            <a:xfrm>
              <a:off x="3938764" y="4036939"/>
              <a:ext cx="6674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7" name="グループ化 666">
            <a:extLst>
              <a:ext uri="{FF2B5EF4-FFF2-40B4-BE49-F238E27FC236}">
                <a16:creationId xmlns:a16="http://schemas.microsoft.com/office/drawing/2014/main" id="{49E6A7A2-6F80-F9C7-1A03-76897EC89D0B}"/>
              </a:ext>
            </a:extLst>
          </p:cNvPr>
          <p:cNvGrpSpPr/>
          <p:nvPr/>
        </p:nvGrpSpPr>
        <p:grpSpPr>
          <a:xfrm>
            <a:off x="676611" y="2899290"/>
            <a:ext cx="2044564" cy="770853"/>
            <a:chOff x="2613018" y="5709993"/>
            <a:chExt cx="2044564" cy="770853"/>
          </a:xfrm>
        </p:grpSpPr>
        <p:sp>
          <p:nvSpPr>
            <p:cNvPr id="494" name="正方形/長方形 493">
              <a:extLst>
                <a:ext uri="{FF2B5EF4-FFF2-40B4-BE49-F238E27FC236}">
                  <a16:creationId xmlns:a16="http://schemas.microsoft.com/office/drawing/2014/main" id="{6441939B-B6BA-FE69-D864-03E536D66F4C}"/>
                </a:ext>
              </a:extLst>
            </p:cNvPr>
            <p:cNvSpPr/>
            <p:nvPr/>
          </p:nvSpPr>
          <p:spPr>
            <a:xfrm>
              <a:off x="2784415" y="5972885"/>
              <a:ext cx="434727" cy="1618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>
              <a:extLst>
                <a:ext uri="{FF2B5EF4-FFF2-40B4-BE49-F238E27FC236}">
                  <a16:creationId xmlns:a16="http://schemas.microsoft.com/office/drawing/2014/main" id="{B632475F-5230-BF78-285B-569CBDBDA87A}"/>
                </a:ext>
              </a:extLst>
            </p:cNvPr>
            <p:cNvSpPr/>
            <p:nvPr/>
          </p:nvSpPr>
          <p:spPr>
            <a:xfrm>
              <a:off x="3219141" y="5972885"/>
              <a:ext cx="1188000" cy="16187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テキスト ボックス 496">
              <a:extLst>
                <a:ext uri="{FF2B5EF4-FFF2-40B4-BE49-F238E27FC236}">
                  <a16:creationId xmlns:a16="http://schemas.microsoft.com/office/drawing/2014/main" id="{31070292-FAAB-A491-0B63-D3913860A75E}"/>
                </a:ext>
              </a:extLst>
            </p:cNvPr>
            <p:cNvSpPr txBox="1"/>
            <p:nvPr/>
          </p:nvSpPr>
          <p:spPr>
            <a:xfrm>
              <a:off x="3363455" y="5946100"/>
              <a:ext cx="97815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Gaseous Ethanol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0" name="星: 5 pt 499">
              <a:extLst>
                <a:ext uri="{FF2B5EF4-FFF2-40B4-BE49-F238E27FC236}">
                  <a16:creationId xmlns:a16="http://schemas.microsoft.com/office/drawing/2014/main" id="{665E1DA9-BD41-ADA5-D32A-B4F2CC09CBFB}"/>
                </a:ext>
              </a:extLst>
            </p:cNvPr>
            <p:cNvSpPr/>
            <p:nvPr/>
          </p:nvSpPr>
          <p:spPr>
            <a:xfrm>
              <a:off x="4350321" y="5892448"/>
              <a:ext cx="108000" cy="108000"/>
            </a:xfrm>
            <a:prstGeom prst="star5">
              <a:avLst/>
            </a:prstGeom>
            <a:solidFill>
              <a:srgbClr val="9933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3" name="テキスト ボックス 502">
              <a:extLst>
                <a:ext uri="{FF2B5EF4-FFF2-40B4-BE49-F238E27FC236}">
                  <a16:creationId xmlns:a16="http://schemas.microsoft.com/office/drawing/2014/main" id="{C1E291EA-096E-BCDF-B74F-7265386CCF0E}"/>
                </a:ext>
              </a:extLst>
            </p:cNvPr>
            <p:cNvSpPr txBox="1"/>
            <p:nvPr/>
          </p:nvSpPr>
          <p:spPr>
            <a:xfrm>
              <a:off x="4230862" y="5709993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4" name="直線コネクタ 503">
              <a:extLst>
                <a:ext uri="{FF2B5EF4-FFF2-40B4-BE49-F238E27FC236}">
                  <a16:creationId xmlns:a16="http://schemas.microsoft.com/office/drawing/2014/main" id="{03945041-B4A2-E644-EC5F-CF5A7FCE30E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766415" y="6197704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5" name="テキスト ボックス 504">
              <a:extLst>
                <a:ext uri="{FF2B5EF4-FFF2-40B4-BE49-F238E27FC236}">
                  <a16:creationId xmlns:a16="http://schemas.microsoft.com/office/drawing/2014/main" id="{21DEE553-C9F3-F319-942A-42BBCB37BF9F}"/>
                </a:ext>
              </a:extLst>
            </p:cNvPr>
            <p:cNvSpPr txBox="1"/>
            <p:nvPr/>
          </p:nvSpPr>
          <p:spPr>
            <a:xfrm>
              <a:off x="2613018" y="6166373"/>
              <a:ext cx="4090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0day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6" name="直線コネクタ 505">
              <a:extLst>
                <a:ext uri="{FF2B5EF4-FFF2-40B4-BE49-F238E27FC236}">
                  <a16:creationId xmlns:a16="http://schemas.microsoft.com/office/drawing/2014/main" id="{F506AC6F-B9F8-1AB8-E042-B32C0FBE3333}"/>
                </a:ext>
              </a:extLst>
            </p:cNvPr>
            <p:cNvCxnSpPr>
              <a:cxnSpLocks/>
            </p:cNvCxnSpPr>
            <p:nvPr/>
          </p:nvCxnSpPr>
          <p:spPr>
            <a:xfrm>
              <a:off x="2787652" y="6212847"/>
              <a:ext cx="162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7" name="直線コネクタ 506">
              <a:extLst>
                <a:ext uri="{FF2B5EF4-FFF2-40B4-BE49-F238E27FC236}">
                  <a16:creationId xmlns:a16="http://schemas.microsoft.com/office/drawing/2014/main" id="{D7CFCD05-82DB-17DB-5D2F-55A9E581FB0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4386321" y="6197704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8" name="直線コネクタ 507">
              <a:extLst>
                <a:ext uri="{FF2B5EF4-FFF2-40B4-BE49-F238E27FC236}">
                  <a16:creationId xmlns:a16="http://schemas.microsoft.com/office/drawing/2014/main" id="{016AD060-6E2D-BE82-E48D-37AFD408C2E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201142" y="6197704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9" name="テキスト ボックス 508">
              <a:extLst>
                <a:ext uri="{FF2B5EF4-FFF2-40B4-BE49-F238E27FC236}">
                  <a16:creationId xmlns:a16="http://schemas.microsoft.com/office/drawing/2014/main" id="{E72EF14E-8B02-601D-F69F-5F33F0B776B0}"/>
                </a:ext>
              </a:extLst>
            </p:cNvPr>
            <p:cNvSpPr txBox="1"/>
            <p:nvPr/>
          </p:nvSpPr>
          <p:spPr>
            <a:xfrm>
              <a:off x="3069214" y="6168206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テキスト ボックス 336">
              <a:extLst>
                <a:ext uri="{FF2B5EF4-FFF2-40B4-BE49-F238E27FC236}">
                  <a16:creationId xmlns:a16="http://schemas.microsoft.com/office/drawing/2014/main" id="{AB803B84-D881-F015-0D5B-9D5B6D0335F2}"/>
                </a:ext>
              </a:extLst>
            </p:cNvPr>
            <p:cNvSpPr txBox="1"/>
            <p:nvPr/>
          </p:nvSpPr>
          <p:spPr>
            <a:xfrm>
              <a:off x="4255058" y="6164226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波線 337">
              <a:extLst>
                <a:ext uri="{FF2B5EF4-FFF2-40B4-BE49-F238E27FC236}">
                  <a16:creationId xmlns:a16="http://schemas.microsoft.com/office/drawing/2014/main" id="{AC6A3798-3C44-9194-C0CA-E89F78191566}"/>
                </a:ext>
              </a:extLst>
            </p:cNvPr>
            <p:cNvSpPr/>
            <p:nvPr/>
          </p:nvSpPr>
          <p:spPr>
            <a:xfrm rot="16200000">
              <a:off x="2914830" y="6210774"/>
              <a:ext cx="144000" cy="36000"/>
            </a:xfrm>
            <a:prstGeom prst="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正方形/長方形 338">
              <a:extLst>
                <a:ext uri="{FF2B5EF4-FFF2-40B4-BE49-F238E27FC236}">
                  <a16:creationId xmlns:a16="http://schemas.microsoft.com/office/drawing/2014/main" id="{1414819C-BE77-8EEF-6519-B13A99E64DC3}"/>
                </a:ext>
              </a:extLst>
            </p:cNvPr>
            <p:cNvSpPr/>
            <p:nvPr/>
          </p:nvSpPr>
          <p:spPr>
            <a:xfrm>
              <a:off x="2937852" y="6288264"/>
              <a:ext cx="97721" cy="67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正方形/長方形 339">
              <a:extLst>
                <a:ext uri="{FF2B5EF4-FFF2-40B4-BE49-F238E27FC236}">
                  <a16:creationId xmlns:a16="http://schemas.microsoft.com/office/drawing/2014/main" id="{73206370-3973-06FD-D598-C15C023F59B3}"/>
                </a:ext>
              </a:extLst>
            </p:cNvPr>
            <p:cNvSpPr/>
            <p:nvPr/>
          </p:nvSpPr>
          <p:spPr>
            <a:xfrm>
              <a:off x="2940383" y="6147199"/>
              <a:ext cx="97721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テキスト ボックス 344">
              <a:extLst>
                <a:ext uri="{FF2B5EF4-FFF2-40B4-BE49-F238E27FC236}">
                  <a16:creationId xmlns:a16="http://schemas.microsoft.com/office/drawing/2014/main" id="{D67F93E6-D38E-F209-E81E-FF8A48242722}"/>
                </a:ext>
              </a:extLst>
            </p:cNvPr>
            <p:cNvSpPr txBox="1"/>
            <p:nvPr/>
          </p:nvSpPr>
          <p:spPr>
            <a:xfrm>
              <a:off x="3397178" y="6265402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DAS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7" name="直線矢印コネクタ 346">
              <a:extLst>
                <a:ext uri="{FF2B5EF4-FFF2-40B4-BE49-F238E27FC236}">
                  <a16:creationId xmlns:a16="http://schemas.microsoft.com/office/drawing/2014/main" id="{4310CF87-87B6-48BA-DC21-942C0B8B0C25}"/>
                </a:ext>
              </a:extLst>
            </p:cNvPr>
            <p:cNvCxnSpPr/>
            <p:nvPr/>
          </p:nvCxnSpPr>
          <p:spPr>
            <a:xfrm>
              <a:off x="3219141" y="5822738"/>
              <a:ext cx="0" cy="1424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3" name="テキスト ボックス 662">
              <a:extLst>
                <a:ext uri="{FF2B5EF4-FFF2-40B4-BE49-F238E27FC236}">
                  <a16:creationId xmlns:a16="http://schemas.microsoft.com/office/drawing/2014/main" id="{1AE5E2EF-D4A5-BF0D-B181-15DF4EF9FDA8}"/>
                </a:ext>
              </a:extLst>
            </p:cNvPr>
            <p:cNvSpPr txBox="1"/>
            <p:nvPr/>
          </p:nvSpPr>
          <p:spPr>
            <a:xfrm>
              <a:off x="2654495" y="5718987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+Ethanol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4" name="直線コネクタ 663">
              <a:extLst>
                <a:ext uri="{FF2B5EF4-FFF2-40B4-BE49-F238E27FC236}">
                  <a16:creationId xmlns:a16="http://schemas.microsoft.com/office/drawing/2014/main" id="{B55B894E-2328-14F5-80D1-7B66E917CE5B}"/>
                </a:ext>
              </a:extLst>
            </p:cNvPr>
            <p:cNvCxnSpPr/>
            <p:nvPr/>
          </p:nvCxnSpPr>
          <p:spPr>
            <a:xfrm>
              <a:off x="3153019" y="5827101"/>
              <a:ext cx="6674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2" name="グループ化 721">
            <a:extLst>
              <a:ext uri="{FF2B5EF4-FFF2-40B4-BE49-F238E27FC236}">
                <a16:creationId xmlns:a16="http://schemas.microsoft.com/office/drawing/2014/main" id="{E4738BD3-DAD0-1380-64D8-825FBCF326F4}"/>
              </a:ext>
            </a:extLst>
          </p:cNvPr>
          <p:cNvGrpSpPr/>
          <p:nvPr/>
        </p:nvGrpSpPr>
        <p:grpSpPr>
          <a:xfrm>
            <a:off x="2941889" y="910077"/>
            <a:ext cx="1685787" cy="1690545"/>
            <a:chOff x="2813278" y="3797510"/>
            <a:chExt cx="1685787" cy="1690545"/>
          </a:xfrm>
        </p:grpSpPr>
        <p:pic>
          <p:nvPicPr>
            <p:cNvPr id="671" name="グラフィックス 670">
              <a:extLst>
                <a:ext uri="{FF2B5EF4-FFF2-40B4-BE49-F238E27FC236}">
                  <a16:creationId xmlns:a16="http://schemas.microsoft.com/office/drawing/2014/main" id="{FC8FE742-96A0-D339-ABBB-1BA5703F0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542" b="7703"/>
            <a:stretch/>
          </p:blipFill>
          <p:spPr>
            <a:xfrm>
              <a:off x="3173958" y="3955698"/>
              <a:ext cx="1231910" cy="1240914"/>
            </a:xfrm>
            <a:prstGeom prst="rect">
              <a:avLst/>
            </a:prstGeom>
          </p:spPr>
        </p:pic>
        <p:sp>
          <p:nvSpPr>
            <p:cNvPr id="675" name="テキスト ボックス 674">
              <a:extLst>
                <a:ext uri="{FF2B5EF4-FFF2-40B4-BE49-F238E27FC236}">
                  <a16:creationId xmlns:a16="http://schemas.microsoft.com/office/drawing/2014/main" id="{C16FE4E7-235A-D560-C94B-5ABB3E2D4E9E}"/>
                </a:ext>
              </a:extLst>
            </p:cNvPr>
            <p:cNvSpPr txBox="1"/>
            <p:nvPr/>
          </p:nvSpPr>
          <p:spPr>
            <a:xfrm>
              <a:off x="2894906" y="5030250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6" name="直線コネクタ 675">
              <a:extLst>
                <a:ext uri="{FF2B5EF4-FFF2-40B4-BE49-F238E27FC236}">
                  <a16:creationId xmlns:a16="http://schemas.microsoft.com/office/drawing/2014/main" id="{6BFDC195-81E1-27D8-9EEF-1C2D298B3195}"/>
                </a:ext>
              </a:extLst>
            </p:cNvPr>
            <p:cNvCxnSpPr>
              <a:cxnSpLocks/>
            </p:cNvCxnSpPr>
            <p:nvPr/>
          </p:nvCxnSpPr>
          <p:spPr>
            <a:xfrm>
              <a:off x="3143710" y="5140604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7" name="テキスト ボックス 676">
              <a:extLst>
                <a:ext uri="{FF2B5EF4-FFF2-40B4-BE49-F238E27FC236}">
                  <a16:creationId xmlns:a16="http://schemas.microsoft.com/office/drawing/2014/main" id="{9055FF24-072E-B9C9-5E07-18FF66F09C30}"/>
                </a:ext>
              </a:extLst>
            </p:cNvPr>
            <p:cNvSpPr txBox="1"/>
            <p:nvPr/>
          </p:nvSpPr>
          <p:spPr>
            <a:xfrm>
              <a:off x="2894906" y="4753021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8" name="テキスト ボックス 677">
              <a:extLst>
                <a:ext uri="{FF2B5EF4-FFF2-40B4-BE49-F238E27FC236}">
                  <a16:creationId xmlns:a16="http://schemas.microsoft.com/office/drawing/2014/main" id="{588A24BB-754F-07CC-7F01-85F532158F21}"/>
                </a:ext>
              </a:extLst>
            </p:cNvPr>
            <p:cNvSpPr txBox="1"/>
            <p:nvPr/>
          </p:nvSpPr>
          <p:spPr>
            <a:xfrm>
              <a:off x="2894906" y="4475792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9" name="テキスト ボックス 678">
              <a:extLst>
                <a:ext uri="{FF2B5EF4-FFF2-40B4-BE49-F238E27FC236}">
                  <a16:creationId xmlns:a16="http://schemas.microsoft.com/office/drawing/2014/main" id="{F8077009-483D-EE7B-6241-30200BD66F84}"/>
                </a:ext>
              </a:extLst>
            </p:cNvPr>
            <p:cNvSpPr txBox="1"/>
            <p:nvPr/>
          </p:nvSpPr>
          <p:spPr>
            <a:xfrm>
              <a:off x="2894906" y="419856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0" name="テキスト ボックス 679">
              <a:extLst>
                <a:ext uri="{FF2B5EF4-FFF2-40B4-BE49-F238E27FC236}">
                  <a16:creationId xmlns:a16="http://schemas.microsoft.com/office/drawing/2014/main" id="{92BC1088-05C2-944A-2369-20E35D299323}"/>
                </a:ext>
              </a:extLst>
            </p:cNvPr>
            <p:cNvSpPr txBox="1"/>
            <p:nvPr/>
          </p:nvSpPr>
          <p:spPr>
            <a:xfrm>
              <a:off x="2894906" y="392133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1" name="直線コネクタ 680">
              <a:extLst>
                <a:ext uri="{FF2B5EF4-FFF2-40B4-BE49-F238E27FC236}">
                  <a16:creationId xmlns:a16="http://schemas.microsoft.com/office/drawing/2014/main" id="{96A79485-7F0B-2163-7742-0F0A9B241B63}"/>
                </a:ext>
              </a:extLst>
            </p:cNvPr>
            <p:cNvCxnSpPr>
              <a:cxnSpLocks/>
            </p:cNvCxnSpPr>
            <p:nvPr/>
          </p:nvCxnSpPr>
          <p:spPr>
            <a:xfrm>
              <a:off x="3143710" y="4863028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2" name="直線コネクタ 681">
              <a:extLst>
                <a:ext uri="{FF2B5EF4-FFF2-40B4-BE49-F238E27FC236}">
                  <a16:creationId xmlns:a16="http://schemas.microsoft.com/office/drawing/2014/main" id="{3BAD2A51-8839-DB02-59F1-151859666D6B}"/>
                </a:ext>
              </a:extLst>
            </p:cNvPr>
            <p:cNvCxnSpPr>
              <a:cxnSpLocks/>
            </p:cNvCxnSpPr>
            <p:nvPr/>
          </p:nvCxnSpPr>
          <p:spPr>
            <a:xfrm>
              <a:off x="3143710" y="4585450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3" name="直線コネクタ 682">
              <a:extLst>
                <a:ext uri="{FF2B5EF4-FFF2-40B4-BE49-F238E27FC236}">
                  <a16:creationId xmlns:a16="http://schemas.microsoft.com/office/drawing/2014/main" id="{E2969089-4A25-0A78-EB14-FB2893BB6DCD}"/>
                </a:ext>
              </a:extLst>
            </p:cNvPr>
            <p:cNvCxnSpPr>
              <a:cxnSpLocks/>
            </p:cNvCxnSpPr>
            <p:nvPr/>
          </p:nvCxnSpPr>
          <p:spPr>
            <a:xfrm>
              <a:off x="3143710" y="4307872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直線コネクタ 683">
              <a:extLst>
                <a:ext uri="{FF2B5EF4-FFF2-40B4-BE49-F238E27FC236}">
                  <a16:creationId xmlns:a16="http://schemas.microsoft.com/office/drawing/2014/main" id="{4A0A987F-5376-30D5-058F-BB2BFBD30A8C}"/>
                </a:ext>
              </a:extLst>
            </p:cNvPr>
            <p:cNvCxnSpPr>
              <a:cxnSpLocks/>
            </p:cNvCxnSpPr>
            <p:nvPr/>
          </p:nvCxnSpPr>
          <p:spPr>
            <a:xfrm>
              <a:off x="3143710" y="4030294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8" name="テキスト ボックス 707">
              <a:extLst>
                <a:ext uri="{FF2B5EF4-FFF2-40B4-BE49-F238E27FC236}">
                  <a16:creationId xmlns:a16="http://schemas.microsoft.com/office/drawing/2014/main" id="{57A5B50D-1F65-390F-D8B9-6D5F31673761}"/>
                </a:ext>
              </a:extLst>
            </p:cNvPr>
            <p:cNvSpPr txBox="1"/>
            <p:nvPr/>
          </p:nvSpPr>
          <p:spPr>
            <a:xfrm>
              <a:off x="3616952" y="5173415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9" name="テキスト ボックス 708">
              <a:extLst>
                <a:ext uri="{FF2B5EF4-FFF2-40B4-BE49-F238E27FC236}">
                  <a16:creationId xmlns:a16="http://schemas.microsoft.com/office/drawing/2014/main" id="{B29AC96A-3FC3-0AF1-821D-C3C307320131}"/>
                </a:ext>
              </a:extLst>
            </p:cNvPr>
            <p:cNvSpPr txBox="1"/>
            <p:nvPr/>
          </p:nvSpPr>
          <p:spPr>
            <a:xfrm>
              <a:off x="3890921" y="5173415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0" name="テキスト ボックス 709">
              <a:extLst>
                <a:ext uri="{FF2B5EF4-FFF2-40B4-BE49-F238E27FC236}">
                  <a16:creationId xmlns:a16="http://schemas.microsoft.com/office/drawing/2014/main" id="{FEC78C17-B8AE-72CD-FE87-81CEE6E2181C}"/>
                </a:ext>
              </a:extLst>
            </p:cNvPr>
            <p:cNvSpPr txBox="1"/>
            <p:nvPr/>
          </p:nvSpPr>
          <p:spPr>
            <a:xfrm>
              <a:off x="4170129" y="5173415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1" name="テキスト ボックス 710">
              <a:extLst>
                <a:ext uri="{FF2B5EF4-FFF2-40B4-BE49-F238E27FC236}">
                  <a16:creationId xmlns:a16="http://schemas.microsoft.com/office/drawing/2014/main" id="{59B79C9E-E1B3-89D7-9BD0-D1B0706ADAEE}"/>
                </a:ext>
              </a:extLst>
            </p:cNvPr>
            <p:cNvSpPr txBox="1"/>
            <p:nvPr/>
          </p:nvSpPr>
          <p:spPr>
            <a:xfrm>
              <a:off x="3322419" y="5173415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2" name="テキスト ボックス 711">
              <a:extLst>
                <a:ext uri="{FF2B5EF4-FFF2-40B4-BE49-F238E27FC236}">
                  <a16:creationId xmlns:a16="http://schemas.microsoft.com/office/drawing/2014/main" id="{7A910496-2BCE-7466-B9D1-8D5C5F4C0B4A}"/>
                </a:ext>
              </a:extLst>
            </p:cNvPr>
            <p:cNvSpPr txBox="1"/>
            <p:nvPr/>
          </p:nvSpPr>
          <p:spPr>
            <a:xfrm>
              <a:off x="3048846" y="5173415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3" name="直線コネクタ 712">
              <a:extLst>
                <a:ext uri="{FF2B5EF4-FFF2-40B4-BE49-F238E27FC236}">
                  <a16:creationId xmlns:a16="http://schemas.microsoft.com/office/drawing/2014/main" id="{21D68499-DD81-DC98-BD70-8C4186EDFA0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11785" y="521613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4" name="直線コネクタ 713">
              <a:extLst>
                <a:ext uri="{FF2B5EF4-FFF2-40B4-BE49-F238E27FC236}">
                  <a16:creationId xmlns:a16="http://schemas.microsoft.com/office/drawing/2014/main" id="{21D5A8F0-426E-0169-F997-A2D085CE502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487200" y="521613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直線コネクタ 714">
              <a:extLst>
                <a:ext uri="{FF2B5EF4-FFF2-40B4-BE49-F238E27FC236}">
                  <a16:creationId xmlns:a16="http://schemas.microsoft.com/office/drawing/2014/main" id="{9ACDF363-788F-FB12-ACFC-5936670F8C1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62615" y="521613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直線コネクタ 715">
              <a:extLst>
                <a:ext uri="{FF2B5EF4-FFF2-40B4-BE49-F238E27FC236}">
                  <a16:creationId xmlns:a16="http://schemas.microsoft.com/office/drawing/2014/main" id="{CC8A4318-3807-21D1-6E9A-59641E4889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038030" y="521613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7" name="直線コネクタ 716">
              <a:extLst>
                <a:ext uri="{FF2B5EF4-FFF2-40B4-BE49-F238E27FC236}">
                  <a16:creationId xmlns:a16="http://schemas.microsoft.com/office/drawing/2014/main" id="{F5597C65-9824-5B62-55A6-D03C858C6C3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313445" y="521613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8" name="テキスト ボックス 717">
              <a:extLst>
                <a:ext uri="{FF2B5EF4-FFF2-40B4-BE49-F238E27FC236}">
                  <a16:creationId xmlns:a16="http://schemas.microsoft.com/office/drawing/2014/main" id="{B6913CAE-08DD-91E6-3EEF-5498DB4C4E94}"/>
                </a:ext>
              </a:extLst>
            </p:cNvPr>
            <p:cNvSpPr txBox="1"/>
            <p:nvPr/>
          </p:nvSpPr>
          <p:spPr>
            <a:xfrm>
              <a:off x="3277788" y="5272611"/>
              <a:ext cx="10358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Log2 Fold Change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0" name="テキスト ボックス 719">
              <a:extLst>
                <a:ext uri="{FF2B5EF4-FFF2-40B4-BE49-F238E27FC236}">
                  <a16:creationId xmlns:a16="http://schemas.microsoft.com/office/drawing/2014/main" id="{F7F9AE5F-A674-765D-2079-3689C894FE08}"/>
                </a:ext>
              </a:extLst>
            </p:cNvPr>
            <p:cNvSpPr txBox="1"/>
            <p:nvPr/>
          </p:nvSpPr>
          <p:spPr>
            <a:xfrm rot="16200000">
              <a:off x="2475204" y="4490002"/>
              <a:ext cx="8915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-Log10 q-Value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" name="テキスト ボックス 720">
              <a:extLst>
                <a:ext uri="{FF2B5EF4-FFF2-40B4-BE49-F238E27FC236}">
                  <a16:creationId xmlns:a16="http://schemas.microsoft.com/office/drawing/2014/main" id="{3C6368D1-D435-857D-AD12-6D9632FAD1E6}"/>
                </a:ext>
              </a:extLst>
            </p:cNvPr>
            <p:cNvSpPr txBox="1"/>
            <p:nvPr/>
          </p:nvSpPr>
          <p:spPr>
            <a:xfrm>
              <a:off x="3367682" y="3797510"/>
              <a:ext cx="8258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gE1d vs W1d</a:t>
              </a:r>
              <a:endParaRPr kumimoji="1" lang="ja-JP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9" name="グループ化 728">
            <a:extLst>
              <a:ext uri="{FF2B5EF4-FFF2-40B4-BE49-F238E27FC236}">
                <a16:creationId xmlns:a16="http://schemas.microsoft.com/office/drawing/2014/main" id="{E954828D-7578-66AC-61DB-54F7F797EE25}"/>
              </a:ext>
            </a:extLst>
          </p:cNvPr>
          <p:cNvGrpSpPr/>
          <p:nvPr/>
        </p:nvGrpSpPr>
        <p:grpSpPr>
          <a:xfrm>
            <a:off x="4597176" y="920189"/>
            <a:ext cx="1696571" cy="1686163"/>
            <a:chOff x="2997179" y="5304540"/>
            <a:chExt cx="1696571" cy="1686163"/>
          </a:xfrm>
        </p:grpSpPr>
        <p:pic>
          <p:nvPicPr>
            <p:cNvPr id="673" name="グラフィックス 672">
              <a:extLst>
                <a:ext uri="{FF2B5EF4-FFF2-40B4-BE49-F238E27FC236}">
                  <a16:creationId xmlns:a16="http://schemas.microsoft.com/office/drawing/2014/main" id="{F0B860B9-0CE4-EBF0-482D-D54D310237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8033" t="-1" b="7704"/>
            <a:stretch/>
          </p:blipFill>
          <p:spPr>
            <a:xfrm>
              <a:off x="3358884" y="5462238"/>
              <a:ext cx="1238763" cy="1240916"/>
            </a:xfrm>
            <a:prstGeom prst="rect">
              <a:avLst/>
            </a:prstGeom>
          </p:spPr>
        </p:pic>
        <p:sp>
          <p:nvSpPr>
            <p:cNvPr id="685" name="テキスト ボックス 684">
              <a:extLst>
                <a:ext uri="{FF2B5EF4-FFF2-40B4-BE49-F238E27FC236}">
                  <a16:creationId xmlns:a16="http://schemas.microsoft.com/office/drawing/2014/main" id="{C1E4DCA9-FC24-A77B-3306-B280B4305D3F}"/>
                </a:ext>
              </a:extLst>
            </p:cNvPr>
            <p:cNvSpPr txBox="1"/>
            <p:nvPr/>
          </p:nvSpPr>
          <p:spPr>
            <a:xfrm>
              <a:off x="3083866" y="652944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6" name="直線コネクタ 685">
              <a:extLst>
                <a:ext uri="{FF2B5EF4-FFF2-40B4-BE49-F238E27FC236}">
                  <a16:creationId xmlns:a16="http://schemas.microsoft.com/office/drawing/2014/main" id="{38FDCDAD-0646-CCF8-9792-3B2343DCFBF8}"/>
                </a:ext>
              </a:extLst>
            </p:cNvPr>
            <p:cNvCxnSpPr>
              <a:cxnSpLocks/>
            </p:cNvCxnSpPr>
            <p:nvPr/>
          </p:nvCxnSpPr>
          <p:spPr>
            <a:xfrm>
              <a:off x="3332670" y="6639797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7" name="テキスト ボックス 686">
              <a:extLst>
                <a:ext uri="{FF2B5EF4-FFF2-40B4-BE49-F238E27FC236}">
                  <a16:creationId xmlns:a16="http://schemas.microsoft.com/office/drawing/2014/main" id="{238FD657-F2B4-ABB3-B71C-35536BBA94BA}"/>
                </a:ext>
              </a:extLst>
            </p:cNvPr>
            <p:cNvSpPr txBox="1"/>
            <p:nvPr/>
          </p:nvSpPr>
          <p:spPr>
            <a:xfrm>
              <a:off x="3083866" y="625221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8" name="テキスト ボックス 687">
              <a:extLst>
                <a:ext uri="{FF2B5EF4-FFF2-40B4-BE49-F238E27FC236}">
                  <a16:creationId xmlns:a16="http://schemas.microsoft.com/office/drawing/2014/main" id="{649E1760-D576-52D4-9D84-0AB0582BF3A3}"/>
                </a:ext>
              </a:extLst>
            </p:cNvPr>
            <p:cNvSpPr txBox="1"/>
            <p:nvPr/>
          </p:nvSpPr>
          <p:spPr>
            <a:xfrm>
              <a:off x="3083866" y="5974985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9" name="テキスト ボックス 688">
              <a:extLst>
                <a:ext uri="{FF2B5EF4-FFF2-40B4-BE49-F238E27FC236}">
                  <a16:creationId xmlns:a16="http://schemas.microsoft.com/office/drawing/2014/main" id="{7635BEE6-CA13-872D-68BB-20E80355E9C5}"/>
                </a:ext>
              </a:extLst>
            </p:cNvPr>
            <p:cNvSpPr txBox="1"/>
            <p:nvPr/>
          </p:nvSpPr>
          <p:spPr>
            <a:xfrm>
              <a:off x="3083866" y="5697756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0" name="テキスト ボックス 689">
              <a:extLst>
                <a:ext uri="{FF2B5EF4-FFF2-40B4-BE49-F238E27FC236}">
                  <a16:creationId xmlns:a16="http://schemas.microsoft.com/office/drawing/2014/main" id="{02708815-EC1D-31FF-EFC1-3F8EF69CB03C}"/>
                </a:ext>
              </a:extLst>
            </p:cNvPr>
            <p:cNvSpPr txBox="1"/>
            <p:nvPr/>
          </p:nvSpPr>
          <p:spPr>
            <a:xfrm>
              <a:off x="3083866" y="5420527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91" name="直線コネクタ 690">
              <a:extLst>
                <a:ext uri="{FF2B5EF4-FFF2-40B4-BE49-F238E27FC236}">
                  <a16:creationId xmlns:a16="http://schemas.microsoft.com/office/drawing/2014/main" id="{B9FD54A3-EBB7-7DCF-74BD-2EEF461798D1}"/>
                </a:ext>
              </a:extLst>
            </p:cNvPr>
            <p:cNvCxnSpPr>
              <a:cxnSpLocks/>
            </p:cNvCxnSpPr>
            <p:nvPr/>
          </p:nvCxnSpPr>
          <p:spPr>
            <a:xfrm>
              <a:off x="3332670" y="6362221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コネクタ 691">
              <a:extLst>
                <a:ext uri="{FF2B5EF4-FFF2-40B4-BE49-F238E27FC236}">
                  <a16:creationId xmlns:a16="http://schemas.microsoft.com/office/drawing/2014/main" id="{2EC6569D-E25A-1F02-3896-6002AA30FC90}"/>
                </a:ext>
              </a:extLst>
            </p:cNvPr>
            <p:cNvCxnSpPr>
              <a:cxnSpLocks/>
            </p:cNvCxnSpPr>
            <p:nvPr/>
          </p:nvCxnSpPr>
          <p:spPr>
            <a:xfrm>
              <a:off x="3332670" y="6084643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直線コネクタ 692">
              <a:extLst>
                <a:ext uri="{FF2B5EF4-FFF2-40B4-BE49-F238E27FC236}">
                  <a16:creationId xmlns:a16="http://schemas.microsoft.com/office/drawing/2014/main" id="{1FF96E11-870F-7A27-B498-8405A253BEB0}"/>
                </a:ext>
              </a:extLst>
            </p:cNvPr>
            <p:cNvCxnSpPr>
              <a:cxnSpLocks/>
            </p:cNvCxnSpPr>
            <p:nvPr/>
          </p:nvCxnSpPr>
          <p:spPr>
            <a:xfrm>
              <a:off x="3332670" y="5807065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4" name="直線コネクタ 693">
              <a:extLst>
                <a:ext uri="{FF2B5EF4-FFF2-40B4-BE49-F238E27FC236}">
                  <a16:creationId xmlns:a16="http://schemas.microsoft.com/office/drawing/2014/main" id="{DE34CF26-73D5-06E6-F1DB-FAC01AEFE531}"/>
                </a:ext>
              </a:extLst>
            </p:cNvPr>
            <p:cNvCxnSpPr>
              <a:cxnSpLocks/>
            </p:cNvCxnSpPr>
            <p:nvPr/>
          </p:nvCxnSpPr>
          <p:spPr>
            <a:xfrm>
              <a:off x="3332670" y="5529487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5" name="テキスト ボックス 694">
              <a:extLst>
                <a:ext uri="{FF2B5EF4-FFF2-40B4-BE49-F238E27FC236}">
                  <a16:creationId xmlns:a16="http://schemas.microsoft.com/office/drawing/2014/main" id="{6C3BA2D2-731E-8C84-0E4E-7395CF09C949}"/>
                </a:ext>
              </a:extLst>
            </p:cNvPr>
            <p:cNvSpPr txBox="1"/>
            <p:nvPr/>
          </p:nvSpPr>
          <p:spPr>
            <a:xfrm>
              <a:off x="3811637" y="667606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6" name="テキスト ボックス 695">
              <a:extLst>
                <a:ext uri="{FF2B5EF4-FFF2-40B4-BE49-F238E27FC236}">
                  <a16:creationId xmlns:a16="http://schemas.microsoft.com/office/drawing/2014/main" id="{945FD1A2-4DC9-0EBA-5C51-066F6E3AD5C6}"/>
                </a:ext>
              </a:extLst>
            </p:cNvPr>
            <p:cNvSpPr txBox="1"/>
            <p:nvPr/>
          </p:nvSpPr>
          <p:spPr>
            <a:xfrm>
              <a:off x="4085606" y="667606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7" name="テキスト ボックス 696">
              <a:extLst>
                <a:ext uri="{FF2B5EF4-FFF2-40B4-BE49-F238E27FC236}">
                  <a16:creationId xmlns:a16="http://schemas.microsoft.com/office/drawing/2014/main" id="{CBD0E669-B5A3-B9BE-8DDA-AD08F5C04D9A}"/>
                </a:ext>
              </a:extLst>
            </p:cNvPr>
            <p:cNvSpPr txBox="1"/>
            <p:nvPr/>
          </p:nvSpPr>
          <p:spPr>
            <a:xfrm>
              <a:off x="4364814" y="6676063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9" name="テキスト ボックス 698">
              <a:extLst>
                <a:ext uri="{FF2B5EF4-FFF2-40B4-BE49-F238E27FC236}">
                  <a16:creationId xmlns:a16="http://schemas.microsoft.com/office/drawing/2014/main" id="{D03EC5DA-0F0D-9BB7-F700-2D5252936FCB}"/>
                </a:ext>
              </a:extLst>
            </p:cNvPr>
            <p:cNvSpPr txBox="1"/>
            <p:nvPr/>
          </p:nvSpPr>
          <p:spPr>
            <a:xfrm>
              <a:off x="3517104" y="6676063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-0.5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0" name="テキスト ボックス 699">
              <a:extLst>
                <a:ext uri="{FF2B5EF4-FFF2-40B4-BE49-F238E27FC236}">
                  <a16:creationId xmlns:a16="http://schemas.microsoft.com/office/drawing/2014/main" id="{87D1E1EE-D8AF-2670-CB33-FEE3CB0BAE30}"/>
                </a:ext>
              </a:extLst>
            </p:cNvPr>
            <p:cNvSpPr txBox="1"/>
            <p:nvPr/>
          </p:nvSpPr>
          <p:spPr>
            <a:xfrm>
              <a:off x="3243531" y="6676063"/>
              <a:ext cx="3626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1" name="直線コネクタ 700">
              <a:extLst>
                <a:ext uri="{FF2B5EF4-FFF2-40B4-BE49-F238E27FC236}">
                  <a16:creationId xmlns:a16="http://schemas.microsoft.com/office/drawing/2014/main" id="{D2C81AE5-7F78-D6E8-B6F7-55C9DF272D9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406470" y="6718779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3" name="直線コネクタ 702">
              <a:extLst>
                <a:ext uri="{FF2B5EF4-FFF2-40B4-BE49-F238E27FC236}">
                  <a16:creationId xmlns:a16="http://schemas.microsoft.com/office/drawing/2014/main" id="{5F96DBC7-F94D-EF0F-0F54-420A2F4EC0F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681885" y="6718779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4" name="直線コネクタ 703">
              <a:extLst>
                <a:ext uri="{FF2B5EF4-FFF2-40B4-BE49-F238E27FC236}">
                  <a16:creationId xmlns:a16="http://schemas.microsoft.com/office/drawing/2014/main" id="{B3AD6CB3-DDB9-4BCD-A132-4B3933C99DF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957300" y="6718779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5" name="直線コネクタ 704">
              <a:extLst>
                <a:ext uri="{FF2B5EF4-FFF2-40B4-BE49-F238E27FC236}">
                  <a16:creationId xmlns:a16="http://schemas.microsoft.com/office/drawing/2014/main" id="{44547EEF-9BC6-8F38-9336-D5EEDA6785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232715" y="6718779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6" name="直線コネクタ 705">
              <a:extLst>
                <a:ext uri="{FF2B5EF4-FFF2-40B4-BE49-F238E27FC236}">
                  <a16:creationId xmlns:a16="http://schemas.microsoft.com/office/drawing/2014/main" id="{6A5EA2E0-1001-5CF6-1AE6-7495E78F3A8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08130" y="6718779"/>
              <a:ext cx="36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7" name="テキスト ボックス 706">
              <a:extLst>
                <a:ext uri="{FF2B5EF4-FFF2-40B4-BE49-F238E27FC236}">
                  <a16:creationId xmlns:a16="http://schemas.microsoft.com/office/drawing/2014/main" id="{D72B0208-DC28-D606-010F-7084192B1C73}"/>
                </a:ext>
              </a:extLst>
            </p:cNvPr>
            <p:cNvSpPr txBox="1"/>
            <p:nvPr/>
          </p:nvSpPr>
          <p:spPr>
            <a:xfrm>
              <a:off x="3472473" y="6775259"/>
              <a:ext cx="10358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Log2 Fold Change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" name="テキスト ボックス 718">
              <a:extLst>
                <a:ext uri="{FF2B5EF4-FFF2-40B4-BE49-F238E27FC236}">
                  <a16:creationId xmlns:a16="http://schemas.microsoft.com/office/drawing/2014/main" id="{231DA524-EA01-2025-407F-B7FB4EAECE40}"/>
                </a:ext>
              </a:extLst>
            </p:cNvPr>
            <p:cNvSpPr txBox="1"/>
            <p:nvPr/>
          </p:nvSpPr>
          <p:spPr>
            <a:xfrm rot="16200000">
              <a:off x="2659105" y="5996322"/>
              <a:ext cx="89159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-Log10 q-Value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" name="テキスト ボックス 722">
              <a:extLst>
                <a:ext uri="{FF2B5EF4-FFF2-40B4-BE49-F238E27FC236}">
                  <a16:creationId xmlns:a16="http://schemas.microsoft.com/office/drawing/2014/main" id="{A9E77452-17E9-92C2-48BA-845E55ADC97F}"/>
                </a:ext>
              </a:extLst>
            </p:cNvPr>
            <p:cNvSpPr txBox="1"/>
            <p:nvPr/>
          </p:nvSpPr>
          <p:spPr>
            <a:xfrm>
              <a:off x="3556562" y="5304540"/>
              <a:ext cx="8258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gE3d vs W3d</a:t>
              </a:r>
              <a:endParaRPr kumimoji="1" lang="ja-JP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4" name="テキスト ボックス 723">
            <a:extLst>
              <a:ext uri="{FF2B5EF4-FFF2-40B4-BE49-F238E27FC236}">
                <a16:creationId xmlns:a16="http://schemas.microsoft.com/office/drawing/2014/main" id="{392752E9-882A-0AD7-C348-06BB8F8C5465}"/>
              </a:ext>
            </a:extLst>
          </p:cNvPr>
          <p:cNvSpPr txBox="1"/>
          <p:nvPr/>
        </p:nvSpPr>
        <p:spPr>
          <a:xfrm>
            <a:off x="2857591" y="894520"/>
            <a:ext cx="295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21C4CE8-3754-6C6A-E5E8-A21F50A9F94F}"/>
              </a:ext>
            </a:extLst>
          </p:cNvPr>
          <p:cNvSpPr txBox="1"/>
          <p:nvPr/>
        </p:nvSpPr>
        <p:spPr>
          <a:xfrm>
            <a:off x="398475" y="7984297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8.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8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グループ化 152">
            <a:extLst>
              <a:ext uri="{FF2B5EF4-FFF2-40B4-BE49-F238E27FC236}">
                <a16:creationId xmlns:a16="http://schemas.microsoft.com/office/drawing/2014/main" id="{C5AA91A6-0219-C21A-C021-A9655E49F122}"/>
              </a:ext>
            </a:extLst>
          </p:cNvPr>
          <p:cNvGrpSpPr/>
          <p:nvPr/>
        </p:nvGrpSpPr>
        <p:grpSpPr>
          <a:xfrm>
            <a:off x="1170485" y="1136717"/>
            <a:ext cx="4599083" cy="1570297"/>
            <a:chOff x="1170485" y="1136717"/>
            <a:chExt cx="4599083" cy="15702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A868690-D2F2-5E09-68B7-56409700C0DC}"/>
                </a:ext>
              </a:extLst>
            </p:cNvPr>
            <p:cNvSpPr txBox="1"/>
            <p:nvPr/>
          </p:nvSpPr>
          <p:spPr>
            <a:xfrm rot="18900000">
              <a:off x="1546809" y="2481936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グラフィックス 11">
              <a:extLst>
                <a:ext uri="{FF2B5EF4-FFF2-40B4-BE49-F238E27FC236}">
                  <a16:creationId xmlns:a16="http://schemas.microsoft.com/office/drawing/2014/main" id="{8DE8CABB-F504-5FC6-E355-8B65CFAE3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66633" y="1185985"/>
              <a:ext cx="1440000" cy="1437857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C634F85-8C69-D560-86EF-9D6951713F32}"/>
                </a:ext>
              </a:extLst>
            </p:cNvPr>
            <p:cNvSpPr txBox="1"/>
            <p:nvPr/>
          </p:nvSpPr>
          <p:spPr>
            <a:xfrm rot="18900000">
              <a:off x="1769902" y="2481936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170894D5-2879-5F3E-1DE3-A73A541DC215}"/>
                </a:ext>
              </a:extLst>
            </p:cNvPr>
            <p:cNvSpPr txBox="1"/>
            <p:nvPr/>
          </p:nvSpPr>
          <p:spPr>
            <a:xfrm rot="18900000">
              <a:off x="2023453" y="2481936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B6BE736-CCC4-8657-F068-CD3664650BAE}"/>
                </a:ext>
              </a:extLst>
            </p:cNvPr>
            <p:cNvSpPr txBox="1"/>
            <p:nvPr/>
          </p:nvSpPr>
          <p:spPr>
            <a:xfrm rot="18900000">
              <a:off x="2232922" y="2472302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F904B2E-652B-12F6-699F-42FBCA0C55AA}"/>
                </a:ext>
              </a:extLst>
            </p:cNvPr>
            <p:cNvSpPr txBox="1"/>
            <p:nvPr/>
          </p:nvSpPr>
          <p:spPr>
            <a:xfrm>
              <a:off x="1669371" y="1564242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C394855-041C-9A22-9548-65D4E905603A}"/>
                </a:ext>
              </a:extLst>
            </p:cNvPr>
            <p:cNvSpPr txBox="1"/>
            <p:nvPr/>
          </p:nvSpPr>
          <p:spPr>
            <a:xfrm>
              <a:off x="1904125" y="165528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313F962F-7D4F-92EF-928E-A4AF32C683FA}"/>
                </a:ext>
              </a:extLst>
            </p:cNvPr>
            <p:cNvSpPr txBox="1"/>
            <p:nvPr/>
          </p:nvSpPr>
          <p:spPr>
            <a:xfrm>
              <a:off x="2128559" y="1606735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017419F-8437-E3A3-FCAE-87F3602F94BD}"/>
                </a:ext>
              </a:extLst>
            </p:cNvPr>
            <p:cNvSpPr txBox="1"/>
            <p:nvPr/>
          </p:nvSpPr>
          <p:spPr>
            <a:xfrm>
              <a:off x="2359503" y="1194859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410401A-45C4-AE19-72A5-B185DA01DDF8}"/>
                </a:ext>
              </a:extLst>
            </p:cNvPr>
            <p:cNvSpPr txBox="1"/>
            <p:nvPr/>
          </p:nvSpPr>
          <p:spPr>
            <a:xfrm>
              <a:off x="1450443" y="2279109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F973E410-7525-D315-04FC-D8C4469F852A}"/>
                </a:ext>
              </a:extLst>
            </p:cNvPr>
            <p:cNvSpPr txBox="1"/>
            <p:nvPr/>
          </p:nvSpPr>
          <p:spPr>
            <a:xfrm>
              <a:off x="1363880" y="1980960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97B93E5-992E-85F1-DCCF-C9915A2F29FD}"/>
                </a:ext>
              </a:extLst>
            </p:cNvPr>
            <p:cNvSpPr txBox="1"/>
            <p:nvPr/>
          </p:nvSpPr>
          <p:spPr>
            <a:xfrm>
              <a:off x="1363880" y="1682810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C680224F-A4C6-D234-A265-27D6A151F9A5}"/>
                </a:ext>
              </a:extLst>
            </p:cNvPr>
            <p:cNvSpPr txBox="1"/>
            <p:nvPr/>
          </p:nvSpPr>
          <p:spPr>
            <a:xfrm>
              <a:off x="1363880" y="1384660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9927177-984A-F7FA-255E-6DE3AA4FEF32}"/>
                </a:ext>
              </a:extLst>
            </p:cNvPr>
            <p:cNvSpPr txBox="1"/>
            <p:nvPr/>
          </p:nvSpPr>
          <p:spPr>
            <a:xfrm rot="16200000">
              <a:off x="851808" y="1731082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CE3380CC-1158-ED43-DF85-921AC1CA47AC}"/>
                </a:ext>
              </a:extLst>
            </p:cNvPr>
            <p:cNvSpPr txBox="1"/>
            <p:nvPr/>
          </p:nvSpPr>
          <p:spPr>
            <a:xfrm>
              <a:off x="1745219" y="11367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AT1G72060</a:t>
              </a:r>
            </a:p>
          </p:txBody>
        </p:sp>
        <p:pic>
          <p:nvPicPr>
            <p:cNvPr id="3" name="グラフィックス 2">
              <a:extLst>
                <a:ext uri="{FF2B5EF4-FFF2-40B4-BE49-F238E27FC236}">
                  <a16:creationId xmlns:a16="http://schemas.microsoft.com/office/drawing/2014/main" id="{EF0E3AEC-AF23-1684-A3E8-E6E4CDABA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35711" y="1230521"/>
              <a:ext cx="1440000" cy="1437857"/>
            </a:xfrm>
            <a:prstGeom prst="rect">
              <a:avLst/>
            </a:prstGeom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BB6334C-EB7A-9C26-6282-DB3997FFCF7B}"/>
                </a:ext>
              </a:extLst>
            </p:cNvPr>
            <p:cNvSpPr txBox="1"/>
            <p:nvPr/>
          </p:nvSpPr>
          <p:spPr>
            <a:xfrm>
              <a:off x="2982763" y="2283158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F03FDF-A9CB-4B9F-A180-92744D7315CB}"/>
                </a:ext>
              </a:extLst>
            </p:cNvPr>
            <p:cNvSpPr txBox="1"/>
            <p:nvPr/>
          </p:nvSpPr>
          <p:spPr>
            <a:xfrm>
              <a:off x="2838492" y="2064269"/>
              <a:ext cx="3866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0.25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17E79F0-4C44-1E9B-AB06-B29B40E35F59}"/>
                </a:ext>
              </a:extLst>
            </p:cNvPr>
            <p:cNvSpPr txBox="1"/>
            <p:nvPr/>
          </p:nvSpPr>
          <p:spPr>
            <a:xfrm>
              <a:off x="2838492" y="1845382"/>
              <a:ext cx="3866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0.50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6657C11-F050-694D-34F7-CD6FB6DD1099}"/>
                </a:ext>
              </a:extLst>
            </p:cNvPr>
            <p:cNvSpPr txBox="1"/>
            <p:nvPr/>
          </p:nvSpPr>
          <p:spPr>
            <a:xfrm>
              <a:off x="2838492" y="1626495"/>
              <a:ext cx="3866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0.75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DAB640C-1D8C-4645-C433-C80B494430E5}"/>
                </a:ext>
              </a:extLst>
            </p:cNvPr>
            <p:cNvSpPr txBox="1"/>
            <p:nvPr/>
          </p:nvSpPr>
          <p:spPr>
            <a:xfrm>
              <a:off x="2838492" y="1407608"/>
              <a:ext cx="3866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196A689-6020-B653-9387-B84993532B69}"/>
                </a:ext>
              </a:extLst>
            </p:cNvPr>
            <p:cNvSpPr txBox="1"/>
            <p:nvPr/>
          </p:nvSpPr>
          <p:spPr>
            <a:xfrm>
              <a:off x="2838492" y="1188721"/>
              <a:ext cx="38664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1.25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E357A60-1864-98E9-7860-981C5AA501B5}"/>
                </a:ext>
              </a:extLst>
            </p:cNvPr>
            <p:cNvSpPr txBox="1"/>
            <p:nvPr/>
          </p:nvSpPr>
          <p:spPr>
            <a:xfrm rot="18900000">
              <a:off x="3076471" y="2484454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B5685A4-5C96-F1F6-892D-9FD812539FE4}"/>
                </a:ext>
              </a:extLst>
            </p:cNvPr>
            <p:cNvSpPr txBox="1"/>
            <p:nvPr/>
          </p:nvSpPr>
          <p:spPr>
            <a:xfrm rot="18900000">
              <a:off x="3299564" y="2484454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719A5B8-9F3A-83A7-C5C5-78614E470EF5}"/>
                </a:ext>
              </a:extLst>
            </p:cNvPr>
            <p:cNvSpPr txBox="1"/>
            <p:nvPr/>
          </p:nvSpPr>
          <p:spPr>
            <a:xfrm rot="18900000">
              <a:off x="3553115" y="2484454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61C984C-C5B5-44FD-8CC7-B379C7B860F2}"/>
                </a:ext>
              </a:extLst>
            </p:cNvPr>
            <p:cNvSpPr txBox="1"/>
            <p:nvPr/>
          </p:nvSpPr>
          <p:spPr>
            <a:xfrm rot="18900000">
              <a:off x="3762584" y="2474820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5F18CD9B-94E2-1CD0-145F-1E9B49346331}"/>
                </a:ext>
              </a:extLst>
            </p:cNvPr>
            <p:cNvSpPr txBox="1"/>
            <p:nvPr/>
          </p:nvSpPr>
          <p:spPr>
            <a:xfrm rot="16200000">
              <a:off x="2342332" y="1731082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F693240E-3AFA-F947-A1A7-FEF6B8D3EBCC}"/>
                </a:ext>
              </a:extLst>
            </p:cNvPr>
            <p:cNvSpPr txBox="1"/>
            <p:nvPr/>
          </p:nvSpPr>
          <p:spPr>
            <a:xfrm>
              <a:off x="3255225" y="11367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AT2G05540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348F8145-138A-9A82-C05F-F0A39DEE793C}"/>
                </a:ext>
              </a:extLst>
            </p:cNvPr>
            <p:cNvSpPr txBox="1"/>
            <p:nvPr/>
          </p:nvSpPr>
          <p:spPr>
            <a:xfrm>
              <a:off x="3196048" y="125946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15AC4CC3-B705-AC38-08AD-1C8916648337}"/>
                </a:ext>
              </a:extLst>
            </p:cNvPr>
            <p:cNvSpPr txBox="1"/>
            <p:nvPr/>
          </p:nvSpPr>
          <p:spPr>
            <a:xfrm>
              <a:off x="3430802" y="131493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0A12298-E24B-8765-D139-BC0FF7A07395}"/>
                </a:ext>
              </a:extLst>
            </p:cNvPr>
            <p:cNvSpPr txBox="1"/>
            <p:nvPr/>
          </p:nvSpPr>
          <p:spPr>
            <a:xfrm>
              <a:off x="3651678" y="1689782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993E97D3-A1F2-F562-15D3-2668DA4E214D}"/>
                </a:ext>
              </a:extLst>
            </p:cNvPr>
            <p:cNvSpPr txBox="1"/>
            <p:nvPr/>
          </p:nvSpPr>
          <p:spPr>
            <a:xfrm>
              <a:off x="3882622" y="127790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グラフィックス 36">
              <a:extLst>
                <a:ext uri="{FF2B5EF4-FFF2-40B4-BE49-F238E27FC236}">
                  <a16:creationId xmlns:a16="http://schemas.microsoft.com/office/drawing/2014/main" id="{8C8CDB94-CEAE-5F8C-4486-9EF4CBE8E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29568" y="1185213"/>
              <a:ext cx="1440000" cy="1437857"/>
            </a:xfrm>
            <a:prstGeom prst="rect">
              <a:avLst/>
            </a:prstGeom>
          </p:spPr>
        </p:pic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2AAE233A-67EE-7C71-EE26-F5141FB75603}"/>
                </a:ext>
              </a:extLst>
            </p:cNvPr>
            <p:cNvSpPr txBox="1"/>
            <p:nvPr/>
          </p:nvSpPr>
          <p:spPr>
            <a:xfrm>
              <a:off x="4501346" y="227779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44A16B8-876F-D1A7-AB22-BE6FDFCE3F4A}"/>
                </a:ext>
              </a:extLst>
            </p:cNvPr>
            <p:cNvSpPr txBox="1"/>
            <p:nvPr/>
          </p:nvSpPr>
          <p:spPr>
            <a:xfrm>
              <a:off x="4414783" y="1928705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3C2B683D-5274-F863-38C5-64E714226F91}"/>
                </a:ext>
              </a:extLst>
            </p:cNvPr>
            <p:cNvSpPr txBox="1"/>
            <p:nvPr/>
          </p:nvSpPr>
          <p:spPr>
            <a:xfrm>
              <a:off x="4414783" y="1579613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6EA940B-78D7-006F-AA50-56D36D38F2D3}"/>
                </a:ext>
              </a:extLst>
            </p:cNvPr>
            <p:cNvSpPr txBox="1"/>
            <p:nvPr/>
          </p:nvSpPr>
          <p:spPr>
            <a:xfrm>
              <a:off x="4414783" y="1230521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F11B884A-6A01-1752-F44A-2A024ADE0D05}"/>
                </a:ext>
              </a:extLst>
            </p:cNvPr>
            <p:cNvSpPr txBox="1"/>
            <p:nvPr/>
          </p:nvSpPr>
          <p:spPr>
            <a:xfrm rot="16200000">
              <a:off x="3916068" y="1731081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47E50F2D-B41A-B8C0-1E01-3392E8E12D87}"/>
                </a:ext>
              </a:extLst>
            </p:cNvPr>
            <p:cNvSpPr txBox="1"/>
            <p:nvPr/>
          </p:nvSpPr>
          <p:spPr>
            <a:xfrm rot="18900000">
              <a:off x="4591191" y="2491570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D2C58DB6-0A96-F28E-CB96-1E2FE55560D6}"/>
                </a:ext>
              </a:extLst>
            </p:cNvPr>
            <p:cNvSpPr txBox="1"/>
            <p:nvPr/>
          </p:nvSpPr>
          <p:spPr>
            <a:xfrm rot="18900000">
              <a:off x="4814284" y="2491570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DCD41756-4F60-C687-B6D5-E2F3D55FD2FD}"/>
                </a:ext>
              </a:extLst>
            </p:cNvPr>
            <p:cNvSpPr txBox="1"/>
            <p:nvPr/>
          </p:nvSpPr>
          <p:spPr>
            <a:xfrm rot="18900000">
              <a:off x="5067835" y="2491570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07B7FF46-45D8-0C1B-C0EF-71447AE11D8F}"/>
                </a:ext>
              </a:extLst>
            </p:cNvPr>
            <p:cNvSpPr txBox="1"/>
            <p:nvPr/>
          </p:nvSpPr>
          <p:spPr>
            <a:xfrm rot="18900000">
              <a:off x="5277304" y="2481936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7425A1EF-1234-7F0C-6938-0F40A1954516}"/>
                </a:ext>
              </a:extLst>
            </p:cNvPr>
            <p:cNvSpPr txBox="1"/>
            <p:nvPr/>
          </p:nvSpPr>
          <p:spPr>
            <a:xfrm>
              <a:off x="4798294" y="1136717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AT4G35770</a:t>
              </a: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346577E5-C704-8026-62B3-EB3E660A2638}"/>
                </a:ext>
              </a:extLst>
            </p:cNvPr>
            <p:cNvSpPr txBox="1"/>
            <p:nvPr/>
          </p:nvSpPr>
          <p:spPr>
            <a:xfrm>
              <a:off x="4711634" y="161263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AE7926FF-0E79-ABE9-F64B-D960C8F789AE}"/>
                </a:ext>
              </a:extLst>
            </p:cNvPr>
            <p:cNvSpPr txBox="1"/>
            <p:nvPr/>
          </p:nvSpPr>
          <p:spPr>
            <a:xfrm>
              <a:off x="4946388" y="150306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7C30B98D-B593-EEB5-11C5-516CD620FF1E}"/>
                </a:ext>
              </a:extLst>
            </p:cNvPr>
            <p:cNvSpPr txBox="1"/>
            <p:nvPr/>
          </p:nvSpPr>
          <p:spPr>
            <a:xfrm>
              <a:off x="5167264" y="163259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49C62F83-FE4B-D235-4B9C-157A77AA40D7}"/>
                </a:ext>
              </a:extLst>
            </p:cNvPr>
            <p:cNvSpPr txBox="1"/>
            <p:nvPr/>
          </p:nvSpPr>
          <p:spPr>
            <a:xfrm>
              <a:off x="5398208" y="122072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4" name="グループ化 153">
            <a:extLst>
              <a:ext uri="{FF2B5EF4-FFF2-40B4-BE49-F238E27FC236}">
                <a16:creationId xmlns:a16="http://schemas.microsoft.com/office/drawing/2014/main" id="{1FA9714B-0DFA-F579-B72B-89DDC8ED55E9}"/>
              </a:ext>
            </a:extLst>
          </p:cNvPr>
          <p:cNvGrpSpPr/>
          <p:nvPr/>
        </p:nvGrpSpPr>
        <p:grpSpPr>
          <a:xfrm>
            <a:off x="1170485" y="2796791"/>
            <a:ext cx="4594563" cy="1555796"/>
            <a:chOff x="1170485" y="3614735"/>
            <a:chExt cx="4594563" cy="1555796"/>
          </a:xfrm>
        </p:grpSpPr>
        <p:pic>
          <p:nvPicPr>
            <p:cNvPr id="43" name="グラフィックス 42">
              <a:extLst>
                <a:ext uri="{FF2B5EF4-FFF2-40B4-BE49-F238E27FC236}">
                  <a16:creationId xmlns:a16="http://schemas.microsoft.com/office/drawing/2014/main" id="{7BBE5C56-99C3-A4CC-BE1D-7E49003FC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348903" y="3686188"/>
              <a:ext cx="1440000" cy="1437857"/>
            </a:xfrm>
            <a:prstGeom prst="rect">
              <a:avLst/>
            </a:prstGeom>
          </p:spPr>
        </p:pic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2121629D-2B25-DA69-D8C2-3F6BFD75E556}"/>
                </a:ext>
              </a:extLst>
            </p:cNvPr>
            <p:cNvSpPr txBox="1"/>
            <p:nvPr/>
          </p:nvSpPr>
          <p:spPr>
            <a:xfrm>
              <a:off x="1449859" y="4746888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CDE91FAC-E210-7289-58B2-F0562BE26CB7}"/>
                </a:ext>
              </a:extLst>
            </p:cNvPr>
            <p:cNvSpPr txBox="1"/>
            <p:nvPr/>
          </p:nvSpPr>
          <p:spPr>
            <a:xfrm>
              <a:off x="1363296" y="4513584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4E416E93-C87D-36E6-5EA1-2E0430FC3655}"/>
                </a:ext>
              </a:extLst>
            </p:cNvPr>
            <p:cNvSpPr txBox="1"/>
            <p:nvPr/>
          </p:nvSpPr>
          <p:spPr>
            <a:xfrm>
              <a:off x="1363296" y="4280280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D432F6E-6B1F-5FDF-DEE9-55D59FB73F5B}"/>
                </a:ext>
              </a:extLst>
            </p:cNvPr>
            <p:cNvSpPr txBox="1"/>
            <p:nvPr/>
          </p:nvSpPr>
          <p:spPr>
            <a:xfrm>
              <a:off x="1363296" y="4046976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EA8197B-47CE-5550-985E-F75CDB94BD98}"/>
                </a:ext>
              </a:extLst>
            </p:cNvPr>
            <p:cNvSpPr txBox="1"/>
            <p:nvPr/>
          </p:nvSpPr>
          <p:spPr>
            <a:xfrm>
              <a:off x="1363296" y="3813672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4.0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A1127BCD-D036-E9B8-BCED-447A36D7107F}"/>
                </a:ext>
              </a:extLst>
            </p:cNvPr>
            <p:cNvSpPr txBox="1"/>
            <p:nvPr/>
          </p:nvSpPr>
          <p:spPr>
            <a:xfrm>
              <a:off x="2991354" y="474862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491F44A6-B319-17C9-CEA2-1204F4DD26D1}"/>
                </a:ext>
              </a:extLst>
            </p:cNvPr>
            <p:cNvSpPr txBox="1"/>
            <p:nvPr/>
          </p:nvSpPr>
          <p:spPr>
            <a:xfrm>
              <a:off x="2904791" y="4399930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CD1D436-C956-F9CC-ABE8-8E1F4188FB1B}"/>
                </a:ext>
              </a:extLst>
            </p:cNvPr>
            <p:cNvSpPr txBox="1"/>
            <p:nvPr/>
          </p:nvSpPr>
          <p:spPr>
            <a:xfrm>
              <a:off x="2904791" y="4051236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F5341546-72F7-2548-0167-1C2412139917}"/>
                </a:ext>
              </a:extLst>
            </p:cNvPr>
            <p:cNvSpPr txBox="1"/>
            <p:nvPr/>
          </p:nvSpPr>
          <p:spPr>
            <a:xfrm>
              <a:off x="2904791" y="3702542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4" name="グラフィックス 53">
              <a:extLst>
                <a:ext uri="{FF2B5EF4-FFF2-40B4-BE49-F238E27FC236}">
                  <a16:creationId xmlns:a16="http://schemas.microsoft.com/office/drawing/2014/main" id="{8D945010-0A93-2EC1-C372-737C0EB95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834398" y="3680145"/>
              <a:ext cx="1440000" cy="1437857"/>
            </a:xfrm>
            <a:prstGeom prst="rect">
              <a:avLst/>
            </a:prstGeom>
          </p:spPr>
        </p:pic>
        <p:pic>
          <p:nvPicPr>
            <p:cNvPr id="56" name="グラフィックス 55">
              <a:extLst>
                <a:ext uri="{FF2B5EF4-FFF2-40B4-BE49-F238E27FC236}">
                  <a16:creationId xmlns:a16="http://schemas.microsoft.com/office/drawing/2014/main" id="{3F748587-73BA-D1C4-5679-32BCAE7DC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325048" y="3668370"/>
              <a:ext cx="1440000" cy="1437857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F93FBC2D-12A9-55EF-64F2-A8142669614E}"/>
                </a:ext>
              </a:extLst>
            </p:cNvPr>
            <p:cNvSpPr txBox="1"/>
            <p:nvPr/>
          </p:nvSpPr>
          <p:spPr>
            <a:xfrm>
              <a:off x="4502242" y="474984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318EAFAD-B1A0-A268-A9A6-582048C995E1}"/>
                </a:ext>
              </a:extLst>
            </p:cNvPr>
            <p:cNvSpPr txBox="1"/>
            <p:nvPr/>
          </p:nvSpPr>
          <p:spPr>
            <a:xfrm>
              <a:off x="4415679" y="4450472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1D36DCEC-6EC9-CD6C-963C-1335BECF56A3}"/>
                </a:ext>
              </a:extLst>
            </p:cNvPr>
            <p:cNvSpPr txBox="1"/>
            <p:nvPr/>
          </p:nvSpPr>
          <p:spPr>
            <a:xfrm>
              <a:off x="4415679" y="4151097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02DE353-B322-F06A-7CFD-A857084FD77C}"/>
                </a:ext>
              </a:extLst>
            </p:cNvPr>
            <p:cNvSpPr txBox="1"/>
            <p:nvPr/>
          </p:nvSpPr>
          <p:spPr>
            <a:xfrm>
              <a:off x="4415679" y="3851722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0.6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2A3EACD5-B16A-3371-31CD-5460523CEEA3}"/>
                </a:ext>
              </a:extLst>
            </p:cNvPr>
            <p:cNvSpPr txBox="1"/>
            <p:nvPr/>
          </p:nvSpPr>
          <p:spPr>
            <a:xfrm rot="18900000">
              <a:off x="1549020" y="4945453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2E5D7571-302B-0F0D-875E-5F14D8263A43}"/>
                </a:ext>
              </a:extLst>
            </p:cNvPr>
            <p:cNvSpPr txBox="1"/>
            <p:nvPr/>
          </p:nvSpPr>
          <p:spPr>
            <a:xfrm rot="18900000">
              <a:off x="1772113" y="4945453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9096FCFF-56CE-9D18-0B20-0EE3330779AB}"/>
                </a:ext>
              </a:extLst>
            </p:cNvPr>
            <p:cNvSpPr txBox="1"/>
            <p:nvPr/>
          </p:nvSpPr>
          <p:spPr>
            <a:xfrm rot="18900000">
              <a:off x="2025664" y="4945453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221ADA26-3A45-18C8-25D1-5DFA82F47EE5}"/>
                </a:ext>
              </a:extLst>
            </p:cNvPr>
            <p:cNvSpPr txBox="1"/>
            <p:nvPr/>
          </p:nvSpPr>
          <p:spPr>
            <a:xfrm rot="18900000">
              <a:off x="2235133" y="4935819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62B03325-2871-D64F-D6D5-6852C840D8AF}"/>
                </a:ext>
              </a:extLst>
            </p:cNvPr>
            <p:cNvSpPr txBox="1"/>
            <p:nvPr/>
          </p:nvSpPr>
          <p:spPr>
            <a:xfrm rot="18900000">
              <a:off x="3078682" y="4947971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AC94B2B9-CC40-A6F0-BC0B-52352CC80752}"/>
                </a:ext>
              </a:extLst>
            </p:cNvPr>
            <p:cNvSpPr txBox="1"/>
            <p:nvPr/>
          </p:nvSpPr>
          <p:spPr>
            <a:xfrm rot="18900000">
              <a:off x="3301775" y="4947971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E660ECE6-1975-982A-C9C9-4AD63ACA3096}"/>
                </a:ext>
              </a:extLst>
            </p:cNvPr>
            <p:cNvSpPr txBox="1"/>
            <p:nvPr/>
          </p:nvSpPr>
          <p:spPr>
            <a:xfrm rot="18900000">
              <a:off x="3555326" y="4947971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E94620E1-2C5A-38E4-9C26-78920D019D0A}"/>
                </a:ext>
              </a:extLst>
            </p:cNvPr>
            <p:cNvSpPr txBox="1"/>
            <p:nvPr/>
          </p:nvSpPr>
          <p:spPr>
            <a:xfrm rot="18900000">
              <a:off x="3764795" y="4938337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6EC93E29-4263-FEA3-AA4A-EDBE6B82A5A2}"/>
                </a:ext>
              </a:extLst>
            </p:cNvPr>
            <p:cNvSpPr txBox="1"/>
            <p:nvPr/>
          </p:nvSpPr>
          <p:spPr>
            <a:xfrm rot="18900000">
              <a:off x="4593402" y="495508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54339E68-4E7C-AB84-17BA-46B3D024D2C9}"/>
                </a:ext>
              </a:extLst>
            </p:cNvPr>
            <p:cNvSpPr txBox="1"/>
            <p:nvPr/>
          </p:nvSpPr>
          <p:spPr>
            <a:xfrm rot="18900000">
              <a:off x="4816495" y="4955087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8F2B619D-6072-828D-FBEA-7C53DEE1822F}"/>
                </a:ext>
              </a:extLst>
            </p:cNvPr>
            <p:cNvSpPr txBox="1"/>
            <p:nvPr/>
          </p:nvSpPr>
          <p:spPr>
            <a:xfrm rot="18900000">
              <a:off x="5070046" y="495508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D74F24D-F53A-DCBA-2F00-CB5E65CC44C6}"/>
                </a:ext>
              </a:extLst>
            </p:cNvPr>
            <p:cNvSpPr txBox="1"/>
            <p:nvPr/>
          </p:nvSpPr>
          <p:spPr>
            <a:xfrm rot="18900000">
              <a:off x="5279515" y="4945453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266EC144-ACAD-85FB-BAA6-3ED440454AB8}"/>
                </a:ext>
              </a:extLst>
            </p:cNvPr>
            <p:cNvSpPr txBox="1"/>
            <p:nvPr/>
          </p:nvSpPr>
          <p:spPr>
            <a:xfrm>
              <a:off x="1669371" y="401937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B5663036-4E92-5D36-8B1C-2D1C5401589B}"/>
                </a:ext>
              </a:extLst>
            </p:cNvPr>
            <p:cNvSpPr txBox="1"/>
            <p:nvPr/>
          </p:nvSpPr>
          <p:spPr>
            <a:xfrm>
              <a:off x="1896309" y="385641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E377BFC8-FDFA-390A-0815-887FAE9A21EB}"/>
                </a:ext>
              </a:extLst>
            </p:cNvPr>
            <p:cNvSpPr txBox="1"/>
            <p:nvPr/>
          </p:nvSpPr>
          <p:spPr>
            <a:xfrm>
              <a:off x="2128559" y="408140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5859FFA4-C6E1-77E7-807D-88303DE9B5E2}"/>
                </a:ext>
              </a:extLst>
            </p:cNvPr>
            <p:cNvSpPr txBox="1"/>
            <p:nvPr/>
          </p:nvSpPr>
          <p:spPr>
            <a:xfrm>
              <a:off x="2355595" y="3700789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AF5BD491-3BF0-878C-2C2A-E4593081780F}"/>
                </a:ext>
              </a:extLst>
            </p:cNvPr>
            <p:cNvSpPr txBox="1"/>
            <p:nvPr/>
          </p:nvSpPr>
          <p:spPr>
            <a:xfrm rot="16200000">
              <a:off x="851808" y="4229196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75672717-D38B-27B8-5225-F5E99A434C88}"/>
                </a:ext>
              </a:extLst>
            </p:cNvPr>
            <p:cNvSpPr txBox="1"/>
            <p:nvPr/>
          </p:nvSpPr>
          <p:spPr>
            <a:xfrm>
              <a:off x="1745219" y="361473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AT2G33830</a:t>
              </a:r>
            </a:p>
          </p:txBody>
        </p:sp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782A46CD-6424-1380-DEF9-CB5E5F272BEB}"/>
                </a:ext>
              </a:extLst>
            </p:cNvPr>
            <p:cNvSpPr txBox="1"/>
            <p:nvPr/>
          </p:nvSpPr>
          <p:spPr>
            <a:xfrm rot="16200000">
              <a:off x="2402848" y="4229196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17ADD02D-1DCB-B5D2-1DB0-61FBFEE7CD38}"/>
                </a:ext>
              </a:extLst>
            </p:cNvPr>
            <p:cNvSpPr txBox="1"/>
            <p:nvPr/>
          </p:nvSpPr>
          <p:spPr>
            <a:xfrm>
              <a:off x="3255225" y="361473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AT3G47340</a:t>
              </a: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D38E904E-A499-A808-48B0-AA8404052F95}"/>
                </a:ext>
              </a:extLst>
            </p:cNvPr>
            <p:cNvSpPr txBox="1"/>
            <p:nvPr/>
          </p:nvSpPr>
          <p:spPr>
            <a:xfrm>
              <a:off x="3201121" y="423843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98BB3D1C-1EE0-959A-2609-D05A86D045B3}"/>
                </a:ext>
              </a:extLst>
            </p:cNvPr>
            <p:cNvSpPr txBox="1"/>
            <p:nvPr/>
          </p:nvSpPr>
          <p:spPr>
            <a:xfrm>
              <a:off x="3431238" y="406311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106B85BD-B4F6-8F19-75DB-DCC68803AD0F}"/>
                </a:ext>
              </a:extLst>
            </p:cNvPr>
            <p:cNvSpPr txBox="1"/>
            <p:nvPr/>
          </p:nvSpPr>
          <p:spPr>
            <a:xfrm>
              <a:off x="3659494" y="4053710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テキスト ボックス 127">
              <a:extLst>
                <a:ext uri="{FF2B5EF4-FFF2-40B4-BE49-F238E27FC236}">
                  <a16:creationId xmlns:a16="http://schemas.microsoft.com/office/drawing/2014/main" id="{F7B55280-A2F3-3877-E188-C60270104F5D}"/>
                </a:ext>
              </a:extLst>
            </p:cNvPr>
            <p:cNvSpPr txBox="1"/>
            <p:nvPr/>
          </p:nvSpPr>
          <p:spPr>
            <a:xfrm>
              <a:off x="3882622" y="3776020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FE487D20-413B-3D78-EE76-96BD73F9A29F}"/>
                </a:ext>
              </a:extLst>
            </p:cNvPr>
            <p:cNvSpPr txBox="1"/>
            <p:nvPr/>
          </p:nvSpPr>
          <p:spPr>
            <a:xfrm rot="16200000">
              <a:off x="3916068" y="4229195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C05EB885-4F7C-704E-012C-188EE8A148C5}"/>
                </a:ext>
              </a:extLst>
            </p:cNvPr>
            <p:cNvSpPr txBox="1"/>
            <p:nvPr/>
          </p:nvSpPr>
          <p:spPr>
            <a:xfrm>
              <a:off x="4798294" y="361473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AT5G56870</a:t>
              </a:r>
            </a:p>
          </p:txBody>
        </p:sp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C287827D-A6A7-DF80-DF6A-54DC21B86499}"/>
                </a:ext>
              </a:extLst>
            </p:cNvPr>
            <p:cNvSpPr txBox="1"/>
            <p:nvPr/>
          </p:nvSpPr>
          <p:spPr>
            <a:xfrm>
              <a:off x="4687460" y="3861797"/>
              <a:ext cx="30008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AF503C59-9C0D-10CF-A042-93E9C14AE580}"/>
                </a:ext>
              </a:extLst>
            </p:cNvPr>
            <p:cNvSpPr txBox="1"/>
            <p:nvPr/>
          </p:nvSpPr>
          <p:spPr>
            <a:xfrm>
              <a:off x="4946388" y="387665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4571ECF7-5922-9187-EF01-E48F086C04BA}"/>
                </a:ext>
              </a:extLst>
            </p:cNvPr>
            <p:cNvSpPr txBox="1"/>
            <p:nvPr/>
          </p:nvSpPr>
          <p:spPr>
            <a:xfrm>
              <a:off x="5171172" y="389554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94416BB9-D384-E6D0-A080-591C440A51AF}"/>
                </a:ext>
              </a:extLst>
            </p:cNvPr>
            <p:cNvSpPr txBox="1"/>
            <p:nvPr/>
          </p:nvSpPr>
          <p:spPr>
            <a:xfrm>
              <a:off x="5398208" y="3718835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903DC447-B5AB-EE40-E61A-2D7943551A2C}"/>
              </a:ext>
            </a:extLst>
          </p:cNvPr>
          <p:cNvGrpSpPr/>
          <p:nvPr/>
        </p:nvGrpSpPr>
        <p:grpSpPr>
          <a:xfrm>
            <a:off x="1129835" y="4452412"/>
            <a:ext cx="4669283" cy="1576832"/>
            <a:chOff x="1129835" y="5775375"/>
            <a:chExt cx="4669283" cy="1576832"/>
          </a:xfrm>
        </p:grpSpPr>
        <p:pic>
          <p:nvPicPr>
            <p:cNvPr id="62" name="グラフィックス 61">
              <a:extLst>
                <a:ext uri="{FF2B5EF4-FFF2-40B4-BE49-F238E27FC236}">
                  <a16:creationId xmlns:a16="http://schemas.microsoft.com/office/drawing/2014/main" id="{BC9AD2DD-C243-0C91-E7DD-164DA1704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324373" y="5854577"/>
              <a:ext cx="1440000" cy="1437857"/>
            </a:xfrm>
            <a:prstGeom prst="rect">
              <a:avLst/>
            </a:prstGeom>
          </p:spPr>
        </p:pic>
        <p:pic>
          <p:nvPicPr>
            <p:cNvPr id="64" name="グラフィックス 63">
              <a:extLst>
                <a:ext uri="{FF2B5EF4-FFF2-40B4-BE49-F238E27FC236}">
                  <a16:creationId xmlns:a16="http://schemas.microsoft.com/office/drawing/2014/main" id="{53D126D2-B5A9-DE7C-A526-D8128C367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817474" y="5846111"/>
              <a:ext cx="1440000" cy="1437857"/>
            </a:xfrm>
            <a:prstGeom prst="rect">
              <a:avLst/>
            </a:prstGeom>
          </p:spPr>
        </p:pic>
        <p:pic>
          <p:nvPicPr>
            <p:cNvPr id="66" name="グラフィックス 65">
              <a:extLst>
                <a:ext uri="{FF2B5EF4-FFF2-40B4-BE49-F238E27FC236}">
                  <a16:creationId xmlns:a16="http://schemas.microsoft.com/office/drawing/2014/main" id="{66ACC4C0-67AA-F090-E911-8A3CB02AB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359118" y="5837645"/>
              <a:ext cx="1440000" cy="1437857"/>
            </a:xfrm>
            <a:prstGeom prst="rect">
              <a:avLst/>
            </a:prstGeom>
          </p:spPr>
        </p:pic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75F70FE0-C25D-DCA9-1CE8-802614C45DEC}"/>
                </a:ext>
              </a:extLst>
            </p:cNvPr>
            <p:cNvSpPr txBox="1"/>
            <p:nvPr/>
          </p:nvSpPr>
          <p:spPr>
            <a:xfrm rot="18900000">
              <a:off x="1550267" y="7127129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BBA89FB5-0F76-CDD8-CFF2-26C21E8D27AB}"/>
                </a:ext>
              </a:extLst>
            </p:cNvPr>
            <p:cNvSpPr txBox="1"/>
            <p:nvPr/>
          </p:nvSpPr>
          <p:spPr>
            <a:xfrm rot="18900000">
              <a:off x="1773360" y="7127129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989FBBC8-3560-7B3E-F6A8-12FEFB31C560}"/>
                </a:ext>
              </a:extLst>
            </p:cNvPr>
            <p:cNvSpPr txBox="1"/>
            <p:nvPr/>
          </p:nvSpPr>
          <p:spPr>
            <a:xfrm rot="18900000">
              <a:off x="2026911" y="7127129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6C4F2BBE-EEB3-25D8-A3EF-E0FB9E86C065}"/>
                </a:ext>
              </a:extLst>
            </p:cNvPr>
            <p:cNvSpPr txBox="1"/>
            <p:nvPr/>
          </p:nvSpPr>
          <p:spPr>
            <a:xfrm rot="18900000">
              <a:off x="2236380" y="7117495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9A32C7CE-DCAF-DA22-706E-CA9D73FEE8CD}"/>
                </a:ext>
              </a:extLst>
            </p:cNvPr>
            <p:cNvSpPr txBox="1"/>
            <p:nvPr/>
          </p:nvSpPr>
          <p:spPr>
            <a:xfrm rot="18900000">
              <a:off x="3079929" y="712964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019150E9-BB81-9963-E365-C1524AB36F24}"/>
                </a:ext>
              </a:extLst>
            </p:cNvPr>
            <p:cNvSpPr txBox="1"/>
            <p:nvPr/>
          </p:nvSpPr>
          <p:spPr>
            <a:xfrm rot="18900000">
              <a:off x="3303022" y="7129647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2751821A-17F2-18EC-8374-D331B978E6F8}"/>
                </a:ext>
              </a:extLst>
            </p:cNvPr>
            <p:cNvSpPr txBox="1"/>
            <p:nvPr/>
          </p:nvSpPr>
          <p:spPr>
            <a:xfrm rot="18900000">
              <a:off x="3556573" y="712964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3C9DF8AA-BC9E-27B7-2E4A-9F39B2EF4A94}"/>
                </a:ext>
              </a:extLst>
            </p:cNvPr>
            <p:cNvSpPr txBox="1"/>
            <p:nvPr/>
          </p:nvSpPr>
          <p:spPr>
            <a:xfrm rot="18900000">
              <a:off x="3766042" y="7120013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93F500FB-2744-EC0C-4027-530727E39D2E}"/>
                </a:ext>
              </a:extLst>
            </p:cNvPr>
            <p:cNvSpPr txBox="1"/>
            <p:nvPr/>
          </p:nvSpPr>
          <p:spPr>
            <a:xfrm rot="18900000">
              <a:off x="4594649" y="7136763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85E8915C-5D7F-38F5-0DB0-15E779AEEF8C}"/>
                </a:ext>
              </a:extLst>
            </p:cNvPr>
            <p:cNvSpPr txBox="1"/>
            <p:nvPr/>
          </p:nvSpPr>
          <p:spPr>
            <a:xfrm rot="18900000">
              <a:off x="4817742" y="7136763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gE1d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F86415CB-31C6-6195-D72E-50AF7ED3EF46}"/>
                </a:ext>
              </a:extLst>
            </p:cNvPr>
            <p:cNvSpPr txBox="1"/>
            <p:nvPr/>
          </p:nvSpPr>
          <p:spPr>
            <a:xfrm rot="18900000">
              <a:off x="5071293" y="7136763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W3d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963BAA45-027D-2E29-A6F1-4B63DC1C5CEA}"/>
                </a:ext>
              </a:extLst>
            </p:cNvPr>
            <p:cNvSpPr txBox="1"/>
            <p:nvPr/>
          </p:nvSpPr>
          <p:spPr>
            <a:xfrm rot="18900000">
              <a:off x="5280762" y="7127129"/>
              <a:ext cx="42672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gE3d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059670E1-F8E2-B0E8-B7E9-7A55CA071F2A}"/>
                </a:ext>
              </a:extLst>
            </p:cNvPr>
            <p:cNvSpPr txBox="1"/>
            <p:nvPr/>
          </p:nvSpPr>
          <p:spPr>
            <a:xfrm>
              <a:off x="1442065" y="692890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F92CC758-BD1B-653D-725D-836B7CF5AA40}"/>
                </a:ext>
              </a:extLst>
            </p:cNvPr>
            <p:cNvSpPr txBox="1"/>
            <p:nvPr/>
          </p:nvSpPr>
          <p:spPr>
            <a:xfrm>
              <a:off x="1297795" y="6667387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6E88909E-8B65-051F-4CFA-E1AB114CED10}"/>
                </a:ext>
              </a:extLst>
            </p:cNvPr>
            <p:cNvSpPr txBox="1"/>
            <p:nvPr/>
          </p:nvSpPr>
          <p:spPr>
            <a:xfrm>
              <a:off x="1297795" y="6144345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0.15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DA1E6274-0B96-C3FE-6E67-F8B9FCCCEEC5}"/>
                </a:ext>
              </a:extLst>
            </p:cNvPr>
            <p:cNvSpPr txBox="1"/>
            <p:nvPr/>
          </p:nvSpPr>
          <p:spPr>
            <a:xfrm>
              <a:off x="1297795" y="5882825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0.20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845CF476-B27A-53B2-88A0-BF3DCD4891E1}"/>
                </a:ext>
              </a:extLst>
            </p:cNvPr>
            <p:cNvSpPr txBox="1"/>
            <p:nvPr/>
          </p:nvSpPr>
          <p:spPr>
            <a:xfrm>
              <a:off x="2965197" y="692706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C6F6B279-E457-D93C-C264-702CCFFFC06B}"/>
                </a:ext>
              </a:extLst>
            </p:cNvPr>
            <p:cNvSpPr txBox="1"/>
            <p:nvPr/>
          </p:nvSpPr>
          <p:spPr>
            <a:xfrm>
              <a:off x="2878634" y="6666175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12DAF642-5185-86BB-A7B2-D80C8E1BDDC8}"/>
                </a:ext>
              </a:extLst>
            </p:cNvPr>
            <p:cNvSpPr txBox="1"/>
            <p:nvPr/>
          </p:nvSpPr>
          <p:spPr>
            <a:xfrm>
              <a:off x="2878634" y="6405286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5.0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E265CCB2-3CBA-0F3A-C64E-D1E58996AE09}"/>
                </a:ext>
              </a:extLst>
            </p:cNvPr>
            <p:cNvSpPr txBox="1"/>
            <p:nvPr/>
          </p:nvSpPr>
          <p:spPr>
            <a:xfrm>
              <a:off x="2820927" y="5883508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10.0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1CB7C55E-33BC-EEC0-DF25-4BB000CA5662}"/>
                </a:ext>
              </a:extLst>
            </p:cNvPr>
            <p:cNvSpPr txBox="1"/>
            <p:nvPr/>
          </p:nvSpPr>
          <p:spPr>
            <a:xfrm>
              <a:off x="4483077" y="6934788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BDA55B5F-5A5B-FA10-C3C9-E557B07E4799}"/>
                </a:ext>
              </a:extLst>
            </p:cNvPr>
            <p:cNvSpPr txBox="1"/>
            <p:nvPr/>
          </p:nvSpPr>
          <p:spPr>
            <a:xfrm>
              <a:off x="4338807" y="667326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0.02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095704E4-2897-47A1-3636-06D21DAE029E}"/>
                </a:ext>
              </a:extLst>
            </p:cNvPr>
            <p:cNvSpPr txBox="1"/>
            <p:nvPr/>
          </p:nvSpPr>
          <p:spPr>
            <a:xfrm>
              <a:off x="4338807" y="6411748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0.04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DE64692B-9EFE-F7C2-5C6F-B26A1F9D2005}"/>
                </a:ext>
              </a:extLst>
            </p:cNvPr>
            <p:cNvSpPr txBox="1"/>
            <p:nvPr/>
          </p:nvSpPr>
          <p:spPr>
            <a:xfrm>
              <a:off x="4338807" y="5888706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0.08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0EE3BAE3-FDF4-FAA4-044C-4987CEA7342A}"/>
                </a:ext>
              </a:extLst>
            </p:cNvPr>
            <p:cNvSpPr txBox="1"/>
            <p:nvPr/>
          </p:nvSpPr>
          <p:spPr>
            <a:xfrm>
              <a:off x="1297795" y="6405866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0.10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E6CCBE3A-8F56-A64E-6826-E15E61A9404E}"/>
                </a:ext>
              </a:extLst>
            </p:cNvPr>
            <p:cNvSpPr txBox="1"/>
            <p:nvPr/>
          </p:nvSpPr>
          <p:spPr>
            <a:xfrm>
              <a:off x="2878634" y="6144397"/>
              <a:ext cx="3289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7.5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6E815CFB-5751-BF39-DD2A-41C3DD11A5A3}"/>
                </a:ext>
              </a:extLst>
            </p:cNvPr>
            <p:cNvSpPr txBox="1"/>
            <p:nvPr/>
          </p:nvSpPr>
          <p:spPr>
            <a:xfrm>
              <a:off x="4338807" y="6150227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0.06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C7586305-9E6B-7BA2-D3A4-B06703AEAF0E}"/>
                </a:ext>
              </a:extLst>
            </p:cNvPr>
            <p:cNvSpPr txBox="1"/>
            <p:nvPr/>
          </p:nvSpPr>
          <p:spPr>
            <a:xfrm>
              <a:off x="1667800" y="631064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CBEC2DBC-22C1-86C1-D138-A3311B2368AE}"/>
                </a:ext>
              </a:extLst>
            </p:cNvPr>
            <p:cNvSpPr txBox="1"/>
            <p:nvPr/>
          </p:nvSpPr>
          <p:spPr>
            <a:xfrm>
              <a:off x="1872996" y="6272728"/>
              <a:ext cx="2936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bc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390E9611-178F-DE43-3D7D-EAD2917455B3}"/>
                </a:ext>
              </a:extLst>
            </p:cNvPr>
            <p:cNvSpPr txBox="1"/>
            <p:nvPr/>
          </p:nvSpPr>
          <p:spPr>
            <a:xfrm>
              <a:off x="2119171" y="6177288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E4B76B49-7BEF-E895-A82E-9E6F2A650620}"/>
                </a:ext>
              </a:extLst>
            </p:cNvPr>
            <p:cNvSpPr txBox="1"/>
            <p:nvPr/>
          </p:nvSpPr>
          <p:spPr>
            <a:xfrm>
              <a:off x="2352051" y="597094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E6ACB5F3-95A7-03A8-202B-A426FFBC5659}"/>
                </a:ext>
              </a:extLst>
            </p:cNvPr>
            <p:cNvSpPr txBox="1"/>
            <p:nvPr/>
          </p:nvSpPr>
          <p:spPr>
            <a:xfrm rot="16200000">
              <a:off x="811158" y="6379788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4C6596F2-3148-A17A-4DCB-84A8F0A757DE}"/>
                </a:ext>
              </a:extLst>
            </p:cNvPr>
            <p:cNvSpPr txBox="1"/>
            <p:nvPr/>
          </p:nvSpPr>
          <p:spPr>
            <a:xfrm>
              <a:off x="1704569" y="577537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AT1G02640</a:t>
              </a:r>
            </a:p>
          </p:txBody>
        </p:sp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48851587-A340-0591-48EB-2BA8E471CDE2}"/>
                </a:ext>
              </a:extLst>
            </p:cNvPr>
            <p:cNvSpPr txBox="1"/>
            <p:nvPr/>
          </p:nvSpPr>
          <p:spPr>
            <a:xfrm rot="16200000">
              <a:off x="2382367" y="6379788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411AED80-28E7-0F34-1EF5-040E756C0E12}"/>
                </a:ext>
              </a:extLst>
            </p:cNvPr>
            <p:cNvSpPr txBox="1"/>
            <p:nvPr/>
          </p:nvSpPr>
          <p:spPr>
            <a:xfrm>
              <a:off x="3214575" y="577537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AT1G22530</a:t>
              </a:r>
            </a:p>
          </p:txBody>
        </p: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A3A49CED-A730-2DE0-9821-38903B8BC74E}"/>
                </a:ext>
              </a:extLst>
            </p:cNvPr>
            <p:cNvSpPr txBox="1"/>
            <p:nvPr/>
          </p:nvSpPr>
          <p:spPr>
            <a:xfrm>
              <a:off x="3206198" y="615826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3421D3E0-7896-EDEF-FBF7-7DCB979C093E}"/>
                </a:ext>
              </a:extLst>
            </p:cNvPr>
            <p:cNvSpPr txBox="1"/>
            <p:nvPr/>
          </p:nvSpPr>
          <p:spPr>
            <a:xfrm>
              <a:off x="3400376" y="6073053"/>
              <a:ext cx="30008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9BF76EEC-59F4-4DF8-118C-43976C52B504}"/>
                </a:ext>
              </a:extLst>
            </p:cNvPr>
            <p:cNvSpPr txBox="1"/>
            <p:nvPr/>
          </p:nvSpPr>
          <p:spPr>
            <a:xfrm>
              <a:off x="3657921" y="602196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テキスト ボックス 145">
              <a:extLst>
                <a:ext uri="{FF2B5EF4-FFF2-40B4-BE49-F238E27FC236}">
                  <a16:creationId xmlns:a16="http://schemas.microsoft.com/office/drawing/2014/main" id="{F4585BD0-027F-C17D-64F7-95D3BC613D03}"/>
                </a:ext>
              </a:extLst>
            </p:cNvPr>
            <p:cNvSpPr txBox="1"/>
            <p:nvPr/>
          </p:nvSpPr>
          <p:spPr>
            <a:xfrm>
              <a:off x="3892774" y="5836736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テキスト ボックス 146">
              <a:extLst>
                <a:ext uri="{FF2B5EF4-FFF2-40B4-BE49-F238E27FC236}">
                  <a16:creationId xmlns:a16="http://schemas.microsoft.com/office/drawing/2014/main" id="{5DA78E9B-76CD-C645-C4F9-2EC41074B54B}"/>
                </a:ext>
              </a:extLst>
            </p:cNvPr>
            <p:cNvSpPr txBox="1"/>
            <p:nvPr/>
          </p:nvSpPr>
          <p:spPr>
            <a:xfrm rot="16200000">
              <a:off x="3855246" y="6379787"/>
              <a:ext cx="934871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Expression level</a:t>
              </a:r>
            </a:p>
            <a:p>
              <a:pPr algn="ctr">
                <a:lnSpc>
                  <a:spcPts val="800"/>
                </a:lnSpc>
              </a:pPr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(copies / ACT2)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テキスト ボックス 147">
              <a:extLst>
                <a:ext uri="{FF2B5EF4-FFF2-40B4-BE49-F238E27FC236}">
                  <a16:creationId xmlns:a16="http://schemas.microsoft.com/office/drawing/2014/main" id="{E50002DD-CA86-E900-F2C8-404AA25EC4BA}"/>
                </a:ext>
              </a:extLst>
            </p:cNvPr>
            <p:cNvSpPr txBox="1"/>
            <p:nvPr/>
          </p:nvSpPr>
          <p:spPr>
            <a:xfrm>
              <a:off x="4757644" y="577537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ctr"/>
              <a:r>
                <a:rPr lang="en-US" altLang="ja-JP" sz="8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游ゴシック" panose="020B0400000000000000" pitchFamily="50" charset="-128"/>
                </a:rPr>
                <a:t>AT1G76590</a:t>
              </a:r>
            </a:p>
          </p:txBody>
        </p:sp>
        <p:sp>
          <p:nvSpPr>
            <p:cNvPr id="149" name="テキスト ボックス 148">
              <a:extLst>
                <a:ext uri="{FF2B5EF4-FFF2-40B4-BE49-F238E27FC236}">
                  <a16:creationId xmlns:a16="http://schemas.microsoft.com/office/drawing/2014/main" id="{2E45E99E-9928-6DC0-2CCA-F0C9B2ED1B12}"/>
                </a:ext>
              </a:extLst>
            </p:cNvPr>
            <p:cNvSpPr txBox="1"/>
            <p:nvPr/>
          </p:nvSpPr>
          <p:spPr>
            <a:xfrm>
              <a:off x="4721786" y="630042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3637B047-57C3-71BC-B710-193E24117018}"/>
                </a:ext>
              </a:extLst>
            </p:cNvPr>
            <p:cNvSpPr txBox="1"/>
            <p:nvPr/>
          </p:nvSpPr>
          <p:spPr>
            <a:xfrm>
              <a:off x="4923076" y="6151773"/>
              <a:ext cx="2936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bc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id="{245D524C-5EF0-BB3C-C454-5CC0174B1287}"/>
                </a:ext>
              </a:extLst>
            </p:cNvPr>
            <p:cNvSpPr txBox="1"/>
            <p:nvPr/>
          </p:nvSpPr>
          <p:spPr>
            <a:xfrm>
              <a:off x="5175056" y="606895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79188421-236D-40BD-4D6C-675FD543A3B6}"/>
                </a:ext>
              </a:extLst>
            </p:cNvPr>
            <p:cNvSpPr txBox="1"/>
            <p:nvPr/>
          </p:nvSpPr>
          <p:spPr>
            <a:xfrm>
              <a:off x="5405582" y="5978302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39D60DDC-F921-4337-56C9-C81EF2CF9F15}"/>
              </a:ext>
            </a:extLst>
          </p:cNvPr>
          <p:cNvSpPr txBox="1"/>
          <p:nvPr/>
        </p:nvSpPr>
        <p:spPr>
          <a:xfrm>
            <a:off x="481991" y="6724130"/>
            <a:ext cx="592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9.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83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130963</TotalTime>
  <Words>947</Words>
  <Application>Microsoft Office PowerPoint</Application>
  <PresentationFormat>A4 210 x 297 mm</PresentationFormat>
  <Paragraphs>610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大輔 戸高</dc:creator>
  <cp:lastModifiedBy>Motoaki Seki</cp:lastModifiedBy>
  <cp:revision>138</cp:revision>
  <cp:lastPrinted>2026-02-03T03:44:21Z</cp:lastPrinted>
  <dcterms:created xsi:type="dcterms:W3CDTF">2023-10-25T08:56:25Z</dcterms:created>
  <dcterms:modified xsi:type="dcterms:W3CDTF">2026-02-15T11:49:14Z</dcterms:modified>
</cp:coreProperties>
</file>