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</p:sldIdLst>
  <p:sldSz cx="12192000" cy="11887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27"/>
    <p:restoredTop sz="94769"/>
  </p:normalViewPr>
  <p:slideViewPr>
    <p:cSldViewPr snapToGrid="0">
      <p:cViewPr>
        <p:scale>
          <a:sx n="157" d="100"/>
          <a:sy n="157" d="100"/>
        </p:scale>
        <p:origin x="-96" y="-3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45429"/>
            <a:ext cx="10363200" cy="413850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43533"/>
            <a:ext cx="9144000" cy="2869987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7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1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963549"/>
            <a:ext cx="10515600" cy="4944744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7955072"/>
            <a:ext cx="10515600" cy="2600324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95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164417"/>
            <a:ext cx="5181600" cy="75423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164417"/>
            <a:ext cx="5181600" cy="75423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0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32886"/>
            <a:ext cx="10515600" cy="2297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914016"/>
            <a:ext cx="5157787" cy="142811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342130"/>
            <a:ext cx="5157787" cy="63866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914016"/>
            <a:ext cx="5183188" cy="142811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342130"/>
            <a:ext cx="5183188" cy="63866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55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57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9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2480"/>
            <a:ext cx="3932237" cy="277368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711539"/>
            <a:ext cx="6172200" cy="844761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566160"/>
            <a:ext cx="3932237" cy="660675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3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2480"/>
            <a:ext cx="3932237" cy="277368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711539"/>
            <a:ext cx="6172200" cy="844761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566160"/>
            <a:ext cx="3932237" cy="660675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18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9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32883"/>
            <a:ext cx="2628900" cy="100738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632883"/>
            <a:ext cx="7734300" cy="100738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63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32886"/>
            <a:ext cx="10515600" cy="2297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164417"/>
            <a:ext cx="10515600" cy="7542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1017676"/>
            <a:ext cx="27432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567C5A-CAD3-6640-BA18-5C30C7E9ECFD}" type="datetimeFigureOut">
              <a:rPr lang="en-US" smtClean="0"/>
              <a:t>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1017676"/>
            <a:ext cx="41148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1017676"/>
            <a:ext cx="2743200" cy="6328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8C12BB-8815-8848-BC8D-795EA3875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1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graph with colorful lines&#10;&#10;Description automatically generated">
            <a:extLst>
              <a:ext uri="{FF2B5EF4-FFF2-40B4-BE49-F238E27FC236}">
                <a16:creationId xmlns:a16="http://schemas.microsoft.com/office/drawing/2014/main" id="{D65EC087-84F1-4B98-9F1A-020E79DFB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300" y="369332"/>
            <a:ext cx="5924977" cy="2910588"/>
          </a:xfrm>
          <a:prstGeom prst="rect">
            <a:avLst/>
          </a:prstGeom>
        </p:spPr>
      </p:pic>
      <p:pic>
        <p:nvPicPr>
          <p:cNvPr id="22" name="Picture 21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6DFB0E43-2EFB-6C03-164C-78878D26D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006"/>
            <a:ext cx="6117047" cy="29479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B38B9D-719D-B5AF-4CA3-777C138D6A87}"/>
              </a:ext>
            </a:extLst>
          </p:cNvPr>
          <p:cNvSpPr txBox="1"/>
          <p:nvPr/>
        </p:nvSpPr>
        <p:spPr>
          <a:xfrm>
            <a:off x="0" y="0"/>
            <a:ext cx="40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9F1A92-B5E7-79AD-1BEE-B323ED977F4D}"/>
              </a:ext>
            </a:extLst>
          </p:cNvPr>
          <p:cNvSpPr txBox="1"/>
          <p:nvPr/>
        </p:nvSpPr>
        <p:spPr>
          <a:xfrm>
            <a:off x="0" y="10624529"/>
            <a:ext cx="10399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 Rarefaction curves. </a:t>
            </a:r>
          </a:p>
          <a:p>
            <a:pPr algn="just"/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A-C – Plant tissue dataset; D-E – Soil dataset; A, D – Observed futures; </a:t>
            </a:r>
            <a:r>
              <a:rPr lang="en-CA" sz="1600">
                <a:latin typeface="Times New Roman" panose="02020603050405020304" pitchFamily="18" charset="0"/>
                <a:cs typeface="Times New Roman" panose="02020603050405020304" pitchFamily="18" charset="0"/>
              </a:rPr>
              <a:t>B-E  – Shannon </a:t>
            </a:r>
            <a:r>
              <a:rPr lang="en-C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diversity; C-F  – Faith PD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0E93E6-64C5-C738-3D80-0EF3FC59AEF0}"/>
              </a:ext>
            </a:extLst>
          </p:cNvPr>
          <p:cNvSpPr txBox="1"/>
          <p:nvPr/>
        </p:nvSpPr>
        <p:spPr>
          <a:xfrm>
            <a:off x="5883559" y="3480901"/>
            <a:ext cx="40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8A2B33-AB0F-DE08-D52A-80A19A08C0CE}"/>
              </a:ext>
            </a:extLst>
          </p:cNvPr>
          <p:cNvSpPr txBox="1"/>
          <p:nvPr/>
        </p:nvSpPr>
        <p:spPr>
          <a:xfrm>
            <a:off x="5883559" y="147339"/>
            <a:ext cx="40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E01801-3E55-4E38-861C-E41F7722976E}"/>
              </a:ext>
            </a:extLst>
          </p:cNvPr>
          <p:cNvSpPr txBox="1"/>
          <p:nvPr/>
        </p:nvSpPr>
        <p:spPr>
          <a:xfrm>
            <a:off x="0" y="3480901"/>
            <a:ext cx="40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C8E072-3BE6-1622-EA85-C15E0E4FC295}"/>
              </a:ext>
            </a:extLst>
          </p:cNvPr>
          <p:cNvSpPr txBox="1"/>
          <p:nvPr/>
        </p:nvSpPr>
        <p:spPr>
          <a:xfrm>
            <a:off x="5883559" y="6814463"/>
            <a:ext cx="40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F40A4E-13C6-8ECD-8BD9-94CA55244D1B}"/>
              </a:ext>
            </a:extLst>
          </p:cNvPr>
          <p:cNvSpPr txBox="1"/>
          <p:nvPr/>
        </p:nvSpPr>
        <p:spPr>
          <a:xfrm>
            <a:off x="0" y="6814463"/>
            <a:ext cx="40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pic>
        <p:nvPicPr>
          <p:cNvPr id="23" name="Picture 22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FE7F60C9-61B3-983B-6AC7-9B86B9948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66"/>
            <a:ext cx="6096000" cy="2947914"/>
          </a:xfrm>
          <a:prstGeom prst="rect">
            <a:avLst/>
          </a:prstGeom>
        </p:spPr>
      </p:pic>
      <p:pic>
        <p:nvPicPr>
          <p:cNvPr id="24" name="Picture 2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D8263C5D-2F62-9B88-1E54-C30A3F6C64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88126"/>
            <a:ext cx="5973224" cy="2884800"/>
          </a:xfrm>
          <a:prstGeom prst="rect">
            <a:avLst/>
          </a:prstGeom>
        </p:spPr>
      </p:pic>
      <p:pic>
        <p:nvPicPr>
          <p:cNvPr id="26" name="Picture 25" descr="A graph with colorful lines&#10;&#10;Description automatically generated">
            <a:extLst>
              <a:ext uri="{FF2B5EF4-FFF2-40B4-BE49-F238E27FC236}">
                <a16:creationId xmlns:a16="http://schemas.microsoft.com/office/drawing/2014/main" id="{43029468-151E-CEC9-C93C-7A781BFE36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300" y="3851375"/>
            <a:ext cx="6019471" cy="2947913"/>
          </a:xfrm>
          <a:prstGeom prst="rect">
            <a:avLst/>
          </a:prstGeom>
        </p:spPr>
      </p:pic>
      <p:pic>
        <p:nvPicPr>
          <p:cNvPr id="27" name="Picture 26" descr="A graph of colorful lines&#10;&#10;Description automatically generated">
            <a:extLst>
              <a:ext uri="{FF2B5EF4-FFF2-40B4-BE49-F238E27FC236}">
                <a16:creationId xmlns:a16="http://schemas.microsoft.com/office/drawing/2014/main" id="{BE6AF254-5621-A390-ED73-0FFB7D9DFD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7300" y="7225013"/>
            <a:ext cx="6101510" cy="294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66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1910</TotalTime>
  <Words>39</Words>
  <Application>Microsoft Macintosh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Svetlana Yurgel</dc:creator>
  <cp:lastModifiedBy>Svetlana Yurgel</cp:lastModifiedBy>
  <cp:revision>3</cp:revision>
  <dcterms:created xsi:type="dcterms:W3CDTF">2025-01-06T20:40:49Z</dcterms:created>
  <dcterms:modified xsi:type="dcterms:W3CDTF">2025-01-09T16:18:08Z</dcterms:modified>
</cp:coreProperties>
</file>