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27432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8"/>
    <p:restoredTop sz="94719"/>
  </p:normalViewPr>
  <p:slideViewPr>
    <p:cSldViewPr snapToGrid="0">
      <p:cViewPr varScale="1">
        <p:scale>
          <a:sx n="144" d="100"/>
          <a:sy n="144" d="100"/>
        </p:scale>
        <p:origin x="3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" y="1122363"/>
            <a:ext cx="2331720" cy="2387600"/>
          </a:xfrm>
        </p:spPr>
        <p:txBody>
          <a:bodyPr anchor="b"/>
          <a:lstStyle>
            <a:lvl1pPr algn="ctr"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602038"/>
            <a:ext cx="2057400" cy="1655762"/>
          </a:xfrm>
        </p:spPr>
        <p:txBody>
          <a:bodyPr/>
          <a:lstStyle>
            <a:lvl1pPr marL="0" indent="0" algn="ctr">
              <a:buNone/>
              <a:defRPr sz="720"/>
            </a:lvl1pPr>
            <a:lvl2pPr marL="137160" indent="0" algn="ctr">
              <a:buNone/>
              <a:defRPr sz="600"/>
            </a:lvl2pPr>
            <a:lvl3pPr marL="274320" indent="0" algn="ctr">
              <a:buNone/>
              <a:defRPr sz="540"/>
            </a:lvl3pPr>
            <a:lvl4pPr marL="411480" indent="0" algn="ctr">
              <a:buNone/>
              <a:defRPr sz="480"/>
            </a:lvl4pPr>
            <a:lvl5pPr marL="548640" indent="0" algn="ctr">
              <a:buNone/>
              <a:defRPr sz="480"/>
            </a:lvl5pPr>
            <a:lvl6pPr marL="685800" indent="0" algn="ctr">
              <a:buNone/>
              <a:defRPr sz="480"/>
            </a:lvl6pPr>
            <a:lvl7pPr marL="822960" indent="0" algn="ctr">
              <a:buNone/>
              <a:defRPr sz="480"/>
            </a:lvl7pPr>
            <a:lvl8pPr marL="960120" indent="0" algn="ctr">
              <a:buNone/>
              <a:defRPr sz="480"/>
            </a:lvl8pPr>
            <a:lvl9pPr marL="1097280" indent="0" algn="ctr">
              <a:buNone/>
              <a:defRPr sz="4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44FA-6EF8-C445-9075-AF849E464930}" type="datetimeFigureOut">
              <a:rPr lang="en-US" smtClean="0"/>
              <a:t>1/8/25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7D48-205F-F64D-8B48-E81D098D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7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44FA-6EF8-C445-9075-AF849E464930}" type="datetimeFigureOut">
              <a:rPr lang="en-US" smtClean="0"/>
              <a:t>1/8/25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7D48-205F-F64D-8B48-E81D098D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58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166" y="1709740"/>
            <a:ext cx="2366010" cy="2852737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166" y="4589465"/>
            <a:ext cx="2366010" cy="1500187"/>
          </a:xfrm>
        </p:spPr>
        <p:txBody>
          <a:bodyPr/>
          <a:lstStyle>
            <a:lvl1pPr marL="0" indent="0">
              <a:buNone/>
              <a:defRPr sz="720">
                <a:solidFill>
                  <a:schemeClr val="tx1">
                    <a:tint val="82000"/>
                  </a:schemeClr>
                </a:solidFill>
              </a:defRPr>
            </a:lvl1pPr>
            <a:lvl2pPr marL="137160" indent="0">
              <a:buNone/>
              <a:defRPr sz="600">
                <a:solidFill>
                  <a:schemeClr val="tx1">
                    <a:tint val="82000"/>
                  </a:schemeClr>
                </a:solidFill>
              </a:defRPr>
            </a:lvl2pPr>
            <a:lvl3pPr marL="274320" indent="0">
              <a:buNone/>
              <a:defRPr sz="540">
                <a:solidFill>
                  <a:schemeClr val="tx1">
                    <a:tint val="82000"/>
                  </a:schemeClr>
                </a:solidFill>
              </a:defRPr>
            </a:lvl3pPr>
            <a:lvl4pPr marL="411480" indent="0">
              <a:buNone/>
              <a:defRPr sz="480">
                <a:solidFill>
                  <a:schemeClr val="tx1">
                    <a:tint val="82000"/>
                  </a:schemeClr>
                </a:solidFill>
              </a:defRPr>
            </a:lvl4pPr>
            <a:lvl5pPr marL="548640" indent="0">
              <a:buNone/>
              <a:defRPr sz="480">
                <a:solidFill>
                  <a:schemeClr val="tx1">
                    <a:tint val="82000"/>
                  </a:schemeClr>
                </a:solidFill>
              </a:defRPr>
            </a:lvl5pPr>
            <a:lvl6pPr marL="685800" indent="0">
              <a:buNone/>
              <a:defRPr sz="480">
                <a:solidFill>
                  <a:schemeClr val="tx1">
                    <a:tint val="82000"/>
                  </a:schemeClr>
                </a:solidFill>
              </a:defRPr>
            </a:lvl6pPr>
            <a:lvl7pPr marL="822960" indent="0">
              <a:buNone/>
              <a:defRPr sz="480">
                <a:solidFill>
                  <a:schemeClr val="tx1">
                    <a:tint val="82000"/>
                  </a:schemeClr>
                </a:solidFill>
              </a:defRPr>
            </a:lvl7pPr>
            <a:lvl8pPr marL="960120" indent="0">
              <a:buNone/>
              <a:defRPr sz="480">
                <a:solidFill>
                  <a:schemeClr val="tx1">
                    <a:tint val="82000"/>
                  </a:schemeClr>
                </a:solidFill>
              </a:defRPr>
            </a:lvl8pPr>
            <a:lvl9pPr marL="1097280" indent="0">
              <a:buNone/>
              <a:defRPr sz="4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44FA-6EF8-C445-9075-AF849E464930}" type="datetimeFigureOut">
              <a:rPr lang="en-US" smtClean="0"/>
              <a:t>1/8/25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7D48-205F-F64D-8B48-E81D098D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45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595" y="1825625"/>
            <a:ext cx="11658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745" y="1825625"/>
            <a:ext cx="11658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44FA-6EF8-C445-9075-AF849E464930}" type="datetimeFigureOut">
              <a:rPr lang="en-US" smtClean="0"/>
              <a:t>1/8/25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7D48-205F-F64D-8B48-E81D098D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78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2" y="365126"/>
            <a:ext cx="236601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953" y="1681163"/>
            <a:ext cx="1160502" cy="823912"/>
          </a:xfrm>
        </p:spPr>
        <p:txBody>
          <a:bodyPr anchor="b"/>
          <a:lstStyle>
            <a:lvl1pPr marL="0" indent="0">
              <a:buNone/>
              <a:defRPr sz="720" b="1"/>
            </a:lvl1pPr>
            <a:lvl2pPr marL="137160" indent="0">
              <a:buNone/>
              <a:defRPr sz="600" b="1"/>
            </a:lvl2pPr>
            <a:lvl3pPr marL="274320" indent="0">
              <a:buNone/>
              <a:defRPr sz="540" b="1"/>
            </a:lvl3pPr>
            <a:lvl4pPr marL="411480" indent="0">
              <a:buNone/>
              <a:defRPr sz="480" b="1"/>
            </a:lvl4pPr>
            <a:lvl5pPr marL="548640" indent="0">
              <a:buNone/>
              <a:defRPr sz="480" b="1"/>
            </a:lvl5pPr>
            <a:lvl6pPr marL="685800" indent="0">
              <a:buNone/>
              <a:defRPr sz="480" b="1"/>
            </a:lvl6pPr>
            <a:lvl7pPr marL="822960" indent="0">
              <a:buNone/>
              <a:defRPr sz="480" b="1"/>
            </a:lvl7pPr>
            <a:lvl8pPr marL="960120" indent="0">
              <a:buNone/>
              <a:defRPr sz="480" b="1"/>
            </a:lvl8pPr>
            <a:lvl9pPr marL="1097280" indent="0">
              <a:buNone/>
              <a:defRPr sz="4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953" y="2505075"/>
            <a:ext cx="11605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88745" y="1681163"/>
            <a:ext cx="1166217" cy="823912"/>
          </a:xfrm>
        </p:spPr>
        <p:txBody>
          <a:bodyPr anchor="b"/>
          <a:lstStyle>
            <a:lvl1pPr marL="0" indent="0">
              <a:buNone/>
              <a:defRPr sz="720" b="1"/>
            </a:lvl1pPr>
            <a:lvl2pPr marL="137160" indent="0">
              <a:buNone/>
              <a:defRPr sz="600" b="1"/>
            </a:lvl2pPr>
            <a:lvl3pPr marL="274320" indent="0">
              <a:buNone/>
              <a:defRPr sz="540" b="1"/>
            </a:lvl3pPr>
            <a:lvl4pPr marL="411480" indent="0">
              <a:buNone/>
              <a:defRPr sz="480" b="1"/>
            </a:lvl4pPr>
            <a:lvl5pPr marL="548640" indent="0">
              <a:buNone/>
              <a:defRPr sz="480" b="1"/>
            </a:lvl5pPr>
            <a:lvl6pPr marL="685800" indent="0">
              <a:buNone/>
              <a:defRPr sz="480" b="1"/>
            </a:lvl6pPr>
            <a:lvl7pPr marL="822960" indent="0">
              <a:buNone/>
              <a:defRPr sz="480" b="1"/>
            </a:lvl7pPr>
            <a:lvl8pPr marL="960120" indent="0">
              <a:buNone/>
              <a:defRPr sz="480" b="1"/>
            </a:lvl8pPr>
            <a:lvl9pPr marL="1097280" indent="0">
              <a:buNone/>
              <a:defRPr sz="4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88745" y="2505075"/>
            <a:ext cx="11662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44FA-6EF8-C445-9075-AF849E464930}" type="datetimeFigureOut">
              <a:rPr lang="en-US" smtClean="0"/>
              <a:t>1/8/25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7D48-205F-F64D-8B48-E81D098D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03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44FA-6EF8-C445-9075-AF849E464930}" type="datetimeFigureOut">
              <a:rPr lang="en-US" smtClean="0"/>
              <a:t>1/8/25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7D48-205F-F64D-8B48-E81D098D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205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44FA-6EF8-C445-9075-AF849E464930}" type="datetimeFigureOut">
              <a:rPr lang="en-US" smtClean="0"/>
              <a:t>1/8/25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7D48-205F-F64D-8B48-E81D098D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510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3" y="457200"/>
            <a:ext cx="884753" cy="1600200"/>
          </a:xfrm>
        </p:spPr>
        <p:txBody>
          <a:bodyPr anchor="b"/>
          <a:lstStyle>
            <a:lvl1pPr>
              <a:defRPr sz="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6217" y="987426"/>
            <a:ext cx="1388745" cy="4873625"/>
          </a:xfrm>
        </p:spPr>
        <p:txBody>
          <a:bodyPr/>
          <a:lstStyle>
            <a:lvl1pPr>
              <a:defRPr sz="960"/>
            </a:lvl1pPr>
            <a:lvl2pPr>
              <a:defRPr sz="840"/>
            </a:lvl2pPr>
            <a:lvl3pPr>
              <a:defRPr sz="72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953" y="2057400"/>
            <a:ext cx="884753" cy="3811588"/>
          </a:xfrm>
        </p:spPr>
        <p:txBody>
          <a:bodyPr/>
          <a:lstStyle>
            <a:lvl1pPr marL="0" indent="0">
              <a:buNone/>
              <a:defRPr sz="480"/>
            </a:lvl1pPr>
            <a:lvl2pPr marL="137160" indent="0">
              <a:buNone/>
              <a:defRPr sz="420"/>
            </a:lvl2pPr>
            <a:lvl3pPr marL="274320" indent="0">
              <a:buNone/>
              <a:defRPr sz="360"/>
            </a:lvl3pPr>
            <a:lvl4pPr marL="411480" indent="0">
              <a:buNone/>
              <a:defRPr sz="300"/>
            </a:lvl4pPr>
            <a:lvl5pPr marL="548640" indent="0">
              <a:buNone/>
              <a:defRPr sz="300"/>
            </a:lvl5pPr>
            <a:lvl6pPr marL="685800" indent="0">
              <a:buNone/>
              <a:defRPr sz="300"/>
            </a:lvl6pPr>
            <a:lvl7pPr marL="822960" indent="0">
              <a:buNone/>
              <a:defRPr sz="300"/>
            </a:lvl7pPr>
            <a:lvl8pPr marL="960120" indent="0">
              <a:buNone/>
              <a:defRPr sz="300"/>
            </a:lvl8pPr>
            <a:lvl9pPr marL="1097280" indent="0">
              <a:buNone/>
              <a:defRPr sz="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44FA-6EF8-C445-9075-AF849E464930}" type="datetimeFigureOut">
              <a:rPr lang="en-US" smtClean="0"/>
              <a:t>1/8/25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7D48-205F-F64D-8B48-E81D098D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256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53" y="457200"/>
            <a:ext cx="884753" cy="1600200"/>
          </a:xfrm>
        </p:spPr>
        <p:txBody>
          <a:bodyPr anchor="b"/>
          <a:lstStyle>
            <a:lvl1pPr>
              <a:defRPr sz="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6217" y="987426"/>
            <a:ext cx="1388745" cy="4873625"/>
          </a:xfrm>
        </p:spPr>
        <p:txBody>
          <a:bodyPr anchor="t"/>
          <a:lstStyle>
            <a:lvl1pPr marL="0" indent="0">
              <a:buNone/>
              <a:defRPr sz="960"/>
            </a:lvl1pPr>
            <a:lvl2pPr marL="137160" indent="0">
              <a:buNone/>
              <a:defRPr sz="840"/>
            </a:lvl2pPr>
            <a:lvl3pPr marL="274320" indent="0">
              <a:buNone/>
              <a:defRPr sz="720"/>
            </a:lvl3pPr>
            <a:lvl4pPr marL="411480" indent="0">
              <a:buNone/>
              <a:defRPr sz="600"/>
            </a:lvl4pPr>
            <a:lvl5pPr marL="548640" indent="0">
              <a:buNone/>
              <a:defRPr sz="600"/>
            </a:lvl5pPr>
            <a:lvl6pPr marL="685800" indent="0">
              <a:buNone/>
              <a:defRPr sz="600"/>
            </a:lvl6pPr>
            <a:lvl7pPr marL="822960" indent="0">
              <a:buNone/>
              <a:defRPr sz="600"/>
            </a:lvl7pPr>
            <a:lvl8pPr marL="960120" indent="0">
              <a:buNone/>
              <a:defRPr sz="600"/>
            </a:lvl8pPr>
            <a:lvl9pPr marL="1097280" indent="0">
              <a:buNone/>
              <a:defRPr sz="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953" y="2057400"/>
            <a:ext cx="884753" cy="3811588"/>
          </a:xfrm>
        </p:spPr>
        <p:txBody>
          <a:bodyPr/>
          <a:lstStyle>
            <a:lvl1pPr marL="0" indent="0">
              <a:buNone/>
              <a:defRPr sz="480"/>
            </a:lvl1pPr>
            <a:lvl2pPr marL="137160" indent="0">
              <a:buNone/>
              <a:defRPr sz="420"/>
            </a:lvl2pPr>
            <a:lvl3pPr marL="274320" indent="0">
              <a:buNone/>
              <a:defRPr sz="360"/>
            </a:lvl3pPr>
            <a:lvl4pPr marL="411480" indent="0">
              <a:buNone/>
              <a:defRPr sz="300"/>
            </a:lvl4pPr>
            <a:lvl5pPr marL="548640" indent="0">
              <a:buNone/>
              <a:defRPr sz="300"/>
            </a:lvl5pPr>
            <a:lvl6pPr marL="685800" indent="0">
              <a:buNone/>
              <a:defRPr sz="300"/>
            </a:lvl6pPr>
            <a:lvl7pPr marL="822960" indent="0">
              <a:buNone/>
              <a:defRPr sz="300"/>
            </a:lvl7pPr>
            <a:lvl8pPr marL="960120" indent="0">
              <a:buNone/>
              <a:defRPr sz="300"/>
            </a:lvl8pPr>
            <a:lvl9pPr marL="1097280" indent="0">
              <a:buNone/>
              <a:defRPr sz="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44FA-6EF8-C445-9075-AF849E464930}" type="datetimeFigureOut">
              <a:rPr lang="en-US" smtClean="0"/>
              <a:t>1/8/25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7D48-205F-F64D-8B48-E81D098D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98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44FA-6EF8-C445-9075-AF849E464930}" type="datetimeFigureOut">
              <a:rPr lang="en-US" smtClean="0"/>
              <a:t>1/8/25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7D48-205F-F64D-8B48-E81D098D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12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63102" y="365125"/>
            <a:ext cx="591503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8595" y="365125"/>
            <a:ext cx="1740218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44FA-6EF8-C445-9075-AF849E464930}" type="datetimeFigureOut">
              <a:rPr lang="en-US" smtClean="0"/>
              <a:t>1/8/25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47D48-205F-F64D-8B48-E81D098D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6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8595" y="365126"/>
            <a:ext cx="23660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595" y="1825625"/>
            <a:ext cx="23660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8595" y="6356352"/>
            <a:ext cx="617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9E44FA-6EF8-C445-9075-AF849E464930}" type="datetimeFigureOut">
              <a:rPr lang="en-US" smtClean="0"/>
              <a:t>1/8/25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08685" y="6356352"/>
            <a:ext cx="925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37385" y="6356352"/>
            <a:ext cx="617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F47D48-205F-F64D-8B48-E81D098D1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56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74320" rtl="0" eaLnBrk="1" latinLnBrk="0" hangingPunct="1">
        <a:lnSpc>
          <a:spcPct val="90000"/>
        </a:lnSpc>
        <a:spcBef>
          <a:spcPct val="0"/>
        </a:spcBef>
        <a:buNone/>
        <a:defRPr sz="13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27432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84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" indent="-68580" algn="l" defTabSz="27432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-68580" algn="l" defTabSz="27432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3pPr>
      <a:lvl4pPr marL="480060" indent="-68580" algn="l" defTabSz="27432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540" kern="1200">
          <a:solidFill>
            <a:schemeClr val="tx1"/>
          </a:solidFill>
          <a:latin typeface="+mn-lt"/>
          <a:ea typeface="+mn-ea"/>
          <a:cs typeface="+mn-cs"/>
        </a:defRPr>
      </a:lvl4pPr>
      <a:lvl5pPr marL="617220" indent="-68580" algn="l" defTabSz="27432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540" kern="1200">
          <a:solidFill>
            <a:schemeClr val="tx1"/>
          </a:solidFill>
          <a:latin typeface="+mn-lt"/>
          <a:ea typeface="+mn-ea"/>
          <a:cs typeface="+mn-cs"/>
        </a:defRPr>
      </a:lvl5pPr>
      <a:lvl6pPr marL="754380" indent="-68580" algn="l" defTabSz="27432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540" kern="1200">
          <a:solidFill>
            <a:schemeClr val="tx1"/>
          </a:solidFill>
          <a:latin typeface="+mn-lt"/>
          <a:ea typeface="+mn-ea"/>
          <a:cs typeface="+mn-cs"/>
        </a:defRPr>
      </a:lvl6pPr>
      <a:lvl7pPr marL="891540" indent="-68580" algn="l" defTabSz="27432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540" kern="1200">
          <a:solidFill>
            <a:schemeClr val="tx1"/>
          </a:solidFill>
          <a:latin typeface="+mn-lt"/>
          <a:ea typeface="+mn-ea"/>
          <a:cs typeface="+mn-cs"/>
        </a:defRPr>
      </a:lvl7pPr>
      <a:lvl8pPr marL="1028700" indent="-68580" algn="l" defTabSz="27432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540" kern="1200">
          <a:solidFill>
            <a:schemeClr val="tx1"/>
          </a:solidFill>
          <a:latin typeface="+mn-lt"/>
          <a:ea typeface="+mn-ea"/>
          <a:cs typeface="+mn-cs"/>
        </a:defRPr>
      </a:lvl8pPr>
      <a:lvl9pPr marL="1165860" indent="-68580" algn="l" defTabSz="274320" rtl="0" eaLnBrk="1" latinLnBrk="0" hangingPunct="1">
        <a:lnSpc>
          <a:spcPct val="90000"/>
        </a:lnSpc>
        <a:spcBef>
          <a:spcPts val="150"/>
        </a:spcBef>
        <a:buFont typeface="Arial" panose="020B0604020202020204" pitchFamily="34" charset="0"/>
        <a:buChar char="•"/>
        <a:defRPr sz="5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3pPr>
      <a:lvl4pPr marL="41148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6pPr>
      <a:lvl7pPr marL="82296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7pPr>
      <a:lvl8pPr marL="96012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8pPr>
      <a:lvl9pPr marL="1097280" algn="l" defTabSz="274320" rtl="0" eaLnBrk="1" latinLnBrk="0" hangingPunct="1">
        <a:defRPr sz="5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284940-7688-7674-DEE8-71D97D51D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98" y="0"/>
            <a:ext cx="1689604" cy="63420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857ED2-0257-FA66-34DC-2C70D34E4E11}"/>
              </a:ext>
            </a:extLst>
          </p:cNvPr>
          <p:cNvSpPr txBox="1"/>
          <p:nvPr/>
        </p:nvSpPr>
        <p:spPr>
          <a:xfrm>
            <a:off x="0" y="6334779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S3. PW plants grown in glass tubes for nodulation assessment</a:t>
            </a:r>
          </a:p>
        </p:txBody>
      </p:sp>
    </p:spTree>
    <p:extLst>
      <p:ext uri="{BB962C8B-B14F-4D97-AF65-F5344CB8AC3E}">
        <p14:creationId xmlns:p14="http://schemas.microsoft.com/office/powerpoint/2010/main" val="1739552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13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Svetlana Yurgel</dc:creator>
  <cp:lastModifiedBy>Svetlana Yurgel</cp:lastModifiedBy>
  <cp:revision>1</cp:revision>
  <dcterms:created xsi:type="dcterms:W3CDTF">2025-01-08T22:08:10Z</dcterms:created>
  <dcterms:modified xsi:type="dcterms:W3CDTF">2025-01-08T22:16:02Z</dcterms:modified>
</cp:coreProperties>
</file>