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2192000" cy="3657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6"/>
    <p:restoredTop sz="94626"/>
  </p:normalViewPr>
  <p:slideViewPr>
    <p:cSldViewPr snapToGrid="0">
      <p:cViewPr varScale="1">
        <p:scale>
          <a:sx n="134" d="100"/>
          <a:sy n="134" d="100"/>
        </p:scale>
        <p:origin x="184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98593"/>
            <a:ext cx="9144000" cy="127338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21087"/>
            <a:ext cx="9144000" cy="883073"/>
          </a:xfrm>
        </p:spPr>
        <p:txBody>
          <a:bodyPr/>
          <a:lstStyle>
            <a:lvl1pPr marL="0" indent="0" algn="ctr">
              <a:buNone/>
              <a:defRPr sz="1280"/>
            </a:lvl1pPr>
            <a:lvl2pPr marL="243825" indent="0" algn="ctr">
              <a:buNone/>
              <a:defRPr sz="1067"/>
            </a:lvl2pPr>
            <a:lvl3pPr marL="487650" indent="0" algn="ctr">
              <a:buNone/>
              <a:defRPr sz="960"/>
            </a:lvl3pPr>
            <a:lvl4pPr marL="731474" indent="0" algn="ctr">
              <a:buNone/>
              <a:defRPr sz="853"/>
            </a:lvl4pPr>
            <a:lvl5pPr marL="975299" indent="0" algn="ctr">
              <a:buNone/>
              <a:defRPr sz="853"/>
            </a:lvl5pPr>
            <a:lvl6pPr marL="1219124" indent="0" algn="ctr">
              <a:buNone/>
              <a:defRPr sz="853"/>
            </a:lvl6pPr>
            <a:lvl7pPr marL="1462949" indent="0" algn="ctr">
              <a:buNone/>
              <a:defRPr sz="853"/>
            </a:lvl7pPr>
            <a:lvl8pPr marL="1706773" indent="0" algn="ctr">
              <a:buNone/>
              <a:defRPr sz="853"/>
            </a:lvl8pPr>
            <a:lvl9pPr marL="1950598" indent="0" algn="ctr">
              <a:buNone/>
              <a:defRPr sz="85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31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3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11860"/>
            <a:ext cx="10515600" cy="15214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2447714"/>
            <a:ext cx="10515600" cy="800100"/>
          </a:xfrm>
        </p:spPr>
        <p:txBody>
          <a:bodyPr/>
          <a:lstStyle>
            <a:lvl1pPr marL="0" indent="0">
              <a:buNone/>
              <a:defRPr sz="1280">
                <a:solidFill>
                  <a:schemeClr val="tx1">
                    <a:tint val="82000"/>
                  </a:schemeClr>
                </a:solidFill>
              </a:defRPr>
            </a:lvl1pPr>
            <a:lvl2pPr marL="243825" indent="0">
              <a:buNone/>
              <a:defRPr sz="1067">
                <a:solidFill>
                  <a:schemeClr val="tx1">
                    <a:tint val="82000"/>
                  </a:schemeClr>
                </a:solidFill>
              </a:defRPr>
            </a:lvl2pPr>
            <a:lvl3pPr marL="487650" indent="0">
              <a:buNone/>
              <a:defRPr sz="960">
                <a:solidFill>
                  <a:schemeClr val="tx1">
                    <a:tint val="82000"/>
                  </a:schemeClr>
                </a:solidFill>
              </a:defRPr>
            </a:lvl3pPr>
            <a:lvl4pPr marL="731474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4pPr>
            <a:lvl5pPr marL="975299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5pPr>
            <a:lvl6pPr marL="1219124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6pPr>
            <a:lvl7pPr marL="1462949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7pPr>
            <a:lvl8pPr marL="1706773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8pPr>
            <a:lvl9pPr marL="1950598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26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973666"/>
            <a:ext cx="5181600" cy="2320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973666"/>
            <a:ext cx="5181600" cy="2320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91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94734"/>
            <a:ext cx="10515600" cy="7069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896620"/>
            <a:ext cx="5157787" cy="439420"/>
          </a:xfrm>
        </p:spPr>
        <p:txBody>
          <a:bodyPr anchor="b"/>
          <a:lstStyle>
            <a:lvl1pPr marL="0" indent="0">
              <a:buNone/>
              <a:defRPr sz="1280" b="1"/>
            </a:lvl1pPr>
            <a:lvl2pPr marL="243825" indent="0">
              <a:buNone/>
              <a:defRPr sz="1067" b="1"/>
            </a:lvl2pPr>
            <a:lvl3pPr marL="487650" indent="0">
              <a:buNone/>
              <a:defRPr sz="960" b="1"/>
            </a:lvl3pPr>
            <a:lvl4pPr marL="731474" indent="0">
              <a:buNone/>
              <a:defRPr sz="853" b="1"/>
            </a:lvl4pPr>
            <a:lvl5pPr marL="975299" indent="0">
              <a:buNone/>
              <a:defRPr sz="853" b="1"/>
            </a:lvl5pPr>
            <a:lvl6pPr marL="1219124" indent="0">
              <a:buNone/>
              <a:defRPr sz="853" b="1"/>
            </a:lvl6pPr>
            <a:lvl7pPr marL="1462949" indent="0">
              <a:buNone/>
              <a:defRPr sz="853" b="1"/>
            </a:lvl7pPr>
            <a:lvl8pPr marL="1706773" indent="0">
              <a:buNone/>
              <a:defRPr sz="853" b="1"/>
            </a:lvl8pPr>
            <a:lvl9pPr marL="1950598" indent="0">
              <a:buNone/>
              <a:defRPr sz="8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336040"/>
            <a:ext cx="5157787" cy="196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896620"/>
            <a:ext cx="5183188" cy="439420"/>
          </a:xfrm>
        </p:spPr>
        <p:txBody>
          <a:bodyPr anchor="b"/>
          <a:lstStyle>
            <a:lvl1pPr marL="0" indent="0">
              <a:buNone/>
              <a:defRPr sz="1280" b="1"/>
            </a:lvl1pPr>
            <a:lvl2pPr marL="243825" indent="0">
              <a:buNone/>
              <a:defRPr sz="1067" b="1"/>
            </a:lvl2pPr>
            <a:lvl3pPr marL="487650" indent="0">
              <a:buNone/>
              <a:defRPr sz="960" b="1"/>
            </a:lvl3pPr>
            <a:lvl4pPr marL="731474" indent="0">
              <a:buNone/>
              <a:defRPr sz="853" b="1"/>
            </a:lvl4pPr>
            <a:lvl5pPr marL="975299" indent="0">
              <a:buNone/>
              <a:defRPr sz="853" b="1"/>
            </a:lvl5pPr>
            <a:lvl6pPr marL="1219124" indent="0">
              <a:buNone/>
              <a:defRPr sz="853" b="1"/>
            </a:lvl6pPr>
            <a:lvl7pPr marL="1462949" indent="0">
              <a:buNone/>
              <a:defRPr sz="853" b="1"/>
            </a:lvl7pPr>
            <a:lvl8pPr marL="1706773" indent="0">
              <a:buNone/>
              <a:defRPr sz="853" b="1"/>
            </a:lvl8pPr>
            <a:lvl9pPr marL="1950598" indent="0">
              <a:buNone/>
              <a:defRPr sz="8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336040"/>
            <a:ext cx="5183188" cy="196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32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2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8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243840"/>
            <a:ext cx="3932237" cy="853440"/>
          </a:xfrm>
        </p:spPr>
        <p:txBody>
          <a:bodyPr anchor="b"/>
          <a:lstStyle>
            <a:lvl1pPr>
              <a:defRPr sz="170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526627"/>
            <a:ext cx="6172200" cy="2599267"/>
          </a:xfrm>
        </p:spPr>
        <p:txBody>
          <a:bodyPr/>
          <a:lstStyle>
            <a:lvl1pPr>
              <a:defRPr sz="1707"/>
            </a:lvl1pPr>
            <a:lvl2pPr>
              <a:defRPr sz="1493"/>
            </a:lvl2pPr>
            <a:lvl3pPr>
              <a:defRPr sz="128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097280"/>
            <a:ext cx="3932237" cy="2032847"/>
          </a:xfrm>
        </p:spPr>
        <p:txBody>
          <a:bodyPr/>
          <a:lstStyle>
            <a:lvl1pPr marL="0" indent="0">
              <a:buNone/>
              <a:defRPr sz="853"/>
            </a:lvl1pPr>
            <a:lvl2pPr marL="243825" indent="0">
              <a:buNone/>
              <a:defRPr sz="747"/>
            </a:lvl2pPr>
            <a:lvl3pPr marL="487650" indent="0">
              <a:buNone/>
              <a:defRPr sz="640"/>
            </a:lvl3pPr>
            <a:lvl4pPr marL="731474" indent="0">
              <a:buNone/>
              <a:defRPr sz="533"/>
            </a:lvl4pPr>
            <a:lvl5pPr marL="975299" indent="0">
              <a:buNone/>
              <a:defRPr sz="533"/>
            </a:lvl5pPr>
            <a:lvl6pPr marL="1219124" indent="0">
              <a:buNone/>
              <a:defRPr sz="533"/>
            </a:lvl6pPr>
            <a:lvl7pPr marL="1462949" indent="0">
              <a:buNone/>
              <a:defRPr sz="533"/>
            </a:lvl7pPr>
            <a:lvl8pPr marL="1706773" indent="0">
              <a:buNone/>
              <a:defRPr sz="533"/>
            </a:lvl8pPr>
            <a:lvl9pPr marL="1950598" indent="0">
              <a:buNone/>
              <a:defRPr sz="5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08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243840"/>
            <a:ext cx="3932237" cy="853440"/>
          </a:xfrm>
        </p:spPr>
        <p:txBody>
          <a:bodyPr anchor="b"/>
          <a:lstStyle>
            <a:lvl1pPr>
              <a:defRPr sz="170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26627"/>
            <a:ext cx="6172200" cy="2599267"/>
          </a:xfrm>
        </p:spPr>
        <p:txBody>
          <a:bodyPr anchor="t"/>
          <a:lstStyle>
            <a:lvl1pPr marL="0" indent="0">
              <a:buNone/>
              <a:defRPr sz="1707"/>
            </a:lvl1pPr>
            <a:lvl2pPr marL="243825" indent="0">
              <a:buNone/>
              <a:defRPr sz="1493"/>
            </a:lvl2pPr>
            <a:lvl3pPr marL="487650" indent="0">
              <a:buNone/>
              <a:defRPr sz="1280"/>
            </a:lvl3pPr>
            <a:lvl4pPr marL="731474" indent="0">
              <a:buNone/>
              <a:defRPr sz="1067"/>
            </a:lvl4pPr>
            <a:lvl5pPr marL="975299" indent="0">
              <a:buNone/>
              <a:defRPr sz="1067"/>
            </a:lvl5pPr>
            <a:lvl6pPr marL="1219124" indent="0">
              <a:buNone/>
              <a:defRPr sz="1067"/>
            </a:lvl6pPr>
            <a:lvl7pPr marL="1462949" indent="0">
              <a:buNone/>
              <a:defRPr sz="1067"/>
            </a:lvl7pPr>
            <a:lvl8pPr marL="1706773" indent="0">
              <a:buNone/>
              <a:defRPr sz="1067"/>
            </a:lvl8pPr>
            <a:lvl9pPr marL="1950598" indent="0">
              <a:buNone/>
              <a:defRPr sz="10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1097280"/>
            <a:ext cx="3932237" cy="2032847"/>
          </a:xfrm>
        </p:spPr>
        <p:txBody>
          <a:bodyPr/>
          <a:lstStyle>
            <a:lvl1pPr marL="0" indent="0">
              <a:buNone/>
              <a:defRPr sz="853"/>
            </a:lvl1pPr>
            <a:lvl2pPr marL="243825" indent="0">
              <a:buNone/>
              <a:defRPr sz="747"/>
            </a:lvl2pPr>
            <a:lvl3pPr marL="487650" indent="0">
              <a:buNone/>
              <a:defRPr sz="640"/>
            </a:lvl3pPr>
            <a:lvl4pPr marL="731474" indent="0">
              <a:buNone/>
              <a:defRPr sz="533"/>
            </a:lvl4pPr>
            <a:lvl5pPr marL="975299" indent="0">
              <a:buNone/>
              <a:defRPr sz="533"/>
            </a:lvl5pPr>
            <a:lvl6pPr marL="1219124" indent="0">
              <a:buNone/>
              <a:defRPr sz="533"/>
            </a:lvl6pPr>
            <a:lvl7pPr marL="1462949" indent="0">
              <a:buNone/>
              <a:defRPr sz="533"/>
            </a:lvl7pPr>
            <a:lvl8pPr marL="1706773" indent="0">
              <a:buNone/>
              <a:defRPr sz="533"/>
            </a:lvl8pPr>
            <a:lvl9pPr marL="1950598" indent="0">
              <a:buNone/>
              <a:defRPr sz="5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1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50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4733"/>
            <a:ext cx="2628900" cy="30996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4733"/>
            <a:ext cx="7734300" cy="30996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7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4734"/>
            <a:ext cx="10515600" cy="70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73666"/>
            <a:ext cx="10515600" cy="2320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3390054"/>
            <a:ext cx="274320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CCF56-C8C3-2646-9545-3FD76E7BF333}" type="datetimeFigureOut">
              <a:rPr lang="en-US" smtClean="0"/>
              <a:t>3/2/24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3390054"/>
            <a:ext cx="411480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3390054"/>
            <a:ext cx="274320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879E63-DFD0-2140-AB48-AA9360EE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2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87650" rtl="0" eaLnBrk="1" latinLnBrk="0" hangingPunct="1">
        <a:lnSpc>
          <a:spcPct val="90000"/>
        </a:lnSpc>
        <a:spcBef>
          <a:spcPct val="0"/>
        </a:spcBef>
        <a:buNone/>
        <a:defRPr sz="23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912" indent="-121912" algn="l" defTabSz="48765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493" kern="1200">
          <a:solidFill>
            <a:schemeClr val="tx1"/>
          </a:solidFill>
          <a:latin typeface="+mn-lt"/>
          <a:ea typeface="+mn-ea"/>
          <a:cs typeface="+mn-cs"/>
        </a:defRPr>
      </a:lvl1pPr>
      <a:lvl2pPr marL="365737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09562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3pPr>
      <a:lvl4pPr marL="853387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11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5pPr>
      <a:lvl6pPr marL="1341036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6pPr>
      <a:lvl7pPr marL="1584861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7pPr>
      <a:lvl8pPr marL="1828686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8pPr>
      <a:lvl9pPr marL="2072510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1pPr>
      <a:lvl2pPr marL="243825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87650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731474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4pPr>
      <a:lvl5pPr marL="975299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5pPr>
      <a:lvl6pPr marL="1219124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6pPr>
      <a:lvl7pPr marL="1462949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7pPr>
      <a:lvl8pPr marL="1706773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8pPr>
      <a:lvl9pPr marL="1950598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 of a temperature&#10;&#10;Description automatically generated">
            <a:extLst>
              <a:ext uri="{FF2B5EF4-FFF2-40B4-BE49-F238E27FC236}">
                <a16:creationId xmlns:a16="http://schemas.microsoft.com/office/drawing/2014/main" id="{21E7696F-50B8-DED5-1711-244583795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06" y="38102"/>
            <a:ext cx="4457700" cy="3035300"/>
          </a:xfrm>
          <a:prstGeom prst="rect">
            <a:avLst/>
          </a:prstGeom>
        </p:spPr>
      </p:pic>
      <p:pic>
        <p:nvPicPr>
          <p:cNvPr id="9" name="Picture 8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BD035818-3B8F-9ED4-100C-9C25B3DA6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603" y="38102"/>
            <a:ext cx="4457700" cy="3035300"/>
          </a:xfrm>
          <a:prstGeom prst="rect">
            <a:avLst/>
          </a:prstGeom>
        </p:spPr>
      </p:pic>
      <p:pic>
        <p:nvPicPr>
          <p:cNvPr id="5" name="Picture 4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8A832679-14D7-7431-F836-63DAC229C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392" y="38102"/>
            <a:ext cx="4457700" cy="3035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35C24D-E580-2738-7931-95B2DFAE8EB3}"/>
              </a:ext>
            </a:extLst>
          </p:cNvPr>
          <p:cNvSpPr txBox="1"/>
          <p:nvPr/>
        </p:nvSpPr>
        <p:spPr>
          <a:xfrm>
            <a:off x="218606" y="3073402"/>
            <a:ext cx="11703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Weather conditions in the sampling sites </a:t>
            </a:r>
          </a:p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– Average air temperature, </a:t>
            </a:r>
            <a:r>
              <a:rPr lang="en-US" sz="1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B – Average soil temperature at 20 cm depth, </a:t>
            </a:r>
            <a:r>
              <a:rPr lang="en-US" sz="1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 – Total precipitation per month , cm.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D9A5BB-BAA0-DF7E-CEA4-9F15194B2CC7}"/>
              </a:ext>
            </a:extLst>
          </p:cNvPr>
          <p:cNvSpPr txBox="1"/>
          <p:nvPr/>
        </p:nvSpPr>
        <p:spPr>
          <a:xfrm>
            <a:off x="330851" y="38102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396FB9-EE72-46B8-0A4E-91F6005F26FA}"/>
              </a:ext>
            </a:extLst>
          </p:cNvPr>
          <p:cNvSpPr txBox="1"/>
          <p:nvPr/>
        </p:nvSpPr>
        <p:spPr>
          <a:xfrm>
            <a:off x="4035978" y="3810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243790-B8EA-7AFD-7C13-F04742786E91}"/>
              </a:ext>
            </a:extLst>
          </p:cNvPr>
          <p:cNvSpPr txBox="1"/>
          <p:nvPr/>
        </p:nvSpPr>
        <p:spPr>
          <a:xfrm>
            <a:off x="7608767" y="3810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259405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41</Words>
  <Application>Microsoft Macintosh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Svetlana Yurgel</dc:creator>
  <cp:lastModifiedBy>Svetlana Yurgel</cp:lastModifiedBy>
  <cp:revision>2</cp:revision>
  <dcterms:created xsi:type="dcterms:W3CDTF">2024-01-31T19:50:58Z</dcterms:created>
  <dcterms:modified xsi:type="dcterms:W3CDTF">2024-03-02T22:27:20Z</dcterms:modified>
</cp:coreProperties>
</file>