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8" autoAdjust="0"/>
    <p:restoredTop sz="94660"/>
  </p:normalViewPr>
  <p:slideViewPr>
    <p:cSldViewPr snapToGrid="0">
      <p:cViewPr varScale="1">
        <p:scale>
          <a:sx n="86" d="100"/>
          <a:sy n="86" d="100"/>
        </p:scale>
        <p:origin x="292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1727-6BE2-4DE0-B5B5-E0BCAA1AB35D}" type="datetimeFigureOut">
              <a:rPr lang="sv-FI" smtClean="0"/>
              <a:t>27-01-2021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140F-AEA5-4C13-909F-5D7BDC5AFDAA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735612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1727-6BE2-4DE0-B5B5-E0BCAA1AB35D}" type="datetimeFigureOut">
              <a:rPr lang="sv-FI" smtClean="0"/>
              <a:t>27-01-2021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140F-AEA5-4C13-909F-5D7BDC5AFDAA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072022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1727-6BE2-4DE0-B5B5-E0BCAA1AB35D}" type="datetimeFigureOut">
              <a:rPr lang="sv-FI" smtClean="0"/>
              <a:t>27-01-2021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140F-AEA5-4C13-909F-5D7BDC5AFDAA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115005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1727-6BE2-4DE0-B5B5-E0BCAA1AB35D}" type="datetimeFigureOut">
              <a:rPr lang="sv-FI" smtClean="0"/>
              <a:t>27-01-2021</a:t>
            </a:fld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140F-AEA5-4C13-909F-5D7BDC5AFDAA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069833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1727-6BE2-4DE0-B5B5-E0BCAA1AB35D}" type="datetimeFigureOut">
              <a:rPr lang="sv-FI" smtClean="0"/>
              <a:t>27-01-2021</a:t>
            </a:fld>
            <a:endParaRPr lang="sv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140F-AEA5-4C13-909F-5D7BDC5AFDAA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809781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1727-6BE2-4DE0-B5B5-E0BCAA1AB35D}" type="datetimeFigureOut">
              <a:rPr lang="sv-FI" smtClean="0"/>
              <a:t>27-01-2021</a:t>
            </a:fld>
            <a:endParaRPr lang="sv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140F-AEA5-4C13-909F-5D7BDC5AFDAA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148340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1727-6BE2-4DE0-B5B5-E0BCAA1AB35D}" type="datetimeFigureOut">
              <a:rPr lang="sv-FI" smtClean="0"/>
              <a:t>27-01-2021</a:t>
            </a:fld>
            <a:endParaRPr lang="sv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140F-AEA5-4C13-909F-5D7BDC5AFDAA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4113186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1727-6BE2-4DE0-B5B5-E0BCAA1AB35D}" type="datetimeFigureOut">
              <a:rPr lang="sv-FI" smtClean="0"/>
              <a:t>27-01-2021</a:t>
            </a:fld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140F-AEA5-4C13-909F-5D7BDC5AFDAA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074055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1727-6BE2-4DE0-B5B5-E0BCAA1AB35D}" type="datetimeFigureOut">
              <a:rPr lang="sv-FI" smtClean="0"/>
              <a:t>27-01-2021</a:t>
            </a:fld>
            <a:endParaRPr lang="sv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140F-AEA5-4C13-909F-5D7BDC5AFDAA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995380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1727-6BE2-4DE0-B5B5-E0BCAA1AB35D}" type="datetimeFigureOut">
              <a:rPr lang="sv-FI" smtClean="0"/>
              <a:t>27-01-2021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140F-AEA5-4C13-909F-5D7BDC5AFDAA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645604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1727-6BE2-4DE0-B5B5-E0BCAA1AB35D}" type="datetimeFigureOut">
              <a:rPr lang="sv-FI" smtClean="0"/>
              <a:t>27-01-2021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140F-AEA5-4C13-909F-5D7BDC5AFDAA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18411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01727-6BE2-4DE0-B5B5-E0BCAA1AB35D}" type="datetimeFigureOut">
              <a:rPr lang="sv-FI" smtClean="0"/>
              <a:t>27-01-2021</a:t>
            </a:fld>
            <a:endParaRPr lang="sv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B140F-AEA5-4C13-909F-5D7BDC5AFDAA}" type="slidenum">
              <a:rPr lang="sv-FI" smtClean="0"/>
              <a:t>‹#›</a:t>
            </a:fld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72842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372558" y="1406758"/>
            <a:ext cx="1914525" cy="9344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pPr algn="ctr" defTabSz="132075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v-FI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RANDOMIZATION</a:t>
            </a:r>
            <a:br>
              <a:rPr lang="en-US" altLang="sv-FI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alt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Schools, n=56</a:t>
            </a:r>
            <a:br>
              <a:rPr lang="en-US" alt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alt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Classes, n=210</a:t>
            </a:r>
            <a:br>
              <a:rPr lang="en-US" alt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alt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n=3519</a:t>
            </a:r>
            <a:endParaRPr lang="en-US" altLang="sv-FI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320759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alt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sv-FI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32075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sv-FI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654664" y="769724"/>
            <a:ext cx="1788177" cy="48910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132080" tIns="66040" rIns="132080" bIns="66040" numCol="1" anchor="t" anchorCtr="0" compatLnSpc="1">
            <a:prstTxWarp prst="textNoShape">
              <a:avLst/>
            </a:prstTxWarp>
          </a:bodyPr>
          <a:lstStyle/>
          <a:p>
            <a:pPr defTabSz="132075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Declined to participate</a:t>
            </a:r>
            <a:br>
              <a:rPr lang="en-US" alt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alt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Schools, n=191</a:t>
            </a:r>
            <a:endParaRPr lang="en-US" altLang="sv-FI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320759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en-US" alt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alt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US" alt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altLang="sv-FI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320759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sv-FI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4839208" y="623546"/>
            <a:ext cx="17610667" cy="30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080" tIns="66040" rIns="132080" bIns="6604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FI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-4839208" y="953746"/>
            <a:ext cx="17610667" cy="30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080" tIns="66040" rIns="132080" bIns="6604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FI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-4839208" y="953746"/>
            <a:ext cx="17610667" cy="30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2080" tIns="66040" rIns="132080" bIns="6604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FI" sz="11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358673" y="182734"/>
            <a:ext cx="1914525" cy="43051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CONTACTED SCHOOLS</a:t>
            </a:r>
            <a:br>
              <a:rPr lang="en-US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n=247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 Box 2"/>
          <p:cNvSpPr txBox="1"/>
          <p:nvPr/>
        </p:nvSpPr>
        <p:spPr>
          <a:xfrm>
            <a:off x="130639" y="2855214"/>
            <a:ext cx="2108295" cy="145276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INTERVENTION GROUP</a:t>
            </a:r>
            <a:br>
              <a:rPr 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Allocated to intervention group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Schools, n=25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Classes, n=94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n=1646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Boys= 835 (51%)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Girls=804 (49%)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information=7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367878" y="4808963"/>
            <a:ext cx="1590913" cy="63556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BASELINE 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n=1234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Drop-out, n=412</a:t>
            </a: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8" name="Straight Arrow Connector 37"/>
          <p:cNvCxnSpPr>
            <a:stCxn id="21" idx="2"/>
          </p:cNvCxnSpPr>
          <p:nvPr/>
        </p:nvCxnSpPr>
        <p:spPr>
          <a:xfrm flipH="1">
            <a:off x="3313670" y="613244"/>
            <a:ext cx="2266" cy="753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329820" y="1013192"/>
            <a:ext cx="1291799" cy="21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Text Box 2"/>
          <p:cNvSpPr txBox="1"/>
          <p:nvPr/>
        </p:nvSpPr>
        <p:spPr>
          <a:xfrm>
            <a:off x="2314402" y="2845829"/>
            <a:ext cx="2203810" cy="1470008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CONTROL GROUP</a:t>
            </a:r>
            <a:br>
              <a:rPr 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Allocated to 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control</a:t>
            </a: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group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Schools, n=24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Classes, n=85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n=1488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Boys= 727 (49,1%)</a:t>
            </a:r>
            <a:b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Girls=754 (50,9%)</a:t>
            </a:r>
            <a:b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information=7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5" name="Text Box 2"/>
          <p:cNvSpPr txBox="1"/>
          <p:nvPr/>
        </p:nvSpPr>
        <p:spPr>
          <a:xfrm>
            <a:off x="4607735" y="2855213"/>
            <a:ext cx="2183030" cy="1460623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NON-TREATMENT GROUP</a:t>
            </a:r>
            <a:br>
              <a:rPr lang="sv-FI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Allocated to </a:t>
            </a: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non-treatment group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Schools, n=7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Classes, n=31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n=385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Boys= 190 (49,7%)</a:t>
            </a:r>
            <a:b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Girls=192 (50,3%)</a:t>
            </a:r>
            <a:b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 information=3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Text Box 2"/>
          <p:cNvSpPr txBox="1">
            <a:spLocks noChangeArrowheads="1"/>
          </p:cNvSpPr>
          <p:nvPr/>
        </p:nvSpPr>
        <p:spPr bwMode="auto">
          <a:xfrm>
            <a:off x="2637068" y="4808962"/>
            <a:ext cx="1590913" cy="63556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BASELINE 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n=1202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Drop-out, n=286</a:t>
            </a: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Text Box 2"/>
          <p:cNvSpPr txBox="1">
            <a:spLocks noChangeArrowheads="1"/>
          </p:cNvSpPr>
          <p:nvPr/>
        </p:nvSpPr>
        <p:spPr bwMode="auto">
          <a:xfrm>
            <a:off x="4906258" y="4802868"/>
            <a:ext cx="1590913" cy="63556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BASELINE 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n=357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Drop-out, n=28</a:t>
            </a: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8" name="Text Box 2"/>
          <p:cNvSpPr txBox="1">
            <a:spLocks noChangeArrowheads="1"/>
          </p:cNvSpPr>
          <p:nvPr/>
        </p:nvSpPr>
        <p:spPr bwMode="auto">
          <a:xfrm>
            <a:off x="311377" y="5923861"/>
            <a:ext cx="1688039" cy="7541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MID-INTERVENTION (5 weeks)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n=1176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Drop-out, n=470</a:t>
            </a: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9" name="Text Box 2"/>
          <p:cNvSpPr txBox="1">
            <a:spLocks noChangeArrowheads="1"/>
          </p:cNvSpPr>
          <p:nvPr/>
        </p:nvSpPr>
        <p:spPr bwMode="auto">
          <a:xfrm>
            <a:off x="2541876" y="5929170"/>
            <a:ext cx="1619617" cy="74413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MID-INTERVENTION </a:t>
            </a: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(5 weeks)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n=1112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Drop-out, n=376</a:t>
            </a: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Text Box 2"/>
          <p:cNvSpPr txBox="1">
            <a:spLocks noChangeArrowheads="1"/>
          </p:cNvSpPr>
          <p:nvPr/>
        </p:nvSpPr>
        <p:spPr bwMode="auto">
          <a:xfrm>
            <a:off x="4817538" y="5905220"/>
            <a:ext cx="1689546" cy="74605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MID-INTERVENTION (5 weeks)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n=0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Drop-out, n=385</a:t>
            </a: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" name="Text Box 2"/>
          <p:cNvSpPr txBox="1">
            <a:spLocks noChangeArrowheads="1"/>
          </p:cNvSpPr>
          <p:nvPr/>
        </p:nvSpPr>
        <p:spPr bwMode="auto">
          <a:xfrm>
            <a:off x="253338" y="7161026"/>
            <a:ext cx="1804114" cy="79358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POST-</a:t>
            </a:r>
            <a:r>
              <a:rPr lang="en-US" sz="11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INTERVENTION (9 weeks)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n=1180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Drop-out, n=466</a:t>
            </a: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Text Box 2"/>
          <p:cNvSpPr txBox="1">
            <a:spLocks noChangeArrowheads="1"/>
          </p:cNvSpPr>
          <p:nvPr/>
        </p:nvSpPr>
        <p:spPr bwMode="auto">
          <a:xfrm>
            <a:off x="2510425" y="7156785"/>
            <a:ext cx="1744382" cy="77287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POST-INTERVENTION (9 weeks)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n=1125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Drop-out, n=363</a:t>
            </a: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Text Box 2"/>
          <p:cNvSpPr txBox="1">
            <a:spLocks noChangeArrowheads="1"/>
          </p:cNvSpPr>
          <p:nvPr/>
        </p:nvSpPr>
        <p:spPr bwMode="auto">
          <a:xfrm>
            <a:off x="4815829" y="7156785"/>
            <a:ext cx="1762225" cy="76435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POST-INTERVENTION (9 weeks)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n=324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Drop-out, n=61</a:t>
            </a: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Text Box 2"/>
          <p:cNvSpPr txBox="1">
            <a:spLocks noChangeArrowheads="1"/>
          </p:cNvSpPr>
          <p:nvPr/>
        </p:nvSpPr>
        <p:spPr bwMode="auto">
          <a:xfrm>
            <a:off x="259682" y="8443077"/>
            <a:ext cx="1850207" cy="75918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FOLLOW-UP </a:t>
            </a:r>
            <a:b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(26 weeks)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n=971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Drop-out, n=675</a:t>
            </a: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" name="Text Box 2"/>
          <p:cNvSpPr txBox="1">
            <a:spLocks noChangeArrowheads="1"/>
          </p:cNvSpPr>
          <p:nvPr/>
        </p:nvSpPr>
        <p:spPr bwMode="auto">
          <a:xfrm>
            <a:off x="2541876" y="8443077"/>
            <a:ext cx="1748862" cy="7567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FOLLOW-UP </a:t>
            </a:r>
            <a:b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(26 weeks)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n=1039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Drop-out, n=449</a:t>
            </a: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Text Box 2"/>
          <p:cNvSpPr txBox="1">
            <a:spLocks noChangeArrowheads="1"/>
          </p:cNvSpPr>
          <p:nvPr/>
        </p:nvSpPr>
        <p:spPr bwMode="auto">
          <a:xfrm>
            <a:off x="4799189" y="8447017"/>
            <a:ext cx="1707895" cy="75279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FOLLOW-UP</a:t>
            </a:r>
            <a:b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(26 weeks)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Students, n=308</a:t>
            </a:r>
            <a:b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Drop-out, n=77</a:t>
            </a:r>
            <a:endParaRPr lang="sv-FI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70" name="Straight Arrow Connector 69"/>
          <p:cNvCxnSpPr>
            <a:stCxn id="2" idx="2"/>
          </p:cNvCxnSpPr>
          <p:nvPr/>
        </p:nvCxnSpPr>
        <p:spPr>
          <a:xfrm flipH="1">
            <a:off x="3329819" y="2341179"/>
            <a:ext cx="2" cy="4739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1155519" y="2574699"/>
            <a:ext cx="4506792" cy="11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1155519" y="2574699"/>
            <a:ext cx="0" cy="2585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>
            <a:off x="5654485" y="2574699"/>
            <a:ext cx="0" cy="2585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1155516" y="4371292"/>
            <a:ext cx="1" cy="389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3323374" y="4371292"/>
            <a:ext cx="1" cy="389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5656687" y="4361276"/>
            <a:ext cx="1" cy="389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1163335" y="5489480"/>
            <a:ext cx="1" cy="389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3329819" y="5475453"/>
            <a:ext cx="1" cy="389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5666731" y="5465938"/>
            <a:ext cx="1" cy="389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1163333" y="6722971"/>
            <a:ext cx="1" cy="389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3323373" y="6722970"/>
            <a:ext cx="1" cy="389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>
            <a:off x="5696942" y="6709986"/>
            <a:ext cx="1" cy="389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1155394" y="8042043"/>
            <a:ext cx="1" cy="389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3323372" y="8023712"/>
            <a:ext cx="1" cy="389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5696940" y="8022977"/>
            <a:ext cx="1" cy="389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6319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911</TotalTime>
  <Words>370</Words>
  <Application>Microsoft Macintosh PowerPoint</Application>
  <PresentationFormat>A4 Paper (210x297 mm)</PresentationFormat>
  <Paragraphs>49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ELIGIBLE SCHOOLS n=247</dc:title>
  <dc:creator>Emilia Keijonen</dc:creator>
  <cp:lastModifiedBy>Maarit Lassander</cp:lastModifiedBy>
  <cp:revision>39</cp:revision>
  <cp:lastPrinted>2017-06-16T07:50:33Z</cp:lastPrinted>
  <dcterms:created xsi:type="dcterms:W3CDTF">2017-06-12T06:41:44Z</dcterms:created>
  <dcterms:modified xsi:type="dcterms:W3CDTF">2021-01-27T10:54:15Z</dcterms:modified>
</cp:coreProperties>
</file>