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9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" userDrawn="1">
          <p15:clr>
            <a:srgbClr val="A4A3A4"/>
          </p15:clr>
        </p15:guide>
        <p15:guide id="2" pos="482" userDrawn="1">
          <p15:clr>
            <a:srgbClr val="A4A3A4"/>
          </p15:clr>
        </p15:guide>
        <p15:guide id="3" orient="horz" pos="325" userDrawn="1">
          <p15:clr>
            <a:srgbClr val="A4A3A4"/>
          </p15:clr>
        </p15:guide>
        <p15:guide id="4" orient="horz" pos="370" userDrawn="1">
          <p15:clr>
            <a:srgbClr val="A4A3A4"/>
          </p15:clr>
        </p15:guide>
        <p15:guide id="5" orient="horz" pos="483" userDrawn="1">
          <p15:clr>
            <a:srgbClr val="A4A3A4"/>
          </p15:clr>
        </p15:guide>
        <p15:guide id="6" orient="horz" pos="529" userDrawn="1">
          <p15:clr>
            <a:srgbClr val="A4A3A4"/>
          </p15:clr>
        </p15:guide>
        <p15:guide id="7" orient="horz" pos="642" userDrawn="1">
          <p15:clr>
            <a:srgbClr val="A4A3A4"/>
          </p15:clr>
        </p15:guide>
        <p15:guide id="8" pos="28" userDrawn="1">
          <p15:clr>
            <a:srgbClr val="A4A3A4"/>
          </p15:clr>
        </p15:guide>
        <p15:guide id="9" pos="4292" userDrawn="1">
          <p15:clr>
            <a:srgbClr val="A4A3A4"/>
          </p15:clr>
        </p15:guide>
        <p15:guide id="10" orient="horz" pos="665" userDrawn="1">
          <p15:clr>
            <a:srgbClr val="A4A3A4"/>
          </p15:clr>
        </p15:guide>
        <p15:guide id="11" orient="horz" pos="778" userDrawn="1">
          <p15:clr>
            <a:srgbClr val="A4A3A4"/>
          </p15:clr>
        </p15:guide>
        <p15:guide id="12" orient="horz" pos="824" userDrawn="1">
          <p15:clr>
            <a:srgbClr val="A4A3A4"/>
          </p15:clr>
        </p15:guide>
        <p15:guide id="13" orient="horz" pos="1141" userDrawn="1">
          <p15:clr>
            <a:srgbClr val="A4A3A4"/>
          </p15:clr>
        </p15:guide>
        <p15:guide id="14" orient="horz" pos="914" userDrawn="1">
          <p15:clr>
            <a:srgbClr val="A4A3A4"/>
          </p15:clr>
        </p15:guide>
        <p15:guide id="15" orient="horz" pos="982" userDrawn="1">
          <p15:clr>
            <a:srgbClr val="A4A3A4"/>
          </p15:clr>
        </p15:guide>
        <p15:guide id="16" orient="horz" pos="892" userDrawn="1">
          <p15:clr>
            <a:srgbClr val="A4A3A4"/>
          </p15:clr>
        </p15:guide>
        <p15:guide id="17" orient="horz" pos="415" userDrawn="1">
          <p15:clr>
            <a:srgbClr val="A4A3A4"/>
          </p15:clr>
        </p15:guide>
        <p15:guide id="18" orient="horz" pos="1413" userDrawn="1">
          <p15:clr>
            <a:srgbClr val="A4A3A4"/>
          </p15:clr>
        </p15:guide>
        <p15:guide id="19" orient="horz" pos="2434" userDrawn="1">
          <p15:clr>
            <a:srgbClr val="A4A3A4"/>
          </p15:clr>
        </p15:guide>
        <p15:guide id="20" orient="horz" pos="1549" userDrawn="1">
          <p15:clr>
            <a:srgbClr val="A4A3A4"/>
          </p15:clr>
        </p15:guide>
        <p15:guide id="21" orient="horz" pos="1640" userDrawn="1">
          <p15:clr>
            <a:srgbClr val="A4A3A4"/>
          </p15:clr>
        </p15:guide>
        <p15:guide id="22" orient="horz" pos="1685" userDrawn="1">
          <p15:clr>
            <a:srgbClr val="A4A3A4"/>
          </p15:clr>
        </p15:guide>
        <p15:guide id="23" orient="horz" pos="1799" userDrawn="1">
          <p15:clr>
            <a:srgbClr val="A4A3A4"/>
          </p15:clr>
        </p15:guide>
        <p15:guide id="24" orient="horz" pos="1844" userDrawn="1">
          <p15:clr>
            <a:srgbClr val="A4A3A4"/>
          </p15:clr>
        </p15:guide>
        <p15:guide id="25" orient="horz" pos="98" userDrawn="1">
          <p15:clr>
            <a:srgbClr val="A4A3A4"/>
          </p15:clr>
        </p15:guide>
        <p15:guide id="26" pos="436" userDrawn="1">
          <p15:clr>
            <a:srgbClr val="A4A3A4"/>
          </p15:clr>
        </p15:guide>
        <p15:guide id="27" pos="618" userDrawn="1">
          <p15:clr>
            <a:srgbClr val="A4A3A4"/>
          </p15:clr>
        </p15:guide>
        <p15:guide id="28" pos="1684" userDrawn="1">
          <p15:clr>
            <a:srgbClr val="A4A3A4"/>
          </p15:clr>
        </p15:guide>
        <p15:guide id="29" pos="686" userDrawn="1">
          <p15:clr>
            <a:srgbClr val="A4A3A4"/>
          </p15:clr>
        </p15:guide>
        <p15:guide id="30" orient="horz" pos="1186" userDrawn="1">
          <p15:clr>
            <a:srgbClr val="A4A3A4"/>
          </p15:clr>
        </p15:guide>
        <p15:guide id="31" pos="777" userDrawn="1">
          <p15:clr>
            <a:srgbClr val="A4A3A4"/>
          </p15:clr>
        </p15:guide>
        <p15:guide id="32" pos="2092" userDrawn="1">
          <p15:clr>
            <a:srgbClr val="A4A3A4"/>
          </p15:clr>
        </p15:guide>
        <p15:guide id="33" pos="4156" userDrawn="1">
          <p15:clr>
            <a:srgbClr val="A4A3A4"/>
          </p15:clr>
        </p15:guide>
        <p15:guide id="34" pos="1026" userDrawn="1">
          <p15:clr>
            <a:srgbClr val="A4A3A4"/>
          </p15:clr>
        </p15:guide>
        <p15:guide id="35" orient="horz" pos="1255" userDrawn="1">
          <p15:clr>
            <a:srgbClr val="A4A3A4"/>
          </p15:clr>
        </p15:guide>
        <p15:guide id="36" pos="1275" userDrawn="1">
          <p15:clr>
            <a:srgbClr val="A4A3A4"/>
          </p15:clr>
        </p15:guide>
        <p15:guide id="37" pos="2614" userDrawn="1">
          <p15:clr>
            <a:srgbClr val="A4A3A4"/>
          </p15:clr>
        </p15:guide>
        <p15:guide id="38" pos="1548" userDrawn="1">
          <p15:clr>
            <a:srgbClr val="A4A3A4"/>
          </p15:clr>
        </p15:guide>
        <p15:guide id="39" pos="2001" userDrawn="1">
          <p15:clr>
            <a:srgbClr val="A4A3A4"/>
          </p15:clr>
        </p15:guide>
        <p15:guide id="40" pos="2364" userDrawn="1">
          <p15:clr>
            <a:srgbClr val="A4A3A4"/>
          </p15:clr>
        </p15:guide>
        <p15:guide id="41" pos="1729" userDrawn="1">
          <p15:clr>
            <a:srgbClr val="A4A3A4"/>
          </p15:clr>
        </p15:guide>
        <p15:guide id="42" pos="2863" userDrawn="1">
          <p15:clr>
            <a:srgbClr val="A4A3A4"/>
          </p15:clr>
        </p15:guide>
        <p15:guide id="43" pos="1797" userDrawn="1">
          <p15:clr>
            <a:srgbClr val="A4A3A4"/>
          </p15:clr>
        </p15:guide>
        <p15:guide id="44" pos="1820" userDrawn="1">
          <p15:clr>
            <a:srgbClr val="A4A3A4"/>
          </p15:clr>
        </p15:guide>
        <p15:guide id="45" pos="504" userDrawn="1">
          <p15:clr>
            <a:srgbClr val="A4A3A4"/>
          </p15:clr>
        </p15:guide>
        <p15:guide id="46" pos="2999" userDrawn="1">
          <p15:clr>
            <a:srgbClr val="A4A3A4"/>
          </p15:clr>
        </p15:guide>
        <p15:guide id="47" pos="3045" userDrawn="1">
          <p15:clr>
            <a:srgbClr val="A4A3A4"/>
          </p15:clr>
        </p15:guide>
        <p15:guide id="48" pos="3113" userDrawn="1">
          <p15:clr>
            <a:srgbClr val="A4A3A4"/>
          </p15:clr>
        </p15:guide>
        <p15:guide id="49" pos="3135" userDrawn="1">
          <p15:clr>
            <a:srgbClr val="A4A3A4"/>
          </p15:clr>
        </p15:guide>
        <p15:guide id="50" pos="3235" userDrawn="1">
          <p15:clr>
            <a:srgbClr val="A4A3A4"/>
          </p15:clr>
        </p15:guide>
        <p15:guide id="51" pos="3385" userDrawn="1">
          <p15:clr>
            <a:srgbClr val="A4A3A4"/>
          </p15:clr>
        </p15:guide>
        <p15:guide id="52" pos="3634" userDrawn="1">
          <p15:clr>
            <a:srgbClr val="A4A3A4"/>
          </p15:clr>
        </p15:guide>
        <p15:guide id="53" pos="3702" userDrawn="1">
          <p15:clr>
            <a:srgbClr val="A4A3A4"/>
          </p15:clr>
        </p15:guide>
        <p15:guide id="54" pos="2409" userDrawn="1">
          <p15:clr>
            <a:srgbClr val="A4A3A4"/>
          </p15:clr>
        </p15:guide>
        <p15:guide id="55" pos="2568" userDrawn="1">
          <p15:clr>
            <a:srgbClr val="A4A3A4"/>
          </p15:clr>
        </p15:guide>
        <p15:guide id="56" pos="3838" userDrawn="1">
          <p15:clr>
            <a:srgbClr val="A4A3A4"/>
          </p15:clr>
        </p15:guide>
        <p15:guide id="57" pos="3884" userDrawn="1">
          <p15:clr>
            <a:srgbClr val="A4A3A4"/>
          </p15:clr>
        </p15:guide>
        <p15:guide id="58" pos="3906" userDrawn="1">
          <p15:clr>
            <a:srgbClr val="A4A3A4"/>
          </p15:clr>
        </p15:guide>
        <p15:guide id="59" pos="2546" userDrawn="1">
          <p15:clr>
            <a:srgbClr val="A4A3A4"/>
          </p15:clr>
        </p15:guide>
        <p15:guide id="60" pos="1933" userDrawn="1">
          <p15:clr>
            <a:srgbClr val="A4A3A4"/>
          </p15:clr>
        </p15:guide>
        <p15:guide id="61" orient="horz" pos="1504" userDrawn="1">
          <p15:clr>
            <a:srgbClr val="A4A3A4"/>
          </p15:clr>
        </p15:guide>
        <p15:guide id="62" orient="horz" pos="2366" userDrawn="1">
          <p15:clr>
            <a:srgbClr val="A4A3A4"/>
          </p15:clr>
        </p15:guide>
        <p15:guide id="63" orient="horz" pos="1958" userDrawn="1">
          <p15:clr>
            <a:srgbClr val="A4A3A4"/>
          </p15:clr>
        </p15:guide>
        <p15:guide id="64" orient="horz" pos="1980" userDrawn="1">
          <p15:clr>
            <a:srgbClr val="A4A3A4"/>
          </p15:clr>
        </p15:guide>
        <p15:guide id="65" orient="horz" pos="3840" userDrawn="1">
          <p15:clr>
            <a:srgbClr val="A4A3A4"/>
          </p15:clr>
        </p15:guide>
        <p15:guide id="66" orient="horz" pos="2094" userDrawn="1">
          <p15:clr>
            <a:srgbClr val="A4A3A4"/>
          </p15:clr>
        </p15:guide>
        <p15:guide id="67" orient="horz" pos="2139" userDrawn="1">
          <p15:clr>
            <a:srgbClr val="A4A3A4"/>
          </p15:clr>
        </p15:guide>
        <p15:guide id="68" orient="horz" pos="1481" userDrawn="1">
          <p15:clr>
            <a:srgbClr val="A4A3A4"/>
          </p15:clr>
        </p15:guide>
        <p15:guide id="69" orient="horz" pos="2661" userDrawn="1">
          <p15:clr>
            <a:srgbClr val="A4A3A4"/>
          </p15:clr>
        </p15:guide>
        <p15:guide id="70" orient="horz" pos="2320" userDrawn="1">
          <p15:clr>
            <a:srgbClr val="A4A3A4"/>
          </p15:clr>
        </p15:guide>
        <p15:guide id="71" orient="horz" pos="3500" userDrawn="1">
          <p15:clr>
            <a:srgbClr val="A4A3A4"/>
          </p15:clr>
        </p15:guide>
        <p15:guide id="72" orient="horz" pos="3545" userDrawn="1">
          <p15:clr>
            <a:srgbClr val="A4A3A4"/>
          </p15:clr>
        </p15:guide>
        <p15:guide id="73" orient="horz" pos="2683" userDrawn="1">
          <p15:clr>
            <a:srgbClr val="A4A3A4"/>
          </p15:clr>
        </p15:guide>
        <p15:guide id="74" orient="horz" pos="2729" userDrawn="1">
          <p15:clr>
            <a:srgbClr val="A4A3A4"/>
          </p15:clr>
        </p15:guide>
        <p15:guide id="75" orient="horz" pos="2829" userDrawn="1">
          <p15:clr>
            <a:srgbClr val="A4A3A4"/>
          </p15:clr>
        </p15:guide>
        <p15:guide id="76" orient="horz" pos="2865" userDrawn="1">
          <p15:clr>
            <a:srgbClr val="A4A3A4"/>
          </p15:clr>
        </p15:guide>
        <p15:guide id="77" orient="horz" pos="2965" userDrawn="1">
          <p15:clr>
            <a:srgbClr val="A4A3A4"/>
          </p15:clr>
        </p15:guide>
        <p15:guide id="78" orient="horz" pos="3024" userDrawn="1">
          <p15:clr>
            <a:srgbClr val="A4A3A4"/>
          </p15:clr>
        </p15:guide>
        <p15:guide id="79" orient="horz" pos="3137" userDrawn="1">
          <p15:clr>
            <a:srgbClr val="A4A3A4"/>
          </p15:clr>
        </p15:guide>
        <p15:guide id="80" orient="horz" pos="3160" userDrawn="1">
          <p15:clr>
            <a:srgbClr val="A4A3A4"/>
          </p15:clr>
        </p15:guide>
        <p15:guide id="81" orient="horz" pos="3318" userDrawn="1">
          <p15:clr>
            <a:srgbClr val="A4A3A4"/>
          </p15:clr>
        </p15:guide>
        <p15:guide id="82" orient="horz" pos="3273" userDrawn="1">
          <p15:clr>
            <a:srgbClr val="A4A3A4"/>
          </p15:clr>
        </p15:guide>
        <p15:guide id="83" orient="horz" pos="3613" userDrawn="1">
          <p15:clr>
            <a:srgbClr val="A4A3A4"/>
          </p15:clr>
        </p15:guide>
        <p15:guide id="84" orient="horz" pos="3863" userDrawn="1">
          <p15:clr>
            <a:srgbClr val="A4A3A4"/>
          </p15:clr>
        </p15:guide>
        <p15:guide id="85" orient="horz" pos="3908" userDrawn="1">
          <p15:clr>
            <a:srgbClr val="A4A3A4"/>
          </p15:clr>
        </p15:guide>
        <p15:guide id="86" orient="horz" pos="4008" userDrawn="1">
          <p15:clr>
            <a:srgbClr val="A4A3A4"/>
          </p15:clr>
        </p15:guide>
        <p15:guide id="87" orient="horz" pos="4044" userDrawn="1">
          <p15:clr>
            <a:srgbClr val="A4A3A4"/>
          </p15:clr>
        </p15:guide>
        <p15:guide id="88" orient="horz" pos="4144" userDrawn="1">
          <p15:clr>
            <a:srgbClr val="A4A3A4"/>
          </p15:clr>
        </p15:guide>
        <p15:guide id="89" orient="horz" pos="4180" userDrawn="1">
          <p15:clr>
            <a:srgbClr val="A4A3A4"/>
          </p15:clr>
        </p15:guide>
        <p15:guide id="90" orient="horz" pos="4294" userDrawn="1">
          <p15:clr>
            <a:srgbClr val="A4A3A4"/>
          </p15:clr>
        </p15:guide>
        <p15:guide id="91" orient="horz" pos="4339" userDrawn="1">
          <p15:clr>
            <a:srgbClr val="A4A3A4"/>
          </p15:clr>
        </p15:guide>
        <p15:guide id="92" orient="horz" pos="4452" userDrawn="1">
          <p15:clr>
            <a:srgbClr val="A4A3A4"/>
          </p15:clr>
        </p15:guide>
        <p15:guide id="93" orient="horz" pos="4498" userDrawn="1">
          <p15:clr>
            <a:srgbClr val="A4A3A4"/>
          </p15:clr>
        </p15:guide>
        <p15:guide id="94" orient="horz" pos="4679" userDrawn="1">
          <p15:clr>
            <a:srgbClr val="A4A3A4"/>
          </p15:clr>
        </p15:guide>
        <p15:guide id="95" orient="horz" pos="4725" userDrawn="1">
          <p15:clr>
            <a:srgbClr val="A4A3A4"/>
          </p15:clr>
        </p15:guide>
        <p15:guide id="96" orient="horz" pos="47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4660"/>
  </p:normalViewPr>
  <p:slideViewPr>
    <p:cSldViewPr snapToGrid="0">
      <p:cViewPr>
        <p:scale>
          <a:sx n="232" d="100"/>
          <a:sy n="232" d="100"/>
        </p:scale>
        <p:origin x="336" y="168"/>
      </p:cViewPr>
      <p:guideLst>
        <p:guide orient="horz" pos="211"/>
        <p:guide pos="482"/>
        <p:guide orient="horz" pos="325"/>
        <p:guide orient="horz" pos="370"/>
        <p:guide orient="horz" pos="483"/>
        <p:guide orient="horz" pos="529"/>
        <p:guide orient="horz" pos="642"/>
        <p:guide pos="28"/>
        <p:guide pos="4292"/>
        <p:guide orient="horz" pos="665"/>
        <p:guide orient="horz" pos="778"/>
        <p:guide orient="horz" pos="824"/>
        <p:guide orient="horz" pos="1141"/>
        <p:guide orient="horz" pos="914"/>
        <p:guide orient="horz" pos="982"/>
        <p:guide orient="horz" pos="892"/>
        <p:guide orient="horz" pos="415"/>
        <p:guide orient="horz" pos="1413"/>
        <p:guide orient="horz" pos="2434"/>
        <p:guide orient="horz" pos="1549"/>
        <p:guide orient="horz" pos="1640"/>
        <p:guide orient="horz" pos="1685"/>
        <p:guide orient="horz" pos="1799"/>
        <p:guide orient="horz" pos="1844"/>
        <p:guide orient="horz" pos="98"/>
        <p:guide pos="436"/>
        <p:guide pos="618"/>
        <p:guide pos="1684"/>
        <p:guide pos="686"/>
        <p:guide orient="horz" pos="1186"/>
        <p:guide pos="777"/>
        <p:guide pos="2092"/>
        <p:guide pos="4156"/>
        <p:guide pos="1026"/>
        <p:guide orient="horz" pos="1255"/>
        <p:guide pos="1275"/>
        <p:guide pos="2614"/>
        <p:guide pos="1548"/>
        <p:guide pos="2001"/>
        <p:guide pos="2364"/>
        <p:guide pos="1729"/>
        <p:guide pos="2863"/>
        <p:guide pos="1797"/>
        <p:guide pos="1820"/>
        <p:guide pos="504"/>
        <p:guide pos="2999"/>
        <p:guide pos="3045"/>
        <p:guide pos="3113"/>
        <p:guide pos="3135"/>
        <p:guide pos="3235"/>
        <p:guide pos="3385"/>
        <p:guide pos="3634"/>
        <p:guide pos="3702"/>
        <p:guide pos="2409"/>
        <p:guide pos="2568"/>
        <p:guide pos="3838"/>
        <p:guide pos="3884"/>
        <p:guide pos="3906"/>
        <p:guide pos="2546"/>
        <p:guide pos="1933"/>
        <p:guide orient="horz" pos="1504"/>
        <p:guide orient="horz" pos="2366"/>
        <p:guide orient="horz" pos="1958"/>
        <p:guide orient="horz" pos="1980"/>
        <p:guide orient="horz" pos="3840"/>
        <p:guide orient="horz" pos="2094"/>
        <p:guide orient="horz" pos="2139"/>
        <p:guide orient="horz" pos="1481"/>
        <p:guide orient="horz" pos="2661"/>
        <p:guide orient="horz" pos="2320"/>
        <p:guide orient="horz" pos="3500"/>
        <p:guide orient="horz" pos="3545"/>
        <p:guide orient="horz" pos="2683"/>
        <p:guide orient="horz" pos="2729"/>
        <p:guide orient="horz" pos="2829"/>
        <p:guide orient="horz" pos="2865"/>
        <p:guide orient="horz" pos="2965"/>
        <p:guide orient="horz" pos="3024"/>
        <p:guide orient="horz" pos="3137"/>
        <p:guide orient="horz" pos="3160"/>
        <p:guide orient="horz" pos="3318"/>
        <p:guide orient="horz" pos="3273"/>
        <p:guide orient="horz" pos="3613"/>
        <p:guide orient="horz" pos="3863"/>
        <p:guide orient="horz" pos="3908"/>
        <p:guide orient="horz" pos="4008"/>
        <p:guide orient="horz" pos="4044"/>
        <p:guide orient="horz" pos="4144"/>
        <p:guide orient="horz" pos="4180"/>
        <p:guide orient="horz" pos="4294"/>
        <p:guide orient="horz" pos="4339"/>
        <p:guide orient="horz" pos="4452"/>
        <p:guide orient="horz" pos="4498"/>
        <p:guide orient="horz" pos="4679"/>
        <p:guide orient="horz" pos="4725"/>
        <p:guide orient="horz" pos="47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2418" y="102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5B02F7D-8013-4D56-B81A-0637A6FB0B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765D325-D0DE-46FE-AD46-B208B4501C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94D65-42C2-4EED-9EE5-AC270C7C8C1B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02697C8-3CAB-4F70-87AA-89E8A9172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E232EDA-DBC4-4109-A3FF-A899B1BDA7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20F60-23E5-4F6E-AD18-91C27BCE91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567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95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57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573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631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225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13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342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521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59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51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60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5F851-2C20-4616-AE11-8C43E96DFCBF}" type="datetimeFigureOut">
              <a:rPr lang="pl-PL" smtClean="0"/>
              <a:t>11.08.2023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E5A20-3EC2-442D-B0C3-C804050829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218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ole tekstowe 139">
            <a:extLst>
              <a:ext uri="{FF2B5EF4-FFF2-40B4-BE49-F238E27FC236}">
                <a16:creationId xmlns:a16="http://schemas.microsoft.com/office/drawing/2014/main" id="{4BE7E568-9328-450B-B8F3-507E776C9A0B}"/>
              </a:ext>
            </a:extLst>
          </p:cNvPr>
          <p:cNvSpPr txBox="1"/>
          <p:nvPr/>
        </p:nvSpPr>
        <p:spPr>
          <a:xfrm rot="16200000">
            <a:off x="2306135" y="902284"/>
            <a:ext cx="9706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B84784D7-35D6-467B-9DD7-36A12795BCE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316" y="2283482"/>
            <a:ext cx="1807200" cy="15012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8F59300-36B6-40C6-B547-098201905B1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839" y="2283225"/>
            <a:ext cx="1807200" cy="15012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5F89D60-5341-4B23-B067-3EACACD7546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96" y="2280635"/>
            <a:ext cx="1807200" cy="15012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5B4E616-5D47-46F7-9C48-4AAAF280063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51" y="418897"/>
            <a:ext cx="1807200" cy="15012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2F9143-4D69-4F48-88F3-CA44A0AFDBA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43" y="416893"/>
            <a:ext cx="1807200" cy="15012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610B1F3-A178-4D53-B795-7C3FAA7A02A7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96" y="414833"/>
            <a:ext cx="1807200" cy="1501200"/>
          </a:xfrm>
          <a:prstGeom prst="rect">
            <a:avLst/>
          </a:prstGeom>
        </p:spPr>
      </p:pic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1FFEA036-E334-4C85-93EA-645940A26323}"/>
              </a:ext>
            </a:extLst>
          </p:cNvPr>
          <p:cNvSpPr txBox="1"/>
          <p:nvPr/>
        </p:nvSpPr>
        <p:spPr>
          <a:xfrm>
            <a:off x="778795" y="97229"/>
            <a:ext cx="2285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i="1" dirty="0"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pl-PL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esculentum</a:t>
            </a:r>
            <a:r>
              <a:rPr lang="pl-PL" sz="14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400"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pole tekstowe 122">
            <a:extLst>
              <a:ext uri="{FF2B5EF4-FFF2-40B4-BE49-F238E27FC236}">
                <a16:creationId xmlns:a16="http://schemas.microsoft.com/office/drawing/2014/main" id="{8BF1A780-D956-4707-BE6A-CE45D5C99185}"/>
              </a:ext>
            </a:extLst>
          </p:cNvPr>
          <p:cNvSpPr txBox="1"/>
          <p:nvPr/>
        </p:nvSpPr>
        <p:spPr>
          <a:xfrm>
            <a:off x="3274148" y="98039"/>
            <a:ext cx="1422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i="1" dirty="0"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pl-PL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tataricum</a:t>
            </a:r>
            <a:r>
              <a:rPr lang="pl-PL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MC</a:t>
            </a:r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B220B721-F204-4BA3-9A76-CE21DCBEE19F}"/>
              </a:ext>
            </a:extLst>
          </p:cNvPr>
          <p:cNvSpPr txBox="1"/>
          <p:nvPr/>
        </p:nvSpPr>
        <p:spPr>
          <a:xfrm>
            <a:off x="5161359" y="97140"/>
            <a:ext cx="1422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i="1" dirty="0"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pl-PL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tataricum</a:t>
            </a:r>
            <a:r>
              <a:rPr lang="pl-PL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88B93CA-1C59-43C8-B542-3ADE70F9EB53}"/>
              </a:ext>
            </a:extLst>
          </p:cNvPr>
          <p:cNvSpPr/>
          <p:nvPr/>
        </p:nvSpPr>
        <p:spPr>
          <a:xfrm>
            <a:off x="5137251" y="366938"/>
            <a:ext cx="291167" cy="109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0BC221-CB6F-4232-A887-37646A72E2B2}"/>
              </a:ext>
            </a:extLst>
          </p:cNvPr>
          <p:cNvSpPr txBox="1"/>
          <p:nvPr/>
        </p:nvSpPr>
        <p:spPr>
          <a:xfrm rot="16200000">
            <a:off x="4394305" y="1040785"/>
            <a:ext cx="9706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E9334358-AD07-44B0-B09E-A917A6688783}"/>
              </a:ext>
            </a:extLst>
          </p:cNvPr>
          <p:cNvSpPr txBox="1"/>
          <p:nvPr/>
        </p:nvSpPr>
        <p:spPr>
          <a:xfrm>
            <a:off x="5790051" y="1862207"/>
            <a:ext cx="424097" cy="180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29" name="Prostokąt 128">
            <a:extLst>
              <a:ext uri="{FF2B5EF4-FFF2-40B4-BE49-F238E27FC236}">
                <a16:creationId xmlns:a16="http://schemas.microsoft.com/office/drawing/2014/main" id="{FD9F534F-2155-4EF1-A311-07537482700B}"/>
              </a:ext>
            </a:extLst>
          </p:cNvPr>
          <p:cNvSpPr/>
          <p:nvPr/>
        </p:nvSpPr>
        <p:spPr>
          <a:xfrm>
            <a:off x="5266781" y="1827586"/>
            <a:ext cx="138156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B47635FA-EB34-425B-8AEF-26DAF03C0FD0}"/>
              </a:ext>
            </a:extLst>
          </p:cNvPr>
          <p:cNvSpPr txBox="1"/>
          <p:nvPr/>
        </p:nvSpPr>
        <p:spPr>
          <a:xfrm>
            <a:off x="5281459" y="1757768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pole tekstowe 129">
            <a:extLst>
              <a:ext uri="{FF2B5EF4-FFF2-40B4-BE49-F238E27FC236}">
                <a16:creationId xmlns:a16="http://schemas.microsoft.com/office/drawing/2014/main" id="{4444C56B-42A5-4894-B561-932827637655}"/>
              </a:ext>
            </a:extLst>
          </p:cNvPr>
          <p:cNvSpPr txBox="1"/>
          <p:nvPr/>
        </p:nvSpPr>
        <p:spPr>
          <a:xfrm>
            <a:off x="5677510" y="1753551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pole tekstowe 136">
            <a:extLst>
              <a:ext uri="{FF2B5EF4-FFF2-40B4-BE49-F238E27FC236}">
                <a16:creationId xmlns:a16="http://schemas.microsoft.com/office/drawing/2014/main" id="{E946804E-8E18-4403-B761-DB55D0824BEC}"/>
              </a:ext>
            </a:extLst>
          </p:cNvPr>
          <p:cNvSpPr txBox="1"/>
          <p:nvPr/>
        </p:nvSpPr>
        <p:spPr>
          <a:xfrm>
            <a:off x="6079177" y="1755544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pole tekstowe 137">
            <a:extLst>
              <a:ext uri="{FF2B5EF4-FFF2-40B4-BE49-F238E27FC236}">
                <a16:creationId xmlns:a16="http://schemas.microsoft.com/office/drawing/2014/main" id="{23490C2C-63B1-42BC-94FD-FD99813CB8D0}"/>
              </a:ext>
            </a:extLst>
          </p:cNvPr>
          <p:cNvSpPr txBox="1"/>
          <p:nvPr/>
        </p:nvSpPr>
        <p:spPr>
          <a:xfrm>
            <a:off x="6445683" y="1753051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Prostokąt 157">
            <a:extLst>
              <a:ext uri="{FF2B5EF4-FFF2-40B4-BE49-F238E27FC236}">
                <a16:creationId xmlns:a16="http://schemas.microsoft.com/office/drawing/2014/main" id="{D302CFA1-81FA-4DEA-A6F1-EC5F1D14659D}"/>
              </a:ext>
            </a:extLst>
          </p:cNvPr>
          <p:cNvSpPr/>
          <p:nvPr/>
        </p:nvSpPr>
        <p:spPr>
          <a:xfrm>
            <a:off x="3168500" y="1825234"/>
            <a:ext cx="1381566" cy="61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1" name="pole tekstowe 140">
            <a:extLst>
              <a:ext uri="{FF2B5EF4-FFF2-40B4-BE49-F238E27FC236}">
                <a16:creationId xmlns:a16="http://schemas.microsoft.com/office/drawing/2014/main" id="{82D1FB59-A417-4BC2-A583-06BB9F434702}"/>
              </a:ext>
            </a:extLst>
          </p:cNvPr>
          <p:cNvSpPr txBox="1"/>
          <p:nvPr/>
        </p:nvSpPr>
        <p:spPr>
          <a:xfrm>
            <a:off x="3736914" y="1811168"/>
            <a:ext cx="42409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42" name="pole tekstowe 141">
            <a:extLst>
              <a:ext uri="{FF2B5EF4-FFF2-40B4-BE49-F238E27FC236}">
                <a16:creationId xmlns:a16="http://schemas.microsoft.com/office/drawing/2014/main" id="{91B38A69-FB13-4007-B78C-61EBFAFBC62B}"/>
              </a:ext>
            </a:extLst>
          </p:cNvPr>
          <p:cNvSpPr txBox="1"/>
          <p:nvPr/>
        </p:nvSpPr>
        <p:spPr>
          <a:xfrm>
            <a:off x="3215788" y="1750970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pole tekstowe 154">
            <a:extLst>
              <a:ext uri="{FF2B5EF4-FFF2-40B4-BE49-F238E27FC236}">
                <a16:creationId xmlns:a16="http://schemas.microsoft.com/office/drawing/2014/main" id="{4EC6D94C-2251-4644-A8A9-CD2D43BB851B}"/>
              </a:ext>
            </a:extLst>
          </p:cNvPr>
          <p:cNvSpPr txBox="1"/>
          <p:nvPr/>
        </p:nvSpPr>
        <p:spPr>
          <a:xfrm>
            <a:off x="3614310" y="1750938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pole tekstowe 155">
            <a:extLst>
              <a:ext uri="{FF2B5EF4-FFF2-40B4-BE49-F238E27FC236}">
                <a16:creationId xmlns:a16="http://schemas.microsoft.com/office/drawing/2014/main" id="{D010AED6-286F-4294-89A9-8AE8CC903861}"/>
              </a:ext>
            </a:extLst>
          </p:cNvPr>
          <p:cNvSpPr txBox="1"/>
          <p:nvPr/>
        </p:nvSpPr>
        <p:spPr>
          <a:xfrm>
            <a:off x="4009748" y="1750500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pole tekstowe 156">
            <a:extLst>
              <a:ext uri="{FF2B5EF4-FFF2-40B4-BE49-F238E27FC236}">
                <a16:creationId xmlns:a16="http://schemas.microsoft.com/office/drawing/2014/main" id="{56E30C38-0874-49C1-B18E-40B4D5221D91}"/>
              </a:ext>
            </a:extLst>
          </p:cNvPr>
          <p:cNvSpPr txBox="1"/>
          <p:nvPr/>
        </p:nvSpPr>
        <p:spPr>
          <a:xfrm>
            <a:off x="4359778" y="1752556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Prostokąt 158">
            <a:extLst>
              <a:ext uri="{FF2B5EF4-FFF2-40B4-BE49-F238E27FC236}">
                <a16:creationId xmlns:a16="http://schemas.microsoft.com/office/drawing/2014/main" id="{9081B6F0-8367-4F3E-BD7C-615B4E693DC6}"/>
              </a:ext>
            </a:extLst>
          </p:cNvPr>
          <p:cNvSpPr/>
          <p:nvPr/>
        </p:nvSpPr>
        <p:spPr>
          <a:xfrm>
            <a:off x="3071042" y="392812"/>
            <a:ext cx="291167" cy="82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0" name="Prostokąt 159">
            <a:extLst>
              <a:ext uri="{FF2B5EF4-FFF2-40B4-BE49-F238E27FC236}">
                <a16:creationId xmlns:a16="http://schemas.microsoft.com/office/drawing/2014/main" id="{B12BB01C-217F-4AA8-96A7-095342CA992B}"/>
              </a:ext>
            </a:extLst>
          </p:cNvPr>
          <p:cNvSpPr/>
          <p:nvPr/>
        </p:nvSpPr>
        <p:spPr>
          <a:xfrm>
            <a:off x="978157" y="394761"/>
            <a:ext cx="291167" cy="82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1" name="pole tekstowe 160">
            <a:extLst>
              <a:ext uri="{FF2B5EF4-FFF2-40B4-BE49-F238E27FC236}">
                <a16:creationId xmlns:a16="http://schemas.microsoft.com/office/drawing/2014/main" id="{FC8CCEE2-D8DD-46AE-AED2-231D4846A986}"/>
              </a:ext>
            </a:extLst>
          </p:cNvPr>
          <p:cNvSpPr txBox="1"/>
          <p:nvPr/>
        </p:nvSpPr>
        <p:spPr>
          <a:xfrm rot="16200000">
            <a:off x="241009" y="900602"/>
            <a:ext cx="9706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sp>
        <p:nvSpPr>
          <p:cNvPr id="162" name="Prostokąt 161">
            <a:extLst>
              <a:ext uri="{FF2B5EF4-FFF2-40B4-BE49-F238E27FC236}">
                <a16:creationId xmlns:a16="http://schemas.microsoft.com/office/drawing/2014/main" id="{A487568F-28CF-47B6-B2C0-A9F30F9AC59E}"/>
              </a:ext>
            </a:extLst>
          </p:cNvPr>
          <p:cNvSpPr/>
          <p:nvPr/>
        </p:nvSpPr>
        <p:spPr>
          <a:xfrm>
            <a:off x="1133613" y="1824377"/>
            <a:ext cx="138156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3" name="pole tekstowe 162">
            <a:extLst>
              <a:ext uri="{FF2B5EF4-FFF2-40B4-BE49-F238E27FC236}">
                <a16:creationId xmlns:a16="http://schemas.microsoft.com/office/drawing/2014/main" id="{2315C7BC-C015-4785-847B-EBC928DDF4BF}"/>
              </a:ext>
            </a:extLst>
          </p:cNvPr>
          <p:cNvSpPr txBox="1"/>
          <p:nvPr/>
        </p:nvSpPr>
        <p:spPr>
          <a:xfrm>
            <a:off x="1669259" y="1810565"/>
            <a:ext cx="42409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64" name="pole tekstowe 163">
            <a:extLst>
              <a:ext uri="{FF2B5EF4-FFF2-40B4-BE49-F238E27FC236}">
                <a16:creationId xmlns:a16="http://schemas.microsoft.com/office/drawing/2014/main" id="{CB75BE96-BFD2-4B13-AD21-6A8C54C19D65}"/>
              </a:ext>
            </a:extLst>
          </p:cNvPr>
          <p:cNvSpPr txBox="1"/>
          <p:nvPr/>
        </p:nvSpPr>
        <p:spPr>
          <a:xfrm>
            <a:off x="1124482" y="1750991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pole tekstowe 164">
            <a:extLst>
              <a:ext uri="{FF2B5EF4-FFF2-40B4-BE49-F238E27FC236}">
                <a16:creationId xmlns:a16="http://schemas.microsoft.com/office/drawing/2014/main" id="{A04059E1-44DE-4986-9CBA-91DD0002C941}"/>
              </a:ext>
            </a:extLst>
          </p:cNvPr>
          <p:cNvSpPr txBox="1"/>
          <p:nvPr/>
        </p:nvSpPr>
        <p:spPr>
          <a:xfrm>
            <a:off x="1528287" y="1751646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pole tekstowe 165">
            <a:extLst>
              <a:ext uri="{FF2B5EF4-FFF2-40B4-BE49-F238E27FC236}">
                <a16:creationId xmlns:a16="http://schemas.microsoft.com/office/drawing/2014/main" id="{499BA528-A77D-4306-8C43-33397BCD698D}"/>
              </a:ext>
            </a:extLst>
          </p:cNvPr>
          <p:cNvSpPr txBox="1"/>
          <p:nvPr/>
        </p:nvSpPr>
        <p:spPr>
          <a:xfrm>
            <a:off x="1930797" y="1751669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pole tekstowe 166">
            <a:extLst>
              <a:ext uri="{FF2B5EF4-FFF2-40B4-BE49-F238E27FC236}">
                <a16:creationId xmlns:a16="http://schemas.microsoft.com/office/drawing/2014/main" id="{91B2523D-EB90-4D0C-92AB-84302CA7837A}"/>
              </a:ext>
            </a:extLst>
          </p:cNvPr>
          <p:cNvSpPr txBox="1"/>
          <p:nvPr/>
        </p:nvSpPr>
        <p:spPr>
          <a:xfrm>
            <a:off x="2294597" y="1751954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pole tekstowe 130">
            <a:extLst>
              <a:ext uri="{FF2B5EF4-FFF2-40B4-BE49-F238E27FC236}">
                <a16:creationId xmlns:a16="http://schemas.microsoft.com/office/drawing/2014/main" id="{E1696131-0691-4245-90C3-1E5EF58998C9}"/>
              </a:ext>
            </a:extLst>
          </p:cNvPr>
          <p:cNvSpPr txBox="1"/>
          <p:nvPr/>
        </p:nvSpPr>
        <p:spPr>
          <a:xfrm>
            <a:off x="916297" y="299298"/>
            <a:ext cx="169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Prostokąt 216">
            <a:extLst>
              <a:ext uri="{FF2B5EF4-FFF2-40B4-BE49-F238E27FC236}">
                <a16:creationId xmlns:a16="http://schemas.microsoft.com/office/drawing/2014/main" id="{CD5501B1-2490-421B-B1A6-C5278F4A0A8C}"/>
              </a:ext>
            </a:extLst>
          </p:cNvPr>
          <p:cNvSpPr/>
          <p:nvPr/>
        </p:nvSpPr>
        <p:spPr>
          <a:xfrm>
            <a:off x="5139987" y="2263163"/>
            <a:ext cx="291167" cy="82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8" name="pole tekstowe 217">
            <a:extLst>
              <a:ext uri="{FF2B5EF4-FFF2-40B4-BE49-F238E27FC236}">
                <a16:creationId xmlns:a16="http://schemas.microsoft.com/office/drawing/2014/main" id="{0DB723B5-A518-4881-9161-9F1514DAA6F9}"/>
              </a:ext>
            </a:extLst>
          </p:cNvPr>
          <p:cNvSpPr txBox="1"/>
          <p:nvPr/>
        </p:nvSpPr>
        <p:spPr>
          <a:xfrm rot="16200000">
            <a:off x="4394440" y="2891577"/>
            <a:ext cx="970650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sp>
        <p:nvSpPr>
          <p:cNvPr id="219" name="pole tekstowe 218">
            <a:extLst>
              <a:ext uri="{FF2B5EF4-FFF2-40B4-BE49-F238E27FC236}">
                <a16:creationId xmlns:a16="http://schemas.microsoft.com/office/drawing/2014/main" id="{1F44EE30-DED6-4775-B27E-AD4BE95763E5}"/>
              </a:ext>
            </a:extLst>
          </p:cNvPr>
          <p:cNvSpPr txBox="1"/>
          <p:nvPr/>
        </p:nvSpPr>
        <p:spPr>
          <a:xfrm>
            <a:off x="5793113" y="3690674"/>
            <a:ext cx="42409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220" name="Prostokąt 219">
            <a:extLst>
              <a:ext uri="{FF2B5EF4-FFF2-40B4-BE49-F238E27FC236}">
                <a16:creationId xmlns:a16="http://schemas.microsoft.com/office/drawing/2014/main" id="{4E79935D-C1E9-48FC-A297-BCEC97B85DBA}"/>
              </a:ext>
            </a:extLst>
          </p:cNvPr>
          <p:cNvSpPr/>
          <p:nvPr/>
        </p:nvSpPr>
        <p:spPr>
          <a:xfrm>
            <a:off x="5263559" y="3681698"/>
            <a:ext cx="138156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1" name="pole tekstowe 220">
            <a:extLst>
              <a:ext uri="{FF2B5EF4-FFF2-40B4-BE49-F238E27FC236}">
                <a16:creationId xmlns:a16="http://schemas.microsoft.com/office/drawing/2014/main" id="{08DC2389-BB9E-4993-9438-BAA7BCAFFA7B}"/>
              </a:ext>
            </a:extLst>
          </p:cNvPr>
          <p:cNvSpPr txBox="1"/>
          <p:nvPr/>
        </p:nvSpPr>
        <p:spPr>
          <a:xfrm>
            <a:off x="5289149" y="3615271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pole tekstowe 221">
            <a:extLst>
              <a:ext uri="{FF2B5EF4-FFF2-40B4-BE49-F238E27FC236}">
                <a16:creationId xmlns:a16="http://schemas.microsoft.com/office/drawing/2014/main" id="{A2E6F101-360B-4DDB-A653-BF7867DEAD95}"/>
              </a:ext>
            </a:extLst>
          </p:cNvPr>
          <p:cNvSpPr txBox="1"/>
          <p:nvPr/>
        </p:nvSpPr>
        <p:spPr>
          <a:xfrm>
            <a:off x="5686628" y="3617685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pole tekstowe 222">
            <a:extLst>
              <a:ext uri="{FF2B5EF4-FFF2-40B4-BE49-F238E27FC236}">
                <a16:creationId xmlns:a16="http://schemas.microsoft.com/office/drawing/2014/main" id="{A0A5E49E-81D9-4EF4-BB7A-5D6DF15B3651}"/>
              </a:ext>
            </a:extLst>
          </p:cNvPr>
          <p:cNvSpPr txBox="1"/>
          <p:nvPr/>
        </p:nvSpPr>
        <p:spPr>
          <a:xfrm>
            <a:off x="6088312" y="3616470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pole tekstowe 223">
            <a:extLst>
              <a:ext uri="{FF2B5EF4-FFF2-40B4-BE49-F238E27FC236}">
                <a16:creationId xmlns:a16="http://schemas.microsoft.com/office/drawing/2014/main" id="{3501D5E2-5C79-4E8D-B5F6-397039BE4D45}"/>
              </a:ext>
            </a:extLst>
          </p:cNvPr>
          <p:cNvSpPr txBox="1"/>
          <p:nvPr/>
        </p:nvSpPr>
        <p:spPr>
          <a:xfrm>
            <a:off x="6452550" y="3607946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pole tekstowe 224">
            <a:extLst>
              <a:ext uri="{FF2B5EF4-FFF2-40B4-BE49-F238E27FC236}">
                <a16:creationId xmlns:a16="http://schemas.microsoft.com/office/drawing/2014/main" id="{B3A5D72D-2A45-4658-86DB-CEB24BBE72BE}"/>
              </a:ext>
            </a:extLst>
          </p:cNvPr>
          <p:cNvSpPr txBox="1"/>
          <p:nvPr/>
        </p:nvSpPr>
        <p:spPr>
          <a:xfrm rot="16200000">
            <a:off x="2305120" y="2883014"/>
            <a:ext cx="9706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sp>
        <p:nvSpPr>
          <p:cNvPr id="226" name="Prostokąt 225">
            <a:extLst>
              <a:ext uri="{FF2B5EF4-FFF2-40B4-BE49-F238E27FC236}">
                <a16:creationId xmlns:a16="http://schemas.microsoft.com/office/drawing/2014/main" id="{F51EFE21-0B70-4D55-8BDB-BC2BAFDB3B08}"/>
              </a:ext>
            </a:extLst>
          </p:cNvPr>
          <p:cNvSpPr/>
          <p:nvPr/>
        </p:nvSpPr>
        <p:spPr>
          <a:xfrm>
            <a:off x="3213283" y="3680672"/>
            <a:ext cx="138156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7" name="pole tekstowe 226">
            <a:extLst>
              <a:ext uri="{FF2B5EF4-FFF2-40B4-BE49-F238E27FC236}">
                <a16:creationId xmlns:a16="http://schemas.microsoft.com/office/drawing/2014/main" id="{2E40B4AE-D507-47AB-BF5F-E18E1ACDFB0B}"/>
              </a:ext>
            </a:extLst>
          </p:cNvPr>
          <p:cNvSpPr txBox="1"/>
          <p:nvPr/>
        </p:nvSpPr>
        <p:spPr>
          <a:xfrm>
            <a:off x="3738167" y="3692635"/>
            <a:ext cx="42409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228" name="pole tekstowe 227">
            <a:extLst>
              <a:ext uri="{FF2B5EF4-FFF2-40B4-BE49-F238E27FC236}">
                <a16:creationId xmlns:a16="http://schemas.microsoft.com/office/drawing/2014/main" id="{8CE60ECB-09E0-4E1A-BA6A-55A220A5EE64}"/>
              </a:ext>
            </a:extLst>
          </p:cNvPr>
          <p:cNvSpPr txBox="1"/>
          <p:nvPr/>
        </p:nvSpPr>
        <p:spPr>
          <a:xfrm>
            <a:off x="3212805" y="3613975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pole tekstowe 228">
            <a:extLst>
              <a:ext uri="{FF2B5EF4-FFF2-40B4-BE49-F238E27FC236}">
                <a16:creationId xmlns:a16="http://schemas.microsoft.com/office/drawing/2014/main" id="{8996150A-A734-44FF-8A16-51BBB9BDD848}"/>
              </a:ext>
            </a:extLst>
          </p:cNvPr>
          <p:cNvSpPr txBox="1"/>
          <p:nvPr/>
        </p:nvSpPr>
        <p:spPr>
          <a:xfrm>
            <a:off x="3606838" y="3616158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0" name="pole tekstowe 229">
            <a:extLst>
              <a:ext uri="{FF2B5EF4-FFF2-40B4-BE49-F238E27FC236}">
                <a16:creationId xmlns:a16="http://schemas.microsoft.com/office/drawing/2014/main" id="{46B3C774-E23B-4EFF-B0EF-F9CBCC9D93E4}"/>
              </a:ext>
            </a:extLst>
          </p:cNvPr>
          <p:cNvSpPr txBox="1"/>
          <p:nvPr/>
        </p:nvSpPr>
        <p:spPr>
          <a:xfrm>
            <a:off x="4012807" y="3618016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pole tekstowe 230">
            <a:extLst>
              <a:ext uri="{FF2B5EF4-FFF2-40B4-BE49-F238E27FC236}">
                <a16:creationId xmlns:a16="http://schemas.microsoft.com/office/drawing/2014/main" id="{C36DEEB2-85D6-4749-A0B1-86CF9EE96321}"/>
              </a:ext>
            </a:extLst>
          </p:cNvPr>
          <p:cNvSpPr txBox="1"/>
          <p:nvPr/>
        </p:nvSpPr>
        <p:spPr>
          <a:xfrm>
            <a:off x="4362612" y="3618105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Prostokąt 231">
            <a:extLst>
              <a:ext uri="{FF2B5EF4-FFF2-40B4-BE49-F238E27FC236}">
                <a16:creationId xmlns:a16="http://schemas.microsoft.com/office/drawing/2014/main" id="{234A4E4F-56F8-41D1-9DF9-16D2F1177980}"/>
              </a:ext>
            </a:extLst>
          </p:cNvPr>
          <p:cNvSpPr/>
          <p:nvPr/>
        </p:nvSpPr>
        <p:spPr>
          <a:xfrm>
            <a:off x="3068611" y="2236247"/>
            <a:ext cx="291167" cy="113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3" name="Prostokąt 232">
            <a:extLst>
              <a:ext uri="{FF2B5EF4-FFF2-40B4-BE49-F238E27FC236}">
                <a16:creationId xmlns:a16="http://schemas.microsoft.com/office/drawing/2014/main" id="{6D9DB535-5794-4F77-AC54-DB9D168F1F3C}"/>
              </a:ext>
            </a:extLst>
          </p:cNvPr>
          <p:cNvSpPr/>
          <p:nvPr/>
        </p:nvSpPr>
        <p:spPr>
          <a:xfrm>
            <a:off x="988725" y="2259940"/>
            <a:ext cx="291167" cy="82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4" name="pole tekstowe 233">
            <a:extLst>
              <a:ext uri="{FF2B5EF4-FFF2-40B4-BE49-F238E27FC236}">
                <a16:creationId xmlns:a16="http://schemas.microsoft.com/office/drawing/2014/main" id="{B8B5BE95-A6F4-4D5B-8939-DC53A609469B}"/>
              </a:ext>
            </a:extLst>
          </p:cNvPr>
          <p:cNvSpPr txBox="1"/>
          <p:nvPr/>
        </p:nvSpPr>
        <p:spPr>
          <a:xfrm rot="16200000">
            <a:off x="233741" y="2887663"/>
            <a:ext cx="9706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Fluorescence</a:t>
            </a:r>
          </a:p>
        </p:txBody>
      </p:sp>
      <p:sp>
        <p:nvSpPr>
          <p:cNvPr id="235" name="Prostokąt 234">
            <a:extLst>
              <a:ext uri="{FF2B5EF4-FFF2-40B4-BE49-F238E27FC236}">
                <a16:creationId xmlns:a16="http://schemas.microsoft.com/office/drawing/2014/main" id="{509B77D1-131C-44D2-A0A8-CEABB54AA0C0}"/>
              </a:ext>
            </a:extLst>
          </p:cNvPr>
          <p:cNvSpPr/>
          <p:nvPr/>
        </p:nvSpPr>
        <p:spPr>
          <a:xfrm>
            <a:off x="1155956" y="3683738"/>
            <a:ext cx="138156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6" name="pole tekstowe 235">
            <a:extLst>
              <a:ext uri="{FF2B5EF4-FFF2-40B4-BE49-F238E27FC236}">
                <a16:creationId xmlns:a16="http://schemas.microsoft.com/office/drawing/2014/main" id="{ABDC5550-6B4D-4EBA-85C4-8A4070786818}"/>
              </a:ext>
            </a:extLst>
          </p:cNvPr>
          <p:cNvSpPr txBox="1"/>
          <p:nvPr/>
        </p:nvSpPr>
        <p:spPr>
          <a:xfrm>
            <a:off x="1667834" y="3681576"/>
            <a:ext cx="42409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>
            <a:spAutoFit/>
          </a:bodyPr>
          <a:lstStyle/>
          <a:p>
            <a:r>
              <a:rPr lang="pl-PL" sz="9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237" name="pole tekstowe 236">
            <a:extLst>
              <a:ext uri="{FF2B5EF4-FFF2-40B4-BE49-F238E27FC236}">
                <a16:creationId xmlns:a16="http://schemas.microsoft.com/office/drawing/2014/main" id="{86FFAD13-6BF8-40A6-86D2-3518CED63ECE}"/>
              </a:ext>
            </a:extLst>
          </p:cNvPr>
          <p:cNvSpPr txBox="1"/>
          <p:nvPr/>
        </p:nvSpPr>
        <p:spPr>
          <a:xfrm>
            <a:off x="1125168" y="3615273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pole tekstowe 237">
            <a:extLst>
              <a:ext uri="{FF2B5EF4-FFF2-40B4-BE49-F238E27FC236}">
                <a16:creationId xmlns:a16="http://schemas.microsoft.com/office/drawing/2014/main" id="{59E709CB-572C-49FA-8053-163AB4D06A6B}"/>
              </a:ext>
            </a:extLst>
          </p:cNvPr>
          <p:cNvSpPr txBox="1"/>
          <p:nvPr/>
        </p:nvSpPr>
        <p:spPr>
          <a:xfrm>
            <a:off x="1530203" y="3611796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pole tekstowe 238">
            <a:extLst>
              <a:ext uri="{FF2B5EF4-FFF2-40B4-BE49-F238E27FC236}">
                <a16:creationId xmlns:a16="http://schemas.microsoft.com/office/drawing/2014/main" id="{6619510C-9210-4FA9-AC42-ABA019FB935E}"/>
              </a:ext>
            </a:extLst>
          </p:cNvPr>
          <p:cNvSpPr txBox="1"/>
          <p:nvPr/>
        </p:nvSpPr>
        <p:spPr>
          <a:xfrm>
            <a:off x="2300011" y="3615272"/>
            <a:ext cx="31487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1" name="pole tekstowe 360">
            <a:extLst>
              <a:ext uri="{FF2B5EF4-FFF2-40B4-BE49-F238E27FC236}">
                <a16:creationId xmlns:a16="http://schemas.microsoft.com/office/drawing/2014/main" id="{B4BD2017-58E4-4E83-AAD2-A06E715F46ED}"/>
              </a:ext>
            </a:extLst>
          </p:cNvPr>
          <p:cNvSpPr txBox="1"/>
          <p:nvPr/>
        </p:nvSpPr>
        <p:spPr>
          <a:xfrm>
            <a:off x="1934272" y="3618005"/>
            <a:ext cx="146758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l-PL" sz="7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pole tekstowe 132">
            <a:extLst>
              <a:ext uri="{FF2B5EF4-FFF2-40B4-BE49-F238E27FC236}">
                <a16:creationId xmlns:a16="http://schemas.microsoft.com/office/drawing/2014/main" id="{237B614A-6892-4697-A24B-945918D03324}"/>
              </a:ext>
            </a:extLst>
          </p:cNvPr>
          <p:cNvSpPr txBox="1"/>
          <p:nvPr/>
        </p:nvSpPr>
        <p:spPr>
          <a:xfrm>
            <a:off x="909524" y="2161444"/>
            <a:ext cx="173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D2210D11-DD1E-41FF-96FD-81824ED34E16}"/>
              </a:ext>
            </a:extLst>
          </p:cNvPr>
          <p:cNvSpPr txBox="1"/>
          <p:nvPr/>
        </p:nvSpPr>
        <p:spPr>
          <a:xfrm>
            <a:off x="2985961" y="302878"/>
            <a:ext cx="169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A590403C-077F-4E09-A4F2-C6F36AB3A430}"/>
              </a:ext>
            </a:extLst>
          </p:cNvPr>
          <p:cNvSpPr txBox="1"/>
          <p:nvPr/>
        </p:nvSpPr>
        <p:spPr>
          <a:xfrm>
            <a:off x="3026598" y="2166953"/>
            <a:ext cx="173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9" name="pole tekstowe 148">
            <a:extLst>
              <a:ext uri="{FF2B5EF4-FFF2-40B4-BE49-F238E27FC236}">
                <a16:creationId xmlns:a16="http://schemas.microsoft.com/office/drawing/2014/main" id="{2096F60F-542B-445C-AB72-8184BCA80491}"/>
              </a:ext>
            </a:extLst>
          </p:cNvPr>
          <p:cNvSpPr txBox="1"/>
          <p:nvPr/>
        </p:nvSpPr>
        <p:spPr>
          <a:xfrm>
            <a:off x="5067662" y="304217"/>
            <a:ext cx="1694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51" name="pole tekstowe 150">
            <a:extLst>
              <a:ext uri="{FF2B5EF4-FFF2-40B4-BE49-F238E27FC236}">
                <a16:creationId xmlns:a16="http://schemas.microsoft.com/office/drawing/2014/main" id="{607A19B0-AE32-450C-B6DF-4D3777E004AA}"/>
              </a:ext>
            </a:extLst>
          </p:cNvPr>
          <p:cNvSpPr txBox="1"/>
          <p:nvPr/>
        </p:nvSpPr>
        <p:spPr>
          <a:xfrm>
            <a:off x="5083407" y="2142184"/>
            <a:ext cx="173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3" name="Prostokąt 2"/>
          <p:cNvSpPr/>
          <p:nvPr/>
        </p:nvSpPr>
        <p:spPr>
          <a:xfrm>
            <a:off x="2957946" y="523534"/>
            <a:ext cx="104637" cy="1293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1" name="Prostokąt 190"/>
          <p:cNvSpPr/>
          <p:nvPr/>
        </p:nvSpPr>
        <p:spPr>
          <a:xfrm>
            <a:off x="875481" y="494335"/>
            <a:ext cx="104637" cy="1269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2" name="pole tekstowe 191"/>
          <p:cNvSpPr txBox="1"/>
          <p:nvPr/>
        </p:nvSpPr>
        <p:spPr>
          <a:xfrm>
            <a:off x="707394" y="940788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193" name="pole tekstowe 192"/>
          <p:cNvSpPr txBox="1"/>
          <p:nvPr/>
        </p:nvSpPr>
        <p:spPr>
          <a:xfrm>
            <a:off x="708010" y="1178877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194" name="pole tekstowe 193"/>
          <p:cNvSpPr txBox="1"/>
          <p:nvPr/>
        </p:nvSpPr>
        <p:spPr>
          <a:xfrm>
            <a:off x="710691" y="1414272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00" name="Prostokąt 199"/>
          <p:cNvSpPr/>
          <p:nvPr/>
        </p:nvSpPr>
        <p:spPr>
          <a:xfrm>
            <a:off x="5020113" y="459678"/>
            <a:ext cx="104637" cy="13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0" name="Prostokąt 319"/>
          <p:cNvSpPr/>
          <p:nvPr/>
        </p:nvSpPr>
        <p:spPr>
          <a:xfrm>
            <a:off x="5031285" y="2289541"/>
            <a:ext cx="104637" cy="1425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4" name="Prostokąt 323"/>
          <p:cNvSpPr/>
          <p:nvPr/>
        </p:nvSpPr>
        <p:spPr>
          <a:xfrm>
            <a:off x="2950678" y="2304805"/>
            <a:ext cx="104637" cy="1336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0" name="Prostokąt 329"/>
          <p:cNvSpPr/>
          <p:nvPr/>
        </p:nvSpPr>
        <p:spPr>
          <a:xfrm>
            <a:off x="869001" y="2337380"/>
            <a:ext cx="104637" cy="1336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0" name="pole tekstowe 289">
            <a:extLst>
              <a:ext uri="{FF2B5EF4-FFF2-40B4-BE49-F238E27FC236}">
                <a16:creationId xmlns:a16="http://schemas.microsoft.com/office/drawing/2014/main" id="{0791F6D1-87A3-48E9-83D2-B3B7E352F1DC}"/>
              </a:ext>
            </a:extLst>
          </p:cNvPr>
          <p:cNvSpPr txBox="1"/>
          <p:nvPr/>
        </p:nvSpPr>
        <p:spPr>
          <a:xfrm>
            <a:off x="709044" y="701373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291" name="pole tekstowe 290">
            <a:extLst>
              <a:ext uri="{FF2B5EF4-FFF2-40B4-BE49-F238E27FC236}">
                <a16:creationId xmlns:a16="http://schemas.microsoft.com/office/drawing/2014/main" id="{DB028FA4-7EA1-45AF-A34D-CBB18E423702}"/>
              </a:ext>
            </a:extLst>
          </p:cNvPr>
          <p:cNvSpPr txBox="1"/>
          <p:nvPr/>
        </p:nvSpPr>
        <p:spPr>
          <a:xfrm>
            <a:off x="710149" y="457543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292" name="pole tekstowe 291">
            <a:extLst>
              <a:ext uri="{FF2B5EF4-FFF2-40B4-BE49-F238E27FC236}">
                <a16:creationId xmlns:a16="http://schemas.microsoft.com/office/drawing/2014/main" id="{4F2BBF82-60B7-4B69-93D0-AE32D421D4E3}"/>
              </a:ext>
            </a:extLst>
          </p:cNvPr>
          <p:cNvSpPr txBox="1"/>
          <p:nvPr/>
        </p:nvSpPr>
        <p:spPr>
          <a:xfrm>
            <a:off x="2799880" y="942117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93" name="pole tekstowe 292">
            <a:extLst>
              <a:ext uri="{FF2B5EF4-FFF2-40B4-BE49-F238E27FC236}">
                <a16:creationId xmlns:a16="http://schemas.microsoft.com/office/drawing/2014/main" id="{109B3D8C-5DDC-4D1D-9F08-90C2082DF4DE}"/>
              </a:ext>
            </a:extLst>
          </p:cNvPr>
          <p:cNvSpPr txBox="1"/>
          <p:nvPr/>
        </p:nvSpPr>
        <p:spPr>
          <a:xfrm>
            <a:off x="2797726" y="1181820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294" name="pole tekstowe 293">
            <a:extLst>
              <a:ext uri="{FF2B5EF4-FFF2-40B4-BE49-F238E27FC236}">
                <a16:creationId xmlns:a16="http://schemas.microsoft.com/office/drawing/2014/main" id="{E957C087-4F94-41ED-9216-9AE8DE2E03EC}"/>
              </a:ext>
            </a:extLst>
          </p:cNvPr>
          <p:cNvSpPr txBox="1"/>
          <p:nvPr/>
        </p:nvSpPr>
        <p:spPr>
          <a:xfrm>
            <a:off x="2797086" y="1417534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95" name="pole tekstowe 294">
            <a:extLst>
              <a:ext uri="{FF2B5EF4-FFF2-40B4-BE49-F238E27FC236}">
                <a16:creationId xmlns:a16="http://schemas.microsoft.com/office/drawing/2014/main" id="{C196FFB9-80C3-47F5-A9FD-15895324608F}"/>
              </a:ext>
            </a:extLst>
          </p:cNvPr>
          <p:cNvSpPr txBox="1"/>
          <p:nvPr/>
        </p:nvSpPr>
        <p:spPr>
          <a:xfrm>
            <a:off x="2803368" y="707945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297" name="pole tekstowe 296">
            <a:extLst>
              <a:ext uri="{FF2B5EF4-FFF2-40B4-BE49-F238E27FC236}">
                <a16:creationId xmlns:a16="http://schemas.microsoft.com/office/drawing/2014/main" id="{0DACF597-41A8-46D6-9519-A3C82C5F436A}"/>
              </a:ext>
            </a:extLst>
          </p:cNvPr>
          <p:cNvSpPr txBox="1"/>
          <p:nvPr/>
        </p:nvSpPr>
        <p:spPr>
          <a:xfrm>
            <a:off x="4867951" y="942184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98" name="pole tekstowe 297">
            <a:extLst>
              <a:ext uri="{FF2B5EF4-FFF2-40B4-BE49-F238E27FC236}">
                <a16:creationId xmlns:a16="http://schemas.microsoft.com/office/drawing/2014/main" id="{CDE027C8-34C7-4D0C-A765-AB575D1800D5}"/>
              </a:ext>
            </a:extLst>
          </p:cNvPr>
          <p:cNvSpPr txBox="1"/>
          <p:nvPr/>
        </p:nvSpPr>
        <p:spPr>
          <a:xfrm>
            <a:off x="4865797" y="1180667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12083CE8-4CBC-45F5-9277-75BBFC6BC3E0}"/>
              </a:ext>
            </a:extLst>
          </p:cNvPr>
          <p:cNvSpPr txBox="1"/>
          <p:nvPr/>
        </p:nvSpPr>
        <p:spPr>
          <a:xfrm>
            <a:off x="4868136" y="1416729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00" name="pole tekstowe 299">
            <a:extLst>
              <a:ext uri="{FF2B5EF4-FFF2-40B4-BE49-F238E27FC236}">
                <a16:creationId xmlns:a16="http://schemas.microsoft.com/office/drawing/2014/main" id="{5ED99AC5-A9AA-43E1-89D1-BE369F7CE433}"/>
              </a:ext>
            </a:extLst>
          </p:cNvPr>
          <p:cNvSpPr txBox="1"/>
          <p:nvPr/>
        </p:nvSpPr>
        <p:spPr>
          <a:xfrm>
            <a:off x="4871439" y="712576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301" name="pole tekstowe 300">
            <a:extLst>
              <a:ext uri="{FF2B5EF4-FFF2-40B4-BE49-F238E27FC236}">
                <a16:creationId xmlns:a16="http://schemas.microsoft.com/office/drawing/2014/main" id="{98AE1CF9-8138-4F46-92AD-92E648B27FF7}"/>
              </a:ext>
            </a:extLst>
          </p:cNvPr>
          <p:cNvSpPr txBox="1"/>
          <p:nvPr/>
        </p:nvSpPr>
        <p:spPr>
          <a:xfrm>
            <a:off x="4867951" y="463602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302" name="pole tekstowe 301">
            <a:extLst>
              <a:ext uri="{FF2B5EF4-FFF2-40B4-BE49-F238E27FC236}">
                <a16:creationId xmlns:a16="http://schemas.microsoft.com/office/drawing/2014/main" id="{362F080D-9A26-47C3-86FA-10EA3346EDD1}"/>
              </a:ext>
            </a:extLst>
          </p:cNvPr>
          <p:cNvSpPr txBox="1"/>
          <p:nvPr/>
        </p:nvSpPr>
        <p:spPr>
          <a:xfrm>
            <a:off x="709884" y="2796706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03" name="pole tekstowe 302">
            <a:extLst>
              <a:ext uri="{FF2B5EF4-FFF2-40B4-BE49-F238E27FC236}">
                <a16:creationId xmlns:a16="http://schemas.microsoft.com/office/drawing/2014/main" id="{E2363731-A7C5-4FDE-A873-55534D6AEE93}"/>
              </a:ext>
            </a:extLst>
          </p:cNvPr>
          <p:cNvSpPr txBox="1"/>
          <p:nvPr/>
        </p:nvSpPr>
        <p:spPr>
          <a:xfrm>
            <a:off x="707730" y="3035189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306" name="pole tekstowe 305">
            <a:extLst>
              <a:ext uri="{FF2B5EF4-FFF2-40B4-BE49-F238E27FC236}">
                <a16:creationId xmlns:a16="http://schemas.microsoft.com/office/drawing/2014/main" id="{B6FAADC4-110A-4A09-9CB5-E40E7A89966C}"/>
              </a:ext>
            </a:extLst>
          </p:cNvPr>
          <p:cNvSpPr txBox="1"/>
          <p:nvPr/>
        </p:nvSpPr>
        <p:spPr>
          <a:xfrm>
            <a:off x="707090" y="3277209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07" name="pole tekstowe 306">
            <a:extLst>
              <a:ext uri="{FF2B5EF4-FFF2-40B4-BE49-F238E27FC236}">
                <a16:creationId xmlns:a16="http://schemas.microsoft.com/office/drawing/2014/main" id="{B09EF3A0-FD7D-432F-BDD8-AF1B489D4165}"/>
              </a:ext>
            </a:extLst>
          </p:cNvPr>
          <p:cNvSpPr txBox="1"/>
          <p:nvPr/>
        </p:nvSpPr>
        <p:spPr>
          <a:xfrm>
            <a:off x="713372" y="2558683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308" name="pole tekstowe 307">
            <a:extLst>
              <a:ext uri="{FF2B5EF4-FFF2-40B4-BE49-F238E27FC236}">
                <a16:creationId xmlns:a16="http://schemas.microsoft.com/office/drawing/2014/main" id="{54A64BD3-BF19-4AAA-8589-861B8B535F6A}"/>
              </a:ext>
            </a:extLst>
          </p:cNvPr>
          <p:cNvSpPr txBox="1"/>
          <p:nvPr/>
        </p:nvSpPr>
        <p:spPr>
          <a:xfrm>
            <a:off x="709884" y="2323734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309" name="pole tekstowe 308">
            <a:extLst>
              <a:ext uri="{FF2B5EF4-FFF2-40B4-BE49-F238E27FC236}">
                <a16:creationId xmlns:a16="http://schemas.microsoft.com/office/drawing/2014/main" id="{A1B86476-2A77-4810-B9B4-50C1B157DE70}"/>
              </a:ext>
            </a:extLst>
          </p:cNvPr>
          <p:cNvSpPr txBox="1"/>
          <p:nvPr/>
        </p:nvSpPr>
        <p:spPr>
          <a:xfrm>
            <a:off x="2798496" y="2795342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10" name="pole tekstowe 309">
            <a:extLst>
              <a:ext uri="{FF2B5EF4-FFF2-40B4-BE49-F238E27FC236}">
                <a16:creationId xmlns:a16="http://schemas.microsoft.com/office/drawing/2014/main" id="{35CDF503-D7F0-498A-9072-BE940817AEC6}"/>
              </a:ext>
            </a:extLst>
          </p:cNvPr>
          <p:cNvSpPr txBox="1"/>
          <p:nvPr/>
        </p:nvSpPr>
        <p:spPr>
          <a:xfrm>
            <a:off x="2796342" y="3033825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311" name="pole tekstowe 310">
            <a:extLst>
              <a:ext uri="{FF2B5EF4-FFF2-40B4-BE49-F238E27FC236}">
                <a16:creationId xmlns:a16="http://schemas.microsoft.com/office/drawing/2014/main" id="{7DD7EE9B-671F-4064-AD8C-544E0AC7409B}"/>
              </a:ext>
            </a:extLst>
          </p:cNvPr>
          <p:cNvSpPr txBox="1"/>
          <p:nvPr/>
        </p:nvSpPr>
        <p:spPr>
          <a:xfrm>
            <a:off x="2795702" y="3275845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12" name="pole tekstowe 311">
            <a:extLst>
              <a:ext uri="{FF2B5EF4-FFF2-40B4-BE49-F238E27FC236}">
                <a16:creationId xmlns:a16="http://schemas.microsoft.com/office/drawing/2014/main" id="{0383C816-4062-4752-9D03-93B127EAC22E}"/>
              </a:ext>
            </a:extLst>
          </p:cNvPr>
          <p:cNvSpPr txBox="1"/>
          <p:nvPr/>
        </p:nvSpPr>
        <p:spPr>
          <a:xfrm>
            <a:off x="2801984" y="2557319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313" name="pole tekstowe 312">
            <a:extLst>
              <a:ext uri="{FF2B5EF4-FFF2-40B4-BE49-F238E27FC236}">
                <a16:creationId xmlns:a16="http://schemas.microsoft.com/office/drawing/2014/main" id="{8BA54E3D-A52C-4516-8A83-019605300196}"/>
              </a:ext>
            </a:extLst>
          </p:cNvPr>
          <p:cNvSpPr txBox="1"/>
          <p:nvPr/>
        </p:nvSpPr>
        <p:spPr>
          <a:xfrm>
            <a:off x="2798496" y="2322370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314" name="pole tekstowe 313">
            <a:extLst>
              <a:ext uri="{FF2B5EF4-FFF2-40B4-BE49-F238E27FC236}">
                <a16:creationId xmlns:a16="http://schemas.microsoft.com/office/drawing/2014/main" id="{B95EF4FB-513D-4037-9889-6F931F16CBB9}"/>
              </a:ext>
            </a:extLst>
          </p:cNvPr>
          <p:cNvSpPr txBox="1"/>
          <p:nvPr/>
        </p:nvSpPr>
        <p:spPr>
          <a:xfrm>
            <a:off x="4879346" y="2793795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15" name="pole tekstowe 314">
            <a:extLst>
              <a:ext uri="{FF2B5EF4-FFF2-40B4-BE49-F238E27FC236}">
                <a16:creationId xmlns:a16="http://schemas.microsoft.com/office/drawing/2014/main" id="{F37B27DF-7819-4764-8920-9A8800B7F3CF}"/>
              </a:ext>
            </a:extLst>
          </p:cNvPr>
          <p:cNvSpPr txBox="1"/>
          <p:nvPr/>
        </p:nvSpPr>
        <p:spPr>
          <a:xfrm>
            <a:off x="4877192" y="3029136"/>
            <a:ext cx="3911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316" name="pole tekstowe 315">
            <a:extLst>
              <a:ext uri="{FF2B5EF4-FFF2-40B4-BE49-F238E27FC236}">
                <a16:creationId xmlns:a16="http://schemas.microsoft.com/office/drawing/2014/main" id="{4B69CA84-F6C3-4589-BE76-4A9A07E2E874}"/>
              </a:ext>
            </a:extLst>
          </p:cNvPr>
          <p:cNvSpPr txBox="1"/>
          <p:nvPr/>
        </p:nvSpPr>
        <p:spPr>
          <a:xfrm>
            <a:off x="4876552" y="3274298"/>
            <a:ext cx="3917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17" name="pole tekstowe 316">
            <a:extLst>
              <a:ext uri="{FF2B5EF4-FFF2-40B4-BE49-F238E27FC236}">
                <a16:creationId xmlns:a16="http://schemas.microsoft.com/office/drawing/2014/main" id="{0DC7A39F-98AB-4483-9F25-73A8FDC8F9A3}"/>
              </a:ext>
            </a:extLst>
          </p:cNvPr>
          <p:cNvSpPr txBox="1"/>
          <p:nvPr/>
        </p:nvSpPr>
        <p:spPr>
          <a:xfrm>
            <a:off x="4882834" y="2555772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4000</a:t>
            </a:r>
          </a:p>
        </p:txBody>
      </p:sp>
      <p:sp>
        <p:nvSpPr>
          <p:cNvPr id="318" name="pole tekstowe 317">
            <a:extLst>
              <a:ext uri="{FF2B5EF4-FFF2-40B4-BE49-F238E27FC236}">
                <a16:creationId xmlns:a16="http://schemas.microsoft.com/office/drawing/2014/main" id="{E1028A58-81E3-477C-BD6F-5C0A9AF2261F}"/>
              </a:ext>
            </a:extLst>
          </p:cNvPr>
          <p:cNvSpPr txBox="1"/>
          <p:nvPr/>
        </p:nvSpPr>
        <p:spPr>
          <a:xfrm>
            <a:off x="4879346" y="2323965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321" name="pole tekstowe 320">
            <a:extLst>
              <a:ext uri="{FF2B5EF4-FFF2-40B4-BE49-F238E27FC236}">
                <a16:creationId xmlns:a16="http://schemas.microsoft.com/office/drawing/2014/main" id="{360EDD5A-1C26-420D-86EB-CF4862B60982}"/>
              </a:ext>
            </a:extLst>
          </p:cNvPr>
          <p:cNvSpPr txBox="1"/>
          <p:nvPr/>
        </p:nvSpPr>
        <p:spPr>
          <a:xfrm>
            <a:off x="2800070" y="465325"/>
            <a:ext cx="35661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" dirty="0"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</a:p>
        </p:txBody>
      </p:sp>
      <p:sp>
        <p:nvSpPr>
          <p:cNvPr id="327" name="pole tekstowe 326">
            <a:extLst>
              <a:ext uri="{FF2B5EF4-FFF2-40B4-BE49-F238E27FC236}">
                <a16:creationId xmlns:a16="http://schemas.microsoft.com/office/drawing/2014/main" id="{9574316F-602E-494D-BBEA-7DFCE5C01202}"/>
              </a:ext>
            </a:extLst>
          </p:cNvPr>
          <p:cNvSpPr txBox="1"/>
          <p:nvPr/>
        </p:nvSpPr>
        <p:spPr>
          <a:xfrm>
            <a:off x="1123073" y="896620"/>
            <a:ext cx="154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" name="pole tekstowe 327">
            <a:extLst>
              <a:ext uri="{FF2B5EF4-FFF2-40B4-BE49-F238E27FC236}">
                <a16:creationId xmlns:a16="http://schemas.microsoft.com/office/drawing/2014/main" id="{C871F9CC-EB74-45FB-9324-CBC171ECEDB8}"/>
              </a:ext>
            </a:extLst>
          </p:cNvPr>
          <p:cNvSpPr txBox="1"/>
          <p:nvPr/>
        </p:nvSpPr>
        <p:spPr>
          <a:xfrm>
            <a:off x="1951422" y="939175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9" name="pole tekstowe 328">
            <a:extLst>
              <a:ext uri="{FF2B5EF4-FFF2-40B4-BE49-F238E27FC236}">
                <a16:creationId xmlns:a16="http://schemas.microsoft.com/office/drawing/2014/main" id="{D8BB7494-5978-4A7B-B016-54D96F28AEF9}"/>
              </a:ext>
            </a:extLst>
          </p:cNvPr>
          <p:cNvSpPr txBox="1"/>
          <p:nvPr/>
        </p:nvSpPr>
        <p:spPr>
          <a:xfrm>
            <a:off x="2340838" y="934238"/>
            <a:ext cx="1125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31" name="pole tekstowe 330">
            <a:extLst>
              <a:ext uri="{FF2B5EF4-FFF2-40B4-BE49-F238E27FC236}">
                <a16:creationId xmlns:a16="http://schemas.microsoft.com/office/drawing/2014/main" id="{4866B294-92DC-4F76-AAB4-2F67D9B77DA4}"/>
              </a:ext>
            </a:extLst>
          </p:cNvPr>
          <p:cNvSpPr txBox="1"/>
          <p:nvPr/>
        </p:nvSpPr>
        <p:spPr>
          <a:xfrm>
            <a:off x="1549880" y="913769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pole tekstowe 331">
            <a:extLst>
              <a:ext uri="{FF2B5EF4-FFF2-40B4-BE49-F238E27FC236}">
                <a16:creationId xmlns:a16="http://schemas.microsoft.com/office/drawing/2014/main" id="{A92605CE-B96F-4480-AA71-6DA92276CD1C}"/>
              </a:ext>
            </a:extLst>
          </p:cNvPr>
          <p:cNvSpPr txBox="1"/>
          <p:nvPr/>
        </p:nvSpPr>
        <p:spPr>
          <a:xfrm>
            <a:off x="3229891" y="989956"/>
            <a:ext cx="105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pole tekstowe 333">
            <a:extLst>
              <a:ext uri="{FF2B5EF4-FFF2-40B4-BE49-F238E27FC236}">
                <a16:creationId xmlns:a16="http://schemas.microsoft.com/office/drawing/2014/main" id="{DA5B1A9E-23F3-4119-AE95-A0779907B99E}"/>
              </a:ext>
            </a:extLst>
          </p:cNvPr>
          <p:cNvSpPr txBox="1"/>
          <p:nvPr/>
        </p:nvSpPr>
        <p:spPr>
          <a:xfrm>
            <a:off x="3632840" y="1113251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pole tekstowe 334">
            <a:extLst>
              <a:ext uri="{FF2B5EF4-FFF2-40B4-BE49-F238E27FC236}">
                <a16:creationId xmlns:a16="http://schemas.microsoft.com/office/drawing/2014/main" id="{88987FB5-70CB-451F-8442-CF59473AE407}"/>
              </a:ext>
            </a:extLst>
          </p:cNvPr>
          <p:cNvSpPr txBox="1"/>
          <p:nvPr/>
        </p:nvSpPr>
        <p:spPr>
          <a:xfrm>
            <a:off x="4035789" y="1056508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pole tekstowe 336">
            <a:extLst>
              <a:ext uri="{FF2B5EF4-FFF2-40B4-BE49-F238E27FC236}">
                <a16:creationId xmlns:a16="http://schemas.microsoft.com/office/drawing/2014/main" id="{3E94149A-D30E-4A55-804A-CCC0BD63035A}"/>
              </a:ext>
            </a:extLst>
          </p:cNvPr>
          <p:cNvSpPr txBox="1"/>
          <p:nvPr/>
        </p:nvSpPr>
        <p:spPr>
          <a:xfrm>
            <a:off x="5299048" y="668046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8" name="pole tekstowe 337">
            <a:extLst>
              <a:ext uri="{FF2B5EF4-FFF2-40B4-BE49-F238E27FC236}">
                <a16:creationId xmlns:a16="http://schemas.microsoft.com/office/drawing/2014/main" id="{19E8DDEC-43E2-468C-A1AF-2AB160F36150}"/>
              </a:ext>
            </a:extLst>
          </p:cNvPr>
          <p:cNvSpPr txBox="1"/>
          <p:nvPr/>
        </p:nvSpPr>
        <p:spPr>
          <a:xfrm>
            <a:off x="5678092" y="636365"/>
            <a:ext cx="1422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9" name="pole tekstowe 338">
            <a:extLst>
              <a:ext uri="{FF2B5EF4-FFF2-40B4-BE49-F238E27FC236}">
                <a16:creationId xmlns:a16="http://schemas.microsoft.com/office/drawing/2014/main" id="{E7A9310C-BF23-443B-9F4C-F8D9DB875024}"/>
              </a:ext>
            </a:extLst>
          </p:cNvPr>
          <p:cNvSpPr txBox="1"/>
          <p:nvPr/>
        </p:nvSpPr>
        <p:spPr>
          <a:xfrm>
            <a:off x="4419014" y="1030927"/>
            <a:ext cx="122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1" name="pole tekstowe 340">
            <a:extLst>
              <a:ext uri="{FF2B5EF4-FFF2-40B4-BE49-F238E27FC236}">
                <a16:creationId xmlns:a16="http://schemas.microsoft.com/office/drawing/2014/main" id="{091EF977-30B2-4442-97EB-04021E66EAC2}"/>
              </a:ext>
            </a:extLst>
          </p:cNvPr>
          <p:cNvSpPr txBox="1"/>
          <p:nvPr/>
        </p:nvSpPr>
        <p:spPr>
          <a:xfrm>
            <a:off x="6066105" y="613532"/>
            <a:ext cx="1541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42" name="pole tekstowe 341">
            <a:extLst>
              <a:ext uri="{FF2B5EF4-FFF2-40B4-BE49-F238E27FC236}">
                <a16:creationId xmlns:a16="http://schemas.microsoft.com/office/drawing/2014/main" id="{9B1527BA-3266-4BEF-ADBF-726D0DCB9166}"/>
              </a:ext>
            </a:extLst>
          </p:cNvPr>
          <p:cNvSpPr txBox="1"/>
          <p:nvPr/>
        </p:nvSpPr>
        <p:spPr>
          <a:xfrm>
            <a:off x="1936822" y="2777358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3" name="pole tekstowe 342">
            <a:extLst>
              <a:ext uri="{FF2B5EF4-FFF2-40B4-BE49-F238E27FC236}">
                <a16:creationId xmlns:a16="http://schemas.microsoft.com/office/drawing/2014/main" id="{F7B6C5A4-00E0-47C8-A1B5-1C3BAA5FD0A6}"/>
              </a:ext>
            </a:extLst>
          </p:cNvPr>
          <p:cNvSpPr txBox="1"/>
          <p:nvPr/>
        </p:nvSpPr>
        <p:spPr>
          <a:xfrm>
            <a:off x="1144879" y="2772263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4" name="pole tekstowe 343">
            <a:extLst>
              <a:ext uri="{FF2B5EF4-FFF2-40B4-BE49-F238E27FC236}">
                <a16:creationId xmlns:a16="http://schemas.microsoft.com/office/drawing/2014/main" id="{885AECC8-69DA-4CC7-9C55-6534EB96FCA8}"/>
              </a:ext>
            </a:extLst>
          </p:cNvPr>
          <p:cNvSpPr txBox="1"/>
          <p:nvPr/>
        </p:nvSpPr>
        <p:spPr>
          <a:xfrm>
            <a:off x="2342192" y="2759603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6" name="pole tekstowe 345">
            <a:extLst>
              <a:ext uri="{FF2B5EF4-FFF2-40B4-BE49-F238E27FC236}">
                <a16:creationId xmlns:a16="http://schemas.microsoft.com/office/drawing/2014/main" id="{180FAE90-5596-4974-8FAD-AEC0A19C7C1A}"/>
              </a:ext>
            </a:extLst>
          </p:cNvPr>
          <p:cNvSpPr txBox="1"/>
          <p:nvPr/>
        </p:nvSpPr>
        <p:spPr>
          <a:xfrm>
            <a:off x="1548637" y="2780071"/>
            <a:ext cx="1007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7" name="pole tekstowe 346">
            <a:extLst>
              <a:ext uri="{FF2B5EF4-FFF2-40B4-BE49-F238E27FC236}">
                <a16:creationId xmlns:a16="http://schemas.microsoft.com/office/drawing/2014/main" id="{1F721D20-E71B-49AB-9F14-13CF092F61B1}"/>
              </a:ext>
            </a:extLst>
          </p:cNvPr>
          <p:cNvSpPr txBox="1"/>
          <p:nvPr/>
        </p:nvSpPr>
        <p:spPr>
          <a:xfrm>
            <a:off x="5304280" y="2377404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" name="pole tekstowe 347">
            <a:extLst>
              <a:ext uri="{FF2B5EF4-FFF2-40B4-BE49-F238E27FC236}">
                <a16:creationId xmlns:a16="http://schemas.microsoft.com/office/drawing/2014/main" id="{16F79F46-2CFF-4DE3-9DBC-43EE8BD08C5A}"/>
              </a:ext>
            </a:extLst>
          </p:cNvPr>
          <p:cNvSpPr txBox="1"/>
          <p:nvPr/>
        </p:nvSpPr>
        <p:spPr>
          <a:xfrm>
            <a:off x="5706951" y="2284411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9" name="pole tekstowe 348">
            <a:extLst>
              <a:ext uri="{FF2B5EF4-FFF2-40B4-BE49-F238E27FC236}">
                <a16:creationId xmlns:a16="http://schemas.microsoft.com/office/drawing/2014/main" id="{67FD7D6B-3F88-4EB2-93D9-CD79D11AF759}"/>
              </a:ext>
            </a:extLst>
          </p:cNvPr>
          <p:cNvSpPr txBox="1"/>
          <p:nvPr/>
        </p:nvSpPr>
        <p:spPr>
          <a:xfrm>
            <a:off x="6109755" y="2528476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" name="pole tekstowe 350">
            <a:extLst>
              <a:ext uri="{FF2B5EF4-FFF2-40B4-BE49-F238E27FC236}">
                <a16:creationId xmlns:a16="http://schemas.microsoft.com/office/drawing/2014/main" id="{953CE05F-2A23-461B-865A-25B2A6AF8795}"/>
              </a:ext>
            </a:extLst>
          </p:cNvPr>
          <p:cNvSpPr txBox="1"/>
          <p:nvPr/>
        </p:nvSpPr>
        <p:spPr>
          <a:xfrm>
            <a:off x="3228751" y="2951446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pole tekstowe 351">
            <a:extLst>
              <a:ext uri="{FF2B5EF4-FFF2-40B4-BE49-F238E27FC236}">
                <a16:creationId xmlns:a16="http://schemas.microsoft.com/office/drawing/2014/main" id="{6AD06B07-2461-47ED-B951-BC4AD1FAF0B3}"/>
              </a:ext>
            </a:extLst>
          </p:cNvPr>
          <p:cNvSpPr txBox="1"/>
          <p:nvPr/>
        </p:nvSpPr>
        <p:spPr>
          <a:xfrm>
            <a:off x="3638259" y="2960481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4" name="pole tekstowe 353">
            <a:extLst>
              <a:ext uri="{FF2B5EF4-FFF2-40B4-BE49-F238E27FC236}">
                <a16:creationId xmlns:a16="http://schemas.microsoft.com/office/drawing/2014/main" id="{A902B3F2-5781-4B9B-8161-1B5F973DAB4F}"/>
              </a:ext>
            </a:extLst>
          </p:cNvPr>
          <p:cNvSpPr txBox="1"/>
          <p:nvPr/>
        </p:nvSpPr>
        <p:spPr>
          <a:xfrm>
            <a:off x="4026714" y="2995808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pole tekstowe 354">
            <a:extLst>
              <a:ext uri="{FF2B5EF4-FFF2-40B4-BE49-F238E27FC236}">
                <a16:creationId xmlns:a16="http://schemas.microsoft.com/office/drawing/2014/main" id="{20C90274-A314-4B05-857F-9615E2B66A26}"/>
              </a:ext>
            </a:extLst>
          </p:cNvPr>
          <p:cNvSpPr txBox="1"/>
          <p:nvPr/>
        </p:nvSpPr>
        <p:spPr>
          <a:xfrm>
            <a:off x="4414802" y="3010872"/>
            <a:ext cx="1312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6" name="pole tekstowe 355">
            <a:extLst>
              <a:ext uri="{FF2B5EF4-FFF2-40B4-BE49-F238E27FC236}">
                <a16:creationId xmlns:a16="http://schemas.microsoft.com/office/drawing/2014/main" id="{BC8FF964-CE82-4048-989B-5B46066BFB35}"/>
              </a:ext>
            </a:extLst>
          </p:cNvPr>
          <p:cNvSpPr txBox="1"/>
          <p:nvPr/>
        </p:nvSpPr>
        <p:spPr>
          <a:xfrm>
            <a:off x="6485681" y="660717"/>
            <a:ext cx="122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pole tekstowe 356">
            <a:extLst>
              <a:ext uri="{FF2B5EF4-FFF2-40B4-BE49-F238E27FC236}">
                <a16:creationId xmlns:a16="http://schemas.microsoft.com/office/drawing/2014/main" id="{5F128059-59C6-44AB-8C04-0C21CDEF004B}"/>
              </a:ext>
            </a:extLst>
          </p:cNvPr>
          <p:cNvSpPr txBox="1"/>
          <p:nvPr/>
        </p:nvSpPr>
        <p:spPr>
          <a:xfrm>
            <a:off x="-117088" y="791746"/>
            <a:ext cx="917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H3 </a:t>
            </a:r>
            <a:r>
              <a:rPr lang="pl-PL" sz="1000" dirty="0" err="1">
                <a:latin typeface="Arial" panose="020B0604020202020204" pitchFamily="34" charset="0"/>
                <a:cs typeface="Arial" panose="020B0604020202020204" pitchFamily="34" charset="0"/>
              </a:rPr>
              <a:t>unmodified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pole tekstowe 389">
            <a:extLst>
              <a:ext uri="{FF2B5EF4-FFF2-40B4-BE49-F238E27FC236}">
                <a16:creationId xmlns:a16="http://schemas.microsoft.com/office/drawing/2014/main" id="{2E0C6995-2596-40F1-8618-38A5A6EBECC0}"/>
              </a:ext>
            </a:extLst>
          </p:cNvPr>
          <p:cNvSpPr txBox="1"/>
          <p:nvPr/>
        </p:nvSpPr>
        <p:spPr>
          <a:xfrm>
            <a:off x="-75158" y="2791287"/>
            <a:ext cx="844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H4 </a:t>
            </a:r>
            <a:r>
              <a:rPr lang="pl-PL" sz="1000" dirty="0" err="1">
                <a:latin typeface="Arial" panose="020B0604020202020204" pitchFamily="34" charset="0"/>
                <a:cs typeface="Arial" panose="020B0604020202020204" pitchFamily="34" charset="0"/>
              </a:rPr>
              <a:t>unmodified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" name="pole tekstowe 390">
            <a:extLst>
              <a:ext uri="{FF2B5EF4-FFF2-40B4-BE49-F238E27FC236}">
                <a16:creationId xmlns:a16="http://schemas.microsoft.com/office/drawing/2014/main" id="{FB86783E-1FCE-47E5-A54A-7533E935A0A9}"/>
              </a:ext>
            </a:extLst>
          </p:cNvPr>
          <p:cNvSpPr txBox="1"/>
          <p:nvPr/>
        </p:nvSpPr>
        <p:spPr>
          <a:xfrm>
            <a:off x="6509140" y="2538737"/>
            <a:ext cx="1055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66053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1514</TotalTime>
  <Words>112</Words>
  <Application>Microsoft Office PowerPoint</Application>
  <PresentationFormat>Panoramiczny</PresentationFormat>
  <Paragraphs>104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Alicja Tomasiak</dc:creator>
  <cp:lastModifiedBy>Alicja Tomasiak</cp:lastModifiedBy>
  <cp:revision>29</cp:revision>
  <dcterms:created xsi:type="dcterms:W3CDTF">2023-03-03T12:02:53Z</dcterms:created>
  <dcterms:modified xsi:type="dcterms:W3CDTF">2023-08-11T08:42:23Z</dcterms:modified>
</cp:coreProperties>
</file>