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F0028-103A-D9EE-BFE1-84666EB47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3E2D25B-A809-90D9-1DB9-9EFDF5FE0F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9917CF-1D67-AF5F-C2A1-43FBECCC5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47BB66-8C8F-6373-074B-1C5B53D94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B0C3F9-1026-FE15-39FA-D6D12C2E4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19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C78EE8-DFC7-0EF4-29F8-63589CF2A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279622-B7D6-FA6C-FB81-280F476B4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7AA98C-7181-8699-9943-68770EA7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1D6460-C4C7-7317-DA0B-B91AF2BF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6DB84F-6B83-3B6A-6B2B-78A480F30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846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CA63F9-2A4E-697C-0EA5-1609037E2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234E42-377B-3BBD-4CF0-1CCCCB732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852CF9-0EA0-42B0-2719-EB401CB60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9D00F8-6725-02F3-4C86-99486C6A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01D5DD-8537-174D-23EA-AB75CD0F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4046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FE2573-8FE9-C394-930F-FCCFA860A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F3BB0C-D809-397C-981E-197603AD1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E92FD49-E9DD-0099-3809-E1265B7CC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22D8950-EC1C-B54B-3222-520985831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778D5D9-986F-C566-0904-1D11A0E51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56384A-7E72-1F6A-173F-3E12653A3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67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200DF-88EC-D445-4547-BBC1E4D3D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0DED6F-2DD5-3014-B5BF-98C7A5486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FE37A10-B687-F096-7709-3870CFE60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63F6513-6A3A-BFF4-306E-4F62BA9D0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FC5A41E-20F4-E257-56B3-E136EEEF75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07D2FBC-2101-FB01-D766-7EB51CCB3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01B08C8-DC28-E231-C06D-49B82779F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5750D44-4B3F-1741-FA78-60FC67500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33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4A95A-9780-BD5B-F666-60BED07FC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9B4C8A-61EC-402D-C8C1-40836DD0F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FDDBA5E-09EC-EC6E-D111-731B21D2C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CDBB70-E825-FA64-4235-28BC2F29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57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C68166F-AE3D-C4A2-85DC-74E9515FB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272959A-5F85-8C69-ECDB-2822AC8E3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BE36D4C-7866-9407-0E2D-209190D6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05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5D6689-44B2-9860-4D43-2325176B0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6224D1-C29A-1153-4D83-75057038F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80FDE-5C4B-659D-36E2-89714DCE7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7B73D3E-78B4-E440-FACF-73F6C41F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C1DC186-269B-4776-0DDD-8B8E589DA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47DA38-3728-B10B-9C61-146307E54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942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D1D8CD-E41C-8724-325F-973928381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66A308B-9FBF-7C3C-FFB5-3115E050D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4C71E2-1220-7361-ED26-FD15F9E53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B10D5A-5720-8B06-9EBB-694CF79D7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B167E5-B35D-FD3C-4288-F72734C43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326891-9F64-8D92-8FC8-6B700D58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649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DB4F03-A86E-83D9-7343-C0FB29977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7D5FB45-345A-2D7E-7B40-E8378B512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2C7851-1BE2-FA8C-FFB0-E8849D2EF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0FB355-C106-215F-4517-794E8E79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EB6ABE-87D1-1762-8B32-6A77B0C0C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1859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3F3BB14-4C79-B391-F377-E09582285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8A9D8E0-C361-001A-FAEA-399F2038C1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22AC82-AE2D-114F-F8F0-0A3981F2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000B1C-7DCC-8521-B527-5CA15A7E9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8B6D2A-E2E2-F5CF-6DD7-9FEEF3989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33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A6A87FF-02BC-4618-41A2-91ED66ADB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6BE24D-F31C-06C9-8AB5-E845F0EE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39B0B4-9BC7-416F-A794-2FA12370E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DBA32-5D3F-4B7E-BD2D-56FC2B16AF29}" type="datetimeFigureOut">
              <a:rPr lang="de-DE" smtClean="0"/>
              <a:t>12.03.2024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CCF13D-97D8-A18A-5F8C-201F1CCB8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7E947-01DE-CBE5-F8E9-BF4C59A8A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D9B9D-F999-4F2C-A9F1-0CF1C020286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676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D75FD-AB83-A55E-496A-E60604F3B4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Manuskript: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Liquid in vitro culture system allows gradual intensification of osmotic stress in Solanum tuberosum through sorbitol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18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</a:t>
            </a:r>
            <a:r>
              <a:rPr lang="de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958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Screenshot, Design enthält.&#10;&#10;Automatisch generierte Beschreibung">
            <a:extLst>
              <a:ext uri="{FF2B5EF4-FFF2-40B4-BE49-F238E27FC236}">
                <a16:creationId xmlns:a16="http://schemas.microsoft.com/office/drawing/2014/main" id="{ADA9C0CC-A079-D4FF-AB78-F83B9A9291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7" y="438150"/>
            <a:ext cx="7978858" cy="5586607"/>
          </a:xfr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95ED50A6-C733-3403-315A-9445A948DD9F}"/>
              </a:ext>
            </a:extLst>
          </p:cNvPr>
          <p:cNvSpPr txBox="1">
            <a:spLocks/>
          </p:cNvSpPr>
          <p:nvPr/>
        </p:nvSpPr>
        <p:spPr>
          <a:xfrm>
            <a:off x="8325035" y="438150"/>
            <a:ext cx="3685990" cy="2595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 Root/shoot </a:t>
            </a:r>
            <a:r>
              <a:rPr lang="de-DE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ratio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dry </a:t>
            </a:r>
            <a:r>
              <a:rPr lang="de-DE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after </a:t>
            </a:r>
            <a:r>
              <a:rPr lang="de-DE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seven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14 </a:t>
            </a:r>
            <a:r>
              <a:rPr lang="de-DE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days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osmotic stress with standard deviation.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a+d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seven+14 days, experiment 1.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b+e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seven+14 days, experiment 2. </a:t>
            </a:r>
            <a:r>
              <a:rPr lang="en-US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c+f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seven+14 days, experiment 3. c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control, c: stress. Statistical analysis: ANOVA and Tukey-Test. Lower case letters compare control values between the genotypes. Upper case letters compare stress values between genotypes. Asterisks compare control and stress variant within one genotype. Significance codes: *** = p &lt; 0.001; ** = p &lt; 0.01; * = p &lt; 0.05. n=5.</a:t>
            </a:r>
            <a:endParaRPr lang="de-DE" sz="1800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212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Breitbild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Times New Roman</vt:lpstr>
      <vt:lpstr>Office</vt:lpstr>
      <vt:lpstr> Manuskript: Liquid in vitro culture system allows gradual intensification of osmotic stress in Solanum tuberosum through sorbitol  Supplementary Figures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Manuskript: Liquid culture system allows rooting of Solanum tuberosum and gradual application of osmotic stress through sorbitol in vitro  Supplementary Figures</dc:title>
  <dc:creator>Kati Wellpott</dc:creator>
  <cp:lastModifiedBy>Kati Wellpott</cp:lastModifiedBy>
  <cp:revision>5</cp:revision>
  <dcterms:created xsi:type="dcterms:W3CDTF">2023-02-02T09:31:08Z</dcterms:created>
  <dcterms:modified xsi:type="dcterms:W3CDTF">2024-03-12T20:06:14Z</dcterms:modified>
</cp:coreProperties>
</file>