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9" r:id="rId3"/>
    <p:sldId id="260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16"/>
    <p:restoredTop sz="96024"/>
  </p:normalViewPr>
  <p:slideViewPr>
    <p:cSldViewPr snapToGrid="0">
      <p:cViewPr>
        <p:scale>
          <a:sx n="154" d="100"/>
          <a:sy n="154" d="100"/>
        </p:scale>
        <p:origin x="1208" y="14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8017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42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189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84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61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04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46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586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56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15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8813D-6CC8-A44E-8D10-DDC5E335E1ED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8BC10-E6DC-F44F-B0B9-2DC529C3B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17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oneTexte 29">
            <a:extLst>
              <a:ext uri="{FF2B5EF4-FFF2-40B4-BE49-F238E27FC236}">
                <a16:creationId xmlns:a16="http://schemas.microsoft.com/office/drawing/2014/main" id="{65090ACC-7FC0-1985-8F68-78537D56610F}"/>
              </a:ext>
            </a:extLst>
          </p:cNvPr>
          <p:cNvSpPr txBox="1"/>
          <p:nvPr/>
        </p:nvSpPr>
        <p:spPr>
          <a:xfrm>
            <a:off x="549000" y="6627112"/>
            <a:ext cx="5760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﻿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 Plasmid map of pUbi_SpRYCas9.</a:t>
            </a:r>
          </a:p>
          <a:p>
            <a:pPr algn="just"/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pUbi_SpRYCas9i plasmid was assembled by 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GoldenBraid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cloning (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Sarrion-Perdigones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al. 2011) using a level 1 Alpha plant expression vector (pDGB3_alpha1, Plasmid #68228 from 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Addgene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and the three modules, 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pZmUbi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SpRYCas9i and tRbcSE9. Module 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pZmUbi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was domesticated from plasmid pIPKb002 (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Himmelbach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al. 2007), it derives from the </a:t>
            </a:r>
            <a:r>
              <a:rPr lang="en-CA" sz="1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Zea</a:t>
            </a:r>
            <a:r>
              <a:rPr lang="en-CA" sz="1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mays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ubiquitin-1 promoter (GenBank: S94464). Module SpRYCas9i was synthesized (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TwistBioscience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), it derives from the zCas9i (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Grützner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al. 2021) but contains 6 introns out of the 13 introns of the zCas9i and the 11 mutations of the 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SpRY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Cas9 variant (Walton et al. 2020). Module tRbcSE9 was synthesized (</a:t>
            </a:r>
            <a:r>
              <a:rPr lang="en-CA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TwistBioscience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), it corresponds to the </a:t>
            </a:r>
            <a:r>
              <a:rPr lang="en-GB" sz="1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Pisum sativum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ribulose bisphosphate carboxylase small subunits terminator (GenBank: OK586892)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2C2C1B-5CFC-DC56-CDB6-13D2550B7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00" y="520128"/>
            <a:ext cx="5343800" cy="5573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4973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oneTexte 29">
            <a:extLst>
              <a:ext uri="{FF2B5EF4-FFF2-40B4-BE49-F238E27FC236}">
                <a16:creationId xmlns:a16="http://schemas.microsoft.com/office/drawing/2014/main" id="{65090ACC-7FC0-1985-8F68-78537D56610F}"/>
              </a:ext>
            </a:extLst>
          </p:cNvPr>
          <p:cNvSpPr txBox="1"/>
          <p:nvPr/>
        </p:nvSpPr>
        <p:spPr>
          <a:xfrm>
            <a:off x="549000" y="6875086"/>
            <a:ext cx="576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﻿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S2 Plasmid map of pUbi_SpCas9.</a:t>
            </a:r>
          </a:p>
          <a:p>
            <a:pPr algn="just"/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pUbi_SpCas9 plasmid as described in 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Perroud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 It contains the maize Ubiquitin promoter (Christensen and Quail 1996), a maize codon optimized SpCas9 and the 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ZmHSP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terminator from 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Zea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mays heat shock protein 1 (NM_001320837).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11DD527-74FA-A470-D7B2-A32DC4388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000" y="1400495"/>
            <a:ext cx="3780000" cy="404307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6453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842794B3-2C32-AD28-DD91-4D4FBE2B38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20" r="23001" b="20635"/>
          <a:stretch/>
        </p:blipFill>
        <p:spPr>
          <a:xfrm>
            <a:off x="99509" y="173485"/>
            <a:ext cx="5925794" cy="77700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65090ACC-7FC0-1985-8F68-78537D56610F}"/>
              </a:ext>
            </a:extLst>
          </p:cNvPr>
          <p:cNvSpPr txBox="1"/>
          <p:nvPr/>
        </p:nvSpPr>
        <p:spPr>
          <a:xfrm>
            <a:off x="378519" y="7961964"/>
            <a:ext cx="5760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﻿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S3 Sequence analysis of targeted </a:t>
            </a:r>
            <a:r>
              <a:rPr lang="en-GB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using SpRYCas9i in </a:t>
            </a:r>
            <a:r>
              <a:rPr lang="en-GB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patens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letters indicate the sequences targeted by the tested sgRNAs. DNA insertions are shown in blue, point mutations in bold capital letters on a yellow background and deletions with dashes. The PAM is marked in red underlined letters. In the frames, the microhomologies potentially involved in alt-EJ-mediated repair of the SpRYCas9i-induced DSBs. For each deletion potentially due to alt-EJ, the brown frame surrounds the 5’ homology, and the black one, the position of the 3’ homology before alt-EJ occurred and produced the deletion represented.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601191-0E7A-2B60-5188-C5883C88C83A}"/>
              </a:ext>
            </a:extLst>
          </p:cNvPr>
          <p:cNvSpPr/>
          <p:nvPr/>
        </p:nvSpPr>
        <p:spPr>
          <a:xfrm>
            <a:off x="1557235" y="532315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B40F9E-6636-C1B0-47AC-707B4E34F515}"/>
              </a:ext>
            </a:extLst>
          </p:cNvPr>
          <p:cNvSpPr/>
          <p:nvPr/>
        </p:nvSpPr>
        <p:spPr>
          <a:xfrm>
            <a:off x="2250069" y="532315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E32C6A-7506-A7DD-A643-AEB25EE08DD3}"/>
              </a:ext>
            </a:extLst>
          </p:cNvPr>
          <p:cNvSpPr/>
          <p:nvPr/>
        </p:nvSpPr>
        <p:spPr>
          <a:xfrm>
            <a:off x="1404835" y="611690"/>
            <a:ext cx="151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603ECC-F94F-7D07-3185-1339AC41B43E}"/>
              </a:ext>
            </a:extLst>
          </p:cNvPr>
          <p:cNvSpPr/>
          <p:nvPr/>
        </p:nvSpPr>
        <p:spPr>
          <a:xfrm>
            <a:off x="2062744" y="611690"/>
            <a:ext cx="151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335FA5-F5F2-7D4B-B97E-33B58CF2CFF1}"/>
              </a:ext>
            </a:extLst>
          </p:cNvPr>
          <p:cNvSpPr/>
          <p:nvPr/>
        </p:nvSpPr>
        <p:spPr>
          <a:xfrm>
            <a:off x="1633995" y="1078027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9E8561-C60C-326A-777C-6031A7CB30EA}"/>
              </a:ext>
            </a:extLst>
          </p:cNvPr>
          <p:cNvSpPr/>
          <p:nvPr/>
        </p:nvSpPr>
        <p:spPr>
          <a:xfrm>
            <a:off x="2063181" y="1078027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3F0589-AA95-6B35-40A8-D0F3A3A190F9}"/>
              </a:ext>
            </a:extLst>
          </p:cNvPr>
          <p:cNvSpPr/>
          <p:nvPr/>
        </p:nvSpPr>
        <p:spPr>
          <a:xfrm>
            <a:off x="1712658" y="1470632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0FCB8C-A40D-89B9-2111-8794B0768929}"/>
              </a:ext>
            </a:extLst>
          </p:cNvPr>
          <p:cNvSpPr/>
          <p:nvPr/>
        </p:nvSpPr>
        <p:spPr>
          <a:xfrm>
            <a:off x="2103744" y="1470632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FC1834-9F3F-60EE-2771-687A6500B823}"/>
              </a:ext>
            </a:extLst>
          </p:cNvPr>
          <p:cNvSpPr/>
          <p:nvPr/>
        </p:nvSpPr>
        <p:spPr>
          <a:xfrm>
            <a:off x="1557235" y="1623739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170BBF-0E9E-08F2-516E-052059E3C433}"/>
              </a:ext>
            </a:extLst>
          </p:cNvPr>
          <p:cNvSpPr/>
          <p:nvPr/>
        </p:nvSpPr>
        <p:spPr>
          <a:xfrm>
            <a:off x="1983369" y="1623739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332C6-7927-EF2E-51B1-23FC8203B29A}"/>
              </a:ext>
            </a:extLst>
          </p:cNvPr>
          <p:cNvSpPr/>
          <p:nvPr/>
        </p:nvSpPr>
        <p:spPr>
          <a:xfrm>
            <a:off x="1712658" y="1706593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981C09-A881-64FC-E2E9-FCA0A7BFD560}"/>
              </a:ext>
            </a:extLst>
          </p:cNvPr>
          <p:cNvSpPr/>
          <p:nvPr/>
        </p:nvSpPr>
        <p:spPr>
          <a:xfrm>
            <a:off x="2100692" y="1706593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90C400-07FC-D0E6-7D44-C073B97F690A}"/>
              </a:ext>
            </a:extLst>
          </p:cNvPr>
          <p:cNvSpPr/>
          <p:nvPr/>
        </p:nvSpPr>
        <p:spPr>
          <a:xfrm>
            <a:off x="1633995" y="2092544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A0DA67-044C-52E1-7590-8F907E4FDB26}"/>
              </a:ext>
            </a:extLst>
          </p:cNvPr>
          <p:cNvSpPr/>
          <p:nvPr/>
        </p:nvSpPr>
        <p:spPr>
          <a:xfrm>
            <a:off x="2101404" y="2092544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D6529F-FD2E-401B-450B-E92D5B111BB8}"/>
              </a:ext>
            </a:extLst>
          </p:cNvPr>
          <p:cNvSpPr/>
          <p:nvPr/>
        </p:nvSpPr>
        <p:spPr>
          <a:xfrm>
            <a:off x="1792745" y="2251294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76346F-191A-7C3C-F241-A226BF9A80D8}"/>
              </a:ext>
            </a:extLst>
          </p:cNvPr>
          <p:cNvSpPr/>
          <p:nvPr/>
        </p:nvSpPr>
        <p:spPr>
          <a:xfrm>
            <a:off x="2374454" y="2251294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171E12-CB15-93C2-CC4B-84D80C9049A2}"/>
              </a:ext>
            </a:extLst>
          </p:cNvPr>
          <p:cNvSpPr/>
          <p:nvPr/>
        </p:nvSpPr>
        <p:spPr>
          <a:xfrm>
            <a:off x="1597033" y="2562056"/>
            <a:ext cx="151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715989-9227-1292-6203-A6CCC1AEE218}"/>
              </a:ext>
            </a:extLst>
          </p:cNvPr>
          <p:cNvSpPr/>
          <p:nvPr/>
        </p:nvSpPr>
        <p:spPr>
          <a:xfrm>
            <a:off x="2067617" y="2562056"/>
            <a:ext cx="151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FF325CA-19D1-B881-2907-5E67ACF91E43}"/>
              </a:ext>
            </a:extLst>
          </p:cNvPr>
          <p:cNvSpPr/>
          <p:nvPr/>
        </p:nvSpPr>
        <p:spPr>
          <a:xfrm>
            <a:off x="1758310" y="4047956"/>
            <a:ext cx="151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E7B9E39-0D4A-1246-D264-31CE3417E56B}"/>
              </a:ext>
            </a:extLst>
          </p:cNvPr>
          <p:cNvSpPr/>
          <p:nvPr/>
        </p:nvSpPr>
        <p:spPr>
          <a:xfrm>
            <a:off x="2413044" y="4047956"/>
            <a:ext cx="151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F58FACF-659C-3708-C943-939239328D87}"/>
              </a:ext>
            </a:extLst>
          </p:cNvPr>
          <p:cNvSpPr/>
          <p:nvPr/>
        </p:nvSpPr>
        <p:spPr>
          <a:xfrm>
            <a:off x="1521110" y="4515499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76F3098-2511-97C7-F7FE-4067207CE3AB}"/>
              </a:ext>
            </a:extLst>
          </p:cNvPr>
          <p:cNvSpPr/>
          <p:nvPr/>
        </p:nvSpPr>
        <p:spPr>
          <a:xfrm>
            <a:off x="1750394" y="4515499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ABE458C-E45A-944B-372D-E85D3F9978EE}"/>
              </a:ext>
            </a:extLst>
          </p:cNvPr>
          <p:cNvSpPr/>
          <p:nvPr/>
        </p:nvSpPr>
        <p:spPr>
          <a:xfrm>
            <a:off x="1440846" y="4598353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9CEB536-458E-7554-35F8-6B65EFF38E18}"/>
              </a:ext>
            </a:extLst>
          </p:cNvPr>
          <p:cNvSpPr/>
          <p:nvPr/>
        </p:nvSpPr>
        <p:spPr>
          <a:xfrm>
            <a:off x="1749505" y="4598353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20DB0A2-77A2-663A-CBE8-D88F12F0A5FE}"/>
              </a:ext>
            </a:extLst>
          </p:cNvPr>
          <p:cNvSpPr/>
          <p:nvPr/>
        </p:nvSpPr>
        <p:spPr>
          <a:xfrm>
            <a:off x="1440846" y="4674249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D284DFA-B9E7-98D3-1AB0-C5C12D3F9254}"/>
              </a:ext>
            </a:extLst>
          </p:cNvPr>
          <p:cNvSpPr/>
          <p:nvPr/>
        </p:nvSpPr>
        <p:spPr>
          <a:xfrm>
            <a:off x="1749505" y="4674249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F34F58D-7B13-44ED-25FC-15C26E360F09}"/>
              </a:ext>
            </a:extLst>
          </p:cNvPr>
          <p:cNvSpPr/>
          <p:nvPr/>
        </p:nvSpPr>
        <p:spPr>
          <a:xfrm>
            <a:off x="1558321" y="4750449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F9DDE5D-E948-7FEE-B3F3-AC4F17D75DAB}"/>
              </a:ext>
            </a:extLst>
          </p:cNvPr>
          <p:cNvSpPr/>
          <p:nvPr/>
        </p:nvSpPr>
        <p:spPr>
          <a:xfrm>
            <a:off x="1866980" y="4750449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4FBA72-A920-A7DD-11B8-F3CDEDE770F1}"/>
              </a:ext>
            </a:extLst>
          </p:cNvPr>
          <p:cNvSpPr/>
          <p:nvPr/>
        </p:nvSpPr>
        <p:spPr>
          <a:xfrm>
            <a:off x="1868560" y="5217992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7B75A6A-FA58-7885-4A0B-5AA469E59219}"/>
              </a:ext>
            </a:extLst>
          </p:cNvPr>
          <p:cNvSpPr/>
          <p:nvPr/>
        </p:nvSpPr>
        <p:spPr>
          <a:xfrm>
            <a:off x="2101019" y="5217992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F38D4B8-88C7-E5E5-9FEB-53BD3337CCCB}"/>
              </a:ext>
            </a:extLst>
          </p:cNvPr>
          <p:cNvSpPr/>
          <p:nvPr/>
        </p:nvSpPr>
        <p:spPr>
          <a:xfrm>
            <a:off x="938285" y="5300542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38213E6-18C7-8344-C820-BFD0E79D9093}"/>
              </a:ext>
            </a:extLst>
          </p:cNvPr>
          <p:cNvSpPr/>
          <p:nvPr/>
        </p:nvSpPr>
        <p:spPr>
          <a:xfrm>
            <a:off x="1986719" y="5300542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5843035-BDCE-5821-D66B-B009C4BEC568}"/>
              </a:ext>
            </a:extLst>
          </p:cNvPr>
          <p:cNvSpPr/>
          <p:nvPr/>
        </p:nvSpPr>
        <p:spPr>
          <a:xfrm>
            <a:off x="1597077" y="5613040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AD89397-C1BA-F253-2A3D-258546E0DAA1}"/>
              </a:ext>
            </a:extLst>
          </p:cNvPr>
          <p:cNvSpPr/>
          <p:nvPr/>
        </p:nvSpPr>
        <p:spPr>
          <a:xfrm>
            <a:off x="1985111" y="5613040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EDA99FD-5787-2C62-1E28-46D33255B95B}"/>
              </a:ext>
            </a:extLst>
          </p:cNvPr>
          <p:cNvSpPr/>
          <p:nvPr/>
        </p:nvSpPr>
        <p:spPr>
          <a:xfrm>
            <a:off x="1866952" y="5768615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CB9BBBA-FBB8-F1B6-48AF-C6C14276820D}"/>
              </a:ext>
            </a:extLst>
          </p:cNvPr>
          <p:cNvSpPr/>
          <p:nvPr/>
        </p:nvSpPr>
        <p:spPr>
          <a:xfrm>
            <a:off x="2216886" y="5768615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41BF92B-4491-61E4-1270-07237A827939}"/>
              </a:ext>
            </a:extLst>
          </p:cNvPr>
          <p:cNvSpPr/>
          <p:nvPr/>
        </p:nvSpPr>
        <p:spPr>
          <a:xfrm>
            <a:off x="860505" y="6469917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2D5E72F-ED45-CC70-FE5A-9ADBD9A4190A}"/>
              </a:ext>
            </a:extLst>
          </p:cNvPr>
          <p:cNvSpPr/>
          <p:nvPr/>
        </p:nvSpPr>
        <p:spPr>
          <a:xfrm>
            <a:off x="3188464" y="6469917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8335FAB-B7CE-9F96-0A62-91A3860D92CC}"/>
              </a:ext>
            </a:extLst>
          </p:cNvPr>
          <p:cNvSpPr/>
          <p:nvPr/>
        </p:nvSpPr>
        <p:spPr>
          <a:xfrm>
            <a:off x="1751408" y="7721584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55B8A20-F7A2-C404-EA21-BB61E705E2C2}"/>
              </a:ext>
            </a:extLst>
          </p:cNvPr>
          <p:cNvSpPr/>
          <p:nvPr/>
        </p:nvSpPr>
        <p:spPr>
          <a:xfrm>
            <a:off x="2101342" y="7721584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6DEF9BE-B8D9-E898-0A20-2D1D81A496DC}"/>
              </a:ext>
            </a:extLst>
          </p:cNvPr>
          <p:cNvSpPr/>
          <p:nvPr/>
        </p:nvSpPr>
        <p:spPr>
          <a:xfrm>
            <a:off x="2723371" y="6550828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A9B80AB-3BE0-4BFA-937F-8AB01B0C1917}"/>
              </a:ext>
            </a:extLst>
          </p:cNvPr>
          <p:cNvSpPr/>
          <p:nvPr/>
        </p:nvSpPr>
        <p:spPr>
          <a:xfrm>
            <a:off x="3148864" y="6550828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F8C263E-665B-FBD3-86B1-C933FB361C55}"/>
              </a:ext>
            </a:extLst>
          </p:cNvPr>
          <p:cNvSpPr/>
          <p:nvPr/>
        </p:nvSpPr>
        <p:spPr>
          <a:xfrm>
            <a:off x="2256144" y="6630507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1248656-1151-B7B5-7090-E322F2BAEF4D}"/>
              </a:ext>
            </a:extLst>
          </p:cNvPr>
          <p:cNvSpPr/>
          <p:nvPr/>
        </p:nvSpPr>
        <p:spPr>
          <a:xfrm>
            <a:off x="2837212" y="6630507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6F51F83-6385-652E-D814-1420F63C4FE0}"/>
              </a:ext>
            </a:extLst>
          </p:cNvPr>
          <p:cNvSpPr/>
          <p:nvPr/>
        </p:nvSpPr>
        <p:spPr>
          <a:xfrm>
            <a:off x="1869994" y="7644795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CA52FFD-219F-7883-EE43-437702ACA044}"/>
              </a:ext>
            </a:extLst>
          </p:cNvPr>
          <p:cNvSpPr/>
          <p:nvPr/>
        </p:nvSpPr>
        <p:spPr>
          <a:xfrm>
            <a:off x="2333587" y="7644795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62AD5A5-2659-EAF0-5A14-1414E3E333BA}"/>
              </a:ext>
            </a:extLst>
          </p:cNvPr>
          <p:cNvSpPr/>
          <p:nvPr/>
        </p:nvSpPr>
        <p:spPr>
          <a:xfrm>
            <a:off x="1905915" y="2952232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B968101-6412-CB8B-5121-8ACF90F40364}"/>
              </a:ext>
            </a:extLst>
          </p:cNvPr>
          <p:cNvSpPr/>
          <p:nvPr/>
        </p:nvSpPr>
        <p:spPr>
          <a:xfrm>
            <a:off x="2101182" y="2952232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366E272-5925-95DD-4FAE-70DC375DF10A}"/>
              </a:ext>
            </a:extLst>
          </p:cNvPr>
          <p:cNvSpPr/>
          <p:nvPr/>
        </p:nvSpPr>
        <p:spPr>
          <a:xfrm>
            <a:off x="1710089" y="3029293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F1A8255-79F7-ADFF-F6AA-BD6A48BC735D}"/>
              </a:ext>
            </a:extLst>
          </p:cNvPr>
          <p:cNvSpPr/>
          <p:nvPr/>
        </p:nvSpPr>
        <p:spPr>
          <a:xfrm>
            <a:off x="1939373" y="3029293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A85B5-E865-EB4C-47F0-9DC05E7BC048}"/>
              </a:ext>
            </a:extLst>
          </p:cNvPr>
          <p:cNvSpPr/>
          <p:nvPr/>
        </p:nvSpPr>
        <p:spPr>
          <a:xfrm>
            <a:off x="1902725" y="3419441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37F11C3-5C56-A7C7-775B-B60FF900071C}"/>
              </a:ext>
            </a:extLst>
          </p:cNvPr>
          <p:cNvSpPr/>
          <p:nvPr/>
        </p:nvSpPr>
        <p:spPr>
          <a:xfrm>
            <a:off x="2025935" y="3419441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C91813C-7574-0D3B-B399-986608931483}"/>
              </a:ext>
            </a:extLst>
          </p:cNvPr>
          <p:cNvSpPr/>
          <p:nvPr/>
        </p:nvSpPr>
        <p:spPr>
          <a:xfrm>
            <a:off x="1714243" y="3502123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A66B7EE-CDC1-4BE5-9C0D-A6B8C6ABA8B9}"/>
              </a:ext>
            </a:extLst>
          </p:cNvPr>
          <p:cNvSpPr/>
          <p:nvPr/>
        </p:nvSpPr>
        <p:spPr>
          <a:xfrm>
            <a:off x="1982665" y="3502123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C94DA64-6011-C68A-FE41-F2B231064F04}"/>
              </a:ext>
            </a:extLst>
          </p:cNvPr>
          <p:cNvSpPr/>
          <p:nvPr/>
        </p:nvSpPr>
        <p:spPr>
          <a:xfrm>
            <a:off x="1089349" y="3887614"/>
            <a:ext cx="1188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97FE406-1650-36C9-6F8A-C44CFEA0EDB9}"/>
              </a:ext>
            </a:extLst>
          </p:cNvPr>
          <p:cNvSpPr/>
          <p:nvPr/>
        </p:nvSpPr>
        <p:spPr>
          <a:xfrm>
            <a:off x="1903851" y="3887614"/>
            <a:ext cx="1188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4F503DC-ACC0-C8FF-1EE0-105B0FC11B55}"/>
              </a:ext>
            </a:extLst>
          </p:cNvPr>
          <p:cNvSpPr/>
          <p:nvPr/>
        </p:nvSpPr>
        <p:spPr>
          <a:xfrm>
            <a:off x="1909510" y="7489231"/>
            <a:ext cx="79200" cy="61200"/>
          </a:xfrm>
          <a:prstGeom prst="rect">
            <a:avLst/>
          </a:prstGeom>
          <a:noFill/>
          <a:ln w="63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D9D64446-AE48-C086-83A5-6D6C197110C8}"/>
              </a:ext>
            </a:extLst>
          </p:cNvPr>
          <p:cNvSpPr/>
          <p:nvPr/>
        </p:nvSpPr>
        <p:spPr>
          <a:xfrm>
            <a:off x="2061096" y="7489231"/>
            <a:ext cx="79200" cy="61200"/>
          </a:xfrm>
          <a:prstGeom prst="rect">
            <a:avLst/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5174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1691</TotalTime>
  <Words>330</Words>
  <Application>Microsoft Macintosh PowerPoint</Application>
  <PresentationFormat>Format A4 (210 x 297 mm)</PresentationFormat>
  <Paragraphs>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Thème Office 2013 – 2022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NOGUÉ Fabien</dc:creator>
  <cp:lastModifiedBy>Fabien Nogué</cp:lastModifiedBy>
  <cp:revision>38</cp:revision>
  <dcterms:created xsi:type="dcterms:W3CDTF">2023-01-09T16:00:36Z</dcterms:created>
  <dcterms:modified xsi:type="dcterms:W3CDTF">2023-08-24T10:48:40Z</dcterms:modified>
</cp:coreProperties>
</file>