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1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5083" autoAdjust="0"/>
  </p:normalViewPr>
  <p:slideViewPr>
    <p:cSldViewPr snapToGrid="0">
      <p:cViewPr>
        <p:scale>
          <a:sx n="120" d="100"/>
          <a:sy n="120" d="100"/>
        </p:scale>
        <p:origin x="-12" y="-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4E340-C4C7-40C9-A0E3-E9BE581315AA}" type="datetimeFigureOut">
              <a:rPr lang="pl-PL" smtClean="0"/>
              <a:t>2020-05-09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11461-33CF-4715-9674-F255E6AE7B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4716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11461-33CF-4715-9674-F255E6AE7B5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3664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8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34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4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4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08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7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77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1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0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6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4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C79E5-4C20-4CCC-B20F-6B45A228EC40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213C0-A725-4921-8ADC-1AEB41928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4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40550" y="6488668"/>
            <a:ext cx="2136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Supplementary Fig 2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F8B35258-355F-4277-A738-8A91F309293F}"/>
              </a:ext>
            </a:extLst>
          </p:cNvPr>
          <p:cNvGrpSpPr/>
          <p:nvPr/>
        </p:nvGrpSpPr>
        <p:grpSpPr>
          <a:xfrm>
            <a:off x="121024" y="127000"/>
            <a:ext cx="9162676" cy="6210300"/>
            <a:chOff x="121024" y="127000"/>
            <a:chExt cx="9162676" cy="6210300"/>
          </a:xfrm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C77AA42A-22E7-4982-A85C-7BA9F7B97115}"/>
                </a:ext>
              </a:extLst>
            </p:cNvPr>
            <p:cNvGrpSpPr/>
            <p:nvPr/>
          </p:nvGrpSpPr>
          <p:grpSpPr>
            <a:xfrm>
              <a:off x="121024" y="127000"/>
              <a:ext cx="9162676" cy="6210300"/>
              <a:chOff x="121024" y="127000"/>
              <a:chExt cx="9162676" cy="6210300"/>
            </a:xfrm>
          </p:grpSpPr>
          <p:pic>
            <p:nvPicPr>
              <p:cNvPr id="36888" name="Picture 2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139700"/>
                <a:ext cx="2159000" cy="309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9" name="Picture 2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78100" y="127000"/>
                <a:ext cx="2082800" cy="309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0" name="Picture 2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4100" y="127000"/>
                <a:ext cx="2159000" cy="309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1" name="Picture 2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3100" y="127000"/>
                <a:ext cx="2082800" cy="309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2" name="Picture 2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3225800"/>
                <a:ext cx="4559300" cy="311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3" name="Picture 29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0" y="3200400"/>
                <a:ext cx="4711700" cy="311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121024" y="139700"/>
                <a:ext cx="3585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A</a:t>
                </a: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170329" y="3070412"/>
                <a:ext cx="3092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B</a:t>
                </a:r>
              </a:p>
            </p:txBody>
          </p:sp>
        </p:grpSp>
        <p:sp>
          <p:nvSpPr>
            <p:cNvPr id="12" name="pole tekstowe 11">
              <a:extLst>
                <a:ext uri="{FF2B5EF4-FFF2-40B4-BE49-F238E27FC236}">
                  <a16:creationId xmlns:a16="http://schemas.microsoft.com/office/drawing/2014/main" id="{916870D6-1487-4847-A636-D4A22CB7A8A5}"/>
                </a:ext>
              </a:extLst>
            </p:cNvPr>
            <p:cNvSpPr txBox="1"/>
            <p:nvPr/>
          </p:nvSpPr>
          <p:spPr>
            <a:xfrm rot="16200000">
              <a:off x="462078" y="4470210"/>
              <a:ext cx="1764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alpha val="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1200" b="1" dirty="0">
                  <a:cs typeface="Arial" panose="020B0604020202020204" pitchFamily="34" charset="0"/>
                </a:rPr>
                <a:t>µL</a:t>
              </a:r>
            </a:p>
          </p:txBody>
        </p:sp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05B77415-B304-424C-9AA8-B2B018C783D3}"/>
                </a:ext>
              </a:extLst>
            </p:cNvPr>
            <p:cNvSpPr txBox="1"/>
            <p:nvPr/>
          </p:nvSpPr>
          <p:spPr>
            <a:xfrm rot="16200000">
              <a:off x="4725678" y="4451862"/>
              <a:ext cx="1836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alpha val="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1200" b="1" dirty="0">
                  <a:cs typeface="Arial" panose="020B0604020202020204" pitchFamily="34" charset="0"/>
                </a:rPr>
                <a:t>µL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245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5047</TotalTime>
  <Words>8</Words>
  <Application>Microsoft Office PowerPoint</Application>
  <PresentationFormat>Pokaz na ekranie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Ratajczak,Mariusz</dc:creator>
  <cp:lastModifiedBy>wum</cp:lastModifiedBy>
  <cp:revision>88</cp:revision>
  <cp:lastPrinted>2020-03-02T09:13:55Z</cp:lastPrinted>
  <dcterms:created xsi:type="dcterms:W3CDTF">2020-02-19T11:40:39Z</dcterms:created>
  <dcterms:modified xsi:type="dcterms:W3CDTF">2020-05-09T15:29:07Z</dcterms:modified>
</cp:coreProperties>
</file>