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</p:sldIdLst>
  <p:sldSz cx="6858000" cy="9144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30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E199-E0C7-49E4-A201-1C98131AB348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E1E0E-DFE8-49FA-AC48-00852E4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6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E199-E0C7-49E4-A201-1C98131AB348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E1E0E-DFE8-49FA-AC48-00852E4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26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E199-E0C7-49E4-A201-1C98131AB348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E1E0E-DFE8-49FA-AC48-00852E4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79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E199-E0C7-49E4-A201-1C98131AB348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E1E0E-DFE8-49FA-AC48-00852E4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071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E199-E0C7-49E4-A201-1C98131AB348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E1E0E-DFE8-49FA-AC48-00852E4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87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E199-E0C7-49E4-A201-1C98131AB348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E1E0E-DFE8-49FA-AC48-00852E4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75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E199-E0C7-49E4-A201-1C98131AB348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E1E0E-DFE8-49FA-AC48-00852E4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62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E199-E0C7-49E4-A201-1C98131AB348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E1E0E-DFE8-49FA-AC48-00852E4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02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E199-E0C7-49E4-A201-1C98131AB348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E1E0E-DFE8-49FA-AC48-00852E4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59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E199-E0C7-49E4-A201-1C98131AB348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E1E0E-DFE8-49FA-AC48-00852E4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005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E199-E0C7-49E4-A201-1C98131AB348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E1E0E-DFE8-49FA-AC48-00852E4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86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CFE199-E0C7-49E4-A201-1C98131AB348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5E1E0E-DFE8-49FA-AC48-00852E4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2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A958904-8E27-8837-6378-1CF2DD9309C7}"/>
              </a:ext>
            </a:extLst>
          </p:cNvPr>
          <p:cNvSpPr txBox="1"/>
          <p:nvPr/>
        </p:nvSpPr>
        <p:spPr>
          <a:xfrm rot="16200000">
            <a:off x="-16118" y="1774785"/>
            <a:ext cx="2330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PC2: 18% variance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B93692-56D2-CCE4-4AA9-D3C885ACB52A}"/>
              </a:ext>
            </a:extLst>
          </p:cNvPr>
          <p:cNvSpPr txBox="1"/>
          <p:nvPr/>
        </p:nvSpPr>
        <p:spPr>
          <a:xfrm>
            <a:off x="2353199" y="3186515"/>
            <a:ext cx="2330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PC1: 63% variance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06054E-7354-7BEE-2CF4-2B4EA5AF3296}"/>
              </a:ext>
            </a:extLst>
          </p:cNvPr>
          <p:cNvSpPr txBox="1"/>
          <p:nvPr/>
        </p:nvSpPr>
        <p:spPr>
          <a:xfrm>
            <a:off x="5559067" y="1189373"/>
            <a:ext cx="6884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Tubule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17B7A3-A304-7076-382A-38E054CAEB01}"/>
              </a:ext>
            </a:extLst>
          </p:cNvPr>
          <p:cNvSpPr txBox="1"/>
          <p:nvPr/>
        </p:nvSpPr>
        <p:spPr>
          <a:xfrm>
            <a:off x="5484736" y="1414257"/>
            <a:ext cx="6884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Cyst</a:t>
            </a:r>
          </a:p>
        </p:txBody>
      </p:sp>
      <p:pic>
        <p:nvPicPr>
          <p:cNvPr id="10" name="Picture 9" descr="A graph with numbers and points&#10;&#10;Description automatically generated">
            <a:extLst>
              <a:ext uri="{FF2B5EF4-FFF2-40B4-BE49-F238E27FC236}">
                <a16:creationId xmlns:a16="http://schemas.microsoft.com/office/drawing/2014/main" id="{8E5A1F54-07A5-EA37-58AE-A311954264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08" t="46482" r="6334" b="47263"/>
          <a:stretch/>
        </p:blipFill>
        <p:spPr>
          <a:xfrm>
            <a:off x="5313832" y="1219201"/>
            <a:ext cx="341809" cy="4906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FC911A-053D-89AC-782C-9FB5CB8D48EE}"/>
              </a:ext>
            </a:extLst>
          </p:cNvPr>
          <p:cNvSpPr txBox="1"/>
          <p:nvPr/>
        </p:nvSpPr>
        <p:spPr>
          <a:xfrm>
            <a:off x="1018752" y="664670"/>
            <a:ext cx="375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8786458-262A-6125-77E7-8972AB7D375E}"/>
              </a:ext>
            </a:extLst>
          </p:cNvPr>
          <p:cNvGrpSpPr/>
          <p:nvPr/>
        </p:nvGrpSpPr>
        <p:grpSpPr>
          <a:xfrm>
            <a:off x="485748" y="3782885"/>
            <a:ext cx="6128970" cy="4267298"/>
            <a:chOff x="8282751" y="3753024"/>
            <a:chExt cx="6376234" cy="467801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378A4CE-B701-AD1B-8D7D-BBF1D8FE19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414465" y="4211017"/>
              <a:ext cx="3188069" cy="422002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7C07FF2-6B67-F9BB-8506-2EA5FC44D373}"/>
                </a:ext>
              </a:extLst>
            </p:cNvPr>
            <p:cNvSpPr/>
            <p:nvPr/>
          </p:nvSpPr>
          <p:spPr>
            <a:xfrm>
              <a:off x="12866332" y="7035244"/>
              <a:ext cx="233537" cy="247414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769465E-FCE3-C14D-7F67-841637AF5D06}"/>
                </a:ext>
              </a:extLst>
            </p:cNvPr>
            <p:cNvSpPr/>
            <p:nvPr/>
          </p:nvSpPr>
          <p:spPr>
            <a:xfrm>
              <a:off x="12866332" y="6704329"/>
              <a:ext cx="233537" cy="24741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CFF1BB6-47A2-72E9-2930-B1A7916D6FC3}"/>
                </a:ext>
              </a:extLst>
            </p:cNvPr>
            <p:cNvSpPr/>
            <p:nvPr/>
          </p:nvSpPr>
          <p:spPr>
            <a:xfrm>
              <a:off x="12866332" y="7374007"/>
              <a:ext cx="233537" cy="2474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D4D772-26A0-C3F2-D9A2-13ABAE210C35}"/>
                </a:ext>
              </a:extLst>
            </p:cNvPr>
            <p:cNvSpPr txBox="1"/>
            <p:nvPr/>
          </p:nvSpPr>
          <p:spPr>
            <a:xfrm>
              <a:off x="13174796" y="6674817"/>
              <a:ext cx="1319464" cy="303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Positive z-score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BF3E96C-29D1-C133-AE60-07316D453213}"/>
                </a:ext>
              </a:extLst>
            </p:cNvPr>
            <p:cNvSpPr txBox="1"/>
            <p:nvPr/>
          </p:nvSpPr>
          <p:spPr>
            <a:xfrm>
              <a:off x="13174796" y="7347534"/>
              <a:ext cx="1389506" cy="303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Negative z-score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C57A6D7-35DD-6D9D-80D3-AA8CD05A325D}"/>
                </a:ext>
              </a:extLst>
            </p:cNvPr>
            <p:cNvSpPr txBox="1"/>
            <p:nvPr/>
          </p:nvSpPr>
          <p:spPr>
            <a:xfrm>
              <a:off x="13212797" y="7011175"/>
              <a:ext cx="987597" cy="303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z-score = 0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3DBF38D-95CC-BEC8-B625-53F03D72B4E2}"/>
                </a:ext>
              </a:extLst>
            </p:cNvPr>
            <p:cNvSpPr/>
            <p:nvPr/>
          </p:nvSpPr>
          <p:spPr>
            <a:xfrm>
              <a:off x="12866332" y="7738868"/>
              <a:ext cx="233537" cy="247414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C157C5B-DFFD-3C12-6598-037EBD4BD179}"/>
                </a:ext>
              </a:extLst>
            </p:cNvPr>
            <p:cNvSpPr txBox="1"/>
            <p:nvPr/>
          </p:nvSpPr>
          <p:spPr>
            <a:xfrm>
              <a:off x="13187762" y="7662276"/>
              <a:ext cx="1471223" cy="5060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No activity pattern</a:t>
              </a:r>
            </a:p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available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310F064-B164-9070-185C-7E9A3DEF29F8}"/>
                </a:ext>
              </a:extLst>
            </p:cNvPr>
            <p:cNvSpPr/>
            <p:nvPr/>
          </p:nvSpPr>
          <p:spPr>
            <a:xfrm>
              <a:off x="9350019" y="4193225"/>
              <a:ext cx="1147694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Rac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signaling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D514FA9-6757-D6BF-5F16-0AEBF07B4B7E}"/>
                </a:ext>
              </a:extLst>
            </p:cNvPr>
            <p:cNvSpPr/>
            <p:nvPr/>
          </p:nvSpPr>
          <p:spPr>
            <a:xfrm>
              <a:off x="8851677" y="4526064"/>
              <a:ext cx="1654666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Fibrosis signaling - 1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A632A00-03CA-A9C0-8200-96BEB4F8278D}"/>
                </a:ext>
              </a:extLst>
            </p:cNvPr>
            <p:cNvSpPr/>
            <p:nvPr/>
          </p:nvSpPr>
          <p:spPr>
            <a:xfrm>
              <a:off x="8861549" y="4795378"/>
              <a:ext cx="1654666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Fibrosis signaling - 2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C30052F-70E0-92E2-6DE6-33D2CB0682AA}"/>
                </a:ext>
              </a:extLst>
            </p:cNvPr>
            <p:cNvSpPr/>
            <p:nvPr/>
          </p:nvSpPr>
          <p:spPr>
            <a:xfrm>
              <a:off x="8868142" y="5023470"/>
              <a:ext cx="1619644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MSP-RON signaling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D509F2B-8716-E183-2705-7E710849831F}"/>
                </a:ext>
              </a:extLst>
            </p:cNvPr>
            <p:cNvSpPr/>
            <p:nvPr/>
          </p:nvSpPr>
          <p:spPr>
            <a:xfrm>
              <a:off x="9043021" y="5308473"/>
              <a:ext cx="1441205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RhoGDI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signaling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FEC5256-67A7-129A-900B-467B254CD0D1}"/>
                </a:ext>
              </a:extLst>
            </p:cNvPr>
            <p:cNvSpPr/>
            <p:nvPr/>
          </p:nvSpPr>
          <p:spPr>
            <a:xfrm>
              <a:off x="8607875" y="5587369"/>
              <a:ext cx="1880269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EMT by Growth Factors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91ABBB8-7F39-5630-57BA-273DE57C278D}"/>
                </a:ext>
              </a:extLst>
            </p:cNvPr>
            <p:cNvSpPr/>
            <p:nvPr/>
          </p:nvSpPr>
          <p:spPr>
            <a:xfrm>
              <a:off x="8680165" y="5879358"/>
              <a:ext cx="1806425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Phagosome Formation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1AF1816-4B93-624C-C64C-D81284DD8E1F}"/>
                </a:ext>
              </a:extLst>
            </p:cNvPr>
            <p:cNvSpPr/>
            <p:nvPr/>
          </p:nvSpPr>
          <p:spPr>
            <a:xfrm>
              <a:off x="8929819" y="6165351"/>
              <a:ext cx="1531259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Cancer pathway -1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103499C-6229-3A25-6248-ED869F03BFD8}"/>
                </a:ext>
              </a:extLst>
            </p:cNvPr>
            <p:cNvSpPr/>
            <p:nvPr/>
          </p:nvSpPr>
          <p:spPr>
            <a:xfrm>
              <a:off x="8282751" y="6443382"/>
              <a:ext cx="2213340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Actin Cytoskeleton Signaling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D3D8BA2-0DA4-CCC3-2DA0-259076B15907}"/>
                </a:ext>
              </a:extLst>
            </p:cNvPr>
            <p:cNvSpPr/>
            <p:nvPr/>
          </p:nvSpPr>
          <p:spPr>
            <a:xfrm>
              <a:off x="8897404" y="6715110"/>
              <a:ext cx="1549602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Stathmin1 pathway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CD9227-E9BD-E61C-7F54-2BE851A6E3C9}"/>
                </a:ext>
              </a:extLst>
            </p:cNvPr>
            <p:cNvSpPr/>
            <p:nvPr/>
          </p:nvSpPr>
          <p:spPr>
            <a:xfrm>
              <a:off x="9941753" y="7011002"/>
              <a:ext cx="530654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EMT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0B7E434-332B-CAB4-6319-DFBE63E7C32B}"/>
                </a:ext>
              </a:extLst>
            </p:cNvPr>
            <p:cNvSpPr/>
            <p:nvPr/>
          </p:nvSpPr>
          <p:spPr>
            <a:xfrm>
              <a:off x="8996967" y="7266605"/>
              <a:ext cx="1484564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EphrinR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signaling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995C71B-E04D-3D60-64A5-791ABCE82EDC}"/>
                </a:ext>
              </a:extLst>
            </p:cNvPr>
            <p:cNvSpPr/>
            <p:nvPr/>
          </p:nvSpPr>
          <p:spPr>
            <a:xfrm>
              <a:off x="8935997" y="7558906"/>
              <a:ext cx="1531259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Cancer pathway -2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ABEE04E-3E67-25B2-13CE-50CF2FCC8231}"/>
                </a:ext>
              </a:extLst>
            </p:cNvPr>
            <p:cNvSpPr/>
            <p:nvPr/>
          </p:nvSpPr>
          <p:spPr>
            <a:xfrm>
              <a:off x="8867713" y="7834223"/>
              <a:ext cx="1617978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Rho family signaling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9EC2E84-F2BD-8F64-F30A-73795A969B5C}"/>
                </a:ext>
              </a:extLst>
            </p:cNvPr>
            <p:cNvSpPr/>
            <p:nvPr/>
          </p:nvSpPr>
          <p:spPr>
            <a:xfrm>
              <a:off x="8796725" y="8109541"/>
              <a:ext cx="1691355" cy="303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2326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ERK/MAPK signaling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912BE31E-FD38-4AD4-157E-F62EA553B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7844" b="95034"/>
            <a:stretch/>
          </p:blipFill>
          <p:spPr>
            <a:xfrm>
              <a:off x="10423516" y="3753024"/>
              <a:ext cx="3173672" cy="432575"/>
            </a:xfrm>
            <a:prstGeom prst="rect">
              <a:avLst/>
            </a:prstGeom>
          </p:spPr>
        </p:pic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3316E03D-CE56-1EC5-8CA3-8D9F68FAA2F6}"/>
              </a:ext>
            </a:extLst>
          </p:cNvPr>
          <p:cNvSpPr txBox="1"/>
          <p:nvPr/>
        </p:nvSpPr>
        <p:spPr>
          <a:xfrm>
            <a:off x="1430232" y="3808149"/>
            <a:ext cx="375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2F43AA4-EAB5-7C08-BB49-D980E2B381A8}"/>
              </a:ext>
            </a:extLst>
          </p:cNvPr>
          <p:cNvSpPr txBox="1"/>
          <p:nvPr/>
        </p:nvSpPr>
        <p:spPr>
          <a:xfrm>
            <a:off x="4281268" y="164898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</a:p>
        </p:txBody>
      </p:sp>
      <p:pic>
        <p:nvPicPr>
          <p:cNvPr id="3" name="Picture 2" descr="A graph with red and blue points&#10;&#10;AI-generated content may be incorrect.">
            <a:extLst>
              <a:ext uri="{FF2B5EF4-FFF2-40B4-BE49-F238E27FC236}">
                <a16:creationId xmlns:a16="http://schemas.microsoft.com/office/drawing/2014/main" id="{2AAC348D-11A1-5DEB-1FC6-022140042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850" y="725278"/>
            <a:ext cx="4011318" cy="244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760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5297</TotalTime>
  <Words>72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HFHS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Pavlov, Tengis</dc:creator>
  <cp:lastModifiedBy>Pavlov, Tengis</cp:lastModifiedBy>
  <cp:revision>3</cp:revision>
  <cp:lastPrinted>2025-05-13T14:27:17Z</cp:lastPrinted>
  <dcterms:created xsi:type="dcterms:W3CDTF">2025-02-19T12:27:46Z</dcterms:created>
  <dcterms:modified xsi:type="dcterms:W3CDTF">2025-10-03T13:15:08Z</dcterms:modified>
</cp:coreProperties>
</file>