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30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lov, Tengis" userId="1fef69ed-a57d-4b9b-b2be-61cabbd60f0c" providerId="ADAL" clId="{151FBEE7-7357-43A1-AB20-EA78F21C8BD8}"/>
    <pc:docChg chg="custSel modSld">
      <pc:chgData name="Pavlov, Tengis" userId="1fef69ed-a57d-4b9b-b2be-61cabbd60f0c" providerId="ADAL" clId="{151FBEE7-7357-43A1-AB20-EA78F21C8BD8}" dt="2025-09-26T17:52:03.202" v="159" actId="20577"/>
      <pc:docMkLst>
        <pc:docMk/>
      </pc:docMkLst>
      <pc:sldChg chg="addSp delSp modSp mod">
        <pc:chgData name="Pavlov, Tengis" userId="1fef69ed-a57d-4b9b-b2be-61cabbd60f0c" providerId="ADAL" clId="{151FBEE7-7357-43A1-AB20-EA78F21C8BD8}" dt="2025-09-26T17:52:03.202" v="159" actId="20577"/>
        <pc:sldMkLst>
          <pc:docMk/>
          <pc:sldMk cId="2523250246" sldId="256"/>
        </pc:sldMkLst>
        <pc:spChg chg="add mod">
          <ac:chgData name="Pavlov, Tengis" userId="1fef69ed-a57d-4b9b-b2be-61cabbd60f0c" providerId="ADAL" clId="{151FBEE7-7357-43A1-AB20-EA78F21C8BD8}" dt="2025-09-25T20:06:46.042" v="129" actId="1076"/>
          <ac:spMkLst>
            <pc:docMk/>
            <pc:sldMk cId="2523250246" sldId="256"/>
            <ac:spMk id="2" creationId="{F064EA57-5596-1D5C-0F63-87A0E4FB7C7C}"/>
          </ac:spMkLst>
        </pc:spChg>
        <pc:spChg chg="add mod">
          <ac:chgData name="Pavlov, Tengis" userId="1fef69ed-a57d-4b9b-b2be-61cabbd60f0c" providerId="ADAL" clId="{151FBEE7-7357-43A1-AB20-EA78F21C8BD8}" dt="2025-09-25T20:06:54.236" v="135" actId="20577"/>
          <ac:spMkLst>
            <pc:docMk/>
            <pc:sldMk cId="2523250246" sldId="256"/>
            <ac:spMk id="3" creationId="{E22C9F81-9E7E-9350-C84E-A8C7A5124BAC}"/>
          </ac:spMkLst>
        </pc:spChg>
        <pc:spChg chg="add mod">
          <ac:chgData name="Pavlov, Tengis" userId="1fef69ed-a57d-4b9b-b2be-61cabbd60f0c" providerId="ADAL" clId="{151FBEE7-7357-43A1-AB20-EA78F21C8BD8}" dt="2025-09-25T20:09:09.329" v="153" actId="1076"/>
          <ac:spMkLst>
            <pc:docMk/>
            <pc:sldMk cId="2523250246" sldId="256"/>
            <ac:spMk id="6" creationId="{4E607849-B70B-CA69-7680-58A67B328796}"/>
          </ac:spMkLst>
        </pc:spChg>
        <pc:spChg chg="mod">
          <ac:chgData name="Pavlov, Tengis" userId="1fef69ed-a57d-4b9b-b2be-61cabbd60f0c" providerId="ADAL" clId="{151FBEE7-7357-43A1-AB20-EA78F21C8BD8}" dt="2025-09-22T19:00:08.186" v="99" actId="1035"/>
          <ac:spMkLst>
            <pc:docMk/>
            <pc:sldMk cId="2523250246" sldId="256"/>
            <ac:spMk id="7" creationId="{2CC53636-C026-1B67-663C-C6E08331FF50}"/>
          </ac:spMkLst>
        </pc:spChg>
        <pc:spChg chg="mod">
          <ac:chgData name="Pavlov, Tengis" userId="1fef69ed-a57d-4b9b-b2be-61cabbd60f0c" providerId="ADAL" clId="{151FBEE7-7357-43A1-AB20-EA78F21C8BD8}" dt="2025-09-22T19:00:31.370" v="112" actId="1035"/>
          <ac:spMkLst>
            <pc:docMk/>
            <pc:sldMk cId="2523250246" sldId="256"/>
            <ac:spMk id="8" creationId="{53DC15CB-BBDE-A33A-9521-11423B89E84D}"/>
          </ac:spMkLst>
        </pc:spChg>
        <pc:spChg chg="add mod">
          <ac:chgData name="Pavlov, Tengis" userId="1fef69ed-a57d-4b9b-b2be-61cabbd60f0c" providerId="ADAL" clId="{151FBEE7-7357-43A1-AB20-EA78F21C8BD8}" dt="2025-09-25T20:09:05.934" v="152" actId="1076"/>
          <ac:spMkLst>
            <pc:docMk/>
            <pc:sldMk cId="2523250246" sldId="256"/>
            <ac:spMk id="9" creationId="{D5C34968-25DE-9BDA-1FB8-DA0BC5AC1DFE}"/>
          </ac:spMkLst>
        </pc:spChg>
        <pc:spChg chg="mod">
          <ac:chgData name="Pavlov, Tengis" userId="1fef69ed-a57d-4b9b-b2be-61cabbd60f0c" providerId="ADAL" clId="{151FBEE7-7357-43A1-AB20-EA78F21C8BD8}" dt="2025-09-22T19:00:31.370" v="112" actId="1035"/>
          <ac:spMkLst>
            <pc:docMk/>
            <pc:sldMk cId="2523250246" sldId="256"/>
            <ac:spMk id="15" creationId="{EEAE1DD1-C3B7-F675-FE2C-CF74A8A1B26B}"/>
          </ac:spMkLst>
        </pc:spChg>
        <pc:spChg chg="add mod">
          <ac:chgData name="Pavlov, Tengis" userId="1fef69ed-a57d-4b9b-b2be-61cabbd60f0c" providerId="ADAL" clId="{151FBEE7-7357-43A1-AB20-EA78F21C8BD8}" dt="2025-09-25T20:26:19.024" v="155" actId="1076"/>
          <ac:spMkLst>
            <pc:docMk/>
            <pc:sldMk cId="2523250246" sldId="256"/>
            <ac:spMk id="16" creationId="{01B2C9C4-710D-4D7C-A4A7-C44118EBE2D5}"/>
          </ac:spMkLst>
        </pc:spChg>
        <pc:spChg chg="add mod">
          <ac:chgData name="Pavlov, Tengis" userId="1fef69ed-a57d-4b9b-b2be-61cabbd60f0c" providerId="ADAL" clId="{151FBEE7-7357-43A1-AB20-EA78F21C8BD8}" dt="2025-09-25T20:26:19.024" v="155" actId="1076"/>
          <ac:spMkLst>
            <pc:docMk/>
            <pc:sldMk cId="2523250246" sldId="256"/>
            <ac:spMk id="17" creationId="{15AE47E7-128C-5124-19F4-CFDE58BD2F31}"/>
          </ac:spMkLst>
        </pc:spChg>
        <pc:spChg chg="add mod">
          <ac:chgData name="Pavlov, Tengis" userId="1fef69ed-a57d-4b9b-b2be-61cabbd60f0c" providerId="ADAL" clId="{151FBEE7-7357-43A1-AB20-EA78F21C8BD8}" dt="2025-09-25T20:26:37.481" v="157" actId="1076"/>
          <ac:spMkLst>
            <pc:docMk/>
            <pc:sldMk cId="2523250246" sldId="256"/>
            <ac:spMk id="19" creationId="{4C8F3A8F-FE57-B910-F2B3-F14845EFB368}"/>
          </ac:spMkLst>
        </pc:spChg>
        <pc:spChg chg="mod">
          <ac:chgData name="Pavlov, Tengis" userId="1fef69ed-a57d-4b9b-b2be-61cabbd60f0c" providerId="ADAL" clId="{151FBEE7-7357-43A1-AB20-EA78F21C8BD8}" dt="2025-09-22T19:00:08.186" v="99" actId="1035"/>
          <ac:spMkLst>
            <pc:docMk/>
            <pc:sldMk cId="2523250246" sldId="256"/>
            <ac:spMk id="24" creationId="{C1E9A1C4-BD18-0A02-7616-0480902A7F87}"/>
          </ac:spMkLst>
        </pc:spChg>
        <pc:spChg chg="mod">
          <ac:chgData name="Pavlov, Tengis" userId="1fef69ed-a57d-4b9b-b2be-61cabbd60f0c" providerId="ADAL" clId="{151FBEE7-7357-43A1-AB20-EA78F21C8BD8}" dt="2025-09-22T19:00:08.186" v="99" actId="1035"/>
          <ac:spMkLst>
            <pc:docMk/>
            <pc:sldMk cId="2523250246" sldId="256"/>
            <ac:spMk id="25" creationId="{33E508B3-D235-6BDB-9ED2-94454685AABE}"/>
          </ac:spMkLst>
        </pc:spChg>
        <pc:spChg chg="mod">
          <ac:chgData name="Pavlov, Tengis" userId="1fef69ed-a57d-4b9b-b2be-61cabbd60f0c" providerId="ADAL" clId="{151FBEE7-7357-43A1-AB20-EA78F21C8BD8}" dt="2025-09-26T17:52:03.202" v="159" actId="20577"/>
          <ac:spMkLst>
            <pc:docMk/>
            <pc:sldMk cId="2523250246" sldId="256"/>
            <ac:spMk id="33" creationId="{252447E7-B140-8863-03D3-7655D0BE6E72}"/>
          </ac:spMkLst>
        </pc:spChg>
        <pc:spChg chg="mod">
          <ac:chgData name="Pavlov, Tengis" userId="1fef69ed-a57d-4b9b-b2be-61cabbd60f0c" providerId="ADAL" clId="{151FBEE7-7357-43A1-AB20-EA78F21C8BD8}" dt="2025-09-22T19:00:08.186" v="99" actId="1035"/>
          <ac:spMkLst>
            <pc:docMk/>
            <pc:sldMk cId="2523250246" sldId="256"/>
            <ac:spMk id="34" creationId="{BEA7E2FF-308E-2165-4021-BBECE10C1EAF}"/>
          </ac:spMkLst>
        </pc:spChg>
        <pc:picChg chg="add mod modCrop">
          <ac:chgData name="Pavlov, Tengis" userId="1fef69ed-a57d-4b9b-b2be-61cabbd60f0c" providerId="ADAL" clId="{151FBEE7-7357-43A1-AB20-EA78F21C8BD8}" dt="2025-09-25T20:08:35.242" v="148" actId="732"/>
          <ac:picMkLst>
            <pc:docMk/>
            <pc:sldMk cId="2523250246" sldId="256"/>
            <ac:picMk id="4" creationId="{41620150-77BD-A033-2E83-9194458C2C84}"/>
          </ac:picMkLst>
        </pc:picChg>
        <pc:picChg chg="add mod modCrop">
          <ac:chgData name="Pavlov, Tengis" userId="1fef69ed-a57d-4b9b-b2be-61cabbd60f0c" providerId="ADAL" clId="{151FBEE7-7357-43A1-AB20-EA78F21C8BD8}" dt="2025-09-25T20:08:46.947" v="149" actId="732"/>
          <ac:picMkLst>
            <pc:docMk/>
            <pc:sldMk cId="2523250246" sldId="256"/>
            <ac:picMk id="5" creationId="{6682D386-EBF4-6281-AAB5-0D2C62118C64}"/>
          </ac:picMkLst>
        </pc:picChg>
        <pc:picChg chg="mod">
          <ac:chgData name="Pavlov, Tengis" userId="1fef69ed-a57d-4b9b-b2be-61cabbd60f0c" providerId="ADAL" clId="{151FBEE7-7357-43A1-AB20-EA78F21C8BD8}" dt="2025-09-22T19:00:31.370" v="112" actId="1035"/>
          <ac:picMkLst>
            <pc:docMk/>
            <pc:sldMk cId="2523250246" sldId="256"/>
            <ac:picMk id="11" creationId="{53465F30-97B4-3938-F08E-68F57464CA80}"/>
          </ac:picMkLst>
        </pc:picChg>
        <pc:picChg chg="mod">
          <ac:chgData name="Pavlov, Tengis" userId="1fef69ed-a57d-4b9b-b2be-61cabbd60f0c" providerId="ADAL" clId="{151FBEE7-7357-43A1-AB20-EA78F21C8BD8}" dt="2025-09-22T19:00:08.186" v="99" actId="1035"/>
          <ac:picMkLst>
            <pc:docMk/>
            <pc:sldMk cId="2523250246" sldId="256"/>
            <ac:picMk id="13" creationId="{8646AA91-3592-7B5F-3AD8-6FFC884B3608}"/>
          </ac:picMkLst>
        </pc:picChg>
        <pc:cxnChg chg="add mod">
          <ac:chgData name="Pavlov, Tengis" userId="1fef69ed-a57d-4b9b-b2be-61cabbd60f0c" providerId="ADAL" clId="{151FBEE7-7357-43A1-AB20-EA78F21C8BD8}" dt="2025-09-25T20:26:19.024" v="155" actId="1076"/>
          <ac:cxnSpMkLst>
            <pc:docMk/>
            <pc:sldMk cId="2523250246" sldId="256"/>
            <ac:cxnSpMk id="10" creationId="{DFAED028-BB22-32AB-19B6-6E453935B974}"/>
          </ac:cxnSpMkLst>
        </pc:cxnChg>
        <pc:cxnChg chg="add mod">
          <ac:chgData name="Pavlov, Tengis" userId="1fef69ed-a57d-4b9b-b2be-61cabbd60f0c" providerId="ADAL" clId="{151FBEE7-7357-43A1-AB20-EA78F21C8BD8}" dt="2025-09-25T20:26:19.024" v="155" actId="1076"/>
          <ac:cxnSpMkLst>
            <pc:docMk/>
            <pc:sldMk cId="2523250246" sldId="256"/>
            <ac:cxnSpMk id="12" creationId="{174FB241-17C3-EF8F-F821-B67F7EFA64E1}"/>
          </ac:cxnSpMkLst>
        </pc:cxnChg>
        <pc:cxnChg chg="mod">
          <ac:chgData name="Pavlov, Tengis" userId="1fef69ed-a57d-4b9b-b2be-61cabbd60f0c" providerId="ADAL" clId="{151FBEE7-7357-43A1-AB20-EA78F21C8BD8}" dt="2025-09-22T19:00:31.370" v="112" actId="1035"/>
          <ac:cxnSpMkLst>
            <pc:docMk/>
            <pc:sldMk cId="2523250246" sldId="256"/>
            <ac:cxnSpMk id="14" creationId="{143D20D3-D937-FF2B-4DEC-9572338F0810}"/>
          </ac:cxnSpMkLst>
        </pc:cxnChg>
        <pc:cxnChg chg="add mod">
          <ac:chgData name="Pavlov, Tengis" userId="1fef69ed-a57d-4b9b-b2be-61cabbd60f0c" providerId="ADAL" clId="{151FBEE7-7357-43A1-AB20-EA78F21C8BD8}" dt="2025-09-25T20:26:37.481" v="157" actId="1076"/>
          <ac:cxnSpMkLst>
            <pc:docMk/>
            <pc:sldMk cId="2523250246" sldId="256"/>
            <ac:cxnSpMk id="18" creationId="{E29BB2DF-AD60-C42B-B79A-80038DF2C9DE}"/>
          </ac:cxnSpMkLst>
        </pc:cxnChg>
        <pc:cxnChg chg="mod">
          <ac:chgData name="Pavlov, Tengis" userId="1fef69ed-a57d-4b9b-b2be-61cabbd60f0c" providerId="ADAL" clId="{151FBEE7-7357-43A1-AB20-EA78F21C8BD8}" dt="2025-09-22T19:00:08.186" v="99" actId="1035"/>
          <ac:cxnSpMkLst>
            <pc:docMk/>
            <pc:sldMk cId="2523250246" sldId="256"/>
            <ac:cxnSpMk id="22" creationId="{0D48CDB2-9356-1DA3-679F-37252CCCC03F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84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2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3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3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9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42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4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1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22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51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7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D6F02A-45CE-49A1-8116-2FC68149182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26FCE9-570D-4B8B-99F7-5893D93C01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ece of paper on a white background&#10;&#10;Description automatically generated">
            <a:extLst>
              <a:ext uri="{FF2B5EF4-FFF2-40B4-BE49-F238E27FC236}">
                <a16:creationId xmlns:a16="http://schemas.microsoft.com/office/drawing/2014/main" id="{53465F30-97B4-3938-F08E-68F57464CA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3060" y="3664048"/>
            <a:ext cx="3726731" cy="1785311"/>
          </a:xfrm>
          <a:prstGeom prst="rect">
            <a:avLst/>
          </a:prstGeom>
        </p:spPr>
      </p:pic>
      <p:pic>
        <p:nvPicPr>
          <p:cNvPr id="13" name="Picture 12" descr="A piece of paper with a line on it&#10;&#10;Description automatically generated">
            <a:extLst>
              <a:ext uri="{FF2B5EF4-FFF2-40B4-BE49-F238E27FC236}">
                <a16:creationId xmlns:a16="http://schemas.microsoft.com/office/drawing/2014/main" id="{8646AA91-3592-7B5F-3AD8-6FFC884B36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4470" y="795059"/>
            <a:ext cx="3989070" cy="283982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3D20D3-D937-FF2B-4DEC-9572338F0810}"/>
              </a:ext>
            </a:extLst>
          </p:cNvPr>
          <p:cNvCxnSpPr>
            <a:cxnSpLocks/>
          </p:cNvCxnSpPr>
          <p:nvPr/>
        </p:nvCxnSpPr>
        <p:spPr>
          <a:xfrm>
            <a:off x="1450156" y="4200443"/>
            <a:ext cx="8305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EAE1DD1-C3B7-F675-FE2C-CF74A8A1B26B}"/>
              </a:ext>
            </a:extLst>
          </p:cNvPr>
          <p:cNvSpPr txBox="1"/>
          <p:nvPr/>
        </p:nvSpPr>
        <p:spPr>
          <a:xfrm>
            <a:off x="1058568" y="4062410"/>
            <a:ext cx="119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ED4B1DA-256E-FD80-3CFD-015576F9DC90}"/>
              </a:ext>
            </a:extLst>
          </p:cNvPr>
          <p:cNvCxnSpPr/>
          <p:nvPr/>
        </p:nvCxnSpPr>
        <p:spPr>
          <a:xfrm>
            <a:off x="2426548" y="1355757"/>
            <a:ext cx="83846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8D3616C-34A8-6B83-3015-5579D86CDCA5}"/>
              </a:ext>
            </a:extLst>
          </p:cNvPr>
          <p:cNvCxnSpPr/>
          <p:nvPr/>
        </p:nvCxnSpPr>
        <p:spPr>
          <a:xfrm>
            <a:off x="3346788" y="1359264"/>
            <a:ext cx="83846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E0304D9-ADFC-63A9-7EEF-0B517AD159C6}"/>
              </a:ext>
            </a:extLst>
          </p:cNvPr>
          <p:cNvCxnSpPr/>
          <p:nvPr/>
        </p:nvCxnSpPr>
        <p:spPr>
          <a:xfrm>
            <a:off x="4247797" y="1359264"/>
            <a:ext cx="83846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AFA3A19-8215-4991-0E82-F7C1C335173D}"/>
              </a:ext>
            </a:extLst>
          </p:cNvPr>
          <p:cNvSpPr txBox="1"/>
          <p:nvPr/>
        </p:nvSpPr>
        <p:spPr>
          <a:xfrm>
            <a:off x="3404895" y="1084916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forskolin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166B36-9675-0E9B-58C2-D050A1629BB9}"/>
              </a:ext>
            </a:extLst>
          </p:cNvPr>
          <p:cNvSpPr txBox="1"/>
          <p:nvPr/>
        </p:nvSpPr>
        <p:spPr>
          <a:xfrm>
            <a:off x="4142017" y="869389"/>
            <a:ext cx="1085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forskolin</a:t>
            </a:r>
            <a:b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α,βMe-ATP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3CDFF9C-5113-89AA-6759-357D467DAB9E}"/>
              </a:ext>
            </a:extLst>
          </p:cNvPr>
          <p:cNvSpPr txBox="1"/>
          <p:nvPr/>
        </p:nvSpPr>
        <p:spPr>
          <a:xfrm>
            <a:off x="2406042" y="1084916"/>
            <a:ext cx="939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untreated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DC15CB-BBDE-A33A-9521-11423B89E84D}"/>
              </a:ext>
            </a:extLst>
          </p:cNvPr>
          <p:cNvSpPr txBox="1"/>
          <p:nvPr/>
        </p:nvSpPr>
        <p:spPr>
          <a:xfrm>
            <a:off x="5106184" y="4084995"/>
            <a:ext cx="82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D48CDB2-9356-1DA3-679F-37252CCCC03F}"/>
              </a:ext>
            </a:extLst>
          </p:cNvPr>
          <p:cNvCxnSpPr>
            <a:cxnSpLocks/>
          </p:cNvCxnSpPr>
          <p:nvPr/>
        </p:nvCxnSpPr>
        <p:spPr>
          <a:xfrm>
            <a:off x="1439723" y="2190569"/>
            <a:ext cx="8305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BDB80F-5DDD-DBF0-1C83-1D4ED460D081}"/>
              </a:ext>
            </a:extLst>
          </p:cNvPr>
          <p:cNvCxnSpPr>
            <a:cxnSpLocks/>
          </p:cNvCxnSpPr>
          <p:nvPr/>
        </p:nvCxnSpPr>
        <p:spPr>
          <a:xfrm>
            <a:off x="1439723" y="1921526"/>
            <a:ext cx="8305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1E9A1C4-BD18-0A02-7616-0480902A7F87}"/>
              </a:ext>
            </a:extLst>
          </p:cNvPr>
          <p:cNvSpPr txBox="1"/>
          <p:nvPr/>
        </p:nvSpPr>
        <p:spPr>
          <a:xfrm>
            <a:off x="1058568" y="2050767"/>
            <a:ext cx="119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E508B3-D235-6BDB-9ED2-94454685AABE}"/>
              </a:ext>
            </a:extLst>
          </p:cNvPr>
          <p:cNvSpPr txBox="1"/>
          <p:nvPr/>
        </p:nvSpPr>
        <p:spPr>
          <a:xfrm>
            <a:off x="1066891" y="1793313"/>
            <a:ext cx="119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C53636-C026-1B67-663C-C6E08331FF50}"/>
              </a:ext>
            </a:extLst>
          </p:cNvPr>
          <p:cNvSpPr txBox="1"/>
          <p:nvPr/>
        </p:nvSpPr>
        <p:spPr>
          <a:xfrm>
            <a:off x="5086259" y="1948369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Pannexin-1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52447E7-B140-8863-03D3-7655D0BE6E72}"/>
              </a:ext>
            </a:extLst>
          </p:cNvPr>
          <p:cNvSpPr txBox="1"/>
          <p:nvPr/>
        </p:nvSpPr>
        <p:spPr>
          <a:xfrm>
            <a:off x="4269838" y="164898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figure 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A7E2FF-308E-2165-4021-BBECE10C1EAF}"/>
              </a:ext>
            </a:extLst>
          </p:cNvPr>
          <p:cNvSpPr txBox="1"/>
          <p:nvPr/>
        </p:nvSpPr>
        <p:spPr>
          <a:xfrm rot="16200000">
            <a:off x="1475990" y="1451402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Ladder lane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64EA57-5596-1D5C-0F63-87A0E4FB7C7C}"/>
              </a:ext>
            </a:extLst>
          </p:cNvPr>
          <p:cNvSpPr txBox="1"/>
          <p:nvPr/>
        </p:nvSpPr>
        <p:spPr>
          <a:xfrm>
            <a:off x="2953452" y="479979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MpkCCD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cl4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2C9F81-9E7E-9350-C84E-A8C7A5124BAC}"/>
              </a:ext>
            </a:extLst>
          </p:cNvPr>
          <p:cNvSpPr txBox="1"/>
          <p:nvPr/>
        </p:nvSpPr>
        <p:spPr>
          <a:xfrm>
            <a:off x="2855422" y="5467487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MDCK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lack lines on a white background&#10;&#10;AI-generated content may be incorrect.">
            <a:extLst>
              <a:ext uri="{FF2B5EF4-FFF2-40B4-BE49-F238E27FC236}">
                <a16:creationId xmlns:a16="http://schemas.microsoft.com/office/drawing/2014/main" id="{41620150-77BD-A033-2E83-9194458C2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0503" y="5847721"/>
            <a:ext cx="2669011" cy="2114163"/>
          </a:xfrm>
          <a:prstGeom prst="rect">
            <a:avLst/>
          </a:prstGeom>
        </p:spPr>
      </p:pic>
      <p:pic>
        <p:nvPicPr>
          <p:cNvPr id="5" name="Picture 4" descr="A black line on a white background&#10;&#10;AI-generated content may be incorrect.">
            <a:extLst>
              <a:ext uri="{FF2B5EF4-FFF2-40B4-BE49-F238E27FC236}">
                <a16:creationId xmlns:a16="http://schemas.microsoft.com/office/drawing/2014/main" id="{6682D386-EBF4-6281-AAB5-0D2C62118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1280" y="7961884"/>
            <a:ext cx="2627455" cy="10172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607849-B70B-CA69-7680-58A67B328796}"/>
              </a:ext>
            </a:extLst>
          </p:cNvPr>
          <p:cNvSpPr txBox="1"/>
          <p:nvPr/>
        </p:nvSpPr>
        <p:spPr>
          <a:xfrm>
            <a:off x="4506600" y="8399052"/>
            <a:ext cx="82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C34968-25DE-9BDA-1FB8-DA0BC5AC1DFE}"/>
              </a:ext>
            </a:extLst>
          </p:cNvPr>
          <p:cNvSpPr txBox="1"/>
          <p:nvPr/>
        </p:nvSpPr>
        <p:spPr>
          <a:xfrm>
            <a:off x="4506600" y="6904802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Pannexin-1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AED028-BB22-32AB-19B6-6E453935B974}"/>
              </a:ext>
            </a:extLst>
          </p:cNvPr>
          <p:cNvCxnSpPr>
            <a:cxnSpLocks/>
          </p:cNvCxnSpPr>
          <p:nvPr/>
        </p:nvCxnSpPr>
        <p:spPr>
          <a:xfrm>
            <a:off x="1855625" y="7208387"/>
            <a:ext cx="8305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4FB241-17C3-EF8F-F821-B67F7EFA64E1}"/>
              </a:ext>
            </a:extLst>
          </p:cNvPr>
          <p:cNvCxnSpPr>
            <a:cxnSpLocks/>
          </p:cNvCxnSpPr>
          <p:nvPr/>
        </p:nvCxnSpPr>
        <p:spPr>
          <a:xfrm>
            <a:off x="1855625" y="6939344"/>
            <a:ext cx="8305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1B2C9C4-710D-4D7C-A4A7-C44118EBE2D5}"/>
              </a:ext>
            </a:extLst>
          </p:cNvPr>
          <p:cNvSpPr txBox="1"/>
          <p:nvPr/>
        </p:nvSpPr>
        <p:spPr>
          <a:xfrm>
            <a:off x="1474470" y="7068585"/>
            <a:ext cx="119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AE47E7-128C-5124-19F4-CFDE58BD2F31}"/>
              </a:ext>
            </a:extLst>
          </p:cNvPr>
          <p:cNvSpPr txBox="1"/>
          <p:nvPr/>
        </p:nvSpPr>
        <p:spPr>
          <a:xfrm>
            <a:off x="1482793" y="6811131"/>
            <a:ext cx="119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9BB2DF-AD60-C42B-B79A-80038DF2C9DE}"/>
              </a:ext>
            </a:extLst>
          </p:cNvPr>
          <p:cNvCxnSpPr>
            <a:cxnSpLocks/>
          </p:cNvCxnSpPr>
          <p:nvPr/>
        </p:nvCxnSpPr>
        <p:spPr>
          <a:xfrm>
            <a:off x="1895436" y="8367516"/>
            <a:ext cx="8305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C8F3A8F-FE57-B910-F2B3-F14845EFB368}"/>
              </a:ext>
            </a:extLst>
          </p:cNvPr>
          <p:cNvSpPr txBox="1"/>
          <p:nvPr/>
        </p:nvSpPr>
        <p:spPr>
          <a:xfrm>
            <a:off x="1503848" y="8229483"/>
            <a:ext cx="119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98234">
              <a:defRPr/>
            </a:pP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523250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24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HFHS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Pavlov, Tengis</dc:creator>
  <cp:lastModifiedBy>Pavlov, Tengis</cp:lastModifiedBy>
  <cp:revision>1</cp:revision>
  <cp:lastPrinted>2025-05-30T12:35:48Z</cp:lastPrinted>
  <dcterms:created xsi:type="dcterms:W3CDTF">2025-05-30T11:05:37Z</dcterms:created>
  <dcterms:modified xsi:type="dcterms:W3CDTF">2025-10-03T13:16:04Z</dcterms:modified>
</cp:coreProperties>
</file>