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9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7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0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2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0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43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3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7026B-4DCB-440D-BB15-1801E9EB78FA}" type="datetimeFigureOut">
              <a:rPr lang="en-US" smtClean="0"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8D1E2-0A16-4D19-A343-71A0B72B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5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1438"/>
            <a:ext cx="73152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17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61913"/>
            <a:ext cx="7324725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1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1" b="2464"/>
          <a:stretch/>
        </p:blipFill>
        <p:spPr bwMode="auto">
          <a:xfrm>
            <a:off x="805542" y="-1"/>
            <a:ext cx="73437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4903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1" b="2464"/>
          <a:stretch/>
        </p:blipFill>
        <p:spPr bwMode="auto">
          <a:xfrm>
            <a:off x="910999" y="-1"/>
            <a:ext cx="73437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87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Noha A. Yousri</dc:creator>
  <cp:lastModifiedBy>Noha A. Yousri</cp:lastModifiedBy>
  <cp:revision>2</cp:revision>
  <dcterms:created xsi:type="dcterms:W3CDTF">2013-11-10T12:17:17Z</dcterms:created>
  <dcterms:modified xsi:type="dcterms:W3CDTF">2013-11-12T13:20:51Z</dcterms:modified>
</cp:coreProperties>
</file>