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6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825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09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70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16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33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38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04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9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6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9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41092-D7A1-4167-AA35-385C596A939F}" type="datetimeFigureOut">
              <a:rPr lang="en-US" smtClean="0"/>
              <a:t>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A25C-43A7-43B0-AE07-67D57C194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8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1" b="2620"/>
          <a:stretch/>
        </p:blipFill>
        <p:spPr bwMode="auto">
          <a:xfrm>
            <a:off x="900113" y="-7619"/>
            <a:ext cx="7343775" cy="686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135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Noha A. Yousri</dc:creator>
  <cp:lastModifiedBy>Noha A. Yousri</cp:lastModifiedBy>
  <cp:revision>1</cp:revision>
  <dcterms:created xsi:type="dcterms:W3CDTF">2014-01-23T08:20:47Z</dcterms:created>
  <dcterms:modified xsi:type="dcterms:W3CDTF">2014-01-23T08:21:28Z</dcterms:modified>
</cp:coreProperties>
</file>