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425"/>
    <p:restoredTop sz="94694"/>
  </p:normalViewPr>
  <p:slideViewPr>
    <p:cSldViewPr snapToGrid="0" snapToObjects="1">
      <p:cViewPr varScale="1">
        <p:scale>
          <a:sx n="106" d="100"/>
          <a:sy n="106" d="100"/>
        </p:scale>
        <p:origin x="192" y="4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sfuji\Dropbox\&#34276;&#21513;\&#23455;&#39443;&#12486;&#12441;&#12540;&#12479;\18_201805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732071114608618E-2"/>
          <c:y val="4.515597883584202E-2"/>
          <c:w val="0.87625764640884174"/>
          <c:h val="0.9030788490623427"/>
        </c:manualLayout>
      </c:layout>
      <c:scatterChart>
        <c:scatterStyle val="lineMarker"/>
        <c:varyColors val="0"/>
        <c:ser>
          <c:idx val="0"/>
          <c:order val="0"/>
          <c:tx>
            <c:v>Inside</c:v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2"/>
            <c:spPr>
              <a:solidFill>
                <a:schemeClr val="accent3">
                  <a:shade val="76000"/>
                </a:schemeClr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Coolingbox_temp!$B$4:$B$251</c:f>
              <c:numCache>
                <c:formatCode>[h]:mm</c:formatCode>
                <c:ptCount val="248"/>
                <c:pt idx="0">
                  <c:v>0</c:v>
                </c:pt>
                <c:pt idx="1">
                  <c:v>3.4722222262644209E-3</c:v>
                </c:pt>
                <c:pt idx="2">
                  <c:v>6.9444444452528842E-3</c:v>
                </c:pt>
                <c:pt idx="3">
                  <c:v>1.0416666671517305E-2</c:v>
                </c:pt>
                <c:pt idx="4">
                  <c:v>1.3888888890505768E-2</c:v>
                </c:pt>
                <c:pt idx="5">
                  <c:v>1.7361111116770189E-2</c:v>
                </c:pt>
                <c:pt idx="6">
                  <c:v>2.0833333335758653E-2</c:v>
                </c:pt>
                <c:pt idx="7">
                  <c:v>2.4305555554747116E-2</c:v>
                </c:pt>
                <c:pt idx="8">
                  <c:v>2.7777777781011537E-2</c:v>
                </c:pt>
                <c:pt idx="9">
                  <c:v>3.125E-2</c:v>
                </c:pt>
                <c:pt idx="10">
                  <c:v>3.4722222226264421E-2</c:v>
                </c:pt>
                <c:pt idx="11">
                  <c:v>3.8194444445252884E-2</c:v>
                </c:pt>
                <c:pt idx="12">
                  <c:v>4.1666666671517305E-2</c:v>
                </c:pt>
                <c:pt idx="13">
                  <c:v>4.5138888890505768E-2</c:v>
                </c:pt>
                <c:pt idx="14">
                  <c:v>4.8611111116770189E-2</c:v>
                </c:pt>
                <c:pt idx="15">
                  <c:v>5.2083333335758653E-2</c:v>
                </c:pt>
                <c:pt idx="16">
                  <c:v>5.5555555554747116E-2</c:v>
                </c:pt>
                <c:pt idx="17">
                  <c:v>5.9027777781011537E-2</c:v>
                </c:pt>
                <c:pt idx="18">
                  <c:v>6.25E-2</c:v>
                </c:pt>
                <c:pt idx="19">
                  <c:v>6.5972222226264421E-2</c:v>
                </c:pt>
                <c:pt idx="20">
                  <c:v>6.9444444445252884E-2</c:v>
                </c:pt>
                <c:pt idx="21">
                  <c:v>7.2916666671517305E-2</c:v>
                </c:pt>
                <c:pt idx="22">
                  <c:v>7.6388888890505768E-2</c:v>
                </c:pt>
                <c:pt idx="23">
                  <c:v>7.9861111116770189E-2</c:v>
                </c:pt>
                <c:pt idx="24">
                  <c:v>8.3333333335758653E-2</c:v>
                </c:pt>
                <c:pt idx="25">
                  <c:v>8.6805555554747116E-2</c:v>
                </c:pt>
                <c:pt idx="26">
                  <c:v>9.0277777781011537E-2</c:v>
                </c:pt>
                <c:pt idx="27">
                  <c:v>9.375E-2</c:v>
                </c:pt>
                <c:pt idx="28">
                  <c:v>9.7222222226264421E-2</c:v>
                </c:pt>
                <c:pt idx="29">
                  <c:v>0.10069444444525288</c:v>
                </c:pt>
                <c:pt idx="30">
                  <c:v>0.10416666667151731</c:v>
                </c:pt>
                <c:pt idx="31">
                  <c:v>0.10763888889050577</c:v>
                </c:pt>
                <c:pt idx="32">
                  <c:v>0.11111111111677019</c:v>
                </c:pt>
                <c:pt idx="33">
                  <c:v>0.11458333333575865</c:v>
                </c:pt>
                <c:pt idx="34">
                  <c:v>0.11805555555474712</c:v>
                </c:pt>
                <c:pt idx="35">
                  <c:v>0.12152777778101154</c:v>
                </c:pt>
                <c:pt idx="36">
                  <c:v>0.125</c:v>
                </c:pt>
                <c:pt idx="37">
                  <c:v>0.12847222222626442</c:v>
                </c:pt>
                <c:pt idx="38">
                  <c:v>0.13194444444525288</c:v>
                </c:pt>
                <c:pt idx="39">
                  <c:v>0.13541666667151731</c:v>
                </c:pt>
                <c:pt idx="40">
                  <c:v>0.13888888889050577</c:v>
                </c:pt>
                <c:pt idx="41">
                  <c:v>0.14236111111677019</c:v>
                </c:pt>
                <c:pt idx="42">
                  <c:v>0.14583333333575865</c:v>
                </c:pt>
                <c:pt idx="43">
                  <c:v>0.14930555555474712</c:v>
                </c:pt>
                <c:pt idx="44">
                  <c:v>0.15277777778101154</c:v>
                </c:pt>
                <c:pt idx="45">
                  <c:v>0.15625</c:v>
                </c:pt>
                <c:pt idx="46">
                  <c:v>0.15972222222626442</c:v>
                </c:pt>
                <c:pt idx="47">
                  <c:v>0.16319444444525288</c:v>
                </c:pt>
                <c:pt idx="48">
                  <c:v>0.16666666667151731</c:v>
                </c:pt>
                <c:pt idx="49">
                  <c:v>0.17013888889050577</c:v>
                </c:pt>
                <c:pt idx="50">
                  <c:v>0.17361111111677019</c:v>
                </c:pt>
                <c:pt idx="51">
                  <c:v>0.17708333333575865</c:v>
                </c:pt>
                <c:pt idx="52">
                  <c:v>0.18055555555474712</c:v>
                </c:pt>
                <c:pt idx="53">
                  <c:v>0.18402777778101154</c:v>
                </c:pt>
                <c:pt idx="54">
                  <c:v>0.1875</c:v>
                </c:pt>
                <c:pt idx="55">
                  <c:v>0.19097222222626442</c:v>
                </c:pt>
                <c:pt idx="56">
                  <c:v>0.19444444444525288</c:v>
                </c:pt>
                <c:pt idx="57">
                  <c:v>0.19791666667151731</c:v>
                </c:pt>
                <c:pt idx="58">
                  <c:v>0.20138888889050577</c:v>
                </c:pt>
                <c:pt idx="59">
                  <c:v>0.20486111111677019</c:v>
                </c:pt>
                <c:pt idx="60">
                  <c:v>0.20833333333575865</c:v>
                </c:pt>
                <c:pt idx="61">
                  <c:v>0.21180555555474712</c:v>
                </c:pt>
                <c:pt idx="62">
                  <c:v>0.21527777778101154</c:v>
                </c:pt>
                <c:pt idx="63">
                  <c:v>0.21875</c:v>
                </c:pt>
                <c:pt idx="64">
                  <c:v>0.22222222222626442</c:v>
                </c:pt>
                <c:pt idx="65">
                  <c:v>0.22569444444525288</c:v>
                </c:pt>
                <c:pt idx="66">
                  <c:v>0.22916666667151731</c:v>
                </c:pt>
                <c:pt idx="67">
                  <c:v>0.23263888889050577</c:v>
                </c:pt>
                <c:pt idx="68">
                  <c:v>0.23611111111677019</c:v>
                </c:pt>
                <c:pt idx="69">
                  <c:v>0.23958333333575865</c:v>
                </c:pt>
                <c:pt idx="70">
                  <c:v>0.24305555555474712</c:v>
                </c:pt>
                <c:pt idx="71">
                  <c:v>0.24652777778101154</c:v>
                </c:pt>
                <c:pt idx="72">
                  <c:v>0.25</c:v>
                </c:pt>
                <c:pt idx="73">
                  <c:v>0.25347222222626442</c:v>
                </c:pt>
                <c:pt idx="74">
                  <c:v>0.25694444444525288</c:v>
                </c:pt>
                <c:pt idx="75">
                  <c:v>0.26041666667151731</c:v>
                </c:pt>
                <c:pt idx="76">
                  <c:v>0.26388888889050577</c:v>
                </c:pt>
                <c:pt idx="77">
                  <c:v>0.26736111111677019</c:v>
                </c:pt>
                <c:pt idx="78">
                  <c:v>0.27083333333575865</c:v>
                </c:pt>
                <c:pt idx="79">
                  <c:v>0.27430555555474712</c:v>
                </c:pt>
                <c:pt idx="80">
                  <c:v>0.27777777778101154</c:v>
                </c:pt>
                <c:pt idx="81">
                  <c:v>0.28125</c:v>
                </c:pt>
                <c:pt idx="82">
                  <c:v>0.28472222222626442</c:v>
                </c:pt>
                <c:pt idx="83">
                  <c:v>0.28819444444525288</c:v>
                </c:pt>
                <c:pt idx="84">
                  <c:v>0.29166666667151731</c:v>
                </c:pt>
                <c:pt idx="85">
                  <c:v>0.29513888889050577</c:v>
                </c:pt>
                <c:pt idx="86">
                  <c:v>0.29861111111677019</c:v>
                </c:pt>
                <c:pt idx="87">
                  <c:v>0.30208333333575865</c:v>
                </c:pt>
                <c:pt idx="88">
                  <c:v>0.30555555555474712</c:v>
                </c:pt>
                <c:pt idx="89">
                  <c:v>0.30902777778101154</c:v>
                </c:pt>
                <c:pt idx="90">
                  <c:v>0.3125</c:v>
                </c:pt>
                <c:pt idx="91">
                  <c:v>0.31597222222626442</c:v>
                </c:pt>
                <c:pt idx="92">
                  <c:v>0.31944444444525288</c:v>
                </c:pt>
                <c:pt idx="93">
                  <c:v>0.32291666667151731</c:v>
                </c:pt>
                <c:pt idx="94">
                  <c:v>0.32638888889050577</c:v>
                </c:pt>
                <c:pt idx="95">
                  <c:v>0.32986111111677019</c:v>
                </c:pt>
                <c:pt idx="96">
                  <c:v>0.33333333333575865</c:v>
                </c:pt>
                <c:pt idx="97">
                  <c:v>0.33680555555474712</c:v>
                </c:pt>
                <c:pt idx="98">
                  <c:v>0.34027777778101154</c:v>
                </c:pt>
                <c:pt idx="99">
                  <c:v>0.34375</c:v>
                </c:pt>
                <c:pt idx="100">
                  <c:v>0.34722222222626442</c:v>
                </c:pt>
                <c:pt idx="101">
                  <c:v>0.35069444444525288</c:v>
                </c:pt>
                <c:pt idx="102">
                  <c:v>0.35416666667151731</c:v>
                </c:pt>
                <c:pt idx="103">
                  <c:v>0.35763888889050577</c:v>
                </c:pt>
                <c:pt idx="104">
                  <c:v>0.36111111111677019</c:v>
                </c:pt>
                <c:pt idx="105">
                  <c:v>0.36458333333575865</c:v>
                </c:pt>
                <c:pt idx="106">
                  <c:v>0.36805555555474712</c:v>
                </c:pt>
                <c:pt idx="107">
                  <c:v>0.37152777778101154</c:v>
                </c:pt>
                <c:pt idx="108">
                  <c:v>0.375</c:v>
                </c:pt>
                <c:pt idx="109">
                  <c:v>0.37847222222626442</c:v>
                </c:pt>
                <c:pt idx="110">
                  <c:v>0.38194444444525288</c:v>
                </c:pt>
                <c:pt idx="111">
                  <c:v>0.38541666667151731</c:v>
                </c:pt>
                <c:pt idx="112">
                  <c:v>0.38888888889050577</c:v>
                </c:pt>
                <c:pt idx="113">
                  <c:v>0.39236111111677019</c:v>
                </c:pt>
                <c:pt idx="114">
                  <c:v>0.39583333333575865</c:v>
                </c:pt>
                <c:pt idx="115">
                  <c:v>0.39930555555474712</c:v>
                </c:pt>
                <c:pt idx="116">
                  <c:v>0.40277777778101154</c:v>
                </c:pt>
                <c:pt idx="117">
                  <c:v>0.40625</c:v>
                </c:pt>
                <c:pt idx="118">
                  <c:v>0.40972222222626442</c:v>
                </c:pt>
                <c:pt idx="119">
                  <c:v>0.41319444444525288</c:v>
                </c:pt>
                <c:pt idx="120">
                  <c:v>0.41666666667151731</c:v>
                </c:pt>
                <c:pt idx="121">
                  <c:v>0.42013888889050577</c:v>
                </c:pt>
                <c:pt idx="122">
                  <c:v>0.42361111111677019</c:v>
                </c:pt>
                <c:pt idx="123">
                  <c:v>0.42708333333575865</c:v>
                </c:pt>
                <c:pt idx="124">
                  <c:v>0.43055555555474712</c:v>
                </c:pt>
                <c:pt idx="125">
                  <c:v>0.43402777778101154</c:v>
                </c:pt>
                <c:pt idx="126">
                  <c:v>0.4375</c:v>
                </c:pt>
                <c:pt idx="127">
                  <c:v>0.44097222222626442</c:v>
                </c:pt>
                <c:pt idx="128">
                  <c:v>0.44444444444525288</c:v>
                </c:pt>
                <c:pt idx="129">
                  <c:v>0.44791666667151731</c:v>
                </c:pt>
                <c:pt idx="130">
                  <c:v>0.45138888889050577</c:v>
                </c:pt>
                <c:pt idx="131">
                  <c:v>0.45486111111677019</c:v>
                </c:pt>
                <c:pt idx="132">
                  <c:v>0.45833333333575865</c:v>
                </c:pt>
                <c:pt idx="133">
                  <c:v>0.46180555555474712</c:v>
                </c:pt>
                <c:pt idx="134">
                  <c:v>0.46527777778101154</c:v>
                </c:pt>
                <c:pt idx="135">
                  <c:v>0.46875</c:v>
                </c:pt>
                <c:pt idx="136">
                  <c:v>0.47222222222626442</c:v>
                </c:pt>
                <c:pt idx="137">
                  <c:v>0.47569444444525288</c:v>
                </c:pt>
                <c:pt idx="138">
                  <c:v>0.47916666667151731</c:v>
                </c:pt>
                <c:pt idx="139">
                  <c:v>0.48263888889050577</c:v>
                </c:pt>
                <c:pt idx="140">
                  <c:v>0.48611111111677019</c:v>
                </c:pt>
                <c:pt idx="141">
                  <c:v>0.48958333333575865</c:v>
                </c:pt>
                <c:pt idx="142">
                  <c:v>0.49305555555474712</c:v>
                </c:pt>
                <c:pt idx="143">
                  <c:v>0.49652777778101154</c:v>
                </c:pt>
                <c:pt idx="144">
                  <c:v>0.5</c:v>
                </c:pt>
                <c:pt idx="145">
                  <c:v>0.50347222222626442</c:v>
                </c:pt>
                <c:pt idx="146">
                  <c:v>0.50694444444525288</c:v>
                </c:pt>
                <c:pt idx="147">
                  <c:v>0.51041666667151731</c:v>
                </c:pt>
                <c:pt idx="148">
                  <c:v>0.51388888889050577</c:v>
                </c:pt>
                <c:pt idx="149">
                  <c:v>0.51736111111677019</c:v>
                </c:pt>
                <c:pt idx="150">
                  <c:v>0.52083333333575865</c:v>
                </c:pt>
                <c:pt idx="151">
                  <c:v>0.52430555555474712</c:v>
                </c:pt>
                <c:pt idx="152">
                  <c:v>0.52777777778101154</c:v>
                </c:pt>
                <c:pt idx="153">
                  <c:v>0.53125</c:v>
                </c:pt>
                <c:pt idx="154">
                  <c:v>0.53472222222626442</c:v>
                </c:pt>
                <c:pt idx="155">
                  <c:v>0.53819444444525288</c:v>
                </c:pt>
                <c:pt idx="156">
                  <c:v>0.54166666667151731</c:v>
                </c:pt>
                <c:pt idx="157">
                  <c:v>0.54513888889050577</c:v>
                </c:pt>
                <c:pt idx="158">
                  <c:v>0.54861111111677019</c:v>
                </c:pt>
                <c:pt idx="159">
                  <c:v>0.55208333333575865</c:v>
                </c:pt>
                <c:pt idx="160">
                  <c:v>0.55555555555474712</c:v>
                </c:pt>
                <c:pt idx="161">
                  <c:v>0.55902777778101154</c:v>
                </c:pt>
                <c:pt idx="162">
                  <c:v>0.5625</c:v>
                </c:pt>
                <c:pt idx="163">
                  <c:v>0.56597222222626442</c:v>
                </c:pt>
                <c:pt idx="164">
                  <c:v>0.56944444444525288</c:v>
                </c:pt>
                <c:pt idx="165">
                  <c:v>0.57291666667151731</c:v>
                </c:pt>
                <c:pt idx="166">
                  <c:v>0.57638888889050577</c:v>
                </c:pt>
                <c:pt idx="167">
                  <c:v>0.57986111111677019</c:v>
                </c:pt>
                <c:pt idx="168">
                  <c:v>0.58333333333575865</c:v>
                </c:pt>
                <c:pt idx="169">
                  <c:v>0.58680555555474712</c:v>
                </c:pt>
                <c:pt idx="170">
                  <c:v>0.59027777778101154</c:v>
                </c:pt>
                <c:pt idx="171">
                  <c:v>0.59375</c:v>
                </c:pt>
                <c:pt idx="172">
                  <c:v>0.59722222222626442</c:v>
                </c:pt>
                <c:pt idx="173">
                  <c:v>0.60069444444525288</c:v>
                </c:pt>
                <c:pt idx="174">
                  <c:v>0.60416666667151731</c:v>
                </c:pt>
                <c:pt idx="175">
                  <c:v>0.60763888889050577</c:v>
                </c:pt>
                <c:pt idx="176">
                  <c:v>0.61111111111677019</c:v>
                </c:pt>
                <c:pt idx="177">
                  <c:v>0.61458333333575865</c:v>
                </c:pt>
                <c:pt idx="178">
                  <c:v>0.61805555555474712</c:v>
                </c:pt>
                <c:pt idx="179">
                  <c:v>0.62152777778101154</c:v>
                </c:pt>
                <c:pt idx="180">
                  <c:v>0.625</c:v>
                </c:pt>
                <c:pt idx="181">
                  <c:v>0.62847222222626442</c:v>
                </c:pt>
                <c:pt idx="182">
                  <c:v>0.63194444444525288</c:v>
                </c:pt>
                <c:pt idx="183">
                  <c:v>0.63541666667151731</c:v>
                </c:pt>
                <c:pt idx="184">
                  <c:v>0.63888888889050577</c:v>
                </c:pt>
                <c:pt idx="185">
                  <c:v>0.64236111111677019</c:v>
                </c:pt>
                <c:pt idx="186">
                  <c:v>0.64583333333575865</c:v>
                </c:pt>
                <c:pt idx="187">
                  <c:v>0.64930555555474712</c:v>
                </c:pt>
                <c:pt idx="188">
                  <c:v>0.65277777778101154</c:v>
                </c:pt>
                <c:pt idx="189">
                  <c:v>0.65625</c:v>
                </c:pt>
                <c:pt idx="190">
                  <c:v>0.65972222222626442</c:v>
                </c:pt>
                <c:pt idx="191">
                  <c:v>0.66319444444525288</c:v>
                </c:pt>
                <c:pt idx="192">
                  <c:v>0.66666666667151731</c:v>
                </c:pt>
                <c:pt idx="193">
                  <c:v>0.67013888889050577</c:v>
                </c:pt>
                <c:pt idx="194">
                  <c:v>0.67361111111677019</c:v>
                </c:pt>
                <c:pt idx="195">
                  <c:v>0.67708333333575865</c:v>
                </c:pt>
                <c:pt idx="196">
                  <c:v>0.68055555555474712</c:v>
                </c:pt>
                <c:pt idx="197">
                  <c:v>0.68402777778101154</c:v>
                </c:pt>
                <c:pt idx="198">
                  <c:v>0.6875</c:v>
                </c:pt>
                <c:pt idx="199">
                  <c:v>0.69097222222626442</c:v>
                </c:pt>
                <c:pt idx="200">
                  <c:v>0.69444444444525288</c:v>
                </c:pt>
                <c:pt idx="201">
                  <c:v>0.69791666667151731</c:v>
                </c:pt>
                <c:pt idx="202">
                  <c:v>0.70138888889050577</c:v>
                </c:pt>
                <c:pt idx="203">
                  <c:v>0.70486111111677019</c:v>
                </c:pt>
                <c:pt idx="204">
                  <c:v>0.70833333333575865</c:v>
                </c:pt>
                <c:pt idx="205">
                  <c:v>0.71180555555474712</c:v>
                </c:pt>
                <c:pt idx="206">
                  <c:v>0.71527777778101154</c:v>
                </c:pt>
                <c:pt idx="207">
                  <c:v>0.71875</c:v>
                </c:pt>
                <c:pt idx="208">
                  <c:v>0.72222222222626442</c:v>
                </c:pt>
                <c:pt idx="209">
                  <c:v>0.72569444444525288</c:v>
                </c:pt>
                <c:pt idx="210">
                  <c:v>0.72916666667151731</c:v>
                </c:pt>
                <c:pt idx="211">
                  <c:v>0.73263888889050577</c:v>
                </c:pt>
                <c:pt idx="212">
                  <c:v>0.73611111111677019</c:v>
                </c:pt>
                <c:pt idx="213">
                  <c:v>0.73958333333575865</c:v>
                </c:pt>
                <c:pt idx="214">
                  <c:v>0.74305555555474712</c:v>
                </c:pt>
                <c:pt idx="215">
                  <c:v>0.74652777778101154</c:v>
                </c:pt>
                <c:pt idx="216">
                  <c:v>0.75</c:v>
                </c:pt>
                <c:pt idx="217">
                  <c:v>0.75347222222626442</c:v>
                </c:pt>
                <c:pt idx="218">
                  <c:v>0.75694444444525288</c:v>
                </c:pt>
                <c:pt idx="219">
                  <c:v>0.76041666667151731</c:v>
                </c:pt>
                <c:pt idx="220">
                  <c:v>0.76388888889050577</c:v>
                </c:pt>
                <c:pt idx="221">
                  <c:v>0.76736111111677019</c:v>
                </c:pt>
                <c:pt idx="222">
                  <c:v>0.77083333333575865</c:v>
                </c:pt>
                <c:pt idx="223">
                  <c:v>0.77430555555474712</c:v>
                </c:pt>
                <c:pt idx="224">
                  <c:v>0.77777777778101154</c:v>
                </c:pt>
                <c:pt idx="225">
                  <c:v>0.78125</c:v>
                </c:pt>
                <c:pt idx="226">
                  <c:v>0.78472222222626442</c:v>
                </c:pt>
                <c:pt idx="227">
                  <c:v>0.78819444444525288</c:v>
                </c:pt>
                <c:pt idx="228">
                  <c:v>0.79166666667151731</c:v>
                </c:pt>
                <c:pt idx="229">
                  <c:v>0.79513888889050577</c:v>
                </c:pt>
                <c:pt idx="230">
                  <c:v>0.79861111111677019</c:v>
                </c:pt>
                <c:pt idx="231">
                  <c:v>0.80208333333575865</c:v>
                </c:pt>
                <c:pt idx="232">
                  <c:v>0.80555555555474712</c:v>
                </c:pt>
                <c:pt idx="233">
                  <c:v>0.80902777778101154</c:v>
                </c:pt>
                <c:pt idx="234">
                  <c:v>0.8125</c:v>
                </c:pt>
                <c:pt idx="235">
                  <c:v>0.81597222222626442</c:v>
                </c:pt>
                <c:pt idx="236">
                  <c:v>0.81944444444525288</c:v>
                </c:pt>
                <c:pt idx="237">
                  <c:v>0.82291666667151731</c:v>
                </c:pt>
                <c:pt idx="238">
                  <c:v>0.82638888889050577</c:v>
                </c:pt>
                <c:pt idx="239">
                  <c:v>0.82986111111677019</c:v>
                </c:pt>
                <c:pt idx="240">
                  <c:v>0.83333333333575865</c:v>
                </c:pt>
                <c:pt idx="241">
                  <c:v>0.83680555555474712</c:v>
                </c:pt>
                <c:pt idx="242">
                  <c:v>0.84027777778101154</c:v>
                </c:pt>
                <c:pt idx="243">
                  <c:v>0.84375</c:v>
                </c:pt>
                <c:pt idx="244">
                  <c:v>0.84722222222626442</c:v>
                </c:pt>
                <c:pt idx="245">
                  <c:v>0.85069444444525288</c:v>
                </c:pt>
                <c:pt idx="246">
                  <c:v>0.85416666667151731</c:v>
                </c:pt>
                <c:pt idx="247">
                  <c:v>0.85763888889050577</c:v>
                </c:pt>
              </c:numCache>
            </c:numRef>
          </c:xVal>
          <c:yVal>
            <c:numRef>
              <c:f>Coolingbox_temp!$D$4:$D$251</c:f>
              <c:numCache>
                <c:formatCode>General</c:formatCode>
                <c:ptCount val="248"/>
                <c:pt idx="0">
                  <c:v>25.5</c:v>
                </c:pt>
                <c:pt idx="1">
                  <c:v>-14.5</c:v>
                </c:pt>
                <c:pt idx="2">
                  <c:v>-14.1</c:v>
                </c:pt>
                <c:pt idx="3">
                  <c:v>-13.6</c:v>
                </c:pt>
                <c:pt idx="4">
                  <c:v>-13.2</c:v>
                </c:pt>
                <c:pt idx="5">
                  <c:v>-12.6</c:v>
                </c:pt>
                <c:pt idx="6">
                  <c:v>-12.1</c:v>
                </c:pt>
                <c:pt idx="7">
                  <c:v>-11.5</c:v>
                </c:pt>
                <c:pt idx="8">
                  <c:v>-10.9</c:v>
                </c:pt>
                <c:pt idx="9">
                  <c:v>-10.3</c:v>
                </c:pt>
                <c:pt idx="10">
                  <c:v>-9.8000000000000007</c:v>
                </c:pt>
                <c:pt idx="11">
                  <c:v>-9.1999999999999993</c:v>
                </c:pt>
                <c:pt idx="12">
                  <c:v>-8.6999999999999993</c:v>
                </c:pt>
                <c:pt idx="13">
                  <c:v>-8.1999999999999993</c:v>
                </c:pt>
                <c:pt idx="14">
                  <c:v>-7.6</c:v>
                </c:pt>
                <c:pt idx="15">
                  <c:v>-7.1</c:v>
                </c:pt>
                <c:pt idx="16">
                  <c:v>-6.6</c:v>
                </c:pt>
                <c:pt idx="17">
                  <c:v>-6.1</c:v>
                </c:pt>
                <c:pt idx="18">
                  <c:v>-5.7</c:v>
                </c:pt>
                <c:pt idx="19">
                  <c:v>-5.2</c:v>
                </c:pt>
                <c:pt idx="20">
                  <c:v>-4.7</c:v>
                </c:pt>
                <c:pt idx="21">
                  <c:v>-4.3</c:v>
                </c:pt>
                <c:pt idx="22">
                  <c:v>-3.8</c:v>
                </c:pt>
                <c:pt idx="23">
                  <c:v>-3.4</c:v>
                </c:pt>
                <c:pt idx="24">
                  <c:v>-3</c:v>
                </c:pt>
                <c:pt idx="25">
                  <c:v>-2.5</c:v>
                </c:pt>
                <c:pt idx="26">
                  <c:v>-2.1</c:v>
                </c:pt>
                <c:pt idx="27">
                  <c:v>-1.7</c:v>
                </c:pt>
                <c:pt idx="28">
                  <c:v>-1.3</c:v>
                </c:pt>
                <c:pt idx="29">
                  <c:v>-0.9</c:v>
                </c:pt>
                <c:pt idx="30">
                  <c:v>-0.5</c:v>
                </c:pt>
                <c:pt idx="31">
                  <c:v>-0.1</c:v>
                </c:pt>
                <c:pt idx="32">
                  <c:v>0.2</c:v>
                </c:pt>
                <c:pt idx="33">
                  <c:v>0.6</c:v>
                </c:pt>
                <c:pt idx="34">
                  <c:v>0.9</c:v>
                </c:pt>
                <c:pt idx="35">
                  <c:v>1.2</c:v>
                </c:pt>
                <c:pt idx="36">
                  <c:v>1.4</c:v>
                </c:pt>
                <c:pt idx="37">
                  <c:v>1.5</c:v>
                </c:pt>
                <c:pt idx="38">
                  <c:v>1.6</c:v>
                </c:pt>
                <c:pt idx="39">
                  <c:v>1.8</c:v>
                </c:pt>
                <c:pt idx="40">
                  <c:v>1.8</c:v>
                </c:pt>
                <c:pt idx="41">
                  <c:v>1.9</c:v>
                </c:pt>
                <c:pt idx="42">
                  <c:v>2.1</c:v>
                </c:pt>
                <c:pt idx="43">
                  <c:v>2.2999999999999998</c:v>
                </c:pt>
                <c:pt idx="44">
                  <c:v>2.5</c:v>
                </c:pt>
                <c:pt idx="45">
                  <c:v>2.8</c:v>
                </c:pt>
                <c:pt idx="46">
                  <c:v>3</c:v>
                </c:pt>
                <c:pt idx="47">
                  <c:v>3.2</c:v>
                </c:pt>
                <c:pt idx="48">
                  <c:v>3.4</c:v>
                </c:pt>
                <c:pt idx="49">
                  <c:v>3.5</c:v>
                </c:pt>
                <c:pt idx="50">
                  <c:v>3.7</c:v>
                </c:pt>
                <c:pt idx="51">
                  <c:v>3.9</c:v>
                </c:pt>
                <c:pt idx="52">
                  <c:v>4.0999999999999996</c:v>
                </c:pt>
                <c:pt idx="53">
                  <c:v>4.2</c:v>
                </c:pt>
                <c:pt idx="54">
                  <c:v>4.4000000000000004</c:v>
                </c:pt>
                <c:pt idx="55">
                  <c:v>4.4000000000000004</c:v>
                </c:pt>
                <c:pt idx="56">
                  <c:v>4.4000000000000004</c:v>
                </c:pt>
                <c:pt idx="57">
                  <c:v>4.4000000000000004</c:v>
                </c:pt>
                <c:pt idx="58">
                  <c:v>4.4000000000000004</c:v>
                </c:pt>
                <c:pt idx="59">
                  <c:v>4.4000000000000004</c:v>
                </c:pt>
                <c:pt idx="60">
                  <c:v>4.5</c:v>
                </c:pt>
                <c:pt idx="61">
                  <c:v>4.5</c:v>
                </c:pt>
                <c:pt idx="62">
                  <c:v>4.5</c:v>
                </c:pt>
                <c:pt idx="63">
                  <c:v>4.5999999999999996</c:v>
                </c:pt>
                <c:pt idx="64">
                  <c:v>4.5999999999999996</c:v>
                </c:pt>
                <c:pt idx="65">
                  <c:v>4.5999999999999996</c:v>
                </c:pt>
                <c:pt idx="66">
                  <c:v>4.5999999999999996</c:v>
                </c:pt>
                <c:pt idx="67">
                  <c:v>4.7</c:v>
                </c:pt>
                <c:pt idx="68">
                  <c:v>4.7</c:v>
                </c:pt>
                <c:pt idx="69">
                  <c:v>4.7</c:v>
                </c:pt>
                <c:pt idx="70">
                  <c:v>4.7</c:v>
                </c:pt>
                <c:pt idx="71">
                  <c:v>4.7</c:v>
                </c:pt>
                <c:pt idx="72">
                  <c:v>4.8</c:v>
                </c:pt>
                <c:pt idx="73">
                  <c:v>4.8</c:v>
                </c:pt>
                <c:pt idx="74">
                  <c:v>4.7</c:v>
                </c:pt>
                <c:pt idx="75">
                  <c:v>4.8</c:v>
                </c:pt>
                <c:pt idx="76">
                  <c:v>4.7</c:v>
                </c:pt>
                <c:pt idx="77">
                  <c:v>4.7</c:v>
                </c:pt>
                <c:pt idx="78">
                  <c:v>4.7</c:v>
                </c:pt>
                <c:pt idx="79">
                  <c:v>4.7</c:v>
                </c:pt>
                <c:pt idx="80">
                  <c:v>4.7</c:v>
                </c:pt>
                <c:pt idx="81">
                  <c:v>4.5999999999999996</c:v>
                </c:pt>
                <c:pt idx="82">
                  <c:v>4.5999999999999996</c:v>
                </c:pt>
                <c:pt idx="83">
                  <c:v>4.5999999999999996</c:v>
                </c:pt>
                <c:pt idx="84">
                  <c:v>4.5999999999999996</c:v>
                </c:pt>
                <c:pt idx="85">
                  <c:v>4.5999999999999996</c:v>
                </c:pt>
                <c:pt idx="86">
                  <c:v>4.5</c:v>
                </c:pt>
                <c:pt idx="87">
                  <c:v>4.5</c:v>
                </c:pt>
                <c:pt idx="88">
                  <c:v>4.5</c:v>
                </c:pt>
                <c:pt idx="89">
                  <c:v>4.5</c:v>
                </c:pt>
                <c:pt idx="90">
                  <c:v>4.4000000000000004</c:v>
                </c:pt>
                <c:pt idx="91">
                  <c:v>4.4000000000000004</c:v>
                </c:pt>
                <c:pt idx="92">
                  <c:v>4.4000000000000004</c:v>
                </c:pt>
                <c:pt idx="93">
                  <c:v>4.4000000000000004</c:v>
                </c:pt>
                <c:pt idx="94">
                  <c:v>4.4000000000000004</c:v>
                </c:pt>
                <c:pt idx="95">
                  <c:v>4.4000000000000004</c:v>
                </c:pt>
                <c:pt idx="96">
                  <c:v>4.4000000000000004</c:v>
                </c:pt>
                <c:pt idx="97">
                  <c:v>4.4000000000000004</c:v>
                </c:pt>
                <c:pt idx="98">
                  <c:v>4.4000000000000004</c:v>
                </c:pt>
                <c:pt idx="99">
                  <c:v>4.4000000000000004</c:v>
                </c:pt>
                <c:pt idx="100">
                  <c:v>4.4000000000000004</c:v>
                </c:pt>
                <c:pt idx="101">
                  <c:v>4.4000000000000004</c:v>
                </c:pt>
                <c:pt idx="102">
                  <c:v>4.4000000000000004</c:v>
                </c:pt>
                <c:pt idx="103">
                  <c:v>4.4000000000000004</c:v>
                </c:pt>
                <c:pt idx="104">
                  <c:v>4.3</c:v>
                </c:pt>
                <c:pt idx="105">
                  <c:v>4.3</c:v>
                </c:pt>
                <c:pt idx="106">
                  <c:v>4.3</c:v>
                </c:pt>
                <c:pt idx="107">
                  <c:v>4.3</c:v>
                </c:pt>
                <c:pt idx="108">
                  <c:v>4.3</c:v>
                </c:pt>
                <c:pt idx="109">
                  <c:v>4.3</c:v>
                </c:pt>
                <c:pt idx="110">
                  <c:v>4.3</c:v>
                </c:pt>
                <c:pt idx="111">
                  <c:v>4.3</c:v>
                </c:pt>
                <c:pt idx="112">
                  <c:v>4.3</c:v>
                </c:pt>
                <c:pt idx="113">
                  <c:v>4.3</c:v>
                </c:pt>
                <c:pt idx="114">
                  <c:v>4.3</c:v>
                </c:pt>
                <c:pt idx="115">
                  <c:v>4.3</c:v>
                </c:pt>
                <c:pt idx="116">
                  <c:v>4.3</c:v>
                </c:pt>
                <c:pt idx="117">
                  <c:v>4.3</c:v>
                </c:pt>
                <c:pt idx="118">
                  <c:v>4.3</c:v>
                </c:pt>
                <c:pt idx="119">
                  <c:v>4.3</c:v>
                </c:pt>
                <c:pt idx="120">
                  <c:v>4.3</c:v>
                </c:pt>
                <c:pt idx="121">
                  <c:v>4.2</c:v>
                </c:pt>
                <c:pt idx="122">
                  <c:v>4.2</c:v>
                </c:pt>
                <c:pt idx="123">
                  <c:v>4.2</c:v>
                </c:pt>
                <c:pt idx="124">
                  <c:v>4.2</c:v>
                </c:pt>
                <c:pt idx="125">
                  <c:v>4.2</c:v>
                </c:pt>
                <c:pt idx="126">
                  <c:v>4.2</c:v>
                </c:pt>
                <c:pt idx="127">
                  <c:v>4.2</c:v>
                </c:pt>
                <c:pt idx="128">
                  <c:v>4.2</c:v>
                </c:pt>
                <c:pt idx="129">
                  <c:v>4.2</c:v>
                </c:pt>
                <c:pt idx="130">
                  <c:v>4.2</c:v>
                </c:pt>
                <c:pt idx="131">
                  <c:v>4.2</c:v>
                </c:pt>
                <c:pt idx="132">
                  <c:v>4.2</c:v>
                </c:pt>
                <c:pt idx="133">
                  <c:v>4.2</c:v>
                </c:pt>
                <c:pt idx="134">
                  <c:v>4.2</c:v>
                </c:pt>
                <c:pt idx="135">
                  <c:v>4.2</c:v>
                </c:pt>
                <c:pt idx="136">
                  <c:v>4.2</c:v>
                </c:pt>
                <c:pt idx="137">
                  <c:v>4.2</c:v>
                </c:pt>
                <c:pt idx="138">
                  <c:v>4.2</c:v>
                </c:pt>
                <c:pt idx="139">
                  <c:v>4.2</c:v>
                </c:pt>
                <c:pt idx="140">
                  <c:v>4.2</c:v>
                </c:pt>
                <c:pt idx="141">
                  <c:v>4.2</c:v>
                </c:pt>
                <c:pt idx="142">
                  <c:v>4.2</c:v>
                </c:pt>
                <c:pt idx="143">
                  <c:v>4.2</c:v>
                </c:pt>
                <c:pt idx="144">
                  <c:v>4.2</c:v>
                </c:pt>
                <c:pt idx="145">
                  <c:v>4.2</c:v>
                </c:pt>
                <c:pt idx="146">
                  <c:v>3.5</c:v>
                </c:pt>
                <c:pt idx="147">
                  <c:v>2.9</c:v>
                </c:pt>
                <c:pt idx="148">
                  <c:v>2.6</c:v>
                </c:pt>
                <c:pt idx="149">
                  <c:v>2.2999999999999998</c:v>
                </c:pt>
                <c:pt idx="150">
                  <c:v>2.2000000000000002</c:v>
                </c:pt>
                <c:pt idx="151">
                  <c:v>2.1</c:v>
                </c:pt>
                <c:pt idx="152">
                  <c:v>2</c:v>
                </c:pt>
                <c:pt idx="153">
                  <c:v>2</c:v>
                </c:pt>
                <c:pt idx="154">
                  <c:v>2</c:v>
                </c:pt>
                <c:pt idx="155">
                  <c:v>1.9</c:v>
                </c:pt>
                <c:pt idx="156">
                  <c:v>1.9</c:v>
                </c:pt>
                <c:pt idx="157">
                  <c:v>1.9</c:v>
                </c:pt>
                <c:pt idx="158">
                  <c:v>1.9</c:v>
                </c:pt>
                <c:pt idx="159">
                  <c:v>1.9</c:v>
                </c:pt>
                <c:pt idx="160">
                  <c:v>1.9</c:v>
                </c:pt>
                <c:pt idx="161">
                  <c:v>1.9</c:v>
                </c:pt>
                <c:pt idx="162">
                  <c:v>1.9</c:v>
                </c:pt>
                <c:pt idx="163">
                  <c:v>1.9</c:v>
                </c:pt>
                <c:pt idx="164">
                  <c:v>1.9</c:v>
                </c:pt>
                <c:pt idx="165">
                  <c:v>1.9</c:v>
                </c:pt>
                <c:pt idx="166">
                  <c:v>1.9</c:v>
                </c:pt>
                <c:pt idx="167">
                  <c:v>2</c:v>
                </c:pt>
                <c:pt idx="168">
                  <c:v>2</c:v>
                </c:pt>
                <c:pt idx="169">
                  <c:v>2.1</c:v>
                </c:pt>
                <c:pt idx="170">
                  <c:v>2.2000000000000002</c:v>
                </c:pt>
                <c:pt idx="171">
                  <c:v>2.2999999999999998</c:v>
                </c:pt>
                <c:pt idx="172">
                  <c:v>2.2999999999999998</c:v>
                </c:pt>
                <c:pt idx="173">
                  <c:v>2.2999999999999998</c:v>
                </c:pt>
                <c:pt idx="174">
                  <c:v>2.2999999999999998</c:v>
                </c:pt>
                <c:pt idx="175">
                  <c:v>2.2999999999999998</c:v>
                </c:pt>
                <c:pt idx="176">
                  <c:v>2.2999999999999998</c:v>
                </c:pt>
                <c:pt idx="177">
                  <c:v>2.2999999999999998</c:v>
                </c:pt>
                <c:pt idx="178">
                  <c:v>2.2999999999999998</c:v>
                </c:pt>
                <c:pt idx="179">
                  <c:v>2.2999999999999998</c:v>
                </c:pt>
                <c:pt idx="180">
                  <c:v>2.2999999999999998</c:v>
                </c:pt>
                <c:pt idx="181">
                  <c:v>2.2999999999999998</c:v>
                </c:pt>
                <c:pt idx="182">
                  <c:v>2.4</c:v>
                </c:pt>
                <c:pt idx="183">
                  <c:v>2.4</c:v>
                </c:pt>
                <c:pt idx="184">
                  <c:v>2.4</c:v>
                </c:pt>
                <c:pt idx="185">
                  <c:v>2.4</c:v>
                </c:pt>
                <c:pt idx="186">
                  <c:v>2.5</c:v>
                </c:pt>
                <c:pt idx="187">
                  <c:v>2.5</c:v>
                </c:pt>
                <c:pt idx="188">
                  <c:v>2.6</c:v>
                </c:pt>
                <c:pt idx="189">
                  <c:v>2.6</c:v>
                </c:pt>
                <c:pt idx="190">
                  <c:v>2.6</c:v>
                </c:pt>
                <c:pt idx="191">
                  <c:v>2.7</c:v>
                </c:pt>
                <c:pt idx="192">
                  <c:v>2.7</c:v>
                </c:pt>
                <c:pt idx="193">
                  <c:v>2.8</c:v>
                </c:pt>
                <c:pt idx="194">
                  <c:v>2.8</c:v>
                </c:pt>
                <c:pt idx="195">
                  <c:v>2.8</c:v>
                </c:pt>
                <c:pt idx="196">
                  <c:v>2.7</c:v>
                </c:pt>
                <c:pt idx="197">
                  <c:v>2.7</c:v>
                </c:pt>
                <c:pt idx="198">
                  <c:v>2.6</c:v>
                </c:pt>
                <c:pt idx="199">
                  <c:v>2.6</c:v>
                </c:pt>
                <c:pt idx="200">
                  <c:v>2.6</c:v>
                </c:pt>
                <c:pt idx="201">
                  <c:v>2.6</c:v>
                </c:pt>
                <c:pt idx="202">
                  <c:v>2.6</c:v>
                </c:pt>
                <c:pt idx="203">
                  <c:v>2.6</c:v>
                </c:pt>
                <c:pt idx="204">
                  <c:v>2.7</c:v>
                </c:pt>
                <c:pt idx="205">
                  <c:v>2.8</c:v>
                </c:pt>
                <c:pt idx="206">
                  <c:v>3</c:v>
                </c:pt>
                <c:pt idx="207">
                  <c:v>3.1</c:v>
                </c:pt>
                <c:pt idx="208">
                  <c:v>3.3</c:v>
                </c:pt>
                <c:pt idx="209">
                  <c:v>3.6</c:v>
                </c:pt>
                <c:pt idx="210">
                  <c:v>3.8</c:v>
                </c:pt>
                <c:pt idx="211">
                  <c:v>4.0999999999999996</c:v>
                </c:pt>
                <c:pt idx="212">
                  <c:v>4.3</c:v>
                </c:pt>
                <c:pt idx="213">
                  <c:v>4.5999999999999996</c:v>
                </c:pt>
                <c:pt idx="214">
                  <c:v>4.9000000000000004</c:v>
                </c:pt>
                <c:pt idx="215">
                  <c:v>5.2</c:v>
                </c:pt>
                <c:pt idx="216">
                  <c:v>5.5</c:v>
                </c:pt>
                <c:pt idx="217">
                  <c:v>5.7</c:v>
                </c:pt>
                <c:pt idx="218">
                  <c:v>6</c:v>
                </c:pt>
                <c:pt idx="219">
                  <c:v>6.2</c:v>
                </c:pt>
                <c:pt idx="220">
                  <c:v>6.5</c:v>
                </c:pt>
                <c:pt idx="221">
                  <c:v>6.7</c:v>
                </c:pt>
                <c:pt idx="222">
                  <c:v>6.9</c:v>
                </c:pt>
                <c:pt idx="223">
                  <c:v>7.2</c:v>
                </c:pt>
                <c:pt idx="224">
                  <c:v>7.4</c:v>
                </c:pt>
                <c:pt idx="225">
                  <c:v>7.6</c:v>
                </c:pt>
                <c:pt idx="226">
                  <c:v>7.8</c:v>
                </c:pt>
                <c:pt idx="227">
                  <c:v>8</c:v>
                </c:pt>
                <c:pt idx="228">
                  <c:v>8.1999999999999993</c:v>
                </c:pt>
                <c:pt idx="229">
                  <c:v>8.4</c:v>
                </c:pt>
                <c:pt idx="230">
                  <c:v>8.6</c:v>
                </c:pt>
                <c:pt idx="231">
                  <c:v>8.6999999999999993</c:v>
                </c:pt>
                <c:pt idx="232">
                  <c:v>8.9</c:v>
                </c:pt>
                <c:pt idx="233">
                  <c:v>9.1</c:v>
                </c:pt>
                <c:pt idx="234">
                  <c:v>9.1999999999999993</c:v>
                </c:pt>
                <c:pt idx="235">
                  <c:v>9.4</c:v>
                </c:pt>
                <c:pt idx="236">
                  <c:v>9.6</c:v>
                </c:pt>
                <c:pt idx="237">
                  <c:v>9.6999999999999993</c:v>
                </c:pt>
                <c:pt idx="238">
                  <c:v>9.8000000000000007</c:v>
                </c:pt>
                <c:pt idx="239">
                  <c:v>10</c:v>
                </c:pt>
                <c:pt idx="240">
                  <c:v>10.199999999999999</c:v>
                </c:pt>
                <c:pt idx="241">
                  <c:v>10.3</c:v>
                </c:pt>
                <c:pt idx="242">
                  <c:v>10.5</c:v>
                </c:pt>
                <c:pt idx="243">
                  <c:v>10.7</c:v>
                </c:pt>
                <c:pt idx="244">
                  <c:v>10.8</c:v>
                </c:pt>
                <c:pt idx="245">
                  <c:v>11</c:v>
                </c:pt>
                <c:pt idx="246">
                  <c:v>11.1</c:v>
                </c:pt>
                <c:pt idx="247">
                  <c:v>11.3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495-1B4A-B238-9782621DA06A}"/>
            </c:ext>
          </c:extLst>
        </c:ser>
        <c:ser>
          <c:idx val="1"/>
          <c:order val="1"/>
          <c:tx>
            <c:v>Outside</c:v>
          </c:tx>
          <c:spPr>
            <a:ln w="25400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Coolingbox_temp!$B$4:$B$251</c:f>
              <c:numCache>
                <c:formatCode>[h]:mm</c:formatCode>
                <c:ptCount val="248"/>
                <c:pt idx="0">
                  <c:v>0</c:v>
                </c:pt>
                <c:pt idx="1">
                  <c:v>3.4722222262644209E-3</c:v>
                </c:pt>
                <c:pt idx="2">
                  <c:v>6.9444444452528842E-3</c:v>
                </c:pt>
                <c:pt idx="3">
                  <c:v>1.0416666671517305E-2</c:v>
                </c:pt>
                <c:pt idx="4">
                  <c:v>1.3888888890505768E-2</c:v>
                </c:pt>
                <c:pt idx="5">
                  <c:v>1.7361111116770189E-2</c:v>
                </c:pt>
                <c:pt idx="6">
                  <c:v>2.0833333335758653E-2</c:v>
                </c:pt>
                <c:pt idx="7">
                  <c:v>2.4305555554747116E-2</c:v>
                </c:pt>
                <c:pt idx="8">
                  <c:v>2.7777777781011537E-2</c:v>
                </c:pt>
                <c:pt idx="9">
                  <c:v>3.125E-2</c:v>
                </c:pt>
                <c:pt idx="10">
                  <c:v>3.4722222226264421E-2</c:v>
                </c:pt>
                <c:pt idx="11">
                  <c:v>3.8194444445252884E-2</c:v>
                </c:pt>
                <c:pt idx="12">
                  <c:v>4.1666666671517305E-2</c:v>
                </c:pt>
                <c:pt idx="13">
                  <c:v>4.5138888890505768E-2</c:v>
                </c:pt>
                <c:pt idx="14">
                  <c:v>4.8611111116770189E-2</c:v>
                </c:pt>
                <c:pt idx="15">
                  <c:v>5.2083333335758653E-2</c:v>
                </c:pt>
                <c:pt idx="16">
                  <c:v>5.5555555554747116E-2</c:v>
                </c:pt>
                <c:pt idx="17">
                  <c:v>5.9027777781011537E-2</c:v>
                </c:pt>
                <c:pt idx="18">
                  <c:v>6.25E-2</c:v>
                </c:pt>
                <c:pt idx="19">
                  <c:v>6.5972222226264421E-2</c:v>
                </c:pt>
                <c:pt idx="20">
                  <c:v>6.9444444445252884E-2</c:v>
                </c:pt>
                <c:pt idx="21">
                  <c:v>7.2916666671517305E-2</c:v>
                </c:pt>
                <c:pt idx="22">
                  <c:v>7.6388888890505768E-2</c:v>
                </c:pt>
                <c:pt idx="23">
                  <c:v>7.9861111116770189E-2</c:v>
                </c:pt>
                <c:pt idx="24">
                  <c:v>8.3333333335758653E-2</c:v>
                </c:pt>
                <c:pt idx="25">
                  <c:v>8.6805555554747116E-2</c:v>
                </c:pt>
                <c:pt idx="26">
                  <c:v>9.0277777781011537E-2</c:v>
                </c:pt>
                <c:pt idx="27">
                  <c:v>9.375E-2</c:v>
                </c:pt>
                <c:pt idx="28">
                  <c:v>9.7222222226264421E-2</c:v>
                </c:pt>
                <c:pt idx="29">
                  <c:v>0.10069444444525288</c:v>
                </c:pt>
                <c:pt idx="30">
                  <c:v>0.10416666667151731</c:v>
                </c:pt>
                <c:pt idx="31">
                  <c:v>0.10763888889050577</c:v>
                </c:pt>
                <c:pt idx="32">
                  <c:v>0.11111111111677019</c:v>
                </c:pt>
                <c:pt idx="33">
                  <c:v>0.11458333333575865</c:v>
                </c:pt>
                <c:pt idx="34">
                  <c:v>0.11805555555474712</c:v>
                </c:pt>
                <c:pt idx="35">
                  <c:v>0.12152777778101154</c:v>
                </c:pt>
                <c:pt idx="36">
                  <c:v>0.125</c:v>
                </c:pt>
                <c:pt idx="37">
                  <c:v>0.12847222222626442</c:v>
                </c:pt>
                <c:pt idx="38">
                  <c:v>0.13194444444525288</c:v>
                </c:pt>
                <c:pt idx="39">
                  <c:v>0.13541666667151731</c:v>
                </c:pt>
                <c:pt idx="40">
                  <c:v>0.13888888889050577</c:v>
                </c:pt>
                <c:pt idx="41">
                  <c:v>0.14236111111677019</c:v>
                </c:pt>
                <c:pt idx="42">
                  <c:v>0.14583333333575865</c:v>
                </c:pt>
                <c:pt idx="43">
                  <c:v>0.14930555555474712</c:v>
                </c:pt>
                <c:pt idx="44">
                  <c:v>0.15277777778101154</c:v>
                </c:pt>
                <c:pt idx="45">
                  <c:v>0.15625</c:v>
                </c:pt>
                <c:pt idx="46">
                  <c:v>0.15972222222626442</c:v>
                </c:pt>
                <c:pt idx="47">
                  <c:v>0.16319444444525288</c:v>
                </c:pt>
                <c:pt idx="48">
                  <c:v>0.16666666667151731</c:v>
                </c:pt>
                <c:pt idx="49">
                  <c:v>0.17013888889050577</c:v>
                </c:pt>
                <c:pt idx="50">
                  <c:v>0.17361111111677019</c:v>
                </c:pt>
                <c:pt idx="51">
                  <c:v>0.17708333333575865</c:v>
                </c:pt>
                <c:pt idx="52">
                  <c:v>0.18055555555474712</c:v>
                </c:pt>
                <c:pt idx="53">
                  <c:v>0.18402777778101154</c:v>
                </c:pt>
                <c:pt idx="54">
                  <c:v>0.1875</c:v>
                </c:pt>
                <c:pt idx="55">
                  <c:v>0.19097222222626442</c:v>
                </c:pt>
                <c:pt idx="56">
                  <c:v>0.19444444444525288</c:v>
                </c:pt>
                <c:pt idx="57">
                  <c:v>0.19791666667151731</c:v>
                </c:pt>
                <c:pt idx="58">
                  <c:v>0.20138888889050577</c:v>
                </c:pt>
                <c:pt idx="59">
                  <c:v>0.20486111111677019</c:v>
                </c:pt>
                <c:pt idx="60">
                  <c:v>0.20833333333575865</c:v>
                </c:pt>
                <c:pt idx="61">
                  <c:v>0.21180555555474712</c:v>
                </c:pt>
                <c:pt idx="62">
                  <c:v>0.21527777778101154</c:v>
                </c:pt>
                <c:pt idx="63">
                  <c:v>0.21875</c:v>
                </c:pt>
                <c:pt idx="64">
                  <c:v>0.22222222222626442</c:v>
                </c:pt>
                <c:pt idx="65">
                  <c:v>0.22569444444525288</c:v>
                </c:pt>
                <c:pt idx="66">
                  <c:v>0.22916666667151731</c:v>
                </c:pt>
                <c:pt idx="67">
                  <c:v>0.23263888889050577</c:v>
                </c:pt>
                <c:pt idx="68">
                  <c:v>0.23611111111677019</c:v>
                </c:pt>
                <c:pt idx="69">
                  <c:v>0.23958333333575865</c:v>
                </c:pt>
                <c:pt idx="70">
                  <c:v>0.24305555555474712</c:v>
                </c:pt>
                <c:pt idx="71">
                  <c:v>0.24652777778101154</c:v>
                </c:pt>
                <c:pt idx="72">
                  <c:v>0.25</c:v>
                </c:pt>
                <c:pt idx="73">
                  <c:v>0.25347222222626442</c:v>
                </c:pt>
                <c:pt idx="74">
                  <c:v>0.25694444444525288</c:v>
                </c:pt>
                <c:pt idx="75">
                  <c:v>0.26041666667151731</c:v>
                </c:pt>
                <c:pt idx="76">
                  <c:v>0.26388888889050577</c:v>
                </c:pt>
                <c:pt idx="77">
                  <c:v>0.26736111111677019</c:v>
                </c:pt>
                <c:pt idx="78">
                  <c:v>0.27083333333575865</c:v>
                </c:pt>
                <c:pt idx="79">
                  <c:v>0.27430555555474712</c:v>
                </c:pt>
                <c:pt idx="80">
                  <c:v>0.27777777778101154</c:v>
                </c:pt>
                <c:pt idx="81">
                  <c:v>0.28125</c:v>
                </c:pt>
                <c:pt idx="82">
                  <c:v>0.28472222222626442</c:v>
                </c:pt>
                <c:pt idx="83">
                  <c:v>0.28819444444525288</c:v>
                </c:pt>
                <c:pt idx="84">
                  <c:v>0.29166666667151731</c:v>
                </c:pt>
                <c:pt idx="85">
                  <c:v>0.29513888889050577</c:v>
                </c:pt>
                <c:pt idx="86">
                  <c:v>0.29861111111677019</c:v>
                </c:pt>
                <c:pt idx="87">
                  <c:v>0.30208333333575865</c:v>
                </c:pt>
                <c:pt idx="88">
                  <c:v>0.30555555555474712</c:v>
                </c:pt>
                <c:pt idx="89">
                  <c:v>0.30902777778101154</c:v>
                </c:pt>
                <c:pt idx="90">
                  <c:v>0.3125</c:v>
                </c:pt>
                <c:pt idx="91">
                  <c:v>0.31597222222626442</c:v>
                </c:pt>
                <c:pt idx="92">
                  <c:v>0.31944444444525288</c:v>
                </c:pt>
                <c:pt idx="93">
                  <c:v>0.32291666667151731</c:v>
                </c:pt>
                <c:pt idx="94">
                  <c:v>0.32638888889050577</c:v>
                </c:pt>
                <c:pt idx="95">
                  <c:v>0.32986111111677019</c:v>
                </c:pt>
                <c:pt idx="96">
                  <c:v>0.33333333333575865</c:v>
                </c:pt>
                <c:pt idx="97">
                  <c:v>0.33680555555474712</c:v>
                </c:pt>
                <c:pt idx="98">
                  <c:v>0.34027777778101154</c:v>
                </c:pt>
                <c:pt idx="99">
                  <c:v>0.34375</c:v>
                </c:pt>
                <c:pt idx="100">
                  <c:v>0.34722222222626442</c:v>
                </c:pt>
                <c:pt idx="101">
                  <c:v>0.35069444444525288</c:v>
                </c:pt>
                <c:pt idx="102">
                  <c:v>0.35416666667151731</c:v>
                </c:pt>
                <c:pt idx="103">
                  <c:v>0.35763888889050577</c:v>
                </c:pt>
                <c:pt idx="104">
                  <c:v>0.36111111111677019</c:v>
                </c:pt>
                <c:pt idx="105">
                  <c:v>0.36458333333575865</c:v>
                </c:pt>
                <c:pt idx="106">
                  <c:v>0.36805555555474712</c:v>
                </c:pt>
                <c:pt idx="107">
                  <c:v>0.37152777778101154</c:v>
                </c:pt>
                <c:pt idx="108">
                  <c:v>0.375</c:v>
                </c:pt>
                <c:pt idx="109">
                  <c:v>0.37847222222626442</c:v>
                </c:pt>
                <c:pt idx="110">
                  <c:v>0.38194444444525288</c:v>
                </c:pt>
                <c:pt idx="111">
                  <c:v>0.38541666667151731</c:v>
                </c:pt>
                <c:pt idx="112">
                  <c:v>0.38888888889050577</c:v>
                </c:pt>
                <c:pt idx="113">
                  <c:v>0.39236111111677019</c:v>
                </c:pt>
                <c:pt idx="114">
                  <c:v>0.39583333333575865</c:v>
                </c:pt>
                <c:pt idx="115">
                  <c:v>0.39930555555474712</c:v>
                </c:pt>
                <c:pt idx="116">
                  <c:v>0.40277777778101154</c:v>
                </c:pt>
                <c:pt idx="117">
                  <c:v>0.40625</c:v>
                </c:pt>
                <c:pt idx="118">
                  <c:v>0.40972222222626442</c:v>
                </c:pt>
                <c:pt idx="119">
                  <c:v>0.41319444444525288</c:v>
                </c:pt>
                <c:pt idx="120">
                  <c:v>0.41666666667151731</c:v>
                </c:pt>
                <c:pt idx="121">
                  <c:v>0.42013888889050577</c:v>
                </c:pt>
                <c:pt idx="122">
                  <c:v>0.42361111111677019</c:v>
                </c:pt>
                <c:pt idx="123">
                  <c:v>0.42708333333575865</c:v>
                </c:pt>
                <c:pt idx="124">
                  <c:v>0.43055555555474712</c:v>
                </c:pt>
                <c:pt idx="125">
                  <c:v>0.43402777778101154</c:v>
                </c:pt>
                <c:pt idx="126">
                  <c:v>0.4375</c:v>
                </c:pt>
                <c:pt idx="127">
                  <c:v>0.44097222222626442</c:v>
                </c:pt>
                <c:pt idx="128">
                  <c:v>0.44444444444525288</c:v>
                </c:pt>
                <c:pt idx="129">
                  <c:v>0.44791666667151731</c:v>
                </c:pt>
                <c:pt idx="130">
                  <c:v>0.45138888889050577</c:v>
                </c:pt>
                <c:pt idx="131">
                  <c:v>0.45486111111677019</c:v>
                </c:pt>
                <c:pt idx="132">
                  <c:v>0.45833333333575865</c:v>
                </c:pt>
                <c:pt idx="133">
                  <c:v>0.46180555555474712</c:v>
                </c:pt>
                <c:pt idx="134">
                  <c:v>0.46527777778101154</c:v>
                </c:pt>
                <c:pt idx="135">
                  <c:v>0.46875</c:v>
                </c:pt>
                <c:pt idx="136">
                  <c:v>0.47222222222626442</c:v>
                </c:pt>
                <c:pt idx="137">
                  <c:v>0.47569444444525288</c:v>
                </c:pt>
                <c:pt idx="138">
                  <c:v>0.47916666667151731</c:v>
                </c:pt>
                <c:pt idx="139">
                  <c:v>0.48263888889050577</c:v>
                </c:pt>
                <c:pt idx="140">
                  <c:v>0.48611111111677019</c:v>
                </c:pt>
                <c:pt idx="141">
                  <c:v>0.48958333333575865</c:v>
                </c:pt>
                <c:pt idx="142">
                  <c:v>0.49305555555474712</c:v>
                </c:pt>
                <c:pt idx="143">
                  <c:v>0.49652777778101154</c:v>
                </c:pt>
                <c:pt idx="144">
                  <c:v>0.5</c:v>
                </c:pt>
                <c:pt idx="145">
                  <c:v>0.50347222222626442</c:v>
                </c:pt>
                <c:pt idx="146">
                  <c:v>0.50694444444525288</c:v>
                </c:pt>
                <c:pt idx="147">
                  <c:v>0.51041666667151731</c:v>
                </c:pt>
                <c:pt idx="148">
                  <c:v>0.51388888889050577</c:v>
                </c:pt>
                <c:pt idx="149">
                  <c:v>0.51736111111677019</c:v>
                </c:pt>
                <c:pt idx="150">
                  <c:v>0.52083333333575865</c:v>
                </c:pt>
                <c:pt idx="151">
                  <c:v>0.52430555555474712</c:v>
                </c:pt>
                <c:pt idx="152">
                  <c:v>0.52777777778101154</c:v>
                </c:pt>
                <c:pt idx="153">
                  <c:v>0.53125</c:v>
                </c:pt>
                <c:pt idx="154">
                  <c:v>0.53472222222626442</c:v>
                </c:pt>
                <c:pt idx="155">
                  <c:v>0.53819444444525288</c:v>
                </c:pt>
                <c:pt idx="156">
                  <c:v>0.54166666667151731</c:v>
                </c:pt>
                <c:pt idx="157">
                  <c:v>0.54513888889050577</c:v>
                </c:pt>
                <c:pt idx="158">
                  <c:v>0.54861111111677019</c:v>
                </c:pt>
                <c:pt idx="159">
                  <c:v>0.55208333333575865</c:v>
                </c:pt>
                <c:pt idx="160">
                  <c:v>0.55555555555474712</c:v>
                </c:pt>
                <c:pt idx="161">
                  <c:v>0.55902777778101154</c:v>
                </c:pt>
                <c:pt idx="162">
                  <c:v>0.5625</c:v>
                </c:pt>
                <c:pt idx="163">
                  <c:v>0.56597222222626442</c:v>
                </c:pt>
                <c:pt idx="164">
                  <c:v>0.56944444444525288</c:v>
                </c:pt>
                <c:pt idx="165">
                  <c:v>0.57291666667151731</c:v>
                </c:pt>
                <c:pt idx="166">
                  <c:v>0.57638888889050577</c:v>
                </c:pt>
                <c:pt idx="167">
                  <c:v>0.57986111111677019</c:v>
                </c:pt>
                <c:pt idx="168">
                  <c:v>0.58333333333575865</c:v>
                </c:pt>
                <c:pt idx="169">
                  <c:v>0.58680555555474712</c:v>
                </c:pt>
                <c:pt idx="170">
                  <c:v>0.59027777778101154</c:v>
                </c:pt>
                <c:pt idx="171">
                  <c:v>0.59375</c:v>
                </c:pt>
                <c:pt idx="172">
                  <c:v>0.59722222222626442</c:v>
                </c:pt>
                <c:pt idx="173">
                  <c:v>0.60069444444525288</c:v>
                </c:pt>
                <c:pt idx="174">
                  <c:v>0.60416666667151731</c:v>
                </c:pt>
                <c:pt idx="175">
                  <c:v>0.60763888889050577</c:v>
                </c:pt>
                <c:pt idx="176">
                  <c:v>0.61111111111677019</c:v>
                </c:pt>
                <c:pt idx="177">
                  <c:v>0.61458333333575865</c:v>
                </c:pt>
                <c:pt idx="178">
                  <c:v>0.61805555555474712</c:v>
                </c:pt>
                <c:pt idx="179">
                  <c:v>0.62152777778101154</c:v>
                </c:pt>
                <c:pt idx="180">
                  <c:v>0.625</c:v>
                </c:pt>
                <c:pt idx="181">
                  <c:v>0.62847222222626442</c:v>
                </c:pt>
                <c:pt idx="182">
                  <c:v>0.63194444444525288</c:v>
                </c:pt>
                <c:pt idx="183">
                  <c:v>0.63541666667151731</c:v>
                </c:pt>
                <c:pt idx="184">
                  <c:v>0.63888888889050577</c:v>
                </c:pt>
                <c:pt idx="185">
                  <c:v>0.64236111111677019</c:v>
                </c:pt>
                <c:pt idx="186">
                  <c:v>0.64583333333575865</c:v>
                </c:pt>
                <c:pt idx="187">
                  <c:v>0.64930555555474712</c:v>
                </c:pt>
                <c:pt idx="188">
                  <c:v>0.65277777778101154</c:v>
                </c:pt>
                <c:pt idx="189">
                  <c:v>0.65625</c:v>
                </c:pt>
                <c:pt idx="190">
                  <c:v>0.65972222222626442</c:v>
                </c:pt>
                <c:pt idx="191">
                  <c:v>0.66319444444525288</c:v>
                </c:pt>
                <c:pt idx="192">
                  <c:v>0.66666666667151731</c:v>
                </c:pt>
                <c:pt idx="193">
                  <c:v>0.67013888889050577</c:v>
                </c:pt>
                <c:pt idx="194">
                  <c:v>0.67361111111677019</c:v>
                </c:pt>
                <c:pt idx="195">
                  <c:v>0.67708333333575865</c:v>
                </c:pt>
                <c:pt idx="196">
                  <c:v>0.68055555555474712</c:v>
                </c:pt>
                <c:pt idx="197">
                  <c:v>0.68402777778101154</c:v>
                </c:pt>
                <c:pt idx="198">
                  <c:v>0.6875</c:v>
                </c:pt>
                <c:pt idx="199">
                  <c:v>0.69097222222626442</c:v>
                </c:pt>
                <c:pt idx="200">
                  <c:v>0.69444444444525288</c:v>
                </c:pt>
                <c:pt idx="201">
                  <c:v>0.69791666667151731</c:v>
                </c:pt>
                <c:pt idx="202">
                  <c:v>0.70138888889050577</c:v>
                </c:pt>
                <c:pt idx="203">
                  <c:v>0.70486111111677019</c:v>
                </c:pt>
                <c:pt idx="204">
                  <c:v>0.70833333333575865</c:v>
                </c:pt>
                <c:pt idx="205">
                  <c:v>0.71180555555474712</c:v>
                </c:pt>
                <c:pt idx="206">
                  <c:v>0.71527777778101154</c:v>
                </c:pt>
                <c:pt idx="207">
                  <c:v>0.71875</c:v>
                </c:pt>
                <c:pt idx="208">
                  <c:v>0.72222222222626442</c:v>
                </c:pt>
                <c:pt idx="209">
                  <c:v>0.72569444444525288</c:v>
                </c:pt>
                <c:pt idx="210">
                  <c:v>0.72916666667151731</c:v>
                </c:pt>
                <c:pt idx="211">
                  <c:v>0.73263888889050577</c:v>
                </c:pt>
                <c:pt idx="212">
                  <c:v>0.73611111111677019</c:v>
                </c:pt>
                <c:pt idx="213">
                  <c:v>0.73958333333575865</c:v>
                </c:pt>
                <c:pt idx="214">
                  <c:v>0.74305555555474712</c:v>
                </c:pt>
                <c:pt idx="215">
                  <c:v>0.74652777778101154</c:v>
                </c:pt>
                <c:pt idx="216">
                  <c:v>0.75</c:v>
                </c:pt>
                <c:pt idx="217">
                  <c:v>0.75347222222626442</c:v>
                </c:pt>
                <c:pt idx="218">
                  <c:v>0.75694444444525288</c:v>
                </c:pt>
                <c:pt idx="219">
                  <c:v>0.76041666667151731</c:v>
                </c:pt>
                <c:pt idx="220">
                  <c:v>0.76388888889050577</c:v>
                </c:pt>
                <c:pt idx="221">
                  <c:v>0.76736111111677019</c:v>
                </c:pt>
                <c:pt idx="222">
                  <c:v>0.77083333333575865</c:v>
                </c:pt>
                <c:pt idx="223">
                  <c:v>0.77430555555474712</c:v>
                </c:pt>
                <c:pt idx="224">
                  <c:v>0.77777777778101154</c:v>
                </c:pt>
                <c:pt idx="225">
                  <c:v>0.78125</c:v>
                </c:pt>
                <c:pt idx="226">
                  <c:v>0.78472222222626442</c:v>
                </c:pt>
                <c:pt idx="227">
                  <c:v>0.78819444444525288</c:v>
                </c:pt>
                <c:pt idx="228">
                  <c:v>0.79166666667151731</c:v>
                </c:pt>
                <c:pt idx="229">
                  <c:v>0.79513888889050577</c:v>
                </c:pt>
                <c:pt idx="230">
                  <c:v>0.79861111111677019</c:v>
                </c:pt>
                <c:pt idx="231">
                  <c:v>0.80208333333575865</c:v>
                </c:pt>
                <c:pt idx="232">
                  <c:v>0.80555555555474712</c:v>
                </c:pt>
                <c:pt idx="233">
                  <c:v>0.80902777778101154</c:v>
                </c:pt>
                <c:pt idx="234">
                  <c:v>0.8125</c:v>
                </c:pt>
                <c:pt idx="235">
                  <c:v>0.81597222222626442</c:v>
                </c:pt>
                <c:pt idx="236">
                  <c:v>0.81944444444525288</c:v>
                </c:pt>
                <c:pt idx="237">
                  <c:v>0.82291666667151731</c:v>
                </c:pt>
                <c:pt idx="238">
                  <c:v>0.82638888889050577</c:v>
                </c:pt>
                <c:pt idx="239">
                  <c:v>0.82986111111677019</c:v>
                </c:pt>
                <c:pt idx="240">
                  <c:v>0.83333333333575865</c:v>
                </c:pt>
                <c:pt idx="241">
                  <c:v>0.83680555555474712</c:v>
                </c:pt>
                <c:pt idx="242">
                  <c:v>0.84027777778101154</c:v>
                </c:pt>
                <c:pt idx="243">
                  <c:v>0.84375</c:v>
                </c:pt>
                <c:pt idx="244">
                  <c:v>0.84722222222626442</c:v>
                </c:pt>
                <c:pt idx="245">
                  <c:v>0.85069444444525288</c:v>
                </c:pt>
                <c:pt idx="246">
                  <c:v>0.85416666667151731</c:v>
                </c:pt>
                <c:pt idx="247">
                  <c:v>0.85763888889050577</c:v>
                </c:pt>
              </c:numCache>
            </c:numRef>
          </c:xVal>
          <c:yVal>
            <c:numRef>
              <c:f>Coolingbox_temp!$E$4:$E$251</c:f>
              <c:numCache>
                <c:formatCode>General</c:formatCode>
                <c:ptCount val="248"/>
                <c:pt idx="0">
                  <c:v>25.4</c:v>
                </c:pt>
                <c:pt idx="1">
                  <c:v>24.8</c:v>
                </c:pt>
                <c:pt idx="2">
                  <c:v>24.8</c:v>
                </c:pt>
                <c:pt idx="3">
                  <c:v>24.8</c:v>
                </c:pt>
                <c:pt idx="4">
                  <c:v>24.8</c:v>
                </c:pt>
                <c:pt idx="5">
                  <c:v>24.8</c:v>
                </c:pt>
                <c:pt idx="6">
                  <c:v>24.9</c:v>
                </c:pt>
                <c:pt idx="7">
                  <c:v>24.9</c:v>
                </c:pt>
                <c:pt idx="8">
                  <c:v>24.9</c:v>
                </c:pt>
                <c:pt idx="9">
                  <c:v>24.9</c:v>
                </c:pt>
                <c:pt idx="10">
                  <c:v>25</c:v>
                </c:pt>
                <c:pt idx="11">
                  <c:v>25</c:v>
                </c:pt>
                <c:pt idx="12">
                  <c:v>25.4</c:v>
                </c:pt>
                <c:pt idx="13">
                  <c:v>25.4</c:v>
                </c:pt>
                <c:pt idx="14">
                  <c:v>25.4</c:v>
                </c:pt>
                <c:pt idx="15">
                  <c:v>25.4</c:v>
                </c:pt>
                <c:pt idx="16">
                  <c:v>25.3</c:v>
                </c:pt>
                <c:pt idx="17">
                  <c:v>25.3</c:v>
                </c:pt>
                <c:pt idx="18">
                  <c:v>25.1</c:v>
                </c:pt>
                <c:pt idx="19">
                  <c:v>25.1</c:v>
                </c:pt>
                <c:pt idx="20">
                  <c:v>25.1</c:v>
                </c:pt>
                <c:pt idx="21">
                  <c:v>25.2</c:v>
                </c:pt>
                <c:pt idx="22">
                  <c:v>25</c:v>
                </c:pt>
                <c:pt idx="23">
                  <c:v>25.1</c:v>
                </c:pt>
                <c:pt idx="24">
                  <c:v>25.1</c:v>
                </c:pt>
                <c:pt idx="25">
                  <c:v>25</c:v>
                </c:pt>
                <c:pt idx="26">
                  <c:v>25</c:v>
                </c:pt>
                <c:pt idx="27">
                  <c:v>25</c:v>
                </c:pt>
                <c:pt idx="28">
                  <c:v>24.9</c:v>
                </c:pt>
                <c:pt idx="29">
                  <c:v>24.9</c:v>
                </c:pt>
                <c:pt idx="30">
                  <c:v>24.8</c:v>
                </c:pt>
                <c:pt idx="31">
                  <c:v>24.8</c:v>
                </c:pt>
                <c:pt idx="32">
                  <c:v>24.8</c:v>
                </c:pt>
                <c:pt idx="33">
                  <c:v>24.8</c:v>
                </c:pt>
                <c:pt idx="34">
                  <c:v>24.9</c:v>
                </c:pt>
                <c:pt idx="35">
                  <c:v>24.8</c:v>
                </c:pt>
                <c:pt idx="36">
                  <c:v>24.8</c:v>
                </c:pt>
                <c:pt idx="37">
                  <c:v>24.9</c:v>
                </c:pt>
                <c:pt idx="38">
                  <c:v>24.8</c:v>
                </c:pt>
                <c:pt idx="39">
                  <c:v>24.8</c:v>
                </c:pt>
                <c:pt idx="40">
                  <c:v>24.9</c:v>
                </c:pt>
                <c:pt idx="41">
                  <c:v>24.9</c:v>
                </c:pt>
                <c:pt idx="42">
                  <c:v>24.9</c:v>
                </c:pt>
                <c:pt idx="43">
                  <c:v>24.9</c:v>
                </c:pt>
                <c:pt idx="44">
                  <c:v>25</c:v>
                </c:pt>
                <c:pt idx="45">
                  <c:v>24.9</c:v>
                </c:pt>
                <c:pt idx="46">
                  <c:v>25</c:v>
                </c:pt>
                <c:pt idx="47">
                  <c:v>25.1</c:v>
                </c:pt>
                <c:pt idx="48">
                  <c:v>25.1</c:v>
                </c:pt>
                <c:pt idx="49">
                  <c:v>25.1</c:v>
                </c:pt>
                <c:pt idx="50">
                  <c:v>25.1</c:v>
                </c:pt>
                <c:pt idx="51">
                  <c:v>25.1</c:v>
                </c:pt>
                <c:pt idx="52">
                  <c:v>25.1</c:v>
                </c:pt>
                <c:pt idx="53">
                  <c:v>25.2</c:v>
                </c:pt>
                <c:pt idx="54">
                  <c:v>25.3</c:v>
                </c:pt>
                <c:pt idx="55">
                  <c:v>25.3</c:v>
                </c:pt>
                <c:pt idx="56">
                  <c:v>25.2</c:v>
                </c:pt>
                <c:pt idx="57">
                  <c:v>25.1</c:v>
                </c:pt>
                <c:pt idx="58">
                  <c:v>25.1</c:v>
                </c:pt>
                <c:pt idx="59">
                  <c:v>25.1</c:v>
                </c:pt>
                <c:pt idx="60">
                  <c:v>25.1</c:v>
                </c:pt>
                <c:pt idx="61">
                  <c:v>25.1</c:v>
                </c:pt>
                <c:pt idx="62">
                  <c:v>25</c:v>
                </c:pt>
                <c:pt idx="63">
                  <c:v>25</c:v>
                </c:pt>
                <c:pt idx="64">
                  <c:v>25.1</c:v>
                </c:pt>
                <c:pt idx="65">
                  <c:v>25.2</c:v>
                </c:pt>
                <c:pt idx="66">
                  <c:v>25.3</c:v>
                </c:pt>
                <c:pt idx="67">
                  <c:v>25.3</c:v>
                </c:pt>
                <c:pt idx="68">
                  <c:v>25.4</c:v>
                </c:pt>
                <c:pt idx="69">
                  <c:v>25.4</c:v>
                </c:pt>
                <c:pt idx="70">
                  <c:v>25.5</c:v>
                </c:pt>
                <c:pt idx="71">
                  <c:v>25.5</c:v>
                </c:pt>
                <c:pt idx="72">
                  <c:v>25.5</c:v>
                </c:pt>
                <c:pt idx="73">
                  <c:v>25.5</c:v>
                </c:pt>
                <c:pt idx="74">
                  <c:v>25.6</c:v>
                </c:pt>
                <c:pt idx="75">
                  <c:v>25.7</c:v>
                </c:pt>
                <c:pt idx="76">
                  <c:v>25.7</c:v>
                </c:pt>
                <c:pt idx="77">
                  <c:v>25.6</c:v>
                </c:pt>
                <c:pt idx="78">
                  <c:v>25.5</c:v>
                </c:pt>
                <c:pt idx="79">
                  <c:v>25.6</c:v>
                </c:pt>
                <c:pt idx="80">
                  <c:v>25.5</c:v>
                </c:pt>
                <c:pt idx="81">
                  <c:v>25.4</c:v>
                </c:pt>
                <c:pt idx="82">
                  <c:v>25.4</c:v>
                </c:pt>
                <c:pt idx="83">
                  <c:v>25.4</c:v>
                </c:pt>
                <c:pt idx="84">
                  <c:v>25.3</c:v>
                </c:pt>
                <c:pt idx="85">
                  <c:v>25.2</c:v>
                </c:pt>
                <c:pt idx="86">
                  <c:v>25.2</c:v>
                </c:pt>
                <c:pt idx="87">
                  <c:v>25.2</c:v>
                </c:pt>
                <c:pt idx="88">
                  <c:v>25.2</c:v>
                </c:pt>
                <c:pt idx="89">
                  <c:v>25.1</c:v>
                </c:pt>
                <c:pt idx="90">
                  <c:v>25.1</c:v>
                </c:pt>
                <c:pt idx="91">
                  <c:v>25.3</c:v>
                </c:pt>
                <c:pt idx="92">
                  <c:v>25.4</c:v>
                </c:pt>
                <c:pt idx="93">
                  <c:v>25.5</c:v>
                </c:pt>
                <c:pt idx="94">
                  <c:v>25.7</c:v>
                </c:pt>
                <c:pt idx="95">
                  <c:v>25.8</c:v>
                </c:pt>
                <c:pt idx="96">
                  <c:v>25.6</c:v>
                </c:pt>
                <c:pt idx="97">
                  <c:v>25.8</c:v>
                </c:pt>
                <c:pt idx="98">
                  <c:v>25.5</c:v>
                </c:pt>
                <c:pt idx="99">
                  <c:v>25.4</c:v>
                </c:pt>
                <c:pt idx="100">
                  <c:v>25.4</c:v>
                </c:pt>
                <c:pt idx="101">
                  <c:v>25.3</c:v>
                </c:pt>
                <c:pt idx="102">
                  <c:v>25.3</c:v>
                </c:pt>
                <c:pt idx="103">
                  <c:v>25.3</c:v>
                </c:pt>
                <c:pt idx="104">
                  <c:v>25.3</c:v>
                </c:pt>
                <c:pt idx="105">
                  <c:v>25.3</c:v>
                </c:pt>
                <c:pt idx="106">
                  <c:v>25.2</c:v>
                </c:pt>
                <c:pt idx="107">
                  <c:v>25.2</c:v>
                </c:pt>
                <c:pt idx="108">
                  <c:v>25.2</c:v>
                </c:pt>
                <c:pt idx="109">
                  <c:v>25.2</c:v>
                </c:pt>
                <c:pt idx="110">
                  <c:v>25.2</c:v>
                </c:pt>
                <c:pt idx="111">
                  <c:v>25.2</c:v>
                </c:pt>
                <c:pt idx="112">
                  <c:v>25.2</c:v>
                </c:pt>
                <c:pt idx="113">
                  <c:v>25.1</c:v>
                </c:pt>
                <c:pt idx="114">
                  <c:v>25.1</c:v>
                </c:pt>
                <c:pt idx="115">
                  <c:v>25.1</c:v>
                </c:pt>
                <c:pt idx="116">
                  <c:v>25.1</c:v>
                </c:pt>
                <c:pt idx="117">
                  <c:v>25.1</c:v>
                </c:pt>
                <c:pt idx="118">
                  <c:v>25.1</c:v>
                </c:pt>
                <c:pt idx="119">
                  <c:v>25.1</c:v>
                </c:pt>
                <c:pt idx="120">
                  <c:v>25.1</c:v>
                </c:pt>
                <c:pt idx="121">
                  <c:v>25.1</c:v>
                </c:pt>
                <c:pt idx="122">
                  <c:v>25.1</c:v>
                </c:pt>
                <c:pt idx="123">
                  <c:v>25.1</c:v>
                </c:pt>
                <c:pt idx="124">
                  <c:v>25.1</c:v>
                </c:pt>
                <c:pt idx="125">
                  <c:v>25.1</c:v>
                </c:pt>
                <c:pt idx="126">
                  <c:v>25.1</c:v>
                </c:pt>
                <c:pt idx="127">
                  <c:v>25</c:v>
                </c:pt>
                <c:pt idx="128">
                  <c:v>25</c:v>
                </c:pt>
                <c:pt idx="129">
                  <c:v>25</c:v>
                </c:pt>
                <c:pt idx="130">
                  <c:v>25</c:v>
                </c:pt>
                <c:pt idx="131">
                  <c:v>25</c:v>
                </c:pt>
                <c:pt idx="132">
                  <c:v>25</c:v>
                </c:pt>
                <c:pt idx="133">
                  <c:v>25</c:v>
                </c:pt>
                <c:pt idx="134">
                  <c:v>25</c:v>
                </c:pt>
                <c:pt idx="135">
                  <c:v>25</c:v>
                </c:pt>
                <c:pt idx="136">
                  <c:v>25</c:v>
                </c:pt>
                <c:pt idx="137">
                  <c:v>24.9</c:v>
                </c:pt>
                <c:pt idx="138">
                  <c:v>24.9</c:v>
                </c:pt>
                <c:pt idx="139">
                  <c:v>24.9</c:v>
                </c:pt>
                <c:pt idx="140">
                  <c:v>24.9</c:v>
                </c:pt>
                <c:pt idx="141">
                  <c:v>24.9</c:v>
                </c:pt>
                <c:pt idx="142">
                  <c:v>24.9</c:v>
                </c:pt>
                <c:pt idx="143">
                  <c:v>24.8</c:v>
                </c:pt>
                <c:pt idx="144">
                  <c:v>24.9</c:v>
                </c:pt>
                <c:pt idx="145">
                  <c:v>25.1</c:v>
                </c:pt>
                <c:pt idx="146">
                  <c:v>25.2</c:v>
                </c:pt>
                <c:pt idx="147">
                  <c:v>25.2</c:v>
                </c:pt>
                <c:pt idx="148">
                  <c:v>25.3</c:v>
                </c:pt>
                <c:pt idx="149">
                  <c:v>25.4</c:v>
                </c:pt>
                <c:pt idx="150">
                  <c:v>25.4</c:v>
                </c:pt>
                <c:pt idx="151">
                  <c:v>25.4</c:v>
                </c:pt>
                <c:pt idx="152">
                  <c:v>25.4</c:v>
                </c:pt>
                <c:pt idx="153">
                  <c:v>25.4</c:v>
                </c:pt>
                <c:pt idx="154">
                  <c:v>25.3</c:v>
                </c:pt>
                <c:pt idx="155">
                  <c:v>25.3</c:v>
                </c:pt>
                <c:pt idx="156">
                  <c:v>25.3</c:v>
                </c:pt>
                <c:pt idx="157">
                  <c:v>25.3</c:v>
                </c:pt>
                <c:pt idx="158">
                  <c:v>25.3</c:v>
                </c:pt>
                <c:pt idx="159">
                  <c:v>25.2</c:v>
                </c:pt>
                <c:pt idx="160">
                  <c:v>25.1</c:v>
                </c:pt>
                <c:pt idx="161">
                  <c:v>25.1</c:v>
                </c:pt>
                <c:pt idx="162">
                  <c:v>25.1</c:v>
                </c:pt>
                <c:pt idx="163">
                  <c:v>25</c:v>
                </c:pt>
                <c:pt idx="164">
                  <c:v>25</c:v>
                </c:pt>
                <c:pt idx="165">
                  <c:v>25</c:v>
                </c:pt>
                <c:pt idx="166">
                  <c:v>25</c:v>
                </c:pt>
                <c:pt idx="167">
                  <c:v>25</c:v>
                </c:pt>
                <c:pt idx="168">
                  <c:v>25</c:v>
                </c:pt>
                <c:pt idx="169">
                  <c:v>24.8</c:v>
                </c:pt>
                <c:pt idx="170">
                  <c:v>24.9</c:v>
                </c:pt>
                <c:pt idx="171">
                  <c:v>24.9</c:v>
                </c:pt>
                <c:pt idx="172">
                  <c:v>24.9</c:v>
                </c:pt>
                <c:pt idx="173">
                  <c:v>24.9</c:v>
                </c:pt>
                <c:pt idx="174">
                  <c:v>24.8</c:v>
                </c:pt>
                <c:pt idx="175">
                  <c:v>24.8</c:v>
                </c:pt>
                <c:pt idx="176">
                  <c:v>24.8</c:v>
                </c:pt>
                <c:pt idx="177">
                  <c:v>24.8</c:v>
                </c:pt>
                <c:pt idx="178">
                  <c:v>24.8</c:v>
                </c:pt>
                <c:pt idx="179">
                  <c:v>24.8</c:v>
                </c:pt>
                <c:pt idx="180">
                  <c:v>24.8</c:v>
                </c:pt>
                <c:pt idx="181">
                  <c:v>24.7</c:v>
                </c:pt>
                <c:pt idx="182">
                  <c:v>24.7</c:v>
                </c:pt>
                <c:pt idx="183">
                  <c:v>24.7</c:v>
                </c:pt>
                <c:pt idx="184">
                  <c:v>24.7</c:v>
                </c:pt>
                <c:pt idx="185">
                  <c:v>24.7</c:v>
                </c:pt>
                <c:pt idx="186">
                  <c:v>24.7</c:v>
                </c:pt>
                <c:pt idx="187">
                  <c:v>24.7</c:v>
                </c:pt>
                <c:pt idx="188">
                  <c:v>24.7</c:v>
                </c:pt>
                <c:pt idx="189">
                  <c:v>24.6</c:v>
                </c:pt>
                <c:pt idx="190">
                  <c:v>24.6</c:v>
                </c:pt>
                <c:pt idx="191">
                  <c:v>24.6</c:v>
                </c:pt>
                <c:pt idx="192">
                  <c:v>24.6</c:v>
                </c:pt>
                <c:pt idx="193">
                  <c:v>24.5</c:v>
                </c:pt>
                <c:pt idx="194">
                  <c:v>24.5</c:v>
                </c:pt>
                <c:pt idx="195">
                  <c:v>24.6</c:v>
                </c:pt>
                <c:pt idx="196">
                  <c:v>24.6</c:v>
                </c:pt>
                <c:pt idx="197">
                  <c:v>24.5</c:v>
                </c:pt>
                <c:pt idx="198">
                  <c:v>24.5</c:v>
                </c:pt>
                <c:pt idx="199">
                  <c:v>24.5</c:v>
                </c:pt>
                <c:pt idx="200">
                  <c:v>24.5</c:v>
                </c:pt>
                <c:pt idx="201">
                  <c:v>24.5</c:v>
                </c:pt>
                <c:pt idx="202">
                  <c:v>24.5</c:v>
                </c:pt>
                <c:pt idx="203">
                  <c:v>24.5</c:v>
                </c:pt>
                <c:pt idx="204">
                  <c:v>24.5</c:v>
                </c:pt>
                <c:pt idx="205">
                  <c:v>24.6</c:v>
                </c:pt>
                <c:pt idx="206">
                  <c:v>24.6</c:v>
                </c:pt>
                <c:pt idx="207">
                  <c:v>24.6</c:v>
                </c:pt>
                <c:pt idx="208">
                  <c:v>24.5</c:v>
                </c:pt>
                <c:pt idx="209">
                  <c:v>24.5</c:v>
                </c:pt>
                <c:pt idx="210">
                  <c:v>24.5</c:v>
                </c:pt>
                <c:pt idx="211">
                  <c:v>24.4</c:v>
                </c:pt>
                <c:pt idx="212">
                  <c:v>24.4</c:v>
                </c:pt>
                <c:pt idx="213">
                  <c:v>24.4</c:v>
                </c:pt>
                <c:pt idx="214">
                  <c:v>24.4</c:v>
                </c:pt>
                <c:pt idx="215">
                  <c:v>24.4</c:v>
                </c:pt>
                <c:pt idx="216">
                  <c:v>24.4</c:v>
                </c:pt>
                <c:pt idx="217">
                  <c:v>24.4</c:v>
                </c:pt>
                <c:pt idx="218">
                  <c:v>24.4</c:v>
                </c:pt>
                <c:pt idx="219">
                  <c:v>24.4</c:v>
                </c:pt>
                <c:pt idx="220">
                  <c:v>24.4</c:v>
                </c:pt>
                <c:pt idx="221">
                  <c:v>24.4</c:v>
                </c:pt>
                <c:pt idx="222">
                  <c:v>24.4</c:v>
                </c:pt>
                <c:pt idx="223">
                  <c:v>24.4</c:v>
                </c:pt>
                <c:pt idx="224">
                  <c:v>24.4</c:v>
                </c:pt>
                <c:pt idx="225">
                  <c:v>24.3</c:v>
                </c:pt>
                <c:pt idx="226">
                  <c:v>24.3</c:v>
                </c:pt>
                <c:pt idx="227">
                  <c:v>24.3</c:v>
                </c:pt>
                <c:pt idx="228">
                  <c:v>24.3</c:v>
                </c:pt>
                <c:pt idx="229">
                  <c:v>24.3</c:v>
                </c:pt>
                <c:pt idx="230">
                  <c:v>24.3</c:v>
                </c:pt>
                <c:pt idx="231">
                  <c:v>24.2</c:v>
                </c:pt>
                <c:pt idx="232">
                  <c:v>24.2</c:v>
                </c:pt>
                <c:pt idx="233">
                  <c:v>24.3</c:v>
                </c:pt>
                <c:pt idx="234">
                  <c:v>24.3</c:v>
                </c:pt>
                <c:pt idx="235">
                  <c:v>24.3</c:v>
                </c:pt>
                <c:pt idx="236">
                  <c:v>24.3</c:v>
                </c:pt>
                <c:pt idx="237">
                  <c:v>24.3</c:v>
                </c:pt>
                <c:pt idx="238">
                  <c:v>24.2</c:v>
                </c:pt>
                <c:pt idx="239">
                  <c:v>24.3</c:v>
                </c:pt>
                <c:pt idx="240">
                  <c:v>24.3</c:v>
                </c:pt>
                <c:pt idx="241">
                  <c:v>24.3</c:v>
                </c:pt>
                <c:pt idx="242">
                  <c:v>24.3</c:v>
                </c:pt>
                <c:pt idx="243">
                  <c:v>24.3</c:v>
                </c:pt>
                <c:pt idx="244">
                  <c:v>24.4</c:v>
                </c:pt>
                <c:pt idx="245">
                  <c:v>24.4</c:v>
                </c:pt>
                <c:pt idx="246">
                  <c:v>24.5</c:v>
                </c:pt>
                <c:pt idx="247">
                  <c:v>24.5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495-1B4A-B238-9782621DA0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366600"/>
        <c:axId val="245346080"/>
      </c:scatterChart>
      <c:valAx>
        <c:axId val="213366600"/>
        <c:scaling>
          <c:orientation val="minMax"/>
          <c:max val="0.8600000000000001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ja-JP"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Hiragino Maru Gothic ProN W4" panose="020F0400000000000000" pitchFamily="34" charset="-128"/>
                    <a:cs typeface="Arial" panose="020B0604020202020204" pitchFamily="34" charset="0"/>
                  </a:defRPr>
                </a:pPr>
                <a:r>
                  <a:rPr lang="en-US"/>
                  <a:t>Time [h: mm]</a:t>
                </a:r>
                <a:endParaRPr lang="ja-JP"/>
              </a:p>
            </c:rich>
          </c:tx>
          <c:layout>
            <c:manualLayout>
              <c:xMode val="edge"/>
              <c:yMode val="edge"/>
              <c:x val="0.47426309581341974"/>
              <c:y val="0.6402579504592805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ja-JP" sz="12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Hiragino Maru Gothic ProN W4" panose="020F0400000000000000" pitchFamily="34" charset="-128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[h]:mm" sourceLinked="0"/>
        <c:majorTickMark val="in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Hiragino Maru Gothic ProN W4" panose="020F0400000000000000" pitchFamily="34" charset="-128"/>
                <a:cs typeface="Arial" panose="020B0604020202020204" pitchFamily="34" charset="0"/>
              </a:defRPr>
            </a:pPr>
            <a:endParaRPr lang="ja-JP"/>
          </a:p>
        </c:txPr>
        <c:crossAx val="245346080"/>
        <c:crosses val="autoZero"/>
        <c:crossBetween val="midCat"/>
      </c:valAx>
      <c:valAx>
        <c:axId val="24534608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Hiragino Maru Gothic ProN W4" panose="020F0400000000000000" pitchFamily="34" charset="-128"/>
                    <a:cs typeface="Arial" panose="020B0604020202020204" pitchFamily="34" charset="0"/>
                  </a:defRPr>
                </a:pPr>
                <a:r>
                  <a:rPr lang="en-US" dirty="0"/>
                  <a:t>Temperature [</a:t>
                </a:r>
                <a:r>
                  <a:rPr lang="en-GB" sz="1200" b="0" i="0" u="none" strike="noStrike" baseline="0" dirty="0">
                    <a:effectLst/>
                  </a:rPr>
                  <a:t>°</a:t>
                </a:r>
                <a:r>
                  <a:rPr lang="en-US" dirty="0"/>
                  <a:t>C]</a:t>
                </a:r>
                <a:endParaRPr lang="ja-JP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2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Hiragino Maru Gothic ProN W4" panose="020F0400000000000000" pitchFamily="34" charset="-128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Hiragino Maru Gothic ProN W4" panose="020F0400000000000000" pitchFamily="34" charset="-128"/>
                <a:cs typeface="Arial" panose="020B0604020202020204" pitchFamily="34" charset="0"/>
              </a:defRPr>
            </a:pPr>
            <a:endParaRPr lang="ja-JP"/>
          </a:p>
        </c:txPr>
        <c:crossAx val="2133666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Arial" panose="020B0604020202020204" pitchFamily="34" charset="0"/>
          <a:ea typeface="Hiragino Maru Gothic ProN W4" panose="020F0400000000000000" pitchFamily="34" charset="-128"/>
          <a:cs typeface="Arial" panose="020B0604020202020204" pitchFamily="34" charset="0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AB96C3-18E2-2842-A0B7-79EECAECFC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FEEF2BC-B481-E74E-A36A-27B60D5CB0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AB5B68-19A2-A343-92EA-6C5B71C14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EAE3-426A-CC48-9497-D5AFB37B22E6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77412CC-EE90-2A44-9526-65989A88C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28FF3C2-3D33-2445-91C9-02F2A147F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B328E-1B57-6E4E-8628-31744556F5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9906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D876CC-9DAC-4040-8162-AF6CDCFF6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1C6B7F3-BB2F-294B-AA41-022BEE7CCB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16DB40-2F80-1F4D-AF15-ABB5FA128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EAE3-426A-CC48-9497-D5AFB37B22E6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64A510E-F13D-AE42-A3F8-68C654433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8D61A9-2519-894C-AC21-51495D939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B328E-1B57-6E4E-8628-31744556F5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8593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62110B4-F3FD-764D-8AF7-4F2FFFDC40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45816D3-9698-E647-81C1-5285599313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A29EE2-3216-624C-AA37-998768AAF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EAE3-426A-CC48-9497-D5AFB37B22E6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A767D0-7CAA-D34C-BF29-60653F967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0575FF-1695-7541-BAB7-DA9EE19A0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B328E-1B57-6E4E-8628-31744556F5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017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FD197F-6446-3647-A2A7-704F471E1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450B5B2-3A2C-9847-BA62-FF2D598D3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50299E-0DB6-0940-B7AD-0930FB8A7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EAE3-426A-CC48-9497-D5AFB37B22E6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39A10D-4B29-7D4D-A39C-1FEEA71CE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30A99C-AB36-4341-8AA6-9B735B6FE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B328E-1B57-6E4E-8628-31744556F5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6770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54ACE8-0E3F-B84F-BA76-1D65F6853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5B189CC-4BBC-AC4F-B02D-E652F0059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9F89B2-11B9-6047-BA44-A50BE99A3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EAE3-426A-CC48-9497-D5AFB37B22E6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05383C4-63C0-ED44-8D84-461EF853E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4E084F-F261-D247-91DE-F5C835EDD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B328E-1B57-6E4E-8628-31744556F5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995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2C1FC6-EA0F-A545-BE1D-18AC429E3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50EC529-7EB9-A642-B455-6EF44A4545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127E6FF-75A5-964E-B3F8-DD26CF28BC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71712DE-7861-7E46-8B0A-92CA9499B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EAE3-426A-CC48-9497-D5AFB37B22E6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01210F7-CBBD-7145-8E06-6994E59D1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EFB25BE-B537-734E-890B-B5E1522D3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B328E-1B57-6E4E-8628-31744556F5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780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EF0478-48D3-A34E-A6CF-F3EE38778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3C54737-EDE3-0B40-A0EE-00A3ADA7C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A8C61C3-FB04-4E48-AC0E-D75D14EF7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205AFF5-A939-7343-9304-4D8CC6B86B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AB0B7C4-245D-BE4C-8816-761FD329ED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DC60BD8-3692-6542-9375-A0A3074D1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EAE3-426A-CC48-9497-D5AFB37B22E6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E084CB2-E446-9D4F-99E2-32FA19273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AB4E7B6-D3A8-A64C-8CB8-8013FF580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B328E-1B57-6E4E-8628-31744556F5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8192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6CECC7-28B2-3B4B-9DF6-F77203A26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957B1CA-9D6E-654A-AAEF-4770F8B2E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EAE3-426A-CC48-9497-D5AFB37B22E6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56F37D2-CD16-7A45-8273-C5E6DACCD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124A918-97AF-344C-831F-B5482E464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B328E-1B57-6E4E-8628-31744556F5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0078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AE89616-B787-8B49-BDB8-F3DD25F81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EAE3-426A-CC48-9497-D5AFB37B22E6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BEB3F5-D72C-D04F-9C6B-870DF07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709665-839A-4343-9EDA-6961B57A9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B328E-1B57-6E4E-8628-31744556F5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9865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92B376-3F35-8745-A34D-347D2335C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3391E13-3019-E14C-B58A-C1BB4096E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776BBEA-374F-9E41-B087-37D4706C0A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753A712-5319-044F-8A99-0D19B23FC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EAE3-426A-CC48-9497-D5AFB37B22E6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92A1985-6AEC-2640-8220-24E5641A5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CD6A03D-2F28-A641-950B-C7F2779ED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B328E-1B57-6E4E-8628-31744556F5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0623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7531C2-D894-ED47-8E84-B58282D98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23BFACE-5199-2641-AE0D-D19514345B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7BCD98A-AF2F-104F-9CD1-C7C9BC1E84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139E2E4-4CB8-3849-ADD7-DAE9041EC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EAE3-426A-CC48-9497-D5AFB37B22E6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E3BD58B-E2D7-084A-A632-032B1D80B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7887C8D-A4BB-BD49-86FD-EBCF91C0B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B328E-1B57-6E4E-8628-31744556F5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06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B0FB752-DAA8-7A47-A56C-2E93232A5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B992806-51B4-8D48-869E-1200FF64D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F49AF3E-22B8-354F-BA72-90941C6D87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0EAE3-426A-CC48-9497-D5AFB37B22E6}" type="datetimeFigureOut">
              <a:rPr kumimoji="1" lang="ja-JP" altLang="en-US" smtClean="0"/>
              <a:t>2020/1/10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3467B2-1C0B-7042-ABD5-DB40DCD8BB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CC62E34-1F10-0B4A-8DAE-9067A38A25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B328E-1B57-6E4E-8628-31744556F5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1287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EEABEC3-992A-514E-A18E-8AA732610B6B}"/>
              </a:ext>
            </a:extLst>
          </p:cNvPr>
          <p:cNvSpPr/>
          <p:nvPr/>
        </p:nvSpPr>
        <p:spPr>
          <a:xfrm>
            <a:off x="879231" y="3581399"/>
            <a:ext cx="6228151" cy="1955800"/>
          </a:xfrm>
          <a:prstGeom prst="rect">
            <a:avLst/>
          </a:prstGeom>
          <a:solidFill>
            <a:schemeClr val="bg2">
              <a:lumMod val="90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C1265AC2-8CAE-1248-9600-0B0CCCD5CE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7167108"/>
              </p:ext>
            </p:extLst>
          </p:nvPr>
        </p:nvGraphicFramePr>
        <p:xfrm>
          <a:off x="237144" y="813261"/>
          <a:ext cx="8178800" cy="5536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F2D0409-88AB-3243-AC93-833A80218077}"/>
              </a:ext>
            </a:extLst>
          </p:cNvPr>
          <p:cNvSpPr/>
          <p:nvPr/>
        </p:nvSpPr>
        <p:spPr>
          <a:xfrm>
            <a:off x="237144" y="914400"/>
            <a:ext cx="7865134" cy="527805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628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</Words>
  <Application>Microsoft Macintosh PowerPoint</Application>
  <PresentationFormat>ワイド画面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User</cp:lastModifiedBy>
  <cp:revision>6</cp:revision>
  <dcterms:created xsi:type="dcterms:W3CDTF">2019-08-18T07:16:39Z</dcterms:created>
  <dcterms:modified xsi:type="dcterms:W3CDTF">2020-01-09T21:31:09Z</dcterms:modified>
</cp:coreProperties>
</file>