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71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100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86805-C98A-A646-B83B-5C0F7A3875F2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97C2C-77AF-C346-BAE6-BA087A6835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5068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86805-C98A-A646-B83B-5C0F7A3875F2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97C2C-77AF-C346-BAE6-BA087A6835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585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86805-C98A-A646-B83B-5C0F7A3875F2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97C2C-77AF-C346-BAE6-BA087A6835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4242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86805-C98A-A646-B83B-5C0F7A3875F2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97C2C-77AF-C346-BAE6-BA087A6835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8310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86805-C98A-A646-B83B-5C0F7A3875F2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97C2C-77AF-C346-BAE6-BA087A6835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6712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86805-C98A-A646-B83B-5C0F7A3875F2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97C2C-77AF-C346-BAE6-BA087A6835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8370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86805-C98A-A646-B83B-5C0F7A3875F2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97C2C-77AF-C346-BAE6-BA087A6835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0376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86805-C98A-A646-B83B-5C0F7A3875F2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97C2C-77AF-C346-BAE6-BA087A6835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590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86805-C98A-A646-B83B-5C0F7A3875F2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97C2C-77AF-C346-BAE6-BA087A6835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5777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86805-C98A-A646-B83B-5C0F7A3875F2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97C2C-77AF-C346-BAE6-BA087A6835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503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86805-C98A-A646-B83B-5C0F7A3875F2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97C2C-77AF-C346-BAE6-BA087A6835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5633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86805-C98A-A646-B83B-5C0F7A3875F2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97C2C-77AF-C346-BAE6-BA087A6835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2189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A93BEF9-4C6C-1A4B-8CD7-83A212E4D0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773163" y="1271547"/>
            <a:ext cx="1780027" cy="211495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190BDA1-ED35-6B46-AF89-E54AA76B8C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5701" y="3306727"/>
            <a:ext cx="2114951" cy="214926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E57B6B10-60D2-8544-B6DC-57F7523B33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659" y="3789509"/>
            <a:ext cx="2975860" cy="1674576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819ABA8-EF8F-0549-AA9A-B1D59F00006C}"/>
              </a:ext>
            </a:extLst>
          </p:cNvPr>
          <p:cNvSpPr/>
          <p:nvPr/>
        </p:nvSpPr>
        <p:spPr>
          <a:xfrm>
            <a:off x="440629" y="5455992"/>
            <a:ext cx="8754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ea typeface="Hiragino Maru Gothic Pro W4" panose="020F0400000000000000" pitchFamily="34" charset="-128"/>
                <a:cs typeface="Arial" panose="020B0604020202020204" pitchFamily="34" charset="0"/>
              </a:rPr>
              <a:t>× 800</a:t>
            </a:r>
            <a:endParaRPr lang="en-US" dirty="0">
              <a:latin typeface="Arial" panose="020B0604020202020204" pitchFamily="34" charset="0"/>
              <a:ea typeface="Hiragino Maru Gothic Pro W4" panose="020F0400000000000000" pitchFamily="34" charset="-128"/>
              <a:cs typeface="Arial" panose="020B0604020202020204" pitchFamily="34" charset="0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561FC5D-736A-AF4F-87AD-42922943455D}"/>
              </a:ext>
            </a:extLst>
          </p:cNvPr>
          <p:cNvGrpSpPr/>
          <p:nvPr/>
        </p:nvGrpSpPr>
        <p:grpSpPr>
          <a:xfrm>
            <a:off x="662973" y="1357072"/>
            <a:ext cx="2772546" cy="2293581"/>
            <a:chOff x="425823" y="1435334"/>
            <a:chExt cx="4458498" cy="3688282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4B00D2DF-47C7-AB43-8BC9-62533B5783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51" b="98246" l="5783" r="99666">
                          <a14:foregroundMark x1="79388" y1="42489" x2="79388" y2="42489"/>
                          <a14:foregroundMark x1="87484" y1="49698" x2="87484" y2="49698"/>
                          <a14:foregroundMark x1="68106" y1="55948" x2="68106" y2="55948"/>
                          <a14:foregroundMark x1="57723" y1="45367" x2="57723" y2="45367"/>
                          <a14:foregroundMark x1="49165" y1="42955" x2="49165" y2="42955"/>
                          <a14:foregroundMark x1="9021" y1="21793" x2="9021" y2="21793"/>
                          <a14:foregroundMark x1="9021" y1="21793" x2="9021" y2="21793"/>
                          <a14:foregroundMark x1="11282" y1="14583" x2="11282" y2="14583"/>
                          <a14:foregroundMark x1="82524" y1="34786" x2="82524" y2="34786"/>
                          <a14:foregroundMark x1="96967" y1="95395" x2="96967" y2="95395"/>
                          <a14:foregroundMark x1="99666" y1="98273" x2="99666" y2="98273"/>
                          <a14:foregroundMark x1="5783" y1="34348" x2="5783" y2="343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4156" y="1627713"/>
              <a:ext cx="3620679" cy="3394850"/>
            </a:xfrm>
            <a:prstGeom prst="rect">
              <a:avLst/>
            </a:prstGeom>
          </p:spPr>
        </p:pic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DDD4293-EBD0-DF4E-8B5E-07A7783F3255}"/>
                </a:ext>
              </a:extLst>
            </p:cNvPr>
            <p:cNvSpPr txBox="1"/>
            <p:nvPr/>
          </p:nvSpPr>
          <p:spPr>
            <a:xfrm>
              <a:off x="425823" y="4316341"/>
              <a:ext cx="1436333" cy="445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tabLst>
                  <a:tab pos="561975" algn="l"/>
                </a:tabLst>
              </a:pPr>
              <a:r>
                <a:rPr lang="en-US" sz="1200" dirty="0">
                  <a:latin typeface="Arial" panose="020B0604020202020204" pitchFamily="34" charset="0"/>
                  <a:ea typeface="Hiragino Maru Gothic Pro W4" panose="020F0400000000000000" pitchFamily="34" charset="-128"/>
                  <a:cs typeface="Arial" panose="020B0604020202020204" pitchFamily="34" charset="0"/>
                </a:rPr>
                <a:t>H:120 mm</a:t>
              </a:r>
            </a:p>
          </p:txBody>
        </p: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950C9968-CA48-3744-8F88-90DE5CA575A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26834" y="3733691"/>
              <a:ext cx="455314" cy="557890"/>
            </a:xfrm>
            <a:prstGeom prst="line">
              <a:avLst/>
            </a:prstGeom>
            <a:ln w="3492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35D2D5D4-9E79-3344-BCF6-D7A03373BF1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783891" y="2401996"/>
              <a:ext cx="604354" cy="1973023"/>
            </a:xfrm>
            <a:prstGeom prst="line">
              <a:avLst/>
            </a:prstGeom>
            <a:ln w="3492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5111BE68-46D0-9E47-ACFE-96E0AEDB8221}"/>
                </a:ext>
              </a:extLst>
            </p:cNvPr>
            <p:cNvSpPr txBox="1"/>
            <p:nvPr/>
          </p:nvSpPr>
          <p:spPr>
            <a:xfrm rot="4353854">
              <a:off x="3640225" y="2987928"/>
              <a:ext cx="1436334" cy="445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ea typeface="Hiragino Maru Gothic Pro W4" panose="020F0400000000000000" pitchFamily="34" charset="-128"/>
                  <a:cs typeface="Arial" panose="020B0604020202020204" pitchFamily="34" charset="0"/>
                </a:rPr>
                <a:t>D:130 mm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2ECC041F-24EF-7249-8ED5-CBFA2B4EF41E}"/>
                </a:ext>
              </a:extLst>
            </p:cNvPr>
            <p:cNvSpPr txBox="1"/>
            <p:nvPr/>
          </p:nvSpPr>
          <p:spPr>
            <a:xfrm>
              <a:off x="2768901" y="4678177"/>
              <a:ext cx="2115420" cy="44543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ea typeface="Hiragino Maru Gothic Pro W4" panose="020F0400000000000000" pitchFamily="34" charset="-128"/>
                  <a:cs typeface="Arial" panose="020B0604020202020204" pitchFamily="34" charset="0"/>
                </a:rPr>
                <a:t>Weight: 185 g</a:t>
              </a:r>
            </a:p>
          </p:txBody>
        </p: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F3CDFC60-F885-8A4F-9771-64350023FF8E}"/>
                </a:ext>
              </a:extLst>
            </p:cNvPr>
            <p:cNvCxnSpPr>
              <a:cxnSpLocks/>
            </p:cNvCxnSpPr>
            <p:nvPr/>
          </p:nvCxnSpPr>
          <p:spPr>
            <a:xfrm>
              <a:off x="948369" y="1895297"/>
              <a:ext cx="2696874" cy="11645"/>
            </a:xfrm>
            <a:prstGeom prst="line">
              <a:avLst/>
            </a:prstGeom>
            <a:ln w="3492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8CBB20CD-D779-BF40-92E6-7A0DA554867A}"/>
                </a:ext>
              </a:extLst>
            </p:cNvPr>
            <p:cNvSpPr txBox="1"/>
            <p:nvPr/>
          </p:nvSpPr>
          <p:spPr>
            <a:xfrm>
              <a:off x="1060141" y="1435334"/>
              <a:ext cx="2140532" cy="445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ea typeface="Hiragino Maru Gothic Pro W4" panose="020F0400000000000000" pitchFamily="34" charset="-128"/>
                  <a:cs typeface="Arial" panose="020B0604020202020204" pitchFamily="34" charset="0"/>
                </a:rPr>
                <a:t>W:175 mm</a:t>
              </a:r>
            </a:p>
          </p:txBody>
        </p:sp>
      </p:grp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7ADD3E42-6FDF-9F4D-898C-FBE4CC85657F}"/>
              </a:ext>
            </a:extLst>
          </p:cNvPr>
          <p:cNvSpPr/>
          <p:nvPr/>
        </p:nvSpPr>
        <p:spPr>
          <a:xfrm>
            <a:off x="328584" y="1341832"/>
            <a:ext cx="5468268" cy="446825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052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18</Words>
  <Application>Microsoft Macintosh PowerPoint</Application>
  <PresentationFormat>画面に合わせる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User</cp:lastModifiedBy>
  <cp:revision>7</cp:revision>
  <dcterms:created xsi:type="dcterms:W3CDTF">2019-08-18T07:17:47Z</dcterms:created>
  <dcterms:modified xsi:type="dcterms:W3CDTF">2020-01-09T21:30:08Z</dcterms:modified>
</cp:coreProperties>
</file>