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327"/>
  </p:normalViewPr>
  <p:slideViewPr>
    <p:cSldViewPr snapToGrid="0" snapToObjects="1">
      <p:cViewPr varScale="1">
        <p:scale>
          <a:sx n="98" d="100"/>
          <a:sy n="98" d="100"/>
        </p:scale>
        <p:origin x="1408" y="7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F0DFB-AB4D-124A-AC44-7AA1757167CB}" type="datetimeFigureOut">
              <a:rPr kumimoji="1" lang="ja-US" altLang="en-US" smtClean="0"/>
              <a:t>2020/08/20</a:t>
            </a:fld>
            <a:endParaRPr kumimoji="1" lang="ja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E0F8E-4E4A-4247-9C29-00D00C166DFC}" type="slidenum">
              <a:rPr kumimoji="1" lang="ja-US" altLang="en-US" smtClean="0"/>
              <a:t>‹#›</a:t>
            </a:fld>
            <a:endParaRPr kumimoji="1" lang="ja-US" altLang="en-US"/>
          </a:p>
        </p:txBody>
      </p:sp>
    </p:spTree>
    <p:extLst>
      <p:ext uri="{BB962C8B-B14F-4D97-AF65-F5344CB8AC3E}">
        <p14:creationId xmlns:p14="http://schemas.microsoft.com/office/powerpoint/2010/main" val="16723139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F0DFB-AB4D-124A-AC44-7AA1757167CB}" type="datetimeFigureOut">
              <a:rPr kumimoji="1" lang="ja-US" altLang="en-US" smtClean="0"/>
              <a:t>2020/08/20</a:t>
            </a:fld>
            <a:endParaRPr kumimoji="1" lang="ja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E0F8E-4E4A-4247-9C29-00D00C166DFC}" type="slidenum">
              <a:rPr kumimoji="1" lang="ja-US" altLang="en-US" smtClean="0"/>
              <a:t>‹#›</a:t>
            </a:fld>
            <a:endParaRPr kumimoji="1" lang="ja-US" altLang="en-US"/>
          </a:p>
        </p:txBody>
      </p:sp>
    </p:spTree>
    <p:extLst>
      <p:ext uri="{BB962C8B-B14F-4D97-AF65-F5344CB8AC3E}">
        <p14:creationId xmlns:p14="http://schemas.microsoft.com/office/powerpoint/2010/main" val="23696497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F0DFB-AB4D-124A-AC44-7AA1757167CB}" type="datetimeFigureOut">
              <a:rPr kumimoji="1" lang="ja-US" altLang="en-US" smtClean="0"/>
              <a:t>2020/08/20</a:t>
            </a:fld>
            <a:endParaRPr kumimoji="1" lang="ja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E0F8E-4E4A-4247-9C29-00D00C166DFC}" type="slidenum">
              <a:rPr kumimoji="1" lang="ja-US" altLang="en-US" smtClean="0"/>
              <a:t>‹#›</a:t>
            </a:fld>
            <a:endParaRPr kumimoji="1" lang="ja-US" altLang="en-US"/>
          </a:p>
        </p:txBody>
      </p:sp>
    </p:spTree>
    <p:extLst>
      <p:ext uri="{BB962C8B-B14F-4D97-AF65-F5344CB8AC3E}">
        <p14:creationId xmlns:p14="http://schemas.microsoft.com/office/powerpoint/2010/main" val="23271163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F0DFB-AB4D-124A-AC44-7AA1757167CB}" type="datetimeFigureOut">
              <a:rPr kumimoji="1" lang="ja-US" altLang="en-US" smtClean="0"/>
              <a:t>2020/08/20</a:t>
            </a:fld>
            <a:endParaRPr kumimoji="1" lang="ja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E0F8E-4E4A-4247-9C29-00D00C166DFC}" type="slidenum">
              <a:rPr kumimoji="1" lang="ja-US" altLang="en-US" smtClean="0"/>
              <a:t>‹#›</a:t>
            </a:fld>
            <a:endParaRPr kumimoji="1" lang="ja-US" altLang="en-US"/>
          </a:p>
        </p:txBody>
      </p:sp>
    </p:spTree>
    <p:extLst>
      <p:ext uri="{BB962C8B-B14F-4D97-AF65-F5344CB8AC3E}">
        <p14:creationId xmlns:p14="http://schemas.microsoft.com/office/powerpoint/2010/main" val="3575549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F0DFB-AB4D-124A-AC44-7AA1757167CB}" type="datetimeFigureOut">
              <a:rPr kumimoji="1" lang="ja-US" altLang="en-US" smtClean="0"/>
              <a:t>2020/08/20</a:t>
            </a:fld>
            <a:endParaRPr kumimoji="1" lang="ja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E0F8E-4E4A-4247-9C29-00D00C166DFC}" type="slidenum">
              <a:rPr kumimoji="1" lang="ja-US" altLang="en-US" smtClean="0"/>
              <a:t>‹#›</a:t>
            </a:fld>
            <a:endParaRPr kumimoji="1" lang="ja-US" altLang="en-US"/>
          </a:p>
        </p:txBody>
      </p:sp>
    </p:spTree>
    <p:extLst>
      <p:ext uri="{BB962C8B-B14F-4D97-AF65-F5344CB8AC3E}">
        <p14:creationId xmlns:p14="http://schemas.microsoft.com/office/powerpoint/2010/main" val="30755594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F0DFB-AB4D-124A-AC44-7AA1757167CB}" type="datetimeFigureOut">
              <a:rPr kumimoji="1" lang="ja-US" altLang="en-US" smtClean="0"/>
              <a:t>2020/08/20</a:t>
            </a:fld>
            <a:endParaRPr kumimoji="1" lang="ja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E0F8E-4E4A-4247-9C29-00D00C166DFC}" type="slidenum">
              <a:rPr kumimoji="1" lang="ja-US" altLang="en-US" smtClean="0"/>
              <a:t>‹#›</a:t>
            </a:fld>
            <a:endParaRPr kumimoji="1" lang="ja-US" altLang="en-US"/>
          </a:p>
        </p:txBody>
      </p:sp>
    </p:spTree>
    <p:extLst>
      <p:ext uri="{BB962C8B-B14F-4D97-AF65-F5344CB8AC3E}">
        <p14:creationId xmlns:p14="http://schemas.microsoft.com/office/powerpoint/2010/main" val="5039483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F0DFB-AB4D-124A-AC44-7AA1757167CB}" type="datetimeFigureOut">
              <a:rPr kumimoji="1" lang="ja-US" altLang="en-US" smtClean="0"/>
              <a:t>2020/08/20</a:t>
            </a:fld>
            <a:endParaRPr kumimoji="1" lang="ja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E0F8E-4E4A-4247-9C29-00D00C166DFC}" type="slidenum">
              <a:rPr kumimoji="1" lang="ja-US" altLang="en-US" smtClean="0"/>
              <a:t>‹#›</a:t>
            </a:fld>
            <a:endParaRPr kumimoji="1" lang="ja-US" altLang="en-US"/>
          </a:p>
        </p:txBody>
      </p:sp>
    </p:spTree>
    <p:extLst>
      <p:ext uri="{BB962C8B-B14F-4D97-AF65-F5344CB8AC3E}">
        <p14:creationId xmlns:p14="http://schemas.microsoft.com/office/powerpoint/2010/main" val="29772157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F0DFB-AB4D-124A-AC44-7AA1757167CB}" type="datetimeFigureOut">
              <a:rPr kumimoji="1" lang="ja-US" altLang="en-US" smtClean="0"/>
              <a:t>2020/08/20</a:t>
            </a:fld>
            <a:endParaRPr kumimoji="1" lang="ja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E0F8E-4E4A-4247-9C29-00D00C166DFC}" type="slidenum">
              <a:rPr kumimoji="1" lang="ja-US" altLang="en-US" smtClean="0"/>
              <a:t>‹#›</a:t>
            </a:fld>
            <a:endParaRPr kumimoji="1" lang="ja-US" altLang="en-US"/>
          </a:p>
        </p:txBody>
      </p:sp>
    </p:spTree>
    <p:extLst>
      <p:ext uri="{BB962C8B-B14F-4D97-AF65-F5344CB8AC3E}">
        <p14:creationId xmlns:p14="http://schemas.microsoft.com/office/powerpoint/2010/main" val="28553801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F0DFB-AB4D-124A-AC44-7AA1757167CB}" type="datetimeFigureOut">
              <a:rPr kumimoji="1" lang="ja-US" altLang="en-US" smtClean="0"/>
              <a:t>2020/08/20</a:t>
            </a:fld>
            <a:endParaRPr kumimoji="1" lang="ja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E0F8E-4E4A-4247-9C29-00D00C166DFC}" type="slidenum">
              <a:rPr kumimoji="1" lang="ja-US" altLang="en-US" smtClean="0"/>
              <a:t>‹#›</a:t>
            </a:fld>
            <a:endParaRPr kumimoji="1" lang="ja-US" altLang="en-US"/>
          </a:p>
        </p:txBody>
      </p:sp>
    </p:spTree>
    <p:extLst>
      <p:ext uri="{BB962C8B-B14F-4D97-AF65-F5344CB8AC3E}">
        <p14:creationId xmlns:p14="http://schemas.microsoft.com/office/powerpoint/2010/main" val="34353135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F0DFB-AB4D-124A-AC44-7AA1757167CB}" type="datetimeFigureOut">
              <a:rPr kumimoji="1" lang="ja-US" altLang="en-US" smtClean="0"/>
              <a:t>2020/08/20</a:t>
            </a:fld>
            <a:endParaRPr kumimoji="1" lang="ja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E0F8E-4E4A-4247-9C29-00D00C166DFC}" type="slidenum">
              <a:rPr kumimoji="1" lang="ja-US" altLang="en-US" smtClean="0"/>
              <a:t>‹#›</a:t>
            </a:fld>
            <a:endParaRPr kumimoji="1" lang="ja-US" altLang="en-US"/>
          </a:p>
        </p:txBody>
      </p:sp>
    </p:spTree>
    <p:extLst>
      <p:ext uri="{BB962C8B-B14F-4D97-AF65-F5344CB8AC3E}">
        <p14:creationId xmlns:p14="http://schemas.microsoft.com/office/powerpoint/2010/main" val="22061361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F0DFB-AB4D-124A-AC44-7AA1757167CB}" type="datetimeFigureOut">
              <a:rPr kumimoji="1" lang="ja-US" altLang="en-US" smtClean="0"/>
              <a:t>2020/08/20</a:t>
            </a:fld>
            <a:endParaRPr kumimoji="1" lang="ja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E0F8E-4E4A-4247-9C29-00D00C166DFC}" type="slidenum">
              <a:rPr kumimoji="1" lang="ja-US" altLang="en-US" smtClean="0"/>
              <a:t>‹#›</a:t>
            </a:fld>
            <a:endParaRPr kumimoji="1" lang="ja-US" altLang="en-US"/>
          </a:p>
        </p:txBody>
      </p:sp>
    </p:spTree>
    <p:extLst>
      <p:ext uri="{BB962C8B-B14F-4D97-AF65-F5344CB8AC3E}">
        <p14:creationId xmlns:p14="http://schemas.microsoft.com/office/powerpoint/2010/main" val="3800158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AF0DFB-AB4D-124A-AC44-7AA1757167CB}" type="datetimeFigureOut">
              <a:rPr kumimoji="1" lang="ja-US" altLang="en-US" smtClean="0"/>
              <a:t>2020/08/20</a:t>
            </a:fld>
            <a:endParaRPr kumimoji="1" lang="ja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DE0F8E-4E4A-4247-9C29-00D00C166DFC}" type="slidenum">
              <a:rPr kumimoji="1" lang="ja-US" altLang="en-US" smtClean="0"/>
              <a:t>‹#›</a:t>
            </a:fld>
            <a:endParaRPr kumimoji="1" lang="ja-US" altLang="en-US"/>
          </a:p>
        </p:txBody>
      </p:sp>
    </p:spTree>
    <p:extLst>
      <p:ext uri="{BB962C8B-B14F-4D97-AF65-F5344CB8AC3E}">
        <p14:creationId xmlns:p14="http://schemas.microsoft.com/office/powerpoint/2010/main" val="2838659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88F5B2AC-5DED-5A41-95F7-089C2A43F1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781170" y="-190587"/>
            <a:ext cx="1393121" cy="4022946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9638FF4F-F80E-7842-AAE9-54E385892A9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586951">
            <a:off x="1680380" y="1626060"/>
            <a:ext cx="1552844" cy="4110758"/>
          </a:xfrm>
          <a:custGeom>
            <a:avLst/>
            <a:gdLst>
              <a:gd name="connsiteX0" fmla="*/ 263091 w 2075180"/>
              <a:gd name="connsiteY0" fmla="*/ 4931710 h 4931710"/>
              <a:gd name="connsiteX1" fmla="*/ 0 w 2075180"/>
              <a:gd name="connsiteY1" fmla="*/ 98642 h 4931710"/>
              <a:gd name="connsiteX2" fmla="*/ 1812090 w 2075180"/>
              <a:gd name="connsiteY2" fmla="*/ 0 h 4931710"/>
              <a:gd name="connsiteX3" fmla="*/ 2075180 w 2075180"/>
              <a:gd name="connsiteY3" fmla="*/ 4833068 h 4931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75180" h="4931710">
                <a:moveTo>
                  <a:pt x="263091" y="4931710"/>
                </a:moveTo>
                <a:lnTo>
                  <a:pt x="0" y="98642"/>
                </a:lnTo>
                <a:lnTo>
                  <a:pt x="1812090" y="0"/>
                </a:lnTo>
                <a:lnTo>
                  <a:pt x="2075180" y="4833068"/>
                </a:lnTo>
                <a:close/>
              </a:path>
            </a:pathLst>
          </a:cu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18A3F5AE-4FA2-A84D-BCD5-3D4784BA1CF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6256" y="4796696"/>
            <a:ext cx="4022947" cy="134280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C0F1902E-928C-6D41-A86C-CC253CBDC8C5}"/>
              </a:ext>
            </a:extLst>
          </p:cNvPr>
          <p:cNvSpPr txBox="1"/>
          <p:nvPr/>
        </p:nvSpPr>
        <p:spPr>
          <a:xfrm>
            <a:off x="262489" y="422862"/>
            <a:ext cx="4449407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ea typeface="Hiragino Maru Gothic ProN W4" panose="020F0400000000000000" pitchFamily="34" charset="-128"/>
                <a:cs typeface="Arial" panose="020B0604020202020204" pitchFamily="34" charset="0"/>
              </a:rPr>
              <a:t>(a) White background under natural light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24178EB-6FAA-7D44-B907-AF728F24017F}"/>
              </a:ext>
            </a:extLst>
          </p:cNvPr>
          <p:cNvSpPr txBox="1"/>
          <p:nvPr/>
        </p:nvSpPr>
        <p:spPr>
          <a:xfrm>
            <a:off x="466257" y="735290"/>
            <a:ext cx="4406457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ea typeface="Hiragino Maru Gothic Pro W4" panose="020F0400000000000000" pitchFamily="34" charset="-128"/>
                <a:cs typeface="Arial" panose="020B0604020202020204" pitchFamily="34" charset="0"/>
              </a:rPr>
              <a:t>Pos.   Neg.    </a:t>
            </a:r>
            <a:r>
              <a:rPr lang="en-US" sz="2000" dirty="0">
                <a:latin typeface="Arial" panose="020B0604020202020204" pitchFamily="34" charset="0"/>
                <a:ea typeface="Hiragino Maru Gothic Pro W4" panose="020F0400000000000000" pitchFamily="34" charset="-128"/>
                <a:cs typeface="Arial" panose="020B0604020202020204" pitchFamily="34" charset="0"/>
              </a:rPr>
              <a:t>+    +     -     +     +     -</a:t>
            </a:r>
            <a:endParaRPr lang="en-US" sz="1200" dirty="0">
              <a:latin typeface="Arial" panose="020B0604020202020204" pitchFamily="34" charset="0"/>
              <a:ea typeface="Hiragino Maru Gothic Pro W4" panose="020F0400000000000000" pitchFamily="34" charset="-128"/>
              <a:cs typeface="Arial" panose="020B0604020202020204" pitchFamily="34" charset="0"/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A9C3409-5BFC-9442-A82E-CC464B41ED52}"/>
              </a:ext>
            </a:extLst>
          </p:cNvPr>
          <p:cNvSpPr/>
          <p:nvPr/>
        </p:nvSpPr>
        <p:spPr>
          <a:xfrm>
            <a:off x="228947" y="2609779"/>
            <a:ext cx="42755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US" dirty="0">
                <a:latin typeface="Arial" panose="020B0604020202020204" pitchFamily="34" charset="0"/>
                <a:ea typeface="Hiragino Maru Gothic Pro W4" panose="020F0400000000000000" pitchFamily="34" charset="-128"/>
                <a:cs typeface="Arial" panose="020B0604020202020204" pitchFamily="34" charset="0"/>
              </a:rPr>
              <a:t>(b) Black background</a:t>
            </a:r>
            <a:r>
              <a:rPr lang="ja-JP" altLang="en-US">
                <a:latin typeface="Arial" panose="020B0604020202020204" pitchFamily="34" charset="0"/>
                <a:ea typeface="Hiragino Maru Gothic Pro W4" panose="020F0400000000000000" pitchFamily="34" charset="-128"/>
                <a:cs typeface="Arial" panose="020B0604020202020204" pitchFamily="34" charset="0"/>
              </a:rPr>
              <a:t> </a:t>
            </a:r>
            <a:r>
              <a:rPr lang="en-US" altLang="ja-JP" dirty="0">
                <a:latin typeface="Arial" panose="020B0604020202020204" pitchFamily="34" charset="0"/>
                <a:ea typeface="Hiragino Maru Gothic Pro W4" panose="020F0400000000000000" pitchFamily="34" charset="-128"/>
                <a:cs typeface="Arial" panose="020B0604020202020204" pitchFamily="34" charset="0"/>
              </a:rPr>
              <a:t>under natural light</a:t>
            </a:r>
            <a:endParaRPr lang="ja-US" altLang="en-US" dirty="0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0E25E91C-3638-2E40-857A-2A8AC62F7EC6}"/>
              </a:ext>
            </a:extLst>
          </p:cNvPr>
          <p:cNvSpPr/>
          <p:nvPr/>
        </p:nvSpPr>
        <p:spPr>
          <a:xfrm>
            <a:off x="228947" y="4427364"/>
            <a:ext cx="20826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US" dirty="0">
                <a:latin typeface="Arial" panose="020B0604020202020204" pitchFamily="34" charset="0"/>
                <a:ea typeface="Hiragino Maru Gothic Pro W4" panose="020F0400000000000000" pitchFamily="34" charset="-128"/>
                <a:cs typeface="Arial" panose="020B0604020202020204" pitchFamily="34" charset="0"/>
              </a:rPr>
              <a:t> (c) Under UV light</a:t>
            </a:r>
            <a:endParaRPr lang="ja-US" altLang="en-US" dirty="0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A903EB4A-6D16-8C4E-AD0B-DD38A442CAA2}"/>
              </a:ext>
            </a:extLst>
          </p:cNvPr>
          <p:cNvSpPr/>
          <p:nvPr/>
        </p:nvSpPr>
        <p:spPr>
          <a:xfrm>
            <a:off x="262489" y="300446"/>
            <a:ext cx="4449407" cy="60742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US" altLang="en-US"/>
          </a:p>
        </p:txBody>
      </p:sp>
    </p:spTree>
    <p:extLst>
      <p:ext uri="{BB962C8B-B14F-4D97-AF65-F5344CB8AC3E}">
        <p14:creationId xmlns:p14="http://schemas.microsoft.com/office/powerpoint/2010/main" val="30109860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</TotalTime>
  <Words>33</Words>
  <Application>Microsoft Macintosh PowerPoint</Application>
  <PresentationFormat>画面に合わせる (4:3)</PresentationFormat>
  <Paragraphs>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fujiyoshi.so.62w@kyoto-u.jp</dc:creator>
  <cp:lastModifiedBy>fujiyoshi.so.62w@kyoto-u.jp</cp:lastModifiedBy>
  <cp:revision>2</cp:revision>
  <dcterms:created xsi:type="dcterms:W3CDTF">2020-08-20T09:05:54Z</dcterms:created>
  <dcterms:modified xsi:type="dcterms:W3CDTF">2020-08-20T09:31:53Z</dcterms:modified>
</cp:coreProperties>
</file>