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41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48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19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25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43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92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60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1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78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87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724E9-6206-419C-8D60-A4036E71F612}" type="datetimeFigureOut">
              <a:rPr kumimoji="1" lang="ja-JP" altLang="en-US" smtClean="0"/>
              <a:t>2021/12/15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A5D3A-C3BF-4306-8516-7B6B94014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89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749715"/>
              </p:ext>
            </p:extLst>
          </p:nvPr>
        </p:nvGraphicFramePr>
        <p:xfrm>
          <a:off x="83125" y="685790"/>
          <a:ext cx="8790710" cy="5538528"/>
        </p:xfrm>
        <a:graphic>
          <a:graphicData uri="http://schemas.openxmlformats.org/drawingml/2006/table">
            <a:tbl>
              <a:tblPr/>
              <a:tblGrid>
                <a:gridCol w="591893">
                  <a:extLst>
                    <a:ext uri="{9D8B030D-6E8A-4147-A177-3AD203B41FA5}">
                      <a16:colId xmlns:a16="http://schemas.microsoft.com/office/drawing/2014/main" val="101236220"/>
                    </a:ext>
                  </a:extLst>
                </a:gridCol>
                <a:gridCol w="1677031">
                  <a:extLst>
                    <a:ext uri="{9D8B030D-6E8A-4147-A177-3AD203B41FA5}">
                      <a16:colId xmlns:a16="http://schemas.microsoft.com/office/drawing/2014/main" val="1792222037"/>
                    </a:ext>
                  </a:extLst>
                </a:gridCol>
                <a:gridCol w="767269">
                  <a:extLst>
                    <a:ext uri="{9D8B030D-6E8A-4147-A177-3AD203B41FA5}">
                      <a16:colId xmlns:a16="http://schemas.microsoft.com/office/drawing/2014/main" val="3691598374"/>
                    </a:ext>
                  </a:extLst>
                </a:gridCol>
                <a:gridCol w="854957">
                  <a:extLst>
                    <a:ext uri="{9D8B030D-6E8A-4147-A177-3AD203B41FA5}">
                      <a16:colId xmlns:a16="http://schemas.microsoft.com/office/drawing/2014/main" val="191592004"/>
                    </a:ext>
                  </a:extLst>
                </a:gridCol>
                <a:gridCol w="591893">
                  <a:extLst>
                    <a:ext uri="{9D8B030D-6E8A-4147-A177-3AD203B41FA5}">
                      <a16:colId xmlns:a16="http://schemas.microsoft.com/office/drawing/2014/main" val="3175560136"/>
                    </a:ext>
                  </a:extLst>
                </a:gridCol>
                <a:gridCol w="591893">
                  <a:extLst>
                    <a:ext uri="{9D8B030D-6E8A-4147-A177-3AD203B41FA5}">
                      <a16:colId xmlns:a16="http://schemas.microsoft.com/office/drawing/2014/main" val="3459214493"/>
                    </a:ext>
                  </a:extLst>
                </a:gridCol>
                <a:gridCol w="2093548">
                  <a:extLst>
                    <a:ext uri="{9D8B030D-6E8A-4147-A177-3AD203B41FA5}">
                      <a16:colId xmlns:a16="http://schemas.microsoft.com/office/drawing/2014/main" val="456047278"/>
                    </a:ext>
                  </a:extLst>
                </a:gridCol>
                <a:gridCol w="767269">
                  <a:extLst>
                    <a:ext uri="{9D8B030D-6E8A-4147-A177-3AD203B41FA5}">
                      <a16:colId xmlns:a16="http://schemas.microsoft.com/office/drawing/2014/main" val="1068435064"/>
                    </a:ext>
                  </a:extLst>
                </a:gridCol>
                <a:gridCol w="854957">
                  <a:extLst>
                    <a:ext uri="{9D8B030D-6E8A-4147-A177-3AD203B41FA5}">
                      <a16:colId xmlns:a16="http://schemas.microsoft.com/office/drawing/2014/main" val="4020760744"/>
                    </a:ext>
                  </a:extLst>
                </a:gridCol>
              </a:tblGrid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No.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formula name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Lot number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yield ratio(%)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No.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formula name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Lot number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yield ratio(%)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1233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Anchusan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2150005010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17.7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Kyukikyogaito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2140059010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49.1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007113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Bakumondoto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2170029010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34.9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33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Maobushisaishinto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2140088010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30.6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735804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Boiogito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2160020010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46.5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34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Mokuboito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2140034010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17.9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786092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Chikujountanto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2160065010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54.2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35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Ninjinto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2160032010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42.9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791320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Chotosan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2140045010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51.6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36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Ninjinyoeito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2140077010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39.5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772441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Daibofuto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2180068010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57.9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37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Ogikenchuto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2140071010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42.8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223370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Daikenchuto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2150073010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45.7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38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Rikkosan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2140080010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53.8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437568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Goreisan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2180017010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49.1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39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Rikkunshito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2150039010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47.3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036237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Gorinsan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2150047010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34.3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40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Rokumigan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2160063010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45.2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088122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Goshajinkigan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2150076010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54.9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Ryokankyomishingeninto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2140086010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52.1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49934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Goshuyuto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2160031010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52.3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Ryokeijutsukanto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2140037010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36.6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649075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Hachimijiogan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2180007010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34.8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43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Ryokyojutsukanto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2140085010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49.9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78721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Hangebyakujutsutemmato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2140035010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55.0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44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Saikokeishikankyoto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2140011010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33.7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419553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Hangekobokuto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2170016010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45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Saikokeishito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2170010010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41.0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965251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Hangeshashinto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2170014010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33.6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46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Saikoseikanto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2140080010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53.8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247428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16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Hochuekkito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2140038010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41.1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47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Seishoekkito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2140092010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48.2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605741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17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Jidabokuippo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2140064010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44.7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48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Shakanzoto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2170050010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51.4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0566000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18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Jiinshihoto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2160066010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51.5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49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Shakuyakukanzoto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2170054010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46.7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972603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19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Jinsoin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2170053010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48.1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50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Shichimotsukokato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2160043010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49.9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112562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20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Juzentaihoto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2140046010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66.7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Shikunshito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2140058010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40.8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234633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Kakkonto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2160001010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55.2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Shimbuto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2180030010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41.7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388322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Kambakutaisoto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2140057010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49.6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53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Shimotsuto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2140056010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53.0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407930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23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Kamikihito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2140093010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61.0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54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Shohangekabukuryoto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2150021010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17.0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2443846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24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2140089010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40.8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55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Shokenchuto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2170072010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51.1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653677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25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Keishibukuryogan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2150025010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53.0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56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Tokiinshi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2150062010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36.6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115572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26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Keishikajutsubuto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2160018010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52.3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57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Tokikenchuto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2160087010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32.1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610457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Keishikaryukotsuboreito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2160026010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50.0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58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Tokishakuyakusan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2150023010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29.1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41126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28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Keishikashakuyakuto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2160048010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62.3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59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Tokishigyakukagoshuyushokyoto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2140036010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44.4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324367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29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Keishininjinto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2160061010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31.6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60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Tokito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2140074010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46.3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093350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30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Keishito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2170041010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65.3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Unkeito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2140075010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34.5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14332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31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Kihito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2140052010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39.7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62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Yokukansan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2170054010</a:t>
                      </a:r>
                    </a:p>
                  </a:txBody>
                  <a:tcPr marL="5439" marR="5439" marT="54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46.7 </a:t>
                      </a:r>
                    </a:p>
                  </a:txBody>
                  <a:tcPr marL="5439" marR="5439" marT="54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192238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342902" y="270914"/>
            <a:ext cx="5684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JP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1. </a:t>
            </a:r>
            <a:r>
              <a:rPr kumimoji="1" lang="en-US" altLang="ja-JP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Lot numbers and yield ratios of</a:t>
            </a:r>
            <a:r>
              <a: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herbal medicines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3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278</Words>
  <Application>Microsoft Office PowerPoint</Application>
  <PresentationFormat>画面に合わせる (4:3)</PresentationFormat>
  <Paragraphs>259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常風 興平</dc:creator>
  <cp:lastModifiedBy>常風 興平</cp:lastModifiedBy>
  <cp:revision>1</cp:revision>
  <dcterms:created xsi:type="dcterms:W3CDTF">2021-12-15T09:29:27Z</dcterms:created>
  <dcterms:modified xsi:type="dcterms:W3CDTF">2021-12-15T09:31:23Z</dcterms:modified>
</cp:coreProperties>
</file>