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38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2300192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676462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3487869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3410602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233383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40037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614527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930922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529896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183576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730992F-0230-4AE9-A539-1B1FA895572B}" type="datetimeFigureOut">
              <a:rPr kumimoji="1" lang="ja-JP" altLang="en-US" smtClean="0"/>
              <a:t>2021/12/17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173161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30992F-0230-4AE9-A539-1B1FA895572B}" type="datetimeFigureOut">
              <a:rPr kumimoji="1" lang="ja-JP" altLang="en-US" smtClean="0"/>
              <a:t>2021/12/17</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25B05-5280-4E40-B02E-2B73D0CE1899}" type="slidenum">
              <a:rPr kumimoji="1" lang="ja-JP" altLang="en-US" smtClean="0"/>
              <a:t>‹#›</a:t>
            </a:fld>
            <a:endParaRPr kumimoji="1" lang="ja-JP" altLang="en-US"/>
          </a:p>
        </p:txBody>
      </p:sp>
    </p:spTree>
    <p:extLst>
      <p:ext uri="{BB962C8B-B14F-4D97-AF65-F5344CB8AC3E}">
        <p14:creationId xmlns:p14="http://schemas.microsoft.com/office/powerpoint/2010/main" val="293264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88" y="-789357"/>
            <a:ext cx="9144000" cy="6555179"/>
          </a:xfrm>
          <a:prstGeom prst="rect">
            <a:avLst/>
          </a:prstGeom>
        </p:spPr>
      </p:pic>
      <p:sp>
        <p:nvSpPr>
          <p:cNvPr id="6" name="正方形/長方形 5"/>
          <p:cNvSpPr/>
          <p:nvPr/>
        </p:nvSpPr>
        <p:spPr>
          <a:xfrm>
            <a:off x="1046281" y="-659413"/>
            <a:ext cx="6981093" cy="9847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0" y="5590666"/>
            <a:ext cx="9144000" cy="1354217"/>
          </a:xfrm>
          <a:prstGeom prst="rect">
            <a:avLst/>
          </a:prstGeom>
          <a:noFill/>
        </p:spPr>
        <p:txBody>
          <a:bodyPr wrap="square" rtlCol="0">
            <a:spAutoFit/>
          </a:bodyPr>
          <a:lstStyle/>
          <a:p>
            <a:r>
              <a:rPr lang="en-IN" sz="1600" dirty="0">
                <a:latin typeface="Times New Roman" panose="02020603050405020304" pitchFamily="18" charset="0"/>
                <a:cs typeface="Times New Roman" panose="02020603050405020304" pitchFamily="18" charset="0"/>
              </a:rPr>
              <a:t>Supplement information 2</a:t>
            </a:r>
            <a:r>
              <a:rPr lang="ja-JP" altLang="ja-JP" sz="1600" dirty="0" smtClean="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The 3D-HPLC profile for the </a:t>
            </a:r>
            <a:r>
              <a:rPr lang="en-US" altLang="ja-JP" sz="1600" dirty="0" err="1">
                <a:latin typeface="Times New Roman" panose="02020603050405020304" pitchFamily="18" charset="0"/>
                <a:cs typeface="Times New Roman" panose="02020603050405020304" pitchFamily="18" charset="0"/>
              </a:rPr>
              <a:t>Saikokeishikankyoto</a:t>
            </a:r>
            <a:r>
              <a:rPr lang="en-US" altLang="ja-JP" sz="1600" dirty="0">
                <a:latin typeface="Times New Roman" panose="02020603050405020304" pitchFamily="18" charset="0"/>
                <a:cs typeface="Times New Roman" panose="02020603050405020304" pitchFamily="18" charset="0"/>
              </a:rPr>
              <a:t> (SKK) extracts. </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Hot water SKK extracts (1.0 g per preparation) were extracted in 20 ml methanol for 30 min with sonication, and then 30 µl of these extracts were applied as the test sample in our HPLC analysis. Column, TSK-GEL 80TS (4.6 mm, 50 mm, Tosoh, Japan); Mobile phase: (A) 50 </a:t>
            </a:r>
            <a:r>
              <a:rPr lang="en-US" altLang="ja-JP" sz="1600" dirty="0" err="1">
                <a:latin typeface="Times New Roman" panose="02020603050405020304" pitchFamily="18" charset="0"/>
                <a:cs typeface="Times New Roman" panose="02020603050405020304" pitchFamily="18" charset="0"/>
              </a:rPr>
              <a:t>mM</a:t>
            </a:r>
            <a:r>
              <a:rPr lang="en-US" altLang="ja-JP" sz="1600" dirty="0">
                <a:latin typeface="Times New Roman" panose="02020603050405020304" pitchFamily="18" charset="0"/>
                <a:cs typeface="Times New Roman" panose="02020603050405020304" pitchFamily="18" charset="0"/>
              </a:rPr>
              <a:t> </a:t>
            </a:r>
            <a:r>
              <a:rPr lang="en-US" altLang="ja-JP" sz="1600" dirty="0" err="1">
                <a:latin typeface="Times New Roman" panose="02020603050405020304" pitchFamily="18" charset="0"/>
                <a:cs typeface="Times New Roman" panose="02020603050405020304" pitchFamily="18" charset="0"/>
              </a:rPr>
              <a:t>AcOH</a:t>
            </a:r>
            <a:r>
              <a:rPr lang="en-US" altLang="ja-JP" sz="1600" dirty="0">
                <a:latin typeface="Times New Roman" panose="02020603050405020304" pitchFamily="18" charset="0"/>
                <a:cs typeface="Times New Roman" panose="02020603050405020304" pitchFamily="18" charset="0"/>
              </a:rPr>
              <a:t>–AcONH4 buffer, (B) CH3CN, from 90% A and 10% B to 100% B in 60 min (linear gradient). </a:t>
            </a:r>
            <a:endParaRPr lang="ja-JP" altLang="ja-JP"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819620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105</Words>
  <Application>Microsoft Office PowerPoint</Application>
  <PresentationFormat>On-screen Show (4:3)</PresentationFormat>
  <Paragraphs>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游ゴシック</vt:lpstr>
      <vt:lpstr>游ゴシック Light</vt:lpstr>
      <vt:lpstr>Arial</vt:lpstr>
      <vt:lpstr>Times New Roman</vt:lpstr>
      <vt:lpstr>Office テーマ</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常風 興平</dc:creator>
  <cp:lastModifiedBy>Kalyana Sundaram T.V</cp:lastModifiedBy>
  <cp:revision>7</cp:revision>
  <dcterms:created xsi:type="dcterms:W3CDTF">2021-06-29T06:41:36Z</dcterms:created>
  <dcterms:modified xsi:type="dcterms:W3CDTF">2021-12-17T01:28:25Z</dcterms:modified>
</cp:coreProperties>
</file>