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</p:sldIdLst>
  <p:sldSz cx="6858000" cy="9906000" type="A4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62" autoAdjust="0"/>
    <p:restoredTop sz="94660"/>
  </p:normalViewPr>
  <p:slideViewPr>
    <p:cSldViewPr snapToGrid="0">
      <p:cViewPr>
        <p:scale>
          <a:sx n="166" d="100"/>
          <a:sy n="166" d="100"/>
        </p:scale>
        <p:origin x="-390" y="-6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01456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5396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6918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62494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7286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87792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5000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1963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8080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81928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6642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E84CD-318D-439E-8BC3-2ADEDC71EBE3}" type="datetimeFigureOut">
              <a:rPr kumimoji="1" lang="ja-JP" altLang="en-US" smtClean="0"/>
              <a:t>2019/4/23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075A9-1DB6-4180-A754-77A06C01C8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34835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0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emf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image" Target="../media/image7.png"/><Relationship Id="rId10" Type="http://schemas.openxmlformats.org/officeDocument/2006/relationships/image" Target="../media/image4.emf"/><Relationship Id="rId4" Type="http://schemas.openxmlformats.org/officeDocument/2006/relationships/image" Target="../media/image1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グループ化 69"/>
          <p:cNvGrpSpPr/>
          <p:nvPr/>
        </p:nvGrpSpPr>
        <p:grpSpPr>
          <a:xfrm>
            <a:off x="1196937" y="266854"/>
            <a:ext cx="5711047" cy="7947032"/>
            <a:chOff x="681845" y="328435"/>
            <a:chExt cx="7028981" cy="9780963"/>
          </a:xfrm>
        </p:grpSpPr>
        <p:grpSp>
          <p:nvGrpSpPr>
            <p:cNvPr id="4" name="グループ化 3"/>
            <p:cNvGrpSpPr/>
            <p:nvPr/>
          </p:nvGrpSpPr>
          <p:grpSpPr>
            <a:xfrm>
              <a:off x="1692067" y="2236993"/>
              <a:ext cx="3199776" cy="5580880"/>
              <a:chOff x="3296101" y="-5399711"/>
              <a:chExt cx="6694261" cy="14943804"/>
            </a:xfrm>
          </p:grpSpPr>
          <p:cxnSp>
            <p:nvCxnSpPr>
              <p:cNvPr id="6" name="直線矢印コネクタ 5"/>
              <p:cNvCxnSpPr/>
              <p:nvPr/>
            </p:nvCxnSpPr>
            <p:spPr>
              <a:xfrm flipH="1">
                <a:off x="3296101" y="4350178"/>
                <a:ext cx="35758" cy="1559823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線矢印コネクタ 6"/>
              <p:cNvCxnSpPr/>
              <p:nvPr/>
            </p:nvCxnSpPr>
            <p:spPr>
              <a:xfrm flipV="1">
                <a:off x="9990362" y="-4751734"/>
                <a:ext cx="0" cy="1554149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線矢印コネクタ 7"/>
              <p:cNvCxnSpPr/>
              <p:nvPr/>
            </p:nvCxnSpPr>
            <p:spPr>
              <a:xfrm flipV="1">
                <a:off x="4333064" y="-5399711"/>
                <a:ext cx="3772403" cy="1977474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線矢印コネクタ 10"/>
              <p:cNvCxnSpPr/>
              <p:nvPr/>
            </p:nvCxnSpPr>
            <p:spPr>
              <a:xfrm>
                <a:off x="9669482" y="4350178"/>
                <a:ext cx="9310" cy="1559823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線矢印コネクタ 11"/>
              <p:cNvCxnSpPr/>
              <p:nvPr/>
            </p:nvCxnSpPr>
            <p:spPr>
              <a:xfrm flipV="1">
                <a:off x="4516473" y="8501851"/>
                <a:ext cx="1198779" cy="3549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25" name="オブジェクト 24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55499856"/>
                  </p:ext>
                </p:extLst>
              </p:nvPr>
            </p:nvGraphicFramePr>
            <p:xfrm>
              <a:off x="5937609" y="6611515"/>
              <a:ext cx="2015283" cy="293257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388" r:id="rId3" imgW="908280" imgH="1161360" progId="">
                      <p:embed/>
                    </p:oleObj>
                  </mc:Choice>
                  <mc:Fallback>
                    <p:oleObj r:id="rId3" imgW="908280" imgH="1161360" progId="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937609" y="6611515"/>
                            <a:ext cx="2015283" cy="2932578"/>
                          </a:xfrm>
                          <a:prstGeom prst="rect">
                            <a:avLst/>
                          </a:prstGeom>
                          <a:solidFill>
                            <a:srgbClr val="FFFFFF">
                              <a:alpha val="0"/>
                            </a:srgbClr>
                          </a:solidFill>
                          <a:ln>
                            <a:noFill/>
                          </a:ln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62" name="グループ化 61"/>
            <p:cNvGrpSpPr/>
            <p:nvPr/>
          </p:nvGrpSpPr>
          <p:grpSpPr>
            <a:xfrm>
              <a:off x="1184648" y="2268543"/>
              <a:ext cx="3464266" cy="7840855"/>
              <a:chOff x="-5026249" y="-5529297"/>
              <a:chExt cx="7247602" cy="20995299"/>
            </a:xfrm>
          </p:grpSpPr>
          <p:graphicFrame>
            <p:nvGraphicFramePr>
              <p:cNvPr id="63" name="オブジェクト 62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17358360"/>
                  </p:ext>
                </p:extLst>
              </p:nvPr>
            </p:nvGraphicFramePr>
            <p:xfrm>
              <a:off x="-5026249" y="12792465"/>
              <a:ext cx="2602558" cy="267353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389" r:id="rId5" imgW="993600" imgH="899280" progId="">
                      <p:embed/>
                    </p:oleObj>
                  </mc:Choice>
                  <mc:Fallback>
                    <p:oleObj r:id="rId5" imgW="993600" imgH="899280" progId="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-5026249" y="12792465"/>
                            <a:ext cx="2602558" cy="2673537"/>
                          </a:xfrm>
                          <a:prstGeom prst="rect">
                            <a:avLst/>
                          </a:prstGeom>
                          <a:solidFill>
                            <a:srgbClr val="FFFFFF">
                              <a:alpha val="0"/>
                            </a:srgbClr>
                          </a:solidFill>
                          <a:ln>
                            <a:noFill/>
                          </a:ln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cxnSp>
            <p:nvCxnSpPr>
              <p:cNvPr id="64" name="直線矢印コネクタ 63"/>
              <p:cNvCxnSpPr/>
              <p:nvPr/>
            </p:nvCxnSpPr>
            <p:spPr>
              <a:xfrm flipH="1" flipV="1">
                <a:off x="-1402233" y="-5529297"/>
                <a:ext cx="3623586" cy="2183439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線矢印コネクタ 64"/>
              <p:cNvCxnSpPr/>
              <p:nvPr/>
            </p:nvCxnSpPr>
            <p:spPr>
              <a:xfrm>
                <a:off x="-4143463" y="10912846"/>
                <a:ext cx="0" cy="1464707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線矢印コネクタ 65"/>
              <p:cNvCxnSpPr/>
              <p:nvPr/>
            </p:nvCxnSpPr>
            <p:spPr>
              <a:xfrm flipV="1">
                <a:off x="-3160135" y="-5529297"/>
                <a:ext cx="513459" cy="1587813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線矢印コネクタ 68"/>
              <p:cNvCxnSpPr/>
              <p:nvPr/>
            </p:nvCxnSpPr>
            <p:spPr>
              <a:xfrm flipV="1">
                <a:off x="617358" y="8183543"/>
                <a:ext cx="1157211" cy="71831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" name="テキスト ボックス 70"/>
              <p:cNvSpPr txBox="1"/>
              <p:nvPr/>
            </p:nvSpPr>
            <p:spPr>
              <a:xfrm>
                <a:off x="-1172806" y="9676657"/>
                <a:ext cx="3023430" cy="1293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975" dirty="0"/>
                  <a:t>C</a:t>
                </a:r>
                <a:r>
                  <a:rPr lang="en-US" altLang="ja-JP" sz="975" baseline="-25000" dirty="0"/>
                  <a:t>9</a:t>
                </a:r>
                <a:r>
                  <a:rPr lang="en-US" altLang="ja-JP" sz="975" dirty="0"/>
                  <a:t>H</a:t>
                </a:r>
                <a:r>
                  <a:rPr lang="en-US" altLang="ja-JP" sz="975" baseline="-25000" dirty="0"/>
                  <a:t>11</a:t>
                </a:r>
              </a:p>
              <a:p>
                <a:r>
                  <a:rPr lang="en-US" altLang="ja-JP" sz="975" i="1" dirty="0"/>
                  <a:t>m/z</a:t>
                </a:r>
                <a:r>
                  <a:rPr lang="ja-JP" altLang="en-US" sz="975" dirty="0"/>
                  <a:t>　１１９</a:t>
                </a:r>
              </a:p>
            </p:txBody>
          </p:sp>
          <p:sp>
            <p:nvSpPr>
              <p:cNvPr id="72" name="テキスト ボックス 71"/>
              <p:cNvSpPr txBox="1"/>
              <p:nvPr/>
            </p:nvSpPr>
            <p:spPr>
              <a:xfrm>
                <a:off x="-2361764" y="14093511"/>
                <a:ext cx="2979122" cy="1293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ja-JP" sz="975" dirty="0"/>
                  <a:t>C</a:t>
                </a:r>
                <a:r>
                  <a:rPr lang="en-US" altLang="ja-JP" sz="975" baseline="-25000" dirty="0"/>
                  <a:t>7</a:t>
                </a:r>
                <a:r>
                  <a:rPr lang="en-US" altLang="ja-JP" sz="975" dirty="0"/>
                  <a:t>H</a:t>
                </a:r>
                <a:r>
                  <a:rPr lang="en-US" altLang="ja-JP" sz="975" baseline="-25000" dirty="0"/>
                  <a:t>7</a:t>
                </a:r>
              </a:p>
              <a:p>
                <a:r>
                  <a:rPr lang="en-US" altLang="ja-JP" sz="975" i="1" dirty="0"/>
                  <a:t>m/z</a:t>
                </a:r>
                <a:r>
                  <a:rPr lang="ja-JP" altLang="en-US" sz="975" dirty="0"/>
                  <a:t>　９１</a:t>
                </a:r>
              </a:p>
            </p:txBody>
          </p:sp>
        </p:grpSp>
        <p:sp>
          <p:nvSpPr>
            <p:cNvPr id="79" name="テキスト ボックス 78"/>
            <p:cNvSpPr txBox="1"/>
            <p:nvPr/>
          </p:nvSpPr>
          <p:spPr>
            <a:xfrm>
              <a:off x="2150276" y="1648024"/>
              <a:ext cx="1383296" cy="482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975" dirty="0"/>
                <a:t>C</a:t>
              </a:r>
              <a:r>
                <a:rPr lang="en-US" altLang="ja-JP" sz="975" baseline="-25000" dirty="0"/>
                <a:t>7</a:t>
              </a:r>
              <a:r>
                <a:rPr lang="en-US" altLang="ja-JP" sz="975" dirty="0"/>
                <a:t>H</a:t>
              </a:r>
              <a:r>
                <a:rPr lang="en-US" altLang="ja-JP" sz="975" baseline="-25000" dirty="0"/>
                <a:t>4</a:t>
              </a:r>
              <a:r>
                <a:rPr lang="en-US" altLang="ja-JP" sz="975" dirty="0"/>
                <a:t>NO</a:t>
              </a:r>
              <a:r>
                <a:rPr lang="en-US" altLang="ja-JP" sz="975" baseline="-25000" dirty="0"/>
                <a:t>3</a:t>
              </a:r>
            </a:p>
            <a:p>
              <a:r>
                <a:rPr lang="en-US" altLang="ja-JP" sz="975" i="1" dirty="0"/>
                <a:t>m/z</a:t>
              </a:r>
              <a:r>
                <a:rPr lang="ja-JP" altLang="en-US" sz="975" dirty="0"/>
                <a:t>　１５０</a:t>
              </a:r>
            </a:p>
          </p:txBody>
        </p:sp>
        <p:graphicFrame>
          <p:nvGraphicFramePr>
            <p:cNvPr id="80" name="オブジェクト 7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17152630"/>
                </p:ext>
              </p:extLst>
            </p:nvPr>
          </p:nvGraphicFramePr>
          <p:xfrm>
            <a:off x="1526779" y="446124"/>
            <a:ext cx="1390105" cy="13079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0" r:id="rId7" imgW="1249560" imgH="1158120" progId="">
                    <p:embed/>
                  </p:oleObj>
                </mc:Choice>
                <mc:Fallback>
                  <p:oleObj r:id="rId7" imgW="1249560" imgH="115812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26779" y="446124"/>
                          <a:ext cx="1390105" cy="1307901"/>
                        </a:xfrm>
                        <a:prstGeom prst="rect">
                          <a:avLst/>
                        </a:prstGeom>
                        <a:solidFill>
                          <a:srgbClr val="FFFFFF">
                            <a:alpha val="0"/>
                          </a:srgbClr>
                        </a:solidFill>
                        <a:ln>
                          <a:noFill/>
                        </a:ln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オブジェクト 1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04887442"/>
                </p:ext>
              </p:extLst>
            </p:nvPr>
          </p:nvGraphicFramePr>
          <p:xfrm>
            <a:off x="4328481" y="328435"/>
            <a:ext cx="1677109" cy="1425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1" r:id="rId9" imgW="1645920" imgH="1283040" progId="">
                    <p:embed/>
                  </p:oleObj>
                </mc:Choice>
                <mc:Fallback>
                  <p:oleObj r:id="rId9" imgW="1645920" imgH="1283040" progId="">
                    <p:embed/>
                    <p:pic>
                      <p:nvPicPr>
                        <p:cNvPr id="0" name="Object 1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8481" y="328435"/>
                          <a:ext cx="1677109" cy="1425590"/>
                        </a:xfrm>
                        <a:prstGeom prst="rect">
                          <a:avLst/>
                        </a:prstGeom>
                        <a:solidFill>
                          <a:srgbClr val="FFFFFF">
                            <a:alpha val="0"/>
                          </a:srgbClr>
                        </a:solidFill>
                        <a:ln>
                          <a:noFill/>
                        </a:ln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オブジェクト 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57418813"/>
                </p:ext>
              </p:extLst>
            </p:nvPr>
          </p:nvGraphicFramePr>
          <p:xfrm>
            <a:off x="4637712" y="6649865"/>
            <a:ext cx="1201706" cy="11890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2" r:id="rId11" imgW="993600" imgH="1027080" progId="">
                    <p:embed/>
                  </p:oleObj>
                </mc:Choice>
                <mc:Fallback>
                  <p:oleObj r:id="rId11" imgW="993600" imgH="102708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37712" y="6649865"/>
                          <a:ext cx="1201706" cy="1189072"/>
                        </a:xfrm>
                        <a:prstGeom prst="rect">
                          <a:avLst/>
                        </a:prstGeom>
                        <a:solidFill>
                          <a:srgbClr val="FFFFFF">
                            <a:alpha val="0"/>
                          </a:srgbClr>
                        </a:solidFill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オブジェクト 3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07131761"/>
                </p:ext>
              </p:extLst>
            </p:nvPr>
          </p:nvGraphicFramePr>
          <p:xfrm>
            <a:off x="1184648" y="6737493"/>
            <a:ext cx="1196571" cy="10634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3" r:id="rId13" imgW="993600" imgH="1057680" progId="">
                    <p:embed/>
                  </p:oleObj>
                </mc:Choice>
                <mc:Fallback>
                  <p:oleObj r:id="rId13" imgW="993600" imgH="105768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84648" y="6737493"/>
                          <a:ext cx="1196571" cy="1063471"/>
                        </a:xfrm>
                        <a:prstGeom prst="rect">
                          <a:avLst/>
                        </a:prstGeom>
                        <a:solidFill>
                          <a:srgbClr val="FFFFFF">
                            <a:alpha val="0"/>
                          </a:srgbClr>
                        </a:solidFill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7" name="テキスト ボックス 56"/>
            <p:cNvSpPr txBox="1"/>
            <p:nvPr/>
          </p:nvSpPr>
          <p:spPr>
            <a:xfrm>
              <a:off x="1236953" y="5319926"/>
              <a:ext cx="2103936" cy="482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975" dirty="0"/>
                <a:t>Ｒ＝Ｈ　　</a:t>
              </a:r>
              <a:r>
                <a:rPr lang="en-US" altLang="ja-JP" sz="975" dirty="0"/>
                <a:t>AP-PNB</a:t>
              </a:r>
            </a:p>
            <a:p>
              <a:r>
                <a:rPr lang="ja-JP" altLang="en-US" sz="975" dirty="0" smtClean="0"/>
                <a:t>Ｒ</a:t>
              </a:r>
              <a:r>
                <a:rPr lang="ja-JP" altLang="en-US" sz="975" dirty="0"/>
                <a:t>＝ＣＨ₃　</a:t>
              </a:r>
              <a:r>
                <a:rPr lang="en-US" altLang="ja-JP" sz="975" dirty="0" smtClean="0"/>
                <a:t>MA-PNB</a:t>
              </a:r>
              <a:endParaRPr lang="en-US" altLang="ja-JP" sz="975" dirty="0"/>
            </a:p>
          </p:txBody>
        </p:sp>
        <p:sp>
          <p:nvSpPr>
            <p:cNvPr id="58" name="テキスト ボックス 57"/>
            <p:cNvSpPr txBox="1"/>
            <p:nvPr/>
          </p:nvSpPr>
          <p:spPr>
            <a:xfrm>
              <a:off x="4077811" y="5351861"/>
              <a:ext cx="2699004" cy="482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975" dirty="0"/>
                <a:t>Ｒ＝Ｈ　　</a:t>
              </a:r>
              <a:r>
                <a:rPr lang="en-US" altLang="ja-JP" sz="975"/>
                <a:t>BMPEA-PNB</a:t>
              </a:r>
            </a:p>
            <a:p>
              <a:r>
                <a:rPr lang="ja-JP" altLang="en-US" sz="975" smtClean="0"/>
                <a:t>Ｒ</a:t>
              </a:r>
              <a:r>
                <a:rPr lang="ja-JP" altLang="en-US" sz="975" dirty="0"/>
                <a:t>＝ＣＨ₃　</a:t>
              </a:r>
              <a:r>
                <a:rPr lang="en-US" altLang="ja-JP" sz="975" dirty="0" err="1" smtClean="0"/>
                <a:t>Phenpromethamine</a:t>
              </a:r>
              <a:r>
                <a:rPr lang="en-US" altLang="ja-JP" sz="975" dirty="0" smtClean="0"/>
                <a:t>-PNB</a:t>
              </a:r>
              <a:endParaRPr lang="en-US" altLang="ja-JP" sz="975" dirty="0"/>
            </a:p>
          </p:txBody>
        </p:sp>
        <p:sp>
          <p:nvSpPr>
            <p:cNvPr id="59" name="テキスト ボックス 58"/>
            <p:cNvSpPr txBox="1"/>
            <p:nvPr/>
          </p:nvSpPr>
          <p:spPr>
            <a:xfrm>
              <a:off x="4144234" y="1825247"/>
              <a:ext cx="2739716" cy="482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975" dirty="0"/>
                <a:t>Ｒ＝Ｈ　　　</a:t>
              </a:r>
              <a:r>
                <a:rPr lang="en-US" altLang="ja-JP" sz="975" dirty="0"/>
                <a:t>C</a:t>
              </a:r>
              <a:r>
                <a:rPr lang="en-US" altLang="ja-JP" sz="975" baseline="-25000" dirty="0"/>
                <a:t>7</a:t>
              </a:r>
              <a:r>
                <a:rPr lang="en-US" altLang="ja-JP" sz="975" dirty="0"/>
                <a:t>H</a:t>
              </a:r>
              <a:r>
                <a:rPr lang="en-US" altLang="ja-JP" sz="975" baseline="-25000" dirty="0"/>
                <a:t>7</a:t>
              </a:r>
              <a:r>
                <a:rPr lang="en-US" altLang="ja-JP" sz="975" dirty="0"/>
                <a:t>N</a:t>
              </a:r>
              <a:r>
                <a:rPr lang="en-US" altLang="ja-JP" sz="975" baseline="-25000" dirty="0"/>
                <a:t>2</a:t>
              </a:r>
              <a:r>
                <a:rPr lang="en-US" altLang="ja-JP" sz="975" dirty="0"/>
                <a:t>O</a:t>
              </a:r>
              <a:r>
                <a:rPr lang="en-US" altLang="ja-JP" sz="975" baseline="-25000" dirty="0"/>
                <a:t>3</a:t>
              </a:r>
              <a:r>
                <a:rPr lang="ja-JP" altLang="en-US" sz="975" baseline="-25000" dirty="0"/>
                <a:t>　</a:t>
              </a:r>
              <a:r>
                <a:rPr lang="en-US" altLang="ja-JP" sz="975" i="1" dirty="0"/>
                <a:t>m/z</a:t>
              </a:r>
              <a:r>
                <a:rPr lang="ja-JP" altLang="en-US" sz="975" dirty="0"/>
                <a:t>　１６７</a:t>
              </a:r>
              <a:r>
                <a:rPr lang="ja-JP" altLang="en-US" sz="975" dirty="0" smtClean="0"/>
                <a:t>Ｒ＝ＣＨ₃ 　</a:t>
              </a:r>
              <a:r>
                <a:rPr lang="en-US" altLang="ja-JP" sz="975" dirty="0" smtClean="0"/>
                <a:t>C</a:t>
              </a:r>
              <a:r>
                <a:rPr lang="en-US" altLang="ja-JP" sz="975" baseline="-25000" dirty="0" smtClean="0"/>
                <a:t>8</a:t>
              </a:r>
              <a:r>
                <a:rPr lang="en-US" altLang="ja-JP" sz="975" dirty="0" smtClean="0"/>
                <a:t>H</a:t>
              </a:r>
              <a:r>
                <a:rPr lang="en-US" altLang="ja-JP" sz="975" baseline="-25000" dirty="0" smtClean="0"/>
                <a:t>9</a:t>
              </a:r>
              <a:r>
                <a:rPr lang="en-US" altLang="ja-JP" sz="975" dirty="0" smtClean="0"/>
                <a:t>N</a:t>
              </a:r>
              <a:r>
                <a:rPr lang="en-US" altLang="ja-JP" sz="975" baseline="-25000" dirty="0" smtClean="0"/>
                <a:t>2</a:t>
              </a:r>
              <a:r>
                <a:rPr lang="en-US" altLang="ja-JP" sz="975" dirty="0" smtClean="0"/>
                <a:t>O</a:t>
              </a:r>
              <a:r>
                <a:rPr lang="en-US" altLang="ja-JP" sz="975" baseline="-25000" dirty="0" smtClean="0"/>
                <a:t>3</a:t>
              </a:r>
              <a:r>
                <a:rPr lang="ja-JP" altLang="en-US" sz="975" baseline="-25000" dirty="0" smtClean="0"/>
                <a:t>　</a:t>
              </a:r>
              <a:r>
                <a:rPr lang="en-US" altLang="ja-JP" sz="975" i="1" dirty="0" smtClean="0"/>
                <a:t>m/z</a:t>
              </a:r>
              <a:r>
                <a:rPr lang="ja-JP" altLang="en-US" sz="975" dirty="0" smtClean="0"/>
                <a:t>　１８１</a:t>
              </a:r>
              <a:r>
                <a:rPr lang="ja-JP" altLang="en-US" sz="640" dirty="0" smtClean="0"/>
                <a:t>　　　</a:t>
              </a:r>
              <a:endParaRPr lang="ja-JP" altLang="en-US" sz="640" dirty="0"/>
            </a:p>
          </p:txBody>
        </p:sp>
        <p:pic>
          <p:nvPicPr>
            <p:cNvPr id="19" name="図 18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681845" y="3083964"/>
              <a:ext cx="3955867" cy="2235962"/>
            </a:xfrm>
            <a:prstGeom prst="rect">
              <a:avLst/>
            </a:prstGeom>
          </p:spPr>
        </p:pic>
        <p:pic>
          <p:nvPicPr>
            <p:cNvPr id="21" name="図 20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3749129" y="3177584"/>
              <a:ext cx="3961697" cy="2105154"/>
            </a:xfrm>
            <a:prstGeom prst="rect">
              <a:avLst/>
            </a:prstGeom>
          </p:spPr>
        </p:pic>
        <p:pic>
          <p:nvPicPr>
            <p:cNvPr id="47" name="図 46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974318" y="6466052"/>
              <a:ext cx="420660" cy="1969179"/>
            </a:xfrm>
            <a:prstGeom prst="rect">
              <a:avLst/>
            </a:prstGeom>
          </p:spPr>
        </p:pic>
        <p:pic>
          <p:nvPicPr>
            <p:cNvPr id="48" name="図 47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5656522" y="6472274"/>
              <a:ext cx="365792" cy="2005758"/>
            </a:xfrm>
            <a:prstGeom prst="rect">
              <a:avLst/>
            </a:prstGeom>
          </p:spPr>
        </p:pic>
        <p:sp>
          <p:nvSpPr>
            <p:cNvPr id="53" name="テキスト ボックス 52"/>
            <p:cNvSpPr txBox="1"/>
            <p:nvPr/>
          </p:nvSpPr>
          <p:spPr>
            <a:xfrm>
              <a:off x="1890985" y="2314625"/>
              <a:ext cx="337765" cy="3907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63" dirty="0"/>
                <a:t>a</a:t>
              </a:r>
              <a:endParaRPr kumimoji="1" lang="ja-JP" altLang="en-US" sz="1463" dirty="0"/>
            </a:p>
          </p:txBody>
        </p:sp>
        <p:sp>
          <p:nvSpPr>
            <p:cNvPr id="55" name="テキスト ボックス 54"/>
            <p:cNvSpPr txBox="1"/>
            <p:nvPr/>
          </p:nvSpPr>
          <p:spPr>
            <a:xfrm>
              <a:off x="4233816" y="2621014"/>
              <a:ext cx="337765" cy="3907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63" dirty="0"/>
                <a:t>a</a:t>
              </a:r>
              <a:endParaRPr kumimoji="1" lang="ja-JP" altLang="en-US" sz="1463" dirty="0"/>
            </a:p>
          </p:txBody>
        </p:sp>
        <p:sp>
          <p:nvSpPr>
            <p:cNvPr id="56" name="テキスト ボックス 55"/>
            <p:cNvSpPr txBox="1"/>
            <p:nvPr/>
          </p:nvSpPr>
          <p:spPr>
            <a:xfrm>
              <a:off x="2428639" y="2436728"/>
              <a:ext cx="347631" cy="3907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63" dirty="0"/>
                <a:t>b</a:t>
              </a:r>
              <a:endParaRPr kumimoji="1" lang="ja-JP" altLang="en-US" sz="1463" dirty="0"/>
            </a:p>
          </p:txBody>
        </p:sp>
        <p:sp>
          <p:nvSpPr>
            <p:cNvPr id="60" name="テキスト ボックス 59"/>
            <p:cNvSpPr txBox="1"/>
            <p:nvPr/>
          </p:nvSpPr>
          <p:spPr>
            <a:xfrm>
              <a:off x="4891843" y="2646223"/>
              <a:ext cx="347631" cy="3907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63" dirty="0"/>
                <a:t>b</a:t>
              </a:r>
              <a:endParaRPr kumimoji="1" lang="ja-JP" altLang="en-US" sz="1463" dirty="0"/>
            </a:p>
          </p:txBody>
        </p:sp>
        <p:sp>
          <p:nvSpPr>
            <p:cNvPr id="61" name="テキスト ボックス 60"/>
            <p:cNvSpPr txBox="1"/>
            <p:nvPr/>
          </p:nvSpPr>
          <p:spPr>
            <a:xfrm>
              <a:off x="1700613" y="5984763"/>
              <a:ext cx="323956" cy="3907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63" dirty="0"/>
                <a:t>c</a:t>
              </a:r>
              <a:endParaRPr kumimoji="1" lang="ja-JP" altLang="en-US" sz="1463" dirty="0"/>
            </a:p>
          </p:txBody>
        </p:sp>
        <p:sp>
          <p:nvSpPr>
            <p:cNvPr id="67" name="テキスト ボックス 66"/>
            <p:cNvSpPr txBox="1"/>
            <p:nvPr/>
          </p:nvSpPr>
          <p:spPr>
            <a:xfrm>
              <a:off x="4733569" y="5958233"/>
              <a:ext cx="323956" cy="3907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463" dirty="0"/>
                <a:t>c</a:t>
              </a:r>
              <a:endParaRPr kumimoji="1" lang="ja-JP" altLang="en-US" sz="1463" dirty="0"/>
            </a:p>
          </p:txBody>
        </p:sp>
      </p:grpSp>
    </p:spTree>
    <p:extLst>
      <p:ext uri="{BB962C8B-B14F-4D97-AF65-F5344CB8AC3E}">
        <p14:creationId xmlns:p14="http://schemas.microsoft.com/office/powerpoint/2010/main" val="65010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582</TotalTime>
  <Words>21</Words>
  <Application>Microsoft Office PowerPoint</Application>
  <PresentationFormat>A4 210 x 297 mm</PresentationFormat>
  <Paragraphs>17</Paragraphs>
  <Slides>1</Slides>
  <Notes>0</Notes>
  <HiddenSlides>0</HiddenSlides>
  <MMClips>0</MMClips>
  <ScaleCrop>false</ScaleCrop>
  <HeadingPairs>
    <vt:vector size="8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埋め込まれた OLE サーバー</vt:lpstr>
      </vt:variant>
      <vt:variant>
        <vt:i4>0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游ゴシック</vt:lpstr>
      <vt:lpstr>游ゴシック Light</vt:lpstr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木口　昭夫</dc:creator>
  <cp:lastModifiedBy>津村 ゆかり</cp:lastModifiedBy>
  <cp:revision>46</cp:revision>
  <cp:lastPrinted>2019-03-26T09:57:26Z</cp:lastPrinted>
  <dcterms:created xsi:type="dcterms:W3CDTF">2019-02-20T05:44:32Z</dcterms:created>
  <dcterms:modified xsi:type="dcterms:W3CDTF">2019-04-23T06:30:10Z</dcterms:modified>
</cp:coreProperties>
</file>