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7561263" cy="213868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28" autoAdjust="0"/>
    <p:restoredTop sz="94660"/>
  </p:normalViewPr>
  <p:slideViewPr>
    <p:cSldViewPr>
      <p:cViewPr>
        <p:scale>
          <a:sx n="160" d="100"/>
          <a:sy n="160" d="100"/>
        </p:scale>
        <p:origin x="-150" y="2082"/>
      </p:cViewPr>
      <p:guideLst>
        <p:guide orient="horz" pos="6736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201996-C4DD-48A9-950D-69E248F1E612}" type="datetimeFigureOut">
              <a:rPr lang="zh-CN" altLang="en-US" smtClean="0"/>
              <a:pPr/>
              <a:t>2016-6-23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822575" y="685800"/>
            <a:ext cx="12128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58945-3193-4446-ADCB-AE025EE77E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E58945-3193-4446-ADCB-AE025EE77EF6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66738" y="6643688"/>
            <a:ext cx="6427787" cy="45847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33475" y="12118975"/>
            <a:ext cx="5294313" cy="54657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716DB-1A59-4777-9BDC-D573D735D7B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0A13B-AE1B-4BF9-8328-03F133FA1A1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5483225" y="857250"/>
            <a:ext cx="1700213" cy="182467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77825" y="857250"/>
            <a:ext cx="4953000" cy="182467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5DEC24-2FA5-4E06-8EAA-EFF4A9AE360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A1A3BB-13AE-4610-A916-577A6CF5B0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6900" y="13742988"/>
            <a:ext cx="6427788" cy="4248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6900" y="9064625"/>
            <a:ext cx="6427788" cy="4678363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42156-165A-428E-9146-F0730E2B5BF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77825" y="4991100"/>
            <a:ext cx="3325813" cy="14112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856038" y="4991100"/>
            <a:ext cx="3327400" cy="14112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A76C75-CBE2-4CDE-8EA7-F3538CE435F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77825" y="857250"/>
            <a:ext cx="6805613" cy="3563938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77825" y="4787900"/>
            <a:ext cx="3341688" cy="19939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77825" y="6781800"/>
            <a:ext cx="3341688" cy="123221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841750" y="4787900"/>
            <a:ext cx="3341688" cy="19939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841750" y="6781800"/>
            <a:ext cx="3341688" cy="123221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BB3FF-0CC8-4C00-9126-6C652205C07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5DD68-5FF2-4AD9-BFF6-4DAC1B15149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B3B18-19E0-4601-A429-5667494920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77825" y="850900"/>
            <a:ext cx="2487613" cy="36242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955925" y="850900"/>
            <a:ext cx="4227513" cy="182530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77825" y="4475163"/>
            <a:ext cx="2487613" cy="146288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19F01C-07EB-42CD-9E58-89187BE3A4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82725" y="14970125"/>
            <a:ext cx="4535488" cy="1768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482725" y="1911350"/>
            <a:ext cx="4535488" cy="128317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482725" y="16738600"/>
            <a:ext cx="4535488" cy="25098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9C62C-D598-41E0-B5AB-DAEACF8009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7825" y="857250"/>
            <a:ext cx="6805613" cy="356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569" tIns="49785" rIns="99569" bIns="497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77825" y="4991100"/>
            <a:ext cx="6805613" cy="141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569" tIns="49785" rIns="99569" bIns="497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77825" y="19475450"/>
            <a:ext cx="17653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569" tIns="49785" rIns="99569" bIns="49785" numCol="1" anchor="t" anchorCtr="0" compatLnSpc="1">
            <a:prstTxWarp prst="textNoShape">
              <a:avLst/>
            </a:prstTxWarp>
          </a:bodyPr>
          <a:lstStyle>
            <a:lvl1pPr>
              <a:defRPr sz="15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82863" y="19475450"/>
            <a:ext cx="2395537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569" tIns="49785" rIns="99569" bIns="49785" numCol="1" anchor="t" anchorCtr="0" compatLnSpc="1">
            <a:prstTxWarp prst="textNoShape">
              <a:avLst/>
            </a:prstTxWarp>
          </a:bodyPr>
          <a:lstStyle>
            <a:lvl1pPr algn="ctr">
              <a:defRPr sz="150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418138" y="19475450"/>
            <a:ext cx="17653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569" tIns="49785" rIns="99569" bIns="49785" numCol="1" anchor="t" anchorCtr="0" compatLnSpc="1">
            <a:prstTxWarp prst="textNoShape">
              <a:avLst/>
            </a:prstTxWarp>
          </a:bodyPr>
          <a:lstStyle>
            <a:lvl1pPr algn="r">
              <a:defRPr sz="1500">
                <a:ea typeface="宋体" pitchFamily="2" charset="-122"/>
              </a:defRPr>
            </a:lvl1pPr>
          </a:lstStyle>
          <a:p>
            <a:pPr>
              <a:defRPr/>
            </a:pPr>
            <a:fld id="{D8932BF7-0ED8-4D5B-A386-2C538BE40C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953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953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ea typeface="宋体" pitchFamily="2" charset="-122"/>
        </a:defRPr>
      </a:lvl2pPr>
      <a:lvl3pPr algn="ctr" defTabSz="9953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ea typeface="宋体" pitchFamily="2" charset="-122"/>
        </a:defRPr>
      </a:lvl3pPr>
      <a:lvl4pPr algn="ctr" defTabSz="9953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ea typeface="宋体" pitchFamily="2" charset="-122"/>
        </a:defRPr>
      </a:lvl4pPr>
      <a:lvl5pPr algn="ctr" defTabSz="9953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defTabSz="995363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defTabSz="995363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defTabSz="995363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defTabSz="995363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73063" indent="-373063" algn="l" defTabSz="995363" rtl="0" eaLnBrk="0" fontAlgn="base" hangingPunct="0">
        <a:spcBef>
          <a:spcPct val="20000"/>
        </a:spcBef>
        <a:spcAft>
          <a:spcPct val="0"/>
        </a:spcAft>
        <a:buChar char="•"/>
        <a:defRPr sz="35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11150" algn="l" defTabSz="995363" rtl="0" eaLnBrk="0" fontAlgn="base" hangingPunct="0">
        <a:spcBef>
          <a:spcPct val="2000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  <a:ea typeface="+mn-ea"/>
        </a:defRPr>
      </a:lvl2pPr>
      <a:lvl3pPr marL="1244600" indent="-249238" algn="l" defTabSz="995363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  <a:ea typeface="+mn-ea"/>
        </a:defRPr>
      </a:lvl3pPr>
      <a:lvl4pPr marL="1743075" indent="-249238" algn="l" defTabSz="995363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  <a:ea typeface="+mn-ea"/>
        </a:defRPr>
      </a:lvl4pPr>
      <a:lvl5pPr marL="2239963" indent="-249238" algn="l" defTabSz="995363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ea typeface="+mn-ea"/>
        </a:defRPr>
      </a:lvl5pPr>
      <a:lvl6pPr marL="2697163" indent="-249238" algn="l" defTabSz="995363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ea typeface="+mn-ea"/>
        </a:defRPr>
      </a:lvl6pPr>
      <a:lvl7pPr marL="3154363" indent="-249238" algn="l" defTabSz="995363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ea typeface="+mn-ea"/>
        </a:defRPr>
      </a:lvl7pPr>
      <a:lvl8pPr marL="3611563" indent="-249238" algn="l" defTabSz="995363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ea typeface="+mn-ea"/>
        </a:defRPr>
      </a:lvl8pPr>
      <a:lvl9pPr marL="4068763" indent="-249238" algn="l" defTabSz="995363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Line 5"/>
          <p:cNvSpPr>
            <a:spLocks noChangeShapeType="1"/>
          </p:cNvSpPr>
          <p:nvPr/>
        </p:nvSpPr>
        <p:spPr bwMode="auto">
          <a:xfrm>
            <a:off x="1044327" y="20492871"/>
            <a:ext cx="503836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1205902" y="20486488"/>
            <a:ext cx="179553" cy="124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0.07</a:t>
            </a:r>
            <a:endParaRPr kumimoji="0" lang="zh-CN" altLang="zh-CN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391" name="Freeform 7"/>
          <p:cNvSpPr>
            <a:spLocks/>
          </p:cNvSpPr>
          <p:nvPr/>
        </p:nvSpPr>
        <p:spPr bwMode="auto">
          <a:xfrm>
            <a:off x="2387131" y="5323089"/>
            <a:ext cx="448338" cy="207707"/>
          </a:xfrm>
          <a:custGeom>
            <a:avLst/>
            <a:gdLst/>
            <a:ahLst/>
            <a:cxnLst>
              <a:cxn ang="0">
                <a:pos x="3219" y="324"/>
              </a:cxn>
              <a:cxn ang="0">
                <a:pos x="0" y="324"/>
              </a:cxn>
              <a:cxn ang="0">
                <a:pos x="0" y="0"/>
              </a:cxn>
            </a:cxnLst>
            <a:rect l="0" t="0" r="r" b="b"/>
            <a:pathLst>
              <a:path w="3219" h="324">
                <a:moveTo>
                  <a:pt x="3219" y="324"/>
                </a:moveTo>
                <a:lnTo>
                  <a:pt x="0" y="32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2" name="Freeform 8"/>
          <p:cNvSpPr>
            <a:spLocks/>
          </p:cNvSpPr>
          <p:nvPr/>
        </p:nvSpPr>
        <p:spPr bwMode="auto">
          <a:xfrm>
            <a:off x="2487245" y="17436546"/>
            <a:ext cx="305784" cy="99699"/>
          </a:xfrm>
          <a:custGeom>
            <a:avLst/>
            <a:gdLst/>
            <a:ahLst/>
            <a:cxnLst>
              <a:cxn ang="0">
                <a:pos x="2200" y="0"/>
              </a:cxn>
              <a:cxn ang="0">
                <a:pos x="0" y="0"/>
              </a:cxn>
              <a:cxn ang="0">
                <a:pos x="0" y="155"/>
              </a:cxn>
            </a:cxnLst>
            <a:rect l="0" t="0" r="r" b="b"/>
            <a:pathLst>
              <a:path w="2200" h="155">
                <a:moveTo>
                  <a:pt x="2200" y="0"/>
                </a:moveTo>
                <a:lnTo>
                  <a:pt x="0" y="0"/>
                </a:lnTo>
                <a:lnTo>
                  <a:pt x="0" y="155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3" name="Freeform 9"/>
          <p:cNvSpPr>
            <a:spLocks/>
          </p:cNvSpPr>
          <p:nvPr/>
        </p:nvSpPr>
        <p:spPr bwMode="auto">
          <a:xfrm>
            <a:off x="2641769" y="5792507"/>
            <a:ext cx="227434" cy="66466"/>
          </a:xfrm>
          <a:custGeom>
            <a:avLst/>
            <a:gdLst/>
            <a:ahLst/>
            <a:cxnLst>
              <a:cxn ang="0">
                <a:pos x="1639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1639" h="104">
                <a:moveTo>
                  <a:pt x="1639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4" name="Freeform 10"/>
          <p:cNvSpPr>
            <a:spLocks/>
          </p:cNvSpPr>
          <p:nvPr/>
        </p:nvSpPr>
        <p:spPr bwMode="auto">
          <a:xfrm>
            <a:off x="1611245" y="11342431"/>
            <a:ext cx="54410" cy="2696034"/>
          </a:xfrm>
          <a:custGeom>
            <a:avLst/>
            <a:gdLst/>
            <a:ahLst/>
            <a:cxnLst>
              <a:cxn ang="0">
                <a:pos x="389" y="0"/>
              </a:cxn>
              <a:cxn ang="0">
                <a:pos x="0" y="0"/>
              </a:cxn>
              <a:cxn ang="0">
                <a:pos x="0" y="4222"/>
              </a:cxn>
            </a:cxnLst>
            <a:rect l="0" t="0" r="r" b="b"/>
            <a:pathLst>
              <a:path w="389" h="4222">
                <a:moveTo>
                  <a:pt x="389" y="0"/>
                </a:moveTo>
                <a:lnTo>
                  <a:pt x="0" y="0"/>
                </a:lnTo>
                <a:lnTo>
                  <a:pt x="0" y="4222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5" name="Freeform 11"/>
          <p:cNvSpPr>
            <a:spLocks/>
          </p:cNvSpPr>
          <p:nvPr/>
        </p:nvSpPr>
        <p:spPr bwMode="auto">
          <a:xfrm>
            <a:off x="2137933" y="15442562"/>
            <a:ext cx="878176" cy="8308"/>
          </a:xfrm>
          <a:custGeom>
            <a:avLst/>
            <a:gdLst/>
            <a:ahLst/>
            <a:cxnLst>
              <a:cxn ang="0">
                <a:pos x="6305" y="17"/>
              </a:cxn>
              <a:cxn ang="0">
                <a:pos x="0" y="17"/>
              </a:cxn>
              <a:cxn ang="0">
                <a:pos x="0" y="0"/>
              </a:cxn>
            </a:cxnLst>
            <a:rect l="0" t="0" r="r" b="b"/>
            <a:pathLst>
              <a:path w="6305" h="17">
                <a:moveTo>
                  <a:pt x="6305" y="17"/>
                </a:moveTo>
                <a:lnTo>
                  <a:pt x="0" y="17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6" name="Freeform 12"/>
          <p:cNvSpPr>
            <a:spLocks/>
          </p:cNvSpPr>
          <p:nvPr/>
        </p:nvSpPr>
        <p:spPr bwMode="auto">
          <a:xfrm>
            <a:off x="1991027" y="6968127"/>
            <a:ext cx="65292" cy="1773816"/>
          </a:xfrm>
          <a:custGeom>
            <a:avLst/>
            <a:gdLst/>
            <a:ahLst/>
            <a:cxnLst>
              <a:cxn ang="0">
                <a:pos x="467" y="2779"/>
              </a:cxn>
              <a:cxn ang="0">
                <a:pos x="0" y="2779"/>
              </a:cxn>
              <a:cxn ang="0">
                <a:pos x="0" y="0"/>
              </a:cxn>
            </a:cxnLst>
            <a:rect l="0" t="0" r="r" b="b"/>
            <a:pathLst>
              <a:path w="467" h="2779">
                <a:moveTo>
                  <a:pt x="467" y="2779"/>
                </a:moveTo>
                <a:lnTo>
                  <a:pt x="0" y="2779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7" name="Freeform 13"/>
          <p:cNvSpPr>
            <a:spLocks/>
          </p:cNvSpPr>
          <p:nvPr/>
        </p:nvSpPr>
        <p:spPr bwMode="auto">
          <a:xfrm>
            <a:off x="2205402" y="6390702"/>
            <a:ext cx="536482" cy="66466"/>
          </a:xfrm>
          <a:custGeom>
            <a:avLst/>
            <a:gdLst/>
            <a:ahLst/>
            <a:cxnLst>
              <a:cxn ang="0">
                <a:pos x="3851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3851" h="104">
                <a:moveTo>
                  <a:pt x="3851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8" name="Freeform 14"/>
          <p:cNvSpPr>
            <a:spLocks/>
          </p:cNvSpPr>
          <p:nvPr/>
        </p:nvSpPr>
        <p:spPr bwMode="auto">
          <a:xfrm>
            <a:off x="1803856" y="17893501"/>
            <a:ext cx="203493" cy="203553"/>
          </a:xfrm>
          <a:custGeom>
            <a:avLst/>
            <a:gdLst/>
            <a:ahLst/>
            <a:cxnLst>
              <a:cxn ang="0">
                <a:pos x="1466" y="324"/>
              </a:cxn>
              <a:cxn ang="0">
                <a:pos x="0" y="324"/>
              </a:cxn>
              <a:cxn ang="0">
                <a:pos x="0" y="0"/>
              </a:cxn>
            </a:cxnLst>
            <a:rect l="0" t="0" r="r" b="b"/>
            <a:pathLst>
              <a:path w="1466" h="324">
                <a:moveTo>
                  <a:pt x="1466" y="324"/>
                </a:moveTo>
                <a:lnTo>
                  <a:pt x="0" y="32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9" name="Freeform 15"/>
          <p:cNvSpPr>
            <a:spLocks/>
          </p:cNvSpPr>
          <p:nvPr/>
        </p:nvSpPr>
        <p:spPr bwMode="auto">
          <a:xfrm>
            <a:off x="3386097" y="7454160"/>
            <a:ext cx="795473" cy="257556"/>
          </a:xfrm>
          <a:custGeom>
            <a:avLst/>
            <a:gdLst/>
            <a:ahLst/>
            <a:cxnLst>
              <a:cxn ang="0">
                <a:pos x="5712" y="402"/>
              </a:cxn>
              <a:cxn ang="0">
                <a:pos x="0" y="402"/>
              </a:cxn>
              <a:cxn ang="0">
                <a:pos x="0" y="0"/>
              </a:cxn>
            </a:cxnLst>
            <a:rect l="0" t="0" r="r" b="b"/>
            <a:pathLst>
              <a:path w="5712" h="402">
                <a:moveTo>
                  <a:pt x="5712" y="402"/>
                </a:moveTo>
                <a:lnTo>
                  <a:pt x="0" y="402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00" name="Freeform 16"/>
          <p:cNvSpPr>
            <a:spLocks/>
          </p:cNvSpPr>
          <p:nvPr/>
        </p:nvSpPr>
        <p:spPr bwMode="auto">
          <a:xfrm>
            <a:off x="1992115" y="19355757"/>
            <a:ext cx="436368" cy="66466"/>
          </a:xfrm>
          <a:custGeom>
            <a:avLst/>
            <a:gdLst/>
            <a:ahLst/>
            <a:cxnLst>
              <a:cxn ang="0">
                <a:pos x="3140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3140" h="104">
                <a:moveTo>
                  <a:pt x="3140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01" name="Freeform 17"/>
          <p:cNvSpPr>
            <a:spLocks/>
          </p:cNvSpPr>
          <p:nvPr/>
        </p:nvSpPr>
        <p:spPr bwMode="auto">
          <a:xfrm>
            <a:off x="3425273" y="7200758"/>
            <a:ext cx="30470" cy="261710"/>
          </a:xfrm>
          <a:custGeom>
            <a:avLst/>
            <a:gdLst/>
            <a:ahLst/>
            <a:cxnLst>
              <a:cxn ang="0">
                <a:pos x="216" y="414"/>
              </a:cxn>
              <a:cxn ang="0">
                <a:pos x="0" y="414"/>
              </a:cxn>
              <a:cxn ang="0">
                <a:pos x="0" y="0"/>
              </a:cxn>
            </a:cxnLst>
            <a:rect l="0" t="0" r="r" b="b"/>
            <a:pathLst>
              <a:path w="216" h="414">
                <a:moveTo>
                  <a:pt x="216" y="414"/>
                </a:moveTo>
                <a:lnTo>
                  <a:pt x="0" y="41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02" name="Freeform 18"/>
          <p:cNvSpPr>
            <a:spLocks/>
          </p:cNvSpPr>
          <p:nvPr/>
        </p:nvSpPr>
        <p:spPr bwMode="auto">
          <a:xfrm>
            <a:off x="1637362" y="18126133"/>
            <a:ext cx="59851" cy="216015"/>
          </a:xfrm>
          <a:custGeom>
            <a:avLst/>
            <a:gdLst/>
            <a:ahLst/>
            <a:cxnLst>
              <a:cxn ang="0">
                <a:pos x="433" y="0"/>
              </a:cxn>
              <a:cxn ang="0">
                <a:pos x="0" y="0"/>
              </a:cxn>
              <a:cxn ang="0">
                <a:pos x="0" y="340"/>
              </a:cxn>
            </a:cxnLst>
            <a:rect l="0" t="0" r="r" b="b"/>
            <a:pathLst>
              <a:path w="433" h="340">
                <a:moveTo>
                  <a:pt x="433" y="0"/>
                </a:moveTo>
                <a:lnTo>
                  <a:pt x="0" y="0"/>
                </a:lnTo>
                <a:lnTo>
                  <a:pt x="0" y="34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03" name="Freeform 19"/>
          <p:cNvSpPr>
            <a:spLocks/>
          </p:cNvSpPr>
          <p:nvPr/>
        </p:nvSpPr>
        <p:spPr bwMode="auto">
          <a:xfrm>
            <a:off x="2604771" y="12213624"/>
            <a:ext cx="25029" cy="66466"/>
          </a:xfrm>
          <a:custGeom>
            <a:avLst/>
            <a:gdLst/>
            <a:ahLst/>
            <a:cxnLst>
              <a:cxn ang="0">
                <a:pos x="174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174" h="104">
                <a:moveTo>
                  <a:pt x="174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04" name="Freeform 20"/>
          <p:cNvSpPr>
            <a:spLocks/>
          </p:cNvSpPr>
          <p:nvPr/>
        </p:nvSpPr>
        <p:spPr bwMode="auto">
          <a:xfrm>
            <a:off x="2584095" y="10391134"/>
            <a:ext cx="1980000" cy="99699"/>
          </a:xfrm>
          <a:custGeom>
            <a:avLst/>
            <a:gdLst/>
            <a:ahLst/>
            <a:cxnLst>
              <a:cxn ang="0">
                <a:pos x="15242" y="155"/>
              </a:cxn>
              <a:cxn ang="0">
                <a:pos x="0" y="155"/>
              </a:cxn>
              <a:cxn ang="0">
                <a:pos x="0" y="0"/>
              </a:cxn>
            </a:cxnLst>
            <a:rect l="0" t="0" r="r" b="b"/>
            <a:pathLst>
              <a:path w="15242" h="155">
                <a:moveTo>
                  <a:pt x="15242" y="155"/>
                </a:moveTo>
                <a:lnTo>
                  <a:pt x="0" y="155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05" name="Freeform 21"/>
          <p:cNvSpPr>
            <a:spLocks/>
          </p:cNvSpPr>
          <p:nvPr/>
        </p:nvSpPr>
        <p:spPr bwMode="auto">
          <a:xfrm>
            <a:off x="2149904" y="9917562"/>
            <a:ext cx="531041" cy="174474"/>
          </a:xfrm>
          <a:custGeom>
            <a:avLst/>
            <a:gdLst/>
            <a:ahLst/>
            <a:cxnLst>
              <a:cxn ang="0">
                <a:pos x="3814" y="279"/>
              </a:cxn>
              <a:cxn ang="0">
                <a:pos x="0" y="279"/>
              </a:cxn>
              <a:cxn ang="0">
                <a:pos x="0" y="0"/>
              </a:cxn>
            </a:cxnLst>
            <a:rect l="0" t="0" r="r" b="b"/>
            <a:pathLst>
              <a:path w="3814" h="279">
                <a:moveTo>
                  <a:pt x="3814" y="279"/>
                </a:moveTo>
                <a:lnTo>
                  <a:pt x="0" y="279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06" name="Freeform 22"/>
          <p:cNvSpPr>
            <a:spLocks/>
          </p:cNvSpPr>
          <p:nvPr/>
        </p:nvSpPr>
        <p:spPr bwMode="auto">
          <a:xfrm>
            <a:off x="2166227" y="9103352"/>
            <a:ext cx="733446" cy="62312"/>
          </a:xfrm>
          <a:custGeom>
            <a:avLst/>
            <a:gdLst/>
            <a:ahLst/>
            <a:cxnLst>
              <a:cxn ang="0">
                <a:pos x="5266" y="103"/>
              </a:cxn>
              <a:cxn ang="0">
                <a:pos x="0" y="103"/>
              </a:cxn>
              <a:cxn ang="0">
                <a:pos x="0" y="0"/>
              </a:cxn>
            </a:cxnLst>
            <a:rect l="0" t="0" r="r" b="b"/>
            <a:pathLst>
              <a:path w="5266" h="103">
                <a:moveTo>
                  <a:pt x="5266" y="103"/>
                </a:moveTo>
                <a:lnTo>
                  <a:pt x="0" y="10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07" name="Freeform 23"/>
          <p:cNvSpPr>
            <a:spLocks/>
          </p:cNvSpPr>
          <p:nvPr/>
        </p:nvSpPr>
        <p:spPr bwMode="auto">
          <a:xfrm>
            <a:off x="2597153" y="19621621"/>
            <a:ext cx="600686" cy="62312"/>
          </a:xfrm>
          <a:custGeom>
            <a:avLst/>
            <a:gdLst/>
            <a:ahLst/>
            <a:cxnLst>
              <a:cxn ang="0">
                <a:pos x="4310" y="0"/>
              </a:cxn>
              <a:cxn ang="0">
                <a:pos x="0" y="0"/>
              </a:cxn>
              <a:cxn ang="0">
                <a:pos x="0" y="103"/>
              </a:cxn>
            </a:cxnLst>
            <a:rect l="0" t="0" r="r" b="b"/>
            <a:pathLst>
              <a:path w="4310" h="103">
                <a:moveTo>
                  <a:pt x="4310" y="0"/>
                </a:moveTo>
                <a:lnTo>
                  <a:pt x="0" y="0"/>
                </a:lnTo>
                <a:lnTo>
                  <a:pt x="0" y="103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08" name="Freeform 24"/>
          <p:cNvSpPr>
            <a:spLocks/>
          </p:cNvSpPr>
          <p:nvPr/>
        </p:nvSpPr>
        <p:spPr bwMode="auto">
          <a:xfrm>
            <a:off x="2316398" y="13863991"/>
            <a:ext cx="87056" cy="99699"/>
          </a:xfrm>
          <a:custGeom>
            <a:avLst/>
            <a:gdLst/>
            <a:ahLst/>
            <a:cxnLst>
              <a:cxn ang="0">
                <a:pos x="622" y="0"/>
              </a:cxn>
              <a:cxn ang="0">
                <a:pos x="0" y="0"/>
              </a:cxn>
              <a:cxn ang="0">
                <a:pos x="0" y="156"/>
              </a:cxn>
            </a:cxnLst>
            <a:rect l="0" t="0" r="r" b="b"/>
            <a:pathLst>
              <a:path w="622" h="156">
                <a:moveTo>
                  <a:pt x="622" y="0"/>
                </a:moveTo>
                <a:lnTo>
                  <a:pt x="0" y="0"/>
                </a:lnTo>
                <a:lnTo>
                  <a:pt x="0" y="156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09" name="Freeform 25"/>
          <p:cNvSpPr>
            <a:spLocks/>
          </p:cNvSpPr>
          <p:nvPr/>
        </p:nvSpPr>
        <p:spPr bwMode="auto">
          <a:xfrm>
            <a:off x="1097615" y="16713727"/>
            <a:ext cx="115349" cy="2675263"/>
          </a:xfrm>
          <a:custGeom>
            <a:avLst/>
            <a:gdLst/>
            <a:ahLst/>
            <a:cxnLst>
              <a:cxn ang="0">
                <a:pos x="824" y="4197"/>
              </a:cxn>
              <a:cxn ang="0">
                <a:pos x="0" y="4197"/>
              </a:cxn>
              <a:cxn ang="0">
                <a:pos x="0" y="0"/>
              </a:cxn>
            </a:cxnLst>
            <a:rect l="0" t="0" r="r" b="b"/>
            <a:pathLst>
              <a:path w="824" h="4197">
                <a:moveTo>
                  <a:pt x="824" y="4197"/>
                </a:moveTo>
                <a:lnTo>
                  <a:pt x="0" y="4197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10" name="Freeform 26"/>
          <p:cNvSpPr>
            <a:spLocks/>
          </p:cNvSpPr>
          <p:nvPr/>
        </p:nvSpPr>
        <p:spPr bwMode="auto">
          <a:xfrm>
            <a:off x="2020408" y="4326097"/>
            <a:ext cx="204581" cy="872368"/>
          </a:xfrm>
          <a:custGeom>
            <a:avLst/>
            <a:gdLst/>
            <a:ahLst/>
            <a:cxnLst>
              <a:cxn ang="0">
                <a:pos x="1468" y="0"/>
              </a:cxn>
              <a:cxn ang="0">
                <a:pos x="0" y="0"/>
              </a:cxn>
              <a:cxn ang="0">
                <a:pos x="0" y="1368"/>
              </a:cxn>
            </a:cxnLst>
            <a:rect l="0" t="0" r="r" b="b"/>
            <a:pathLst>
              <a:path w="1468" h="1368">
                <a:moveTo>
                  <a:pt x="1468" y="0"/>
                </a:moveTo>
                <a:lnTo>
                  <a:pt x="0" y="0"/>
                </a:lnTo>
                <a:lnTo>
                  <a:pt x="0" y="1368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11" name="Freeform 27"/>
          <p:cNvSpPr>
            <a:spLocks/>
          </p:cNvSpPr>
          <p:nvPr/>
        </p:nvSpPr>
        <p:spPr bwMode="auto">
          <a:xfrm>
            <a:off x="2724473" y="15916133"/>
            <a:ext cx="170847" cy="66466"/>
          </a:xfrm>
          <a:custGeom>
            <a:avLst/>
            <a:gdLst/>
            <a:ahLst/>
            <a:cxnLst>
              <a:cxn ang="0">
                <a:pos x="1228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1228" h="104">
                <a:moveTo>
                  <a:pt x="1228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12" name="Freeform 28"/>
          <p:cNvSpPr>
            <a:spLocks/>
          </p:cNvSpPr>
          <p:nvPr/>
        </p:nvSpPr>
        <p:spPr bwMode="auto">
          <a:xfrm>
            <a:off x="2097670" y="14466340"/>
            <a:ext cx="1013113" cy="257556"/>
          </a:xfrm>
          <a:custGeom>
            <a:avLst/>
            <a:gdLst/>
            <a:ahLst/>
            <a:cxnLst>
              <a:cxn ang="0">
                <a:pos x="7280" y="402"/>
              </a:cxn>
              <a:cxn ang="0">
                <a:pos x="0" y="402"/>
              </a:cxn>
              <a:cxn ang="0">
                <a:pos x="0" y="0"/>
              </a:cxn>
            </a:cxnLst>
            <a:rect l="0" t="0" r="r" b="b"/>
            <a:pathLst>
              <a:path w="7280" h="402">
                <a:moveTo>
                  <a:pt x="7280" y="402"/>
                </a:moveTo>
                <a:lnTo>
                  <a:pt x="0" y="402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13" name="Freeform 29"/>
          <p:cNvSpPr>
            <a:spLocks/>
          </p:cNvSpPr>
          <p:nvPr/>
        </p:nvSpPr>
        <p:spPr bwMode="auto">
          <a:xfrm>
            <a:off x="1637362" y="18342148"/>
            <a:ext cx="988085" cy="220169"/>
          </a:xfrm>
          <a:custGeom>
            <a:avLst/>
            <a:gdLst/>
            <a:ahLst/>
            <a:cxnLst>
              <a:cxn ang="0">
                <a:pos x="7095" y="341"/>
              </a:cxn>
              <a:cxn ang="0">
                <a:pos x="0" y="341"/>
              </a:cxn>
              <a:cxn ang="0">
                <a:pos x="0" y="0"/>
              </a:cxn>
            </a:cxnLst>
            <a:rect l="0" t="0" r="r" b="b"/>
            <a:pathLst>
              <a:path w="7095" h="341">
                <a:moveTo>
                  <a:pt x="7095" y="341"/>
                </a:moveTo>
                <a:lnTo>
                  <a:pt x="0" y="341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14" name="Freeform 30"/>
          <p:cNvSpPr>
            <a:spLocks/>
          </p:cNvSpPr>
          <p:nvPr/>
        </p:nvSpPr>
        <p:spPr bwMode="auto">
          <a:xfrm>
            <a:off x="2048701" y="14661584"/>
            <a:ext cx="681212" cy="195244"/>
          </a:xfrm>
          <a:custGeom>
            <a:avLst/>
            <a:gdLst/>
            <a:ahLst/>
            <a:cxnLst>
              <a:cxn ang="0">
                <a:pos x="4885" y="305"/>
              </a:cxn>
              <a:cxn ang="0">
                <a:pos x="0" y="305"/>
              </a:cxn>
              <a:cxn ang="0">
                <a:pos x="0" y="0"/>
              </a:cxn>
            </a:cxnLst>
            <a:rect l="0" t="0" r="r" b="b"/>
            <a:pathLst>
              <a:path w="4885" h="305">
                <a:moveTo>
                  <a:pt x="4885" y="305"/>
                </a:moveTo>
                <a:lnTo>
                  <a:pt x="0" y="305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15" name="Freeform 31"/>
          <p:cNvSpPr>
            <a:spLocks/>
          </p:cNvSpPr>
          <p:nvPr/>
        </p:nvSpPr>
        <p:spPr bwMode="auto">
          <a:xfrm>
            <a:off x="2318574" y="15716735"/>
            <a:ext cx="665978" cy="66466"/>
          </a:xfrm>
          <a:custGeom>
            <a:avLst/>
            <a:gdLst/>
            <a:ahLst/>
            <a:cxnLst>
              <a:cxn ang="0">
                <a:pos x="4779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4779" h="104">
                <a:moveTo>
                  <a:pt x="4779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16" name="Freeform 32"/>
          <p:cNvSpPr>
            <a:spLocks/>
          </p:cNvSpPr>
          <p:nvPr/>
        </p:nvSpPr>
        <p:spPr bwMode="auto">
          <a:xfrm>
            <a:off x="2592801" y="11084874"/>
            <a:ext cx="53322" cy="66466"/>
          </a:xfrm>
          <a:custGeom>
            <a:avLst/>
            <a:gdLst/>
            <a:ahLst/>
            <a:cxnLst>
              <a:cxn ang="0">
                <a:pos x="381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381" h="104">
                <a:moveTo>
                  <a:pt x="381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17" name="Freeform 33"/>
          <p:cNvSpPr>
            <a:spLocks/>
          </p:cNvSpPr>
          <p:nvPr/>
        </p:nvSpPr>
        <p:spPr bwMode="auto">
          <a:xfrm>
            <a:off x="2662445" y="13402882"/>
            <a:ext cx="26117" cy="66466"/>
          </a:xfrm>
          <a:custGeom>
            <a:avLst/>
            <a:gdLst/>
            <a:ahLst/>
            <a:cxnLst>
              <a:cxn ang="0">
                <a:pos x="191" y="0"/>
              </a:cxn>
              <a:cxn ang="0">
                <a:pos x="0" y="0"/>
              </a:cxn>
              <a:cxn ang="0">
                <a:pos x="0" y="103"/>
              </a:cxn>
            </a:cxnLst>
            <a:rect l="0" t="0" r="r" b="b"/>
            <a:pathLst>
              <a:path w="191" h="103">
                <a:moveTo>
                  <a:pt x="191" y="0"/>
                </a:moveTo>
                <a:lnTo>
                  <a:pt x="0" y="0"/>
                </a:lnTo>
                <a:lnTo>
                  <a:pt x="0" y="103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18" name="Freeform 34"/>
          <p:cNvSpPr>
            <a:spLocks/>
          </p:cNvSpPr>
          <p:nvPr/>
        </p:nvSpPr>
        <p:spPr bwMode="auto">
          <a:xfrm>
            <a:off x="3115136" y="3117244"/>
            <a:ext cx="60939" cy="95545"/>
          </a:xfrm>
          <a:custGeom>
            <a:avLst/>
            <a:gdLst/>
            <a:ahLst/>
            <a:cxnLst>
              <a:cxn ang="0">
                <a:pos x="440" y="155"/>
              </a:cxn>
              <a:cxn ang="0">
                <a:pos x="0" y="155"/>
              </a:cxn>
              <a:cxn ang="0">
                <a:pos x="0" y="0"/>
              </a:cxn>
            </a:cxnLst>
            <a:rect l="0" t="0" r="r" b="b"/>
            <a:pathLst>
              <a:path w="440" h="155">
                <a:moveTo>
                  <a:pt x="440" y="155"/>
                </a:moveTo>
                <a:lnTo>
                  <a:pt x="0" y="155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19" name="Freeform 35"/>
          <p:cNvSpPr>
            <a:spLocks/>
          </p:cNvSpPr>
          <p:nvPr/>
        </p:nvSpPr>
        <p:spPr bwMode="auto">
          <a:xfrm>
            <a:off x="1678714" y="19214516"/>
            <a:ext cx="225257" cy="236786"/>
          </a:xfrm>
          <a:custGeom>
            <a:avLst/>
            <a:gdLst/>
            <a:ahLst/>
            <a:cxnLst>
              <a:cxn ang="0">
                <a:pos x="1619" y="0"/>
              </a:cxn>
              <a:cxn ang="0">
                <a:pos x="0" y="0"/>
              </a:cxn>
              <a:cxn ang="0">
                <a:pos x="0" y="369"/>
              </a:cxn>
            </a:cxnLst>
            <a:rect l="0" t="0" r="r" b="b"/>
            <a:pathLst>
              <a:path w="1619" h="369">
                <a:moveTo>
                  <a:pt x="1619" y="0"/>
                </a:moveTo>
                <a:lnTo>
                  <a:pt x="0" y="0"/>
                </a:lnTo>
                <a:lnTo>
                  <a:pt x="0" y="369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20" name="Freeform 36"/>
          <p:cNvSpPr>
            <a:spLocks/>
          </p:cNvSpPr>
          <p:nvPr/>
        </p:nvSpPr>
        <p:spPr bwMode="auto">
          <a:xfrm>
            <a:off x="1944234" y="19006809"/>
            <a:ext cx="218728" cy="149549"/>
          </a:xfrm>
          <a:custGeom>
            <a:avLst/>
            <a:gdLst/>
            <a:ahLst/>
            <a:cxnLst>
              <a:cxn ang="0">
                <a:pos x="1564" y="233"/>
              </a:cxn>
              <a:cxn ang="0">
                <a:pos x="0" y="233"/>
              </a:cxn>
              <a:cxn ang="0">
                <a:pos x="0" y="0"/>
              </a:cxn>
            </a:cxnLst>
            <a:rect l="0" t="0" r="r" b="b"/>
            <a:pathLst>
              <a:path w="1564" h="233">
                <a:moveTo>
                  <a:pt x="1564" y="233"/>
                </a:moveTo>
                <a:lnTo>
                  <a:pt x="0" y="23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21" name="Freeform 37"/>
          <p:cNvSpPr>
            <a:spLocks/>
          </p:cNvSpPr>
          <p:nvPr/>
        </p:nvSpPr>
        <p:spPr bwMode="auto">
          <a:xfrm>
            <a:off x="2895320" y="1725609"/>
            <a:ext cx="73998" cy="348947"/>
          </a:xfrm>
          <a:custGeom>
            <a:avLst/>
            <a:gdLst/>
            <a:ahLst/>
            <a:cxnLst>
              <a:cxn ang="0">
                <a:pos x="529" y="542"/>
              </a:cxn>
              <a:cxn ang="0">
                <a:pos x="0" y="542"/>
              </a:cxn>
              <a:cxn ang="0">
                <a:pos x="0" y="0"/>
              </a:cxn>
            </a:cxnLst>
            <a:rect l="0" t="0" r="r" b="b"/>
            <a:pathLst>
              <a:path w="529" h="542">
                <a:moveTo>
                  <a:pt x="529" y="542"/>
                </a:moveTo>
                <a:lnTo>
                  <a:pt x="0" y="542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22" name="Freeform 38"/>
          <p:cNvSpPr>
            <a:spLocks/>
          </p:cNvSpPr>
          <p:nvPr/>
        </p:nvSpPr>
        <p:spPr bwMode="auto">
          <a:xfrm>
            <a:off x="1981233" y="14661584"/>
            <a:ext cx="67468" cy="390489"/>
          </a:xfrm>
          <a:custGeom>
            <a:avLst/>
            <a:gdLst/>
            <a:ahLst/>
            <a:cxnLst>
              <a:cxn ang="0">
                <a:pos x="485" y="0"/>
              </a:cxn>
              <a:cxn ang="0">
                <a:pos x="0" y="0"/>
              </a:cxn>
              <a:cxn ang="0">
                <a:pos x="0" y="610"/>
              </a:cxn>
            </a:cxnLst>
            <a:rect l="0" t="0" r="r" b="b"/>
            <a:pathLst>
              <a:path w="485" h="610">
                <a:moveTo>
                  <a:pt x="485" y="0"/>
                </a:moveTo>
                <a:lnTo>
                  <a:pt x="0" y="0"/>
                </a:lnTo>
                <a:lnTo>
                  <a:pt x="0" y="61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23" name="Freeform 39"/>
          <p:cNvSpPr>
            <a:spLocks/>
          </p:cNvSpPr>
          <p:nvPr/>
        </p:nvSpPr>
        <p:spPr bwMode="auto">
          <a:xfrm>
            <a:off x="3455742" y="7462469"/>
            <a:ext cx="151260" cy="116316"/>
          </a:xfrm>
          <a:custGeom>
            <a:avLst/>
            <a:gdLst/>
            <a:ahLst/>
            <a:cxnLst>
              <a:cxn ang="0">
                <a:pos x="1087" y="182"/>
              </a:cxn>
              <a:cxn ang="0">
                <a:pos x="0" y="182"/>
              </a:cxn>
              <a:cxn ang="0">
                <a:pos x="0" y="0"/>
              </a:cxn>
            </a:cxnLst>
            <a:rect l="0" t="0" r="r" b="b"/>
            <a:pathLst>
              <a:path w="1087" h="182">
                <a:moveTo>
                  <a:pt x="1087" y="182"/>
                </a:moveTo>
                <a:lnTo>
                  <a:pt x="0" y="182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24" name="Freeform 40"/>
          <p:cNvSpPr>
            <a:spLocks/>
          </p:cNvSpPr>
          <p:nvPr/>
        </p:nvSpPr>
        <p:spPr bwMode="auto">
          <a:xfrm>
            <a:off x="3066167" y="2485815"/>
            <a:ext cx="1088" cy="66466"/>
          </a:xfrm>
          <a:custGeom>
            <a:avLst/>
            <a:gdLst/>
            <a:ahLst/>
            <a:cxnLst>
              <a:cxn ang="0">
                <a:pos x="9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9" h="104">
                <a:moveTo>
                  <a:pt x="9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25" name="Freeform 41"/>
          <p:cNvSpPr>
            <a:spLocks/>
          </p:cNvSpPr>
          <p:nvPr/>
        </p:nvSpPr>
        <p:spPr bwMode="auto">
          <a:xfrm>
            <a:off x="1869148" y="6968127"/>
            <a:ext cx="121878" cy="1869361"/>
          </a:xfrm>
          <a:custGeom>
            <a:avLst/>
            <a:gdLst/>
            <a:ahLst/>
            <a:cxnLst>
              <a:cxn ang="0">
                <a:pos x="877" y="0"/>
              </a:cxn>
              <a:cxn ang="0">
                <a:pos x="0" y="0"/>
              </a:cxn>
              <a:cxn ang="0">
                <a:pos x="0" y="2929"/>
              </a:cxn>
            </a:cxnLst>
            <a:rect l="0" t="0" r="r" b="b"/>
            <a:pathLst>
              <a:path w="877" h="2929">
                <a:moveTo>
                  <a:pt x="877" y="0"/>
                </a:moveTo>
                <a:lnTo>
                  <a:pt x="0" y="0"/>
                </a:lnTo>
                <a:lnTo>
                  <a:pt x="0" y="2929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26" name="Freeform 42"/>
          <p:cNvSpPr>
            <a:spLocks/>
          </p:cNvSpPr>
          <p:nvPr/>
        </p:nvSpPr>
        <p:spPr bwMode="auto">
          <a:xfrm>
            <a:off x="2039996" y="18296452"/>
            <a:ext cx="1201372" cy="66466"/>
          </a:xfrm>
          <a:custGeom>
            <a:avLst/>
            <a:gdLst/>
            <a:ahLst/>
            <a:cxnLst>
              <a:cxn ang="0">
                <a:pos x="8630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8630" h="104">
                <a:moveTo>
                  <a:pt x="8630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27" name="Freeform 43"/>
          <p:cNvSpPr>
            <a:spLocks/>
          </p:cNvSpPr>
          <p:nvPr/>
        </p:nvSpPr>
        <p:spPr bwMode="auto">
          <a:xfrm>
            <a:off x="3019374" y="4866134"/>
            <a:ext cx="7617" cy="66466"/>
          </a:xfrm>
          <a:custGeom>
            <a:avLst/>
            <a:gdLst/>
            <a:ahLst/>
            <a:cxnLst>
              <a:cxn ang="0">
                <a:pos x="51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51" h="104">
                <a:moveTo>
                  <a:pt x="51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28" name="Freeform 44"/>
          <p:cNvSpPr>
            <a:spLocks/>
          </p:cNvSpPr>
          <p:nvPr/>
        </p:nvSpPr>
        <p:spPr bwMode="auto">
          <a:xfrm>
            <a:off x="2697268" y="15056227"/>
            <a:ext cx="38087" cy="66466"/>
          </a:xfrm>
          <a:custGeom>
            <a:avLst/>
            <a:gdLst/>
            <a:ahLst/>
            <a:cxnLst>
              <a:cxn ang="0">
                <a:pos x="276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276" h="104">
                <a:moveTo>
                  <a:pt x="276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29" name="Freeform 45"/>
          <p:cNvSpPr>
            <a:spLocks/>
          </p:cNvSpPr>
          <p:nvPr/>
        </p:nvSpPr>
        <p:spPr bwMode="auto">
          <a:xfrm>
            <a:off x="2278311" y="13660438"/>
            <a:ext cx="38087" cy="303252"/>
          </a:xfrm>
          <a:custGeom>
            <a:avLst/>
            <a:gdLst/>
            <a:ahLst/>
            <a:cxnLst>
              <a:cxn ang="0">
                <a:pos x="273" y="473"/>
              </a:cxn>
              <a:cxn ang="0">
                <a:pos x="0" y="473"/>
              </a:cxn>
              <a:cxn ang="0">
                <a:pos x="0" y="0"/>
              </a:cxn>
            </a:cxnLst>
            <a:rect l="0" t="0" r="r" b="b"/>
            <a:pathLst>
              <a:path w="273" h="473">
                <a:moveTo>
                  <a:pt x="273" y="473"/>
                </a:moveTo>
                <a:lnTo>
                  <a:pt x="0" y="47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30" name="Freeform 46"/>
          <p:cNvSpPr>
            <a:spLocks/>
          </p:cNvSpPr>
          <p:nvPr/>
        </p:nvSpPr>
        <p:spPr bwMode="auto">
          <a:xfrm>
            <a:off x="2834381" y="10291435"/>
            <a:ext cx="2700000" cy="66466"/>
          </a:xfrm>
          <a:custGeom>
            <a:avLst/>
            <a:gdLst/>
            <a:ahLst/>
            <a:cxnLst>
              <a:cxn ang="0">
                <a:pos x="20645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20645" h="104">
                <a:moveTo>
                  <a:pt x="20645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31" name="Freeform 47"/>
          <p:cNvSpPr>
            <a:spLocks/>
          </p:cNvSpPr>
          <p:nvPr/>
        </p:nvSpPr>
        <p:spPr bwMode="auto">
          <a:xfrm>
            <a:off x="1801680" y="10291435"/>
            <a:ext cx="716035" cy="1453947"/>
          </a:xfrm>
          <a:custGeom>
            <a:avLst/>
            <a:gdLst/>
            <a:ahLst/>
            <a:cxnLst>
              <a:cxn ang="0">
                <a:pos x="5140" y="2280"/>
              </a:cxn>
              <a:cxn ang="0">
                <a:pos x="0" y="2280"/>
              </a:cxn>
              <a:cxn ang="0">
                <a:pos x="0" y="0"/>
              </a:cxn>
            </a:cxnLst>
            <a:rect l="0" t="0" r="r" b="b"/>
            <a:pathLst>
              <a:path w="5140" h="2280">
                <a:moveTo>
                  <a:pt x="5140" y="2280"/>
                </a:moveTo>
                <a:lnTo>
                  <a:pt x="0" y="2280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32" name="Freeform 48"/>
          <p:cNvSpPr>
            <a:spLocks/>
          </p:cNvSpPr>
          <p:nvPr/>
        </p:nvSpPr>
        <p:spPr bwMode="auto">
          <a:xfrm>
            <a:off x="1801680" y="8837487"/>
            <a:ext cx="67468" cy="1453947"/>
          </a:xfrm>
          <a:custGeom>
            <a:avLst/>
            <a:gdLst/>
            <a:ahLst/>
            <a:cxnLst>
              <a:cxn ang="0">
                <a:pos x="481" y="0"/>
              </a:cxn>
              <a:cxn ang="0">
                <a:pos x="0" y="0"/>
              </a:cxn>
              <a:cxn ang="0">
                <a:pos x="0" y="2280"/>
              </a:cxn>
            </a:cxnLst>
            <a:rect l="0" t="0" r="r" b="b"/>
            <a:pathLst>
              <a:path w="481" h="2280">
                <a:moveTo>
                  <a:pt x="481" y="0"/>
                </a:moveTo>
                <a:lnTo>
                  <a:pt x="0" y="0"/>
                </a:lnTo>
                <a:lnTo>
                  <a:pt x="0" y="228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33" name="Freeform 49"/>
          <p:cNvSpPr>
            <a:spLocks/>
          </p:cNvSpPr>
          <p:nvPr/>
        </p:nvSpPr>
        <p:spPr bwMode="auto">
          <a:xfrm>
            <a:off x="2386043" y="14491265"/>
            <a:ext cx="490778" cy="99699"/>
          </a:xfrm>
          <a:custGeom>
            <a:avLst/>
            <a:gdLst/>
            <a:ahLst/>
            <a:cxnLst>
              <a:cxn ang="0">
                <a:pos x="3523" y="155"/>
              </a:cxn>
              <a:cxn ang="0">
                <a:pos x="0" y="155"/>
              </a:cxn>
              <a:cxn ang="0">
                <a:pos x="0" y="0"/>
              </a:cxn>
            </a:cxnLst>
            <a:rect l="0" t="0" r="r" b="b"/>
            <a:pathLst>
              <a:path w="3523" h="155">
                <a:moveTo>
                  <a:pt x="3523" y="155"/>
                </a:moveTo>
                <a:lnTo>
                  <a:pt x="0" y="155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34" name="Freeform 50"/>
          <p:cNvSpPr>
            <a:spLocks/>
          </p:cNvSpPr>
          <p:nvPr/>
        </p:nvSpPr>
        <p:spPr bwMode="auto">
          <a:xfrm>
            <a:off x="3086843" y="7682638"/>
            <a:ext cx="227434" cy="294944"/>
          </a:xfrm>
          <a:custGeom>
            <a:avLst/>
            <a:gdLst/>
            <a:ahLst/>
            <a:cxnLst>
              <a:cxn ang="0">
                <a:pos x="1633" y="0"/>
              </a:cxn>
              <a:cxn ang="0">
                <a:pos x="0" y="0"/>
              </a:cxn>
              <a:cxn ang="0">
                <a:pos x="0" y="463"/>
              </a:cxn>
            </a:cxnLst>
            <a:rect l="0" t="0" r="r" b="b"/>
            <a:pathLst>
              <a:path w="1633" h="463">
                <a:moveTo>
                  <a:pt x="1633" y="0"/>
                </a:moveTo>
                <a:lnTo>
                  <a:pt x="0" y="0"/>
                </a:lnTo>
                <a:lnTo>
                  <a:pt x="0" y="463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35" name="Freeform 51"/>
          <p:cNvSpPr>
            <a:spLocks/>
          </p:cNvSpPr>
          <p:nvPr/>
        </p:nvSpPr>
        <p:spPr bwMode="auto">
          <a:xfrm>
            <a:off x="3041138" y="2618747"/>
            <a:ext cx="16323" cy="132932"/>
          </a:xfrm>
          <a:custGeom>
            <a:avLst/>
            <a:gdLst/>
            <a:ahLst/>
            <a:cxnLst>
              <a:cxn ang="0">
                <a:pos x="119" y="207"/>
              </a:cxn>
              <a:cxn ang="0">
                <a:pos x="0" y="207"/>
              </a:cxn>
              <a:cxn ang="0">
                <a:pos x="0" y="0"/>
              </a:cxn>
            </a:cxnLst>
            <a:rect l="0" t="0" r="r" b="b"/>
            <a:pathLst>
              <a:path w="119" h="207">
                <a:moveTo>
                  <a:pt x="119" y="207"/>
                </a:moveTo>
                <a:lnTo>
                  <a:pt x="0" y="207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36" name="Freeform 52"/>
          <p:cNvSpPr>
            <a:spLocks/>
          </p:cNvSpPr>
          <p:nvPr/>
        </p:nvSpPr>
        <p:spPr bwMode="auto">
          <a:xfrm>
            <a:off x="2318574" y="15650268"/>
            <a:ext cx="1219871" cy="66466"/>
          </a:xfrm>
          <a:custGeom>
            <a:avLst/>
            <a:gdLst/>
            <a:ahLst/>
            <a:cxnLst>
              <a:cxn ang="0">
                <a:pos x="8758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8758" h="104">
                <a:moveTo>
                  <a:pt x="8758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37" name="Freeform 53"/>
          <p:cNvSpPr>
            <a:spLocks/>
          </p:cNvSpPr>
          <p:nvPr/>
        </p:nvSpPr>
        <p:spPr bwMode="auto">
          <a:xfrm>
            <a:off x="2688562" y="3628202"/>
            <a:ext cx="25029" cy="257556"/>
          </a:xfrm>
          <a:custGeom>
            <a:avLst/>
            <a:gdLst/>
            <a:ahLst/>
            <a:cxnLst>
              <a:cxn ang="0">
                <a:pos x="178" y="0"/>
              </a:cxn>
              <a:cxn ang="0">
                <a:pos x="0" y="0"/>
              </a:cxn>
              <a:cxn ang="0">
                <a:pos x="0" y="402"/>
              </a:cxn>
            </a:cxnLst>
            <a:rect l="0" t="0" r="r" b="b"/>
            <a:pathLst>
              <a:path w="178" h="402">
                <a:moveTo>
                  <a:pt x="178" y="0"/>
                </a:moveTo>
                <a:lnTo>
                  <a:pt x="0" y="0"/>
                </a:lnTo>
                <a:lnTo>
                  <a:pt x="0" y="402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38" name="Freeform 54"/>
          <p:cNvSpPr>
            <a:spLocks/>
          </p:cNvSpPr>
          <p:nvPr/>
        </p:nvSpPr>
        <p:spPr bwMode="auto">
          <a:xfrm>
            <a:off x="1665655" y="11342431"/>
            <a:ext cx="705153" cy="1050996"/>
          </a:xfrm>
          <a:custGeom>
            <a:avLst/>
            <a:gdLst/>
            <a:ahLst/>
            <a:cxnLst>
              <a:cxn ang="0">
                <a:pos x="5069" y="1645"/>
              </a:cxn>
              <a:cxn ang="0">
                <a:pos x="0" y="1645"/>
              </a:cxn>
              <a:cxn ang="0">
                <a:pos x="0" y="0"/>
              </a:cxn>
            </a:cxnLst>
            <a:rect l="0" t="0" r="r" b="b"/>
            <a:pathLst>
              <a:path w="5069" h="1645">
                <a:moveTo>
                  <a:pt x="5069" y="1645"/>
                </a:moveTo>
                <a:lnTo>
                  <a:pt x="0" y="1645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39" name="Freeform 55"/>
          <p:cNvSpPr>
            <a:spLocks/>
          </p:cNvSpPr>
          <p:nvPr/>
        </p:nvSpPr>
        <p:spPr bwMode="auto">
          <a:xfrm>
            <a:off x="2787588" y="3777751"/>
            <a:ext cx="223081" cy="99699"/>
          </a:xfrm>
          <a:custGeom>
            <a:avLst/>
            <a:gdLst/>
            <a:ahLst/>
            <a:cxnLst>
              <a:cxn ang="0">
                <a:pos x="1606" y="156"/>
              </a:cxn>
              <a:cxn ang="0">
                <a:pos x="0" y="156"/>
              </a:cxn>
              <a:cxn ang="0">
                <a:pos x="0" y="0"/>
              </a:cxn>
            </a:cxnLst>
            <a:rect l="0" t="0" r="r" b="b"/>
            <a:pathLst>
              <a:path w="1606" h="156">
                <a:moveTo>
                  <a:pt x="1606" y="156"/>
                </a:moveTo>
                <a:lnTo>
                  <a:pt x="0" y="156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40" name="Freeform 56"/>
          <p:cNvSpPr>
            <a:spLocks/>
          </p:cNvSpPr>
          <p:nvPr/>
        </p:nvSpPr>
        <p:spPr bwMode="auto">
          <a:xfrm>
            <a:off x="3185869" y="5198465"/>
            <a:ext cx="53322" cy="66466"/>
          </a:xfrm>
          <a:custGeom>
            <a:avLst/>
            <a:gdLst/>
            <a:ahLst/>
            <a:cxnLst>
              <a:cxn ang="0">
                <a:pos x="388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388" h="104">
                <a:moveTo>
                  <a:pt x="388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41" name="Freeform 57"/>
          <p:cNvSpPr>
            <a:spLocks/>
          </p:cNvSpPr>
          <p:nvPr/>
        </p:nvSpPr>
        <p:spPr bwMode="auto">
          <a:xfrm>
            <a:off x="1697213" y="17893501"/>
            <a:ext cx="106643" cy="232632"/>
          </a:xfrm>
          <a:custGeom>
            <a:avLst/>
            <a:gdLst/>
            <a:ahLst/>
            <a:cxnLst>
              <a:cxn ang="0">
                <a:pos x="764" y="0"/>
              </a:cxn>
              <a:cxn ang="0">
                <a:pos x="0" y="0"/>
              </a:cxn>
              <a:cxn ang="0">
                <a:pos x="0" y="369"/>
              </a:cxn>
            </a:cxnLst>
            <a:rect l="0" t="0" r="r" b="b"/>
            <a:pathLst>
              <a:path w="764" h="369">
                <a:moveTo>
                  <a:pt x="764" y="0"/>
                </a:moveTo>
                <a:lnTo>
                  <a:pt x="0" y="0"/>
                </a:lnTo>
                <a:lnTo>
                  <a:pt x="0" y="369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42" name="Freeform 58"/>
          <p:cNvSpPr>
            <a:spLocks/>
          </p:cNvSpPr>
          <p:nvPr/>
        </p:nvSpPr>
        <p:spPr bwMode="auto">
          <a:xfrm>
            <a:off x="2370808" y="12147158"/>
            <a:ext cx="124055" cy="249248"/>
          </a:xfrm>
          <a:custGeom>
            <a:avLst/>
            <a:gdLst/>
            <a:ahLst/>
            <a:cxnLst>
              <a:cxn ang="0">
                <a:pos x="890" y="0"/>
              </a:cxn>
              <a:cxn ang="0">
                <a:pos x="0" y="0"/>
              </a:cxn>
              <a:cxn ang="0">
                <a:pos x="0" y="388"/>
              </a:cxn>
            </a:cxnLst>
            <a:rect l="0" t="0" r="r" b="b"/>
            <a:pathLst>
              <a:path w="890" h="388">
                <a:moveTo>
                  <a:pt x="890" y="0"/>
                </a:moveTo>
                <a:lnTo>
                  <a:pt x="0" y="0"/>
                </a:lnTo>
                <a:lnTo>
                  <a:pt x="0" y="388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43" name="Freeform 59"/>
          <p:cNvSpPr>
            <a:spLocks/>
          </p:cNvSpPr>
          <p:nvPr/>
        </p:nvSpPr>
        <p:spPr bwMode="auto">
          <a:xfrm>
            <a:off x="2641769" y="5726040"/>
            <a:ext cx="287284" cy="66466"/>
          </a:xfrm>
          <a:custGeom>
            <a:avLst/>
            <a:gdLst/>
            <a:ahLst/>
            <a:cxnLst>
              <a:cxn ang="0">
                <a:pos x="2062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2062" h="104">
                <a:moveTo>
                  <a:pt x="2062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44" name="Freeform 60"/>
          <p:cNvSpPr>
            <a:spLocks/>
          </p:cNvSpPr>
          <p:nvPr/>
        </p:nvSpPr>
        <p:spPr bwMode="auto">
          <a:xfrm>
            <a:off x="2303340" y="5680345"/>
            <a:ext cx="39175" cy="361410"/>
          </a:xfrm>
          <a:custGeom>
            <a:avLst/>
            <a:gdLst/>
            <a:ahLst/>
            <a:cxnLst>
              <a:cxn ang="0">
                <a:pos x="281" y="564"/>
              </a:cxn>
              <a:cxn ang="0">
                <a:pos x="0" y="564"/>
              </a:cxn>
              <a:cxn ang="0">
                <a:pos x="0" y="0"/>
              </a:cxn>
            </a:cxnLst>
            <a:rect l="0" t="0" r="r" b="b"/>
            <a:pathLst>
              <a:path w="281" h="564">
                <a:moveTo>
                  <a:pt x="281" y="564"/>
                </a:moveTo>
                <a:lnTo>
                  <a:pt x="0" y="56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45" name="Freeform 61"/>
          <p:cNvSpPr>
            <a:spLocks/>
          </p:cNvSpPr>
          <p:nvPr/>
        </p:nvSpPr>
        <p:spPr bwMode="auto">
          <a:xfrm>
            <a:off x="2405630" y="9896792"/>
            <a:ext cx="578922" cy="66466"/>
          </a:xfrm>
          <a:custGeom>
            <a:avLst/>
            <a:gdLst/>
            <a:ahLst/>
            <a:cxnLst>
              <a:cxn ang="0">
                <a:pos x="4162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4162" h="104">
                <a:moveTo>
                  <a:pt x="4162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46" name="Freeform 62"/>
          <p:cNvSpPr>
            <a:spLocks/>
          </p:cNvSpPr>
          <p:nvPr/>
        </p:nvSpPr>
        <p:spPr bwMode="auto">
          <a:xfrm>
            <a:off x="2168403" y="14208784"/>
            <a:ext cx="217640" cy="282481"/>
          </a:xfrm>
          <a:custGeom>
            <a:avLst/>
            <a:gdLst/>
            <a:ahLst/>
            <a:cxnLst>
              <a:cxn ang="0">
                <a:pos x="1563" y="443"/>
              </a:cxn>
              <a:cxn ang="0">
                <a:pos x="0" y="443"/>
              </a:cxn>
              <a:cxn ang="0">
                <a:pos x="0" y="0"/>
              </a:cxn>
            </a:cxnLst>
            <a:rect l="0" t="0" r="r" b="b"/>
            <a:pathLst>
              <a:path w="1563" h="443">
                <a:moveTo>
                  <a:pt x="1563" y="443"/>
                </a:moveTo>
                <a:lnTo>
                  <a:pt x="0" y="44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47" name="Freeform 63"/>
          <p:cNvSpPr>
            <a:spLocks/>
          </p:cNvSpPr>
          <p:nvPr/>
        </p:nvSpPr>
        <p:spPr bwMode="auto">
          <a:xfrm>
            <a:off x="2749501" y="2718447"/>
            <a:ext cx="69645" cy="527575"/>
          </a:xfrm>
          <a:custGeom>
            <a:avLst/>
            <a:gdLst/>
            <a:ahLst/>
            <a:cxnLst>
              <a:cxn ang="0">
                <a:pos x="505" y="0"/>
              </a:cxn>
              <a:cxn ang="0">
                <a:pos x="0" y="0"/>
              </a:cxn>
              <a:cxn ang="0">
                <a:pos x="0" y="829"/>
              </a:cxn>
            </a:cxnLst>
            <a:rect l="0" t="0" r="r" b="b"/>
            <a:pathLst>
              <a:path w="505" h="829">
                <a:moveTo>
                  <a:pt x="505" y="0"/>
                </a:moveTo>
                <a:lnTo>
                  <a:pt x="0" y="0"/>
                </a:lnTo>
                <a:lnTo>
                  <a:pt x="0" y="829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48" name="Freeform 64"/>
          <p:cNvSpPr>
            <a:spLocks/>
          </p:cNvSpPr>
          <p:nvPr/>
        </p:nvSpPr>
        <p:spPr bwMode="auto">
          <a:xfrm>
            <a:off x="3455742" y="7350307"/>
            <a:ext cx="28293" cy="112162"/>
          </a:xfrm>
          <a:custGeom>
            <a:avLst/>
            <a:gdLst/>
            <a:ahLst/>
            <a:cxnLst>
              <a:cxn ang="0">
                <a:pos x="204" y="0"/>
              </a:cxn>
              <a:cxn ang="0">
                <a:pos x="0" y="0"/>
              </a:cxn>
              <a:cxn ang="0">
                <a:pos x="0" y="181"/>
              </a:cxn>
            </a:cxnLst>
            <a:rect l="0" t="0" r="r" b="b"/>
            <a:pathLst>
              <a:path w="204" h="181">
                <a:moveTo>
                  <a:pt x="204" y="0"/>
                </a:moveTo>
                <a:lnTo>
                  <a:pt x="0" y="0"/>
                </a:lnTo>
                <a:lnTo>
                  <a:pt x="0" y="181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49" name="Freeform 65"/>
          <p:cNvSpPr>
            <a:spLocks/>
          </p:cNvSpPr>
          <p:nvPr/>
        </p:nvSpPr>
        <p:spPr bwMode="auto">
          <a:xfrm>
            <a:off x="3019374" y="4803822"/>
            <a:ext cx="245933" cy="62312"/>
          </a:xfrm>
          <a:custGeom>
            <a:avLst/>
            <a:gdLst/>
            <a:ahLst/>
            <a:cxnLst>
              <a:cxn ang="0">
                <a:pos x="1767" y="0"/>
              </a:cxn>
              <a:cxn ang="0">
                <a:pos x="0" y="0"/>
              </a:cxn>
              <a:cxn ang="0">
                <a:pos x="0" y="103"/>
              </a:cxn>
            </a:cxnLst>
            <a:rect l="0" t="0" r="r" b="b"/>
            <a:pathLst>
              <a:path w="1767" h="103">
                <a:moveTo>
                  <a:pt x="1767" y="0"/>
                </a:moveTo>
                <a:lnTo>
                  <a:pt x="0" y="0"/>
                </a:lnTo>
                <a:lnTo>
                  <a:pt x="0" y="103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50" name="Freeform 66"/>
          <p:cNvSpPr>
            <a:spLocks/>
          </p:cNvSpPr>
          <p:nvPr/>
        </p:nvSpPr>
        <p:spPr bwMode="auto">
          <a:xfrm>
            <a:off x="2312045" y="10391134"/>
            <a:ext cx="272050" cy="116316"/>
          </a:xfrm>
          <a:custGeom>
            <a:avLst/>
            <a:gdLst/>
            <a:ahLst/>
            <a:cxnLst>
              <a:cxn ang="0">
                <a:pos x="1952" y="0"/>
              </a:cxn>
              <a:cxn ang="0">
                <a:pos x="0" y="0"/>
              </a:cxn>
              <a:cxn ang="0">
                <a:pos x="0" y="181"/>
              </a:cxn>
            </a:cxnLst>
            <a:rect l="0" t="0" r="r" b="b"/>
            <a:pathLst>
              <a:path w="1952" h="181">
                <a:moveTo>
                  <a:pt x="1952" y="0"/>
                </a:moveTo>
                <a:lnTo>
                  <a:pt x="0" y="0"/>
                </a:lnTo>
                <a:lnTo>
                  <a:pt x="0" y="181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51" name="Freeform 67"/>
          <p:cNvSpPr>
            <a:spLocks/>
          </p:cNvSpPr>
          <p:nvPr/>
        </p:nvSpPr>
        <p:spPr bwMode="auto">
          <a:xfrm>
            <a:off x="2025849" y="10951942"/>
            <a:ext cx="186082" cy="249248"/>
          </a:xfrm>
          <a:custGeom>
            <a:avLst/>
            <a:gdLst/>
            <a:ahLst/>
            <a:cxnLst>
              <a:cxn ang="0">
                <a:pos x="1330" y="0"/>
              </a:cxn>
              <a:cxn ang="0">
                <a:pos x="0" y="0"/>
              </a:cxn>
              <a:cxn ang="0">
                <a:pos x="0" y="389"/>
              </a:cxn>
            </a:cxnLst>
            <a:rect l="0" t="0" r="r" b="b"/>
            <a:pathLst>
              <a:path w="1330" h="389">
                <a:moveTo>
                  <a:pt x="1330" y="0"/>
                </a:moveTo>
                <a:lnTo>
                  <a:pt x="0" y="0"/>
                </a:lnTo>
                <a:lnTo>
                  <a:pt x="0" y="389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52" name="Freeform 68"/>
          <p:cNvSpPr>
            <a:spLocks/>
          </p:cNvSpPr>
          <p:nvPr/>
        </p:nvSpPr>
        <p:spPr bwMode="auto">
          <a:xfrm>
            <a:off x="2655916" y="11947759"/>
            <a:ext cx="15235" cy="66466"/>
          </a:xfrm>
          <a:custGeom>
            <a:avLst/>
            <a:gdLst/>
            <a:ahLst/>
            <a:cxnLst>
              <a:cxn ang="0">
                <a:pos x="106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106" h="104">
                <a:moveTo>
                  <a:pt x="106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53" name="Freeform 69"/>
          <p:cNvSpPr>
            <a:spLocks/>
          </p:cNvSpPr>
          <p:nvPr/>
        </p:nvSpPr>
        <p:spPr bwMode="auto">
          <a:xfrm>
            <a:off x="2403454" y="13863991"/>
            <a:ext cx="196964" cy="66466"/>
          </a:xfrm>
          <a:custGeom>
            <a:avLst/>
            <a:gdLst/>
            <a:ahLst/>
            <a:cxnLst>
              <a:cxn ang="0">
                <a:pos x="1417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1417" h="104">
                <a:moveTo>
                  <a:pt x="1417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54" name="Freeform 70"/>
          <p:cNvSpPr>
            <a:spLocks/>
          </p:cNvSpPr>
          <p:nvPr/>
        </p:nvSpPr>
        <p:spPr bwMode="auto">
          <a:xfrm>
            <a:off x="2936671" y="3678052"/>
            <a:ext cx="133848" cy="66466"/>
          </a:xfrm>
          <a:custGeom>
            <a:avLst/>
            <a:gdLst/>
            <a:ahLst/>
            <a:cxnLst>
              <a:cxn ang="0">
                <a:pos x="961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961" h="104">
                <a:moveTo>
                  <a:pt x="961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55" name="Freeform 71"/>
          <p:cNvSpPr>
            <a:spLocks/>
          </p:cNvSpPr>
          <p:nvPr/>
        </p:nvSpPr>
        <p:spPr bwMode="auto">
          <a:xfrm>
            <a:off x="3066167" y="2419349"/>
            <a:ext cx="4353" cy="66466"/>
          </a:xfrm>
          <a:custGeom>
            <a:avLst/>
            <a:gdLst/>
            <a:ahLst/>
            <a:cxnLst>
              <a:cxn ang="0">
                <a:pos x="32" y="0"/>
              </a:cxn>
              <a:cxn ang="0">
                <a:pos x="0" y="0"/>
              </a:cxn>
              <a:cxn ang="0">
                <a:pos x="0" y="103"/>
              </a:cxn>
            </a:cxnLst>
            <a:rect l="0" t="0" r="r" b="b"/>
            <a:pathLst>
              <a:path w="32" h="103">
                <a:moveTo>
                  <a:pt x="32" y="0"/>
                </a:moveTo>
                <a:lnTo>
                  <a:pt x="0" y="0"/>
                </a:lnTo>
                <a:lnTo>
                  <a:pt x="0" y="103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56" name="Freeform 72"/>
          <p:cNvSpPr>
            <a:spLocks/>
          </p:cNvSpPr>
          <p:nvPr/>
        </p:nvSpPr>
        <p:spPr bwMode="auto">
          <a:xfrm>
            <a:off x="1903971" y="19006809"/>
            <a:ext cx="40263" cy="207707"/>
          </a:xfrm>
          <a:custGeom>
            <a:avLst/>
            <a:gdLst/>
            <a:ahLst/>
            <a:cxnLst>
              <a:cxn ang="0">
                <a:pos x="292" y="0"/>
              </a:cxn>
              <a:cxn ang="0">
                <a:pos x="0" y="0"/>
              </a:cxn>
              <a:cxn ang="0">
                <a:pos x="0" y="324"/>
              </a:cxn>
            </a:cxnLst>
            <a:rect l="0" t="0" r="r" b="b"/>
            <a:pathLst>
              <a:path w="292" h="324">
                <a:moveTo>
                  <a:pt x="292" y="0"/>
                </a:moveTo>
                <a:lnTo>
                  <a:pt x="0" y="0"/>
                </a:lnTo>
                <a:lnTo>
                  <a:pt x="0" y="32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57" name="Freeform 73"/>
          <p:cNvSpPr>
            <a:spLocks/>
          </p:cNvSpPr>
          <p:nvPr/>
        </p:nvSpPr>
        <p:spPr bwMode="auto">
          <a:xfrm>
            <a:off x="3188045" y="8671322"/>
            <a:ext cx="539747" cy="99699"/>
          </a:xfrm>
          <a:custGeom>
            <a:avLst/>
            <a:gdLst/>
            <a:ahLst/>
            <a:cxnLst>
              <a:cxn ang="0">
                <a:pos x="3878" y="155"/>
              </a:cxn>
              <a:cxn ang="0">
                <a:pos x="0" y="155"/>
              </a:cxn>
              <a:cxn ang="0">
                <a:pos x="0" y="0"/>
              </a:cxn>
            </a:cxnLst>
            <a:rect l="0" t="0" r="r" b="b"/>
            <a:pathLst>
              <a:path w="3878" h="155">
                <a:moveTo>
                  <a:pt x="3878" y="155"/>
                </a:moveTo>
                <a:lnTo>
                  <a:pt x="0" y="155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58" name="Freeform 74"/>
          <p:cNvSpPr>
            <a:spLocks/>
          </p:cNvSpPr>
          <p:nvPr/>
        </p:nvSpPr>
        <p:spPr bwMode="auto">
          <a:xfrm>
            <a:off x="2722296" y="11350739"/>
            <a:ext cx="132760" cy="66466"/>
          </a:xfrm>
          <a:custGeom>
            <a:avLst/>
            <a:gdLst/>
            <a:ahLst/>
            <a:cxnLst>
              <a:cxn ang="0">
                <a:pos x="957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957" h="104">
                <a:moveTo>
                  <a:pt x="957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59" name="Freeform 75"/>
          <p:cNvSpPr>
            <a:spLocks/>
          </p:cNvSpPr>
          <p:nvPr/>
        </p:nvSpPr>
        <p:spPr bwMode="auto">
          <a:xfrm>
            <a:off x="2584095" y="10291435"/>
            <a:ext cx="250286" cy="99699"/>
          </a:xfrm>
          <a:custGeom>
            <a:avLst/>
            <a:gdLst/>
            <a:ahLst/>
            <a:cxnLst>
              <a:cxn ang="0">
                <a:pos x="1797" y="0"/>
              </a:cxn>
              <a:cxn ang="0">
                <a:pos x="0" y="0"/>
              </a:cxn>
              <a:cxn ang="0">
                <a:pos x="0" y="156"/>
              </a:cxn>
            </a:cxnLst>
            <a:rect l="0" t="0" r="r" b="b"/>
            <a:pathLst>
              <a:path w="1797" h="156">
                <a:moveTo>
                  <a:pt x="1797" y="0"/>
                </a:moveTo>
                <a:lnTo>
                  <a:pt x="0" y="0"/>
                </a:lnTo>
                <a:lnTo>
                  <a:pt x="0" y="156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60" name="Freeform 76"/>
          <p:cNvSpPr>
            <a:spLocks/>
          </p:cNvSpPr>
          <p:nvPr/>
        </p:nvSpPr>
        <p:spPr bwMode="auto">
          <a:xfrm>
            <a:off x="1212964" y="18898802"/>
            <a:ext cx="329724" cy="490188"/>
          </a:xfrm>
          <a:custGeom>
            <a:avLst/>
            <a:gdLst/>
            <a:ahLst/>
            <a:cxnLst>
              <a:cxn ang="0">
                <a:pos x="2368" y="0"/>
              </a:cxn>
              <a:cxn ang="0">
                <a:pos x="0" y="0"/>
              </a:cxn>
              <a:cxn ang="0">
                <a:pos x="0" y="774"/>
              </a:cxn>
            </a:cxnLst>
            <a:rect l="0" t="0" r="r" b="b"/>
            <a:pathLst>
              <a:path w="2368" h="774">
                <a:moveTo>
                  <a:pt x="2368" y="0"/>
                </a:moveTo>
                <a:lnTo>
                  <a:pt x="0" y="0"/>
                </a:lnTo>
                <a:lnTo>
                  <a:pt x="0" y="77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61" name="Freeform 77"/>
          <p:cNvSpPr>
            <a:spLocks/>
          </p:cNvSpPr>
          <p:nvPr/>
        </p:nvSpPr>
        <p:spPr bwMode="auto">
          <a:xfrm>
            <a:off x="2137933" y="15442562"/>
            <a:ext cx="180641" cy="274173"/>
          </a:xfrm>
          <a:custGeom>
            <a:avLst/>
            <a:gdLst/>
            <a:ahLst/>
            <a:cxnLst>
              <a:cxn ang="0">
                <a:pos x="1301" y="432"/>
              </a:cxn>
              <a:cxn ang="0">
                <a:pos x="0" y="432"/>
              </a:cxn>
              <a:cxn ang="0">
                <a:pos x="0" y="0"/>
              </a:cxn>
            </a:cxnLst>
            <a:rect l="0" t="0" r="r" b="b"/>
            <a:pathLst>
              <a:path w="1301" h="432">
                <a:moveTo>
                  <a:pt x="1301" y="432"/>
                </a:moveTo>
                <a:lnTo>
                  <a:pt x="0" y="432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62" name="Freeform 78"/>
          <p:cNvSpPr>
            <a:spLocks/>
          </p:cNvSpPr>
          <p:nvPr/>
        </p:nvSpPr>
        <p:spPr bwMode="auto">
          <a:xfrm>
            <a:off x="3386097" y="7200758"/>
            <a:ext cx="39175" cy="253402"/>
          </a:xfrm>
          <a:custGeom>
            <a:avLst/>
            <a:gdLst/>
            <a:ahLst/>
            <a:cxnLst>
              <a:cxn ang="0">
                <a:pos x="286" y="0"/>
              </a:cxn>
              <a:cxn ang="0">
                <a:pos x="0" y="0"/>
              </a:cxn>
              <a:cxn ang="0">
                <a:pos x="0" y="401"/>
              </a:cxn>
            </a:cxnLst>
            <a:rect l="0" t="0" r="r" b="b"/>
            <a:pathLst>
              <a:path w="286" h="401">
                <a:moveTo>
                  <a:pt x="286" y="0"/>
                </a:moveTo>
                <a:lnTo>
                  <a:pt x="0" y="0"/>
                </a:lnTo>
                <a:lnTo>
                  <a:pt x="0" y="401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63" name="Freeform 79"/>
          <p:cNvSpPr>
            <a:spLocks/>
          </p:cNvSpPr>
          <p:nvPr/>
        </p:nvSpPr>
        <p:spPr bwMode="auto">
          <a:xfrm>
            <a:off x="2224989" y="4326097"/>
            <a:ext cx="201317" cy="245094"/>
          </a:xfrm>
          <a:custGeom>
            <a:avLst/>
            <a:gdLst/>
            <a:ahLst/>
            <a:cxnLst>
              <a:cxn ang="0">
                <a:pos x="1444" y="386"/>
              </a:cxn>
              <a:cxn ang="0">
                <a:pos x="0" y="386"/>
              </a:cxn>
              <a:cxn ang="0">
                <a:pos x="0" y="0"/>
              </a:cxn>
            </a:cxnLst>
            <a:rect l="0" t="0" r="r" b="b"/>
            <a:pathLst>
              <a:path w="1444" h="386">
                <a:moveTo>
                  <a:pt x="1444" y="386"/>
                </a:moveTo>
                <a:lnTo>
                  <a:pt x="0" y="386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64" name="Freeform 80"/>
          <p:cNvSpPr>
            <a:spLocks/>
          </p:cNvSpPr>
          <p:nvPr/>
        </p:nvSpPr>
        <p:spPr bwMode="auto">
          <a:xfrm>
            <a:off x="3115136" y="3017544"/>
            <a:ext cx="30470" cy="99699"/>
          </a:xfrm>
          <a:custGeom>
            <a:avLst/>
            <a:gdLst/>
            <a:ahLst/>
            <a:cxnLst>
              <a:cxn ang="0">
                <a:pos x="221" y="0"/>
              </a:cxn>
              <a:cxn ang="0">
                <a:pos x="0" y="0"/>
              </a:cxn>
              <a:cxn ang="0">
                <a:pos x="0" y="156"/>
              </a:cxn>
            </a:cxnLst>
            <a:rect l="0" t="0" r="r" b="b"/>
            <a:pathLst>
              <a:path w="221" h="156">
                <a:moveTo>
                  <a:pt x="221" y="0"/>
                </a:moveTo>
                <a:lnTo>
                  <a:pt x="0" y="0"/>
                </a:lnTo>
                <a:lnTo>
                  <a:pt x="0" y="156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65" name="Freeform 81"/>
          <p:cNvSpPr>
            <a:spLocks/>
          </p:cNvSpPr>
          <p:nvPr/>
        </p:nvSpPr>
        <p:spPr bwMode="auto">
          <a:xfrm>
            <a:off x="2039996" y="18362919"/>
            <a:ext cx="1102345" cy="66466"/>
          </a:xfrm>
          <a:custGeom>
            <a:avLst/>
            <a:gdLst/>
            <a:ahLst/>
            <a:cxnLst>
              <a:cxn ang="0">
                <a:pos x="7915" y="103"/>
              </a:cxn>
              <a:cxn ang="0">
                <a:pos x="0" y="103"/>
              </a:cxn>
              <a:cxn ang="0">
                <a:pos x="0" y="0"/>
              </a:cxn>
            </a:cxnLst>
            <a:rect l="0" t="0" r="r" b="b"/>
            <a:pathLst>
              <a:path w="7915" h="103">
                <a:moveTo>
                  <a:pt x="7915" y="103"/>
                </a:moveTo>
                <a:lnTo>
                  <a:pt x="0" y="10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66" name="Freeform 82"/>
          <p:cNvSpPr>
            <a:spLocks/>
          </p:cNvSpPr>
          <p:nvPr/>
        </p:nvSpPr>
        <p:spPr bwMode="auto">
          <a:xfrm>
            <a:off x="1803856" y="17685795"/>
            <a:ext cx="576745" cy="207707"/>
          </a:xfrm>
          <a:custGeom>
            <a:avLst/>
            <a:gdLst/>
            <a:ahLst/>
            <a:cxnLst>
              <a:cxn ang="0">
                <a:pos x="4142" y="0"/>
              </a:cxn>
              <a:cxn ang="0">
                <a:pos x="0" y="0"/>
              </a:cxn>
              <a:cxn ang="0">
                <a:pos x="0" y="324"/>
              </a:cxn>
            </a:cxnLst>
            <a:rect l="0" t="0" r="r" b="b"/>
            <a:pathLst>
              <a:path w="4142" h="324">
                <a:moveTo>
                  <a:pt x="4142" y="0"/>
                </a:moveTo>
                <a:lnTo>
                  <a:pt x="0" y="0"/>
                </a:lnTo>
                <a:lnTo>
                  <a:pt x="0" y="32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67" name="Freeform 83"/>
          <p:cNvSpPr>
            <a:spLocks/>
          </p:cNvSpPr>
          <p:nvPr/>
        </p:nvSpPr>
        <p:spPr bwMode="auto">
          <a:xfrm>
            <a:off x="3024815" y="1825308"/>
            <a:ext cx="13058" cy="66466"/>
          </a:xfrm>
          <a:custGeom>
            <a:avLst/>
            <a:gdLst/>
            <a:ahLst/>
            <a:cxnLst>
              <a:cxn ang="0">
                <a:pos x="89" y="103"/>
              </a:cxn>
              <a:cxn ang="0">
                <a:pos x="0" y="103"/>
              </a:cxn>
              <a:cxn ang="0">
                <a:pos x="0" y="0"/>
              </a:cxn>
            </a:cxnLst>
            <a:rect l="0" t="0" r="r" b="b"/>
            <a:pathLst>
              <a:path w="89" h="103">
                <a:moveTo>
                  <a:pt x="89" y="103"/>
                </a:moveTo>
                <a:lnTo>
                  <a:pt x="0" y="10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68" name="Freeform 84"/>
          <p:cNvSpPr>
            <a:spLocks/>
          </p:cNvSpPr>
          <p:nvPr/>
        </p:nvSpPr>
        <p:spPr bwMode="auto">
          <a:xfrm>
            <a:off x="3521034" y="6718879"/>
            <a:ext cx="40263" cy="99699"/>
          </a:xfrm>
          <a:custGeom>
            <a:avLst/>
            <a:gdLst/>
            <a:ahLst/>
            <a:cxnLst>
              <a:cxn ang="0">
                <a:pos x="283" y="0"/>
              </a:cxn>
              <a:cxn ang="0">
                <a:pos x="0" y="0"/>
              </a:cxn>
              <a:cxn ang="0">
                <a:pos x="0" y="155"/>
              </a:cxn>
            </a:cxnLst>
            <a:rect l="0" t="0" r="r" b="b"/>
            <a:pathLst>
              <a:path w="283" h="155">
                <a:moveTo>
                  <a:pt x="283" y="0"/>
                </a:moveTo>
                <a:lnTo>
                  <a:pt x="0" y="0"/>
                </a:lnTo>
                <a:lnTo>
                  <a:pt x="0" y="155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69" name="Freeform 85"/>
          <p:cNvSpPr>
            <a:spLocks/>
          </p:cNvSpPr>
          <p:nvPr/>
        </p:nvSpPr>
        <p:spPr bwMode="auto">
          <a:xfrm>
            <a:off x="2224989" y="4076849"/>
            <a:ext cx="349312" cy="249248"/>
          </a:xfrm>
          <a:custGeom>
            <a:avLst/>
            <a:gdLst/>
            <a:ahLst/>
            <a:cxnLst>
              <a:cxn ang="0">
                <a:pos x="2509" y="0"/>
              </a:cxn>
              <a:cxn ang="0">
                <a:pos x="0" y="0"/>
              </a:cxn>
              <a:cxn ang="0">
                <a:pos x="0" y="385"/>
              </a:cxn>
            </a:cxnLst>
            <a:rect l="0" t="0" r="r" b="b"/>
            <a:pathLst>
              <a:path w="2509" h="385">
                <a:moveTo>
                  <a:pt x="2509" y="0"/>
                </a:moveTo>
                <a:lnTo>
                  <a:pt x="0" y="0"/>
                </a:lnTo>
                <a:lnTo>
                  <a:pt x="0" y="385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70" name="Freeform 86"/>
          <p:cNvSpPr>
            <a:spLocks/>
          </p:cNvSpPr>
          <p:nvPr/>
        </p:nvSpPr>
        <p:spPr bwMode="auto">
          <a:xfrm>
            <a:off x="3028080" y="1135721"/>
            <a:ext cx="19588" cy="257556"/>
          </a:xfrm>
          <a:custGeom>
            <a:avLst/>
            <a:gdLst/>
            <a:ahLst/>
            <a:cxnLst>
              <a:cxn ang="0">
                <a:pos x="134" y="407"/>
              </a:cxn>
              <a:cxn ang="0">
                <a:pos x="0" y="407"/>
              </a:cxn>
              <a:cxn ang="0">
                <a:pos x="0" y="0"/>
              </a:cxn>
            </a:cxnLst>
            <a:rect l="0" t="0" r="r" b="b"/>
            <a:pathLst>
              <a:path w="134" h="407">
                <a:moveTo>
                  <a:pt x="134" y="407"/>
                </a:moveTo>
                <a:lnTo>
                  <a:pt x="0" y="407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71" name="Freeform 87"/>
          <p:cNvSpPr>
            <a:spLocks/>
          </p:cNvSpPr>
          <p:nvPr/>
        </p:nvSpPr>
        <p:spPr bwMode="auto">
          <a:xfrm>
            <a:off x="2683121" y="9365062"/>
            <a:ext cx="167583" cy="66466"/>
          </a:xfrm>
          <a:custGeom>
            <a:avLst/>
            <a:gdLst/>
            <a:ahLst/>
            <a:cxnLst>
              <a:cxn ang="0">
                <a:pos x="1207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1207" h="104">
                <a:moveTo>
                  <a:pt x="1207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72" name="Freeform 88"/>
          <p:cNvSpPr>
            <a:spLocks/>
          </p:cNvSpPr>
          <p:nvPr/>
        </p:nvSpPr>
        <p:spPr bwMode="auto">
          <a:xfrm>
            <a:off x="2862674" y="1725609"/>
            <a:ext cx="32646" cy="448647"/>
          </a:xfrm>
          <a:custGeom>
            <a:avLst/>
            <a:gdLst/>
            <a:ahLst/>
            <a:cxnLst>
              <a:cxn ang="0">
                <a:pos x="237" y="0"/>
              </a:cxn>
              <a:cxn ang="0">
                <a:pos x="0" y="0"/>
              </a:cxn>
              <a:cxn ang="0">
                <a:pos x="0" y="699"/>
              </a:cxn>
            </a:cxnLst>
            <a:rect l="0" t="0" r="r" b="b"/>
            <a:pathLst>
              <a:path w="237" h="699">
                <a:moveTo>
                  <a:pt x="237" y="0"/>
                </a:moveTo>
                <a:lnTo>
                  <a:pt x="0" y="0"/>
                </a:lnTo>
                <a:lnTo>
                  <a:pt x="0" y="699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73" name="Freeform 89"/>
          <p:cNvSpPr>
            <a:spLocks/>
          </p:cNvSpPr>
          <p:nvPr/>
        </p:nvSpPr>
        <p:spPr bwMode="auto">
          <a:xfrm>
            <a:off x="2319663" y="13361340"/>
            <a:ext cx="241580" cy="203553"/>
          </a:xfrm>
          <a:custGeom>
            <a:avLst/>
            <a:gdLst/>
            <a:ahLst/>
            <a:cxnLst>
              <a:cxn ang="0">
                <a:pos x="1734" y="324"/>
              </a:cxn>
              <a:cxn ang="0">
                <a:pos x="0" y="324"/>
              </a:cxn>
              <a:cxn ang="0">
                <a:pos x="0" y="0"/>
              </a:cxn>
            </a:cxnLst>
            <a:rect l="0" t="0" r="r" b="b"/>
            <a:pathLst>
              <a:path w="1734" h="324">
                <a:moveTo>
                  <a:pt x="1734" y="324"/>
                </a:moveTo>
                <a:lnTo>
                  <a:pt x="0" y="32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74" name="Freeform 90"/>
          <p:cNvSpPr>
            <a:spLocks/>
          </p:cNvSpPr>
          <p:nvPr/>
        </p:nvSpPr>
        <p:spPr bwMode="auto">
          <a:xfrm>
            <a:off x="2463305" y="16082299"/>
            <a:ext cx="877088" cy="99699"/>
          </a:xfrm>
          <a:custGeom>
            <a:avLst/>
            <a:gdLst/>
            <a:ahLst/>
            <a:cxnLst>
              <a:cxn ang="0">
                <a:pos x="6301" y="156"/>
              </a:cxn>
              <a:cxn ang="0">
                <a:pos x="0" y="156"/>
              </a:cxn>
              <a:cxn ang="0">
                <a:pos x="0" y="0"/>
              </a:cxn>
            </a:cxnLst>
            <a:rect l="0" t="0" r="r" b="b"/>
            <a:pathLst>
              <a:path w="6301" h="156">
                <a:moveTo>
                  <a:pt x="6301" y="156"/>
                </a:moveTo>
                <a:lnTo>
                  <a:pt x="0" y="156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75" name="Freeform 91"/>
          <p:cNvSpPr>
            <a:spLocks/>
          </p:cNvSpPr>
          <p:nvPr/>
        </p:nvSpPr>
        <p:spPr bwMode="auto">
          <a:xfrm>
            <a:off x="1542689" y="18898802"/>
            <a:ext cx="136025" cy="552500"/>
          </a:xfrm>
          <a:custGeom>
            <a:avLst/>
            <a:gdLst/>
            <a:ahLst/>
            <a:cxnLst>
              <a:cxn ang="0">
                <a:pos x="976" y="867"/>
              </a:cxn>
              <a:cxn ang="0">
                <a:pos x="0" y="867"/>
              </a:cxn>
              <a:cxn ang="0">
                <a:pos x="0" y="0"/>
              </a:cxn>
            </a:cxnLst>
            <a:rect l="0" t="0" r="r" b="b"/>
            <a:pathLst>
              <a:path w="976" h="867">
                <a:moveTo>
                  <a:pt x="976" y="867"/>
                </a:moveTo>
                <a:lnTo>
                  <a:pt x="0" y="867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76" name="Freeform 92"/>
          <p:cNvSpPr>
            <a:spLocks/>
          </p:cNvSpPr>
          <p:nvPr/>
        </p:nvSpPr>
        <p:spPr bwMode="auto">
          <a:xfrm>
            <a:off x="2937760" y="3117244"/>
            <a:ext cx="177376" cy="145395"/>
          </a:xfrm>
          <a:custGeom>
            <a:avLst/>
            <a:gdLst/>
            <a:ahLst/>
            <a:cxnLst>
              <a:cxn ang="0">
                <a:pos x="1273" y="0"/>
              </a:cxn>
              <a:cxn ang="0">
                <a:pos x="0" y="0"/>
              </a:cxn>
              <a:cxn ang="0">
                <a:pos x="0" y="233"/>
              </a:cxn>
            </a:cxnLst>
            <a:rect l="0" t="0" r="r" b="b"/>
            <a:pathLst>
              <a:path w="1273" h="233">
                <a:moveTo>
                  <a:pt x="1273" y="0"/>
                </a:moveTo>
                <a:lnTo>
                  <a:pt x="0" y="0"/>
                </a:lnTo>
                <a:lnTo>
                  <a:pt x="0" y="233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77" name="Freeform 93"/>
          <p:cNvSpPr>
            <a:spLocks/>
          </p:cNvSpPr>
          <p:nvPr/>
        </p:nvSpPr>
        <p:spPr bwMode="auto">
          <a:xfrm>
            <a:off x="2991081" y="1925007"/>
            <a:ext cx="44616" cy="99699"/>
          </a:xfrm>
          <a:custGeom>
            <a:avLst/>
            <a:gdLst/>
            <a:ahLst/>
            <a:cxnLst>
              <a:cxn ang="0">
                <a:pos x="321" y="156"/>
              </a:cxn>
              <a:cxn ang="0">
                <a:pos x="0" y="156"/>
              </a:cxn>
              <a:cxn ang="0">
                <a:pos x="0" y="0"/>
              </a:cxn>
            </a:cxnLst>
            <a:rect l="0" t="0" r="r" b="b"/>
            <a:pathLst>
              <a:path w="321" h="156">
                <a:moveTo>
                  <a:pt x="321" y="156"/>
                </a:moveTo>
                <a:lnTo>
                  <a:pt x="0" y="156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78" name="Freeform 94"/>
          <p:cNvSpPr>
            <a:spLocks/>
          </p:cNvSpPr>
          <p:nvPr/>
        </p:nvSpPr>
        <p:spPr bwMode="auto">
          <a:xfrm>
            <a:off x="2494863" y="12014225"/>
            <a:ext cx="161053" cy="132932"/>
          </a:xfrm>
          <a:custGeom>
            <a:avLst/>
            <a:gdLst/>
            <a:ahLst/>
            <a:cxnLst>
              <a:cxn ang="0">
                <a:pos x="1155" y="0"/>
              </a:cxn>
              <a:cxn ang="0">
                <a:pos x="0" y="0"/>
              </a:cxn>
              <a:cxn ang="0">
                <a:pos x="0" y="208"/>
              </a:cxn>
            </a:cxnLst>
            <a:rect l="0" t="0" r="r" b="b"/>
            <a:pathLst>
              <a:path w="1155" h="208">
                <a:moveTo>
                  <a:pt x="1155" y="0"/>
                </a:moveTo>
                <a:lnTo>
                  <a:pt x="0" y="0"/>
                </a:lnTo>
                <a:lnTo>
                  <a:pt x="0" y="208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79" name="Freeform 95"/>
          <p:cNvSpPr>
            <a:spLocks/>
          </p:cNvSpPr>
          <p:nvPr/>
        </p:nvSpPr>
        <p:spPr bwMode="auto">
          <a:xfrm>
            <a:off x="2403454" y="13797524"/>
            <a:ext cx="269873" cy="66466"/>
          </a:xfrm>
          <a:custGeom>
            <a:avLst/>
            <a:gdLst/>
            <a:ahLst/>
            <a:cxnLst>
              <a:cxn ang="0">
                <a:pos x="1941" y="0"/>
              </a:cxn>
              <a:cxn ang="0">
                <a:pos x="0" y="0"/>
              </a:cxn>
              <a:cxn ang="0">
                <a:pos x="0" y="103"/>
              </a:cxn>
            </a:cxnLst>
            <a:rect l="0" t="0" r="r" b="b"/>
            <a:pathLst>
              <a:path w="1941" h="103">
                <a:moveTo>
                  <a:pt x="1941" y="0"/>
                </a:moveTo>
                <a:lnTo>
                  <a:pt x="0" y="0"/>
                </a:lnTo>
                <a:lnTo>
                  <a:pt x="0" y="103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80" name="Freeform 96"/>
          <p:cNvSpPr>
            <a:spLocks/>
          </p:cNvSpPr>
          <p:nvPr/>
        </p:nvSpPr>
        <p:spPr bwMode="auto">
          <a:xfrm>
            <a:off x="2934495" y="1380815"/>
            <a:ext cx="165406" cy="245094"/>
          </a:xfrm>
          <a:custGeom>
            <a:avLst/>
            <a:gdLst/>
            <a:ahLst/>
            <a:cxnLst>
              <a:cxn ang="0">
                <a:pos x="1194" y="385"/>
              </a:cxn>
              <a:cxn ang="0">
                <a:pos x="0" y="385"/>
              </a:cxn>
              <a:cxn ang="0">
                <a:pos x="0" y="0"/>
              </a:cxn>
            </a:cxnLst>
            <a:rect l="0" t="0" r="r" b="b"/>
            <a:pathLst>
              <a:path w="1194" h="385">
                <a:moveTo>
                  <a:pt x="1194" y="385"/>
                </a:moveTo>
                <a:lnTo>
                  <a:pt x="0" y="385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81" name="Freeform 97"/>
          <p:cNvSpPr>
            <a:spLocks/>
          </p:cNvSpPr>
          <p:nvPr/>
        </p:nvSpPr>
        <p:spPr bwMode="auto">
          <a:xfrm>
            <a:off x="2162962" y="19089892"/>
            <a:ext cx="184994" cy="66466"/>
          </a:xfrm>
          <a:custGeom>
            <a:avLst/>
            <a:gdLst/>
            <a:ahLst/>
            <a:cxnLst>
              <a:cxn ang="0">
                <a:pos x="1335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1335" h="104">
                <a:moveTo>
                  <a:pt x="1335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82" name="Freeform 98"/>
          <p:cNvSpPr>
            <a:spLocks/>
          </p:cNvSpPr>
          <p:nvPr/>
        </p:nvSpPr>
        <p:spPr bwMode="auto">
          <a:xfrm>
            <a:off x="2211931" y="10951942"/>
            <a:ext cx="380870" cy="132932"/>
          </a:xfrm>
          <a:custGeom>
            <a:avLst/>
            <a:gdLst/>
            <a:ahLst/>
            <a:cxnLst>
              <a:cxn ang="0">
                <a:pos x="2737" y="207"/>
              </a:cxn>
              <a:cxn ang="0">
                <a:pos x="0" y="207"/>
              </a:cxn>
              <a:cxn ang="0">
                <a:pos x="0" y="0"/>
              </a:cxn>
            </a:cxnLst>
            <a:rect l="0" t="0" r="r" b="b"/>
            <a:pathLst>
              <a:path w="2737" h="207">
                <a:moveTo>
                  <a:pt x="2737" y="207"/>
                </a:moveTo>
                <a:lnTo>
                  <a:pt x="0" y="207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83" name="Freeform 99"/>
          <p:cNvSpPr>
            <a:spLocks/>
          </p:cNvSpPr>
          <p:nvPr/>
        </p:nvSpPr>
        <p:spPr bwMode="auto">
          <a:xfrm>
            <a:off x="2426306" y="4471492"/>
            <a:ext cx="237227" cy="99699"/>
          </a:xfrm>
          <a:custGeom>
            <a:avLst/>
            <a:gdLst/>
            <a:ahLst/>
            <a:cxnLst>
              <a:cxn ang="0">
                <a:pos x="1705" y="0"/>
              </a:cxn>
              <a:cxn ang="0">
                <a:pos x="0" y="0"/>
              </a:cxn>
              <a:cxn ang="0">
                <a:pos x="0" y="156"/>
              </a:cxn>
            </a:cxnLst>
            <a:rect l="0" t="0" r="r" b="b"/>
            <a:pathLst>
              <a:path w="1705" h="156">
                <a:moveTo>
                  <a:pt x="1705" y="0"/>
                </a:moveTo>
                <a:lnTo>
                  <a:pt x="0" y="0"/>
                </a:lnTo>
                <a:lnTo>
                  <a:pt x="0" y="156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84" name="Freeform 100"/>
          <p:cNvSpPr>
            <a:spLocks/>
          </p:cNvSpPr>
          <p:nvPr/>
        </p:nvSpPr>
        <p:spPr bwMode="auto">
          <a:xfrm>
            <a:off x="3028080" y="878165"/>
            <a:ext cx="11970" cy="257556"/>
          </a:xfrm>
          <a:custGeom>
            <a:avLst/>
            <a:gdLst/>
            <a:ahLst/>
            <a:cxnLst>
              <a:cxn ang="0">
                <a:pos x="86" y="0"/>
              </a:cxn>
              <a:cxn ang="0">
                <a:pos x="0" y="0"/>
              </a:cxn>
              <a:cxn ang="0">
                <a:pos x="0" y="406"/>
              </a:cxn>
            </a:cxnLst>
            <a:rect l="0" t="0" r="r" b="b"/>
            <a:pathLst>
              <a:path w="86" h="406">
                <a:moveTo>
                  <a:pt x="86" y="0"/>
                </a:moveTo>
                <a:lnTo>
                  <a:pt x="0" y="0"/>
                </a:lnTo>
                <a:lnTo>
                  <a:pt x="0" y="406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85" name="Freeform 101"/>
          <p:cNvSpPr>
            <a:spLocks/>
          </p:cNvSpPr>
          <p:nvPr/>
        </p:nvSpPr>
        <p:spPr bwMode="auto">
          <a:xfrm>
            <a:off x="1946410" y="10212506"/>
            <a:ext cx="66380" cy="494342"/>
          </a:xfrm>
          <a:custGeom>
            <a:avLst/>
            <a:gdLst/>
            <a:ahLst/>
            <a:cxnLst>
              <a:cxn ang="0">
                <a:pos x="472" y="0"/>
              </a:cxn>
              <a:cxn ang="0">
                <a:pos x="0" y="0"/>
              </a:cxn>
              <a:cxn ang="0">
                <a:pos x="0" y="776"/>
              </a:cxn>
            </a:cxnLst>
            <a:rect l="0" t="0" r="r" b="b"/>
            <a:pathLst>
              <a:path w="472" h="776">
                <a:moveTo>
                  <a:pt x="472" y="0"/>
                </a:moveTo>
                <a:lnTo>
                  <a:pt x="0" y="0"/>
                </a:lnTo>
                <a:lnTo>
                  <a:pt x="0" y="776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86" name="Freeform 102"/>
          <p:cNvSpPr>
            <a:spLocks/>
          </p:cNvSpPr>
          <p:nvPr/>
        </p:nvSpPr>
        <p:spPr bwMode="auto">
          <a:xfrm>
            <a:off x="3063991" y="1231266"/>
            <a:ext cx="19588" cy="66466"/>
          </a:xfrm>
          <a:custGeom>
            <a:avLst/>
            <a:gdLst/>
            <a:ahLst/>
            <a:cxnLst>
              <a:cxn ang="0">
                <a:pos x="134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134" h="104">
                <a:moveTo>
                  <a:pt x="134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87" name="Freeform 103"/>
          <p:cNvSpPr>
            <a:spLocks/>
          </p:cNvSpPr>
          <p:nvPr/>
        </p:nvSpPr>
        <p:spPr bwMode="auto">
          <a:xfrm>
            <a:off x="1091677" y="20060378"/>
            <a:ext cx="1833615" cy="0"/>
          </a:xfrm>
          <a:custGeom>
            <a:avLst/>
            <a:gdLst/>
            <a:ahLst/>
            <a:cxnLst>
              <a:cxn ang="0">
                <a:pos x="13162" y="156"/>
              </a:cxn>
              <a:cxn ang="0">
                <a:pos x="0" y="156"/>
              </a:cxn>
              <a:cxn ang="0">
                <a:pos x="0" y="0"/>
              </a:cxn>
            </a:cxnLst>
            <a:rect l="0" t="0" r="r" b="b"/>
            <a:pathLst>
              <a:path w="13162" h="156">
                <a:moveTo>
                  <a:pt x="13162" y="156"/>
                </a:moveTo>
                <a:lnTo>
                  <a:pt x="0" y="156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88" name="Freeform 104"/>
          <p:cNvSpPr>
            <a:spLocks/>
          </p:cNvSpPr>
          <p:nvPr/>
        </p:nvSpPr>
        <p:spPr bwMode="auto">
          <a:xfrm>
            <a:off x="3581973" y="8110514"/>
            <a:ext cx="36999" cy="66466"/>
          </a:xfrm>
          <a:custGeom>
            <a:avLst/>
            <a:gdLst/>
            <a:ahLst/>
            <a:cxnLst>
              <a:cxn ang="0">
                <a:pos x="261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261" h="104">
                <a:moveTo>
                  <a:pt x="261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89" name="Freeform 105"/>
          <p:cNvSpPr>
            <a:spLocks/>
          </p:cNvSpPr>
          <p:nvPr/>
        </p:nvSpPr>
        <p:spPr bwMode="auto">
          <a:xfrm>
            <a:off x="2985640" y="4866134"/>
            <a:ext cx="33734" cy="99699"/>
          </a:xfrm>
          <a:custGeom>
            <a:avLst/>
            <a:gdLst/>
            <a:ahLst/>
            <a:cxnLst>
              <a:cxn ang="0">
                <a:pos x="243" y="0"/>
              </a:cxn>
              <a:cxn ang="0">
                <a:pos x="0" y="0"/>
              </a:cxn>
              <a:cxn ang="0">
                <a:pos x="0" y="156"/>
              </a:cxn>
            </a:cxnLst>
            <a:rect l="0" t="0" r="r" b="b"/>
            <a:pathLst>
              <a:path w="243" h="156">
                <a:moveTo>
                  <a:pt x="243" y="0"/>
                </a:moveTo>
                <a:lnTo>
                  <a:pt x="0" y="0"/>
                </a:lnTo>
                <a:lnTo>
                  <a:pt x="0" y="156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90" name="Freeform 106"/>
          <p:cNvSpPr>
            <a:spLocks/>
          </p:cNvSpPr>
          <p:nvPr/>
        </p:nvSpPr>
        <p:spPr bwMode="auto">
          <a:xfrm>
            <a:off x="2749501" y="3246022"/>
            <a:ext cx="38087" cy="531729"/>
          </a:xfrm>
          <a:custGeom>
            <a:avLst/>
            <a:gdLst/>
            <a:ahLst/>
            <a:cxnLst>
              <a:cxn ang="0">
                <a:pos x="274" y="829"/>
              </a:cxn>
              <a:cxn ang="0">
                <a:pos x="0" y="829"/>
              </a:cxn>
              <a:cxn ang="0">
                <a:pos x="0" y="0"/>
              </a:cxn>
            </a:cxnLst>
            <a:rect l="0" t="0" r="r" b="b"/>
            <a:pathLst>
              <a:path w="274" h="829">
                <a:moveTo>
                  <a:pt x="274" y="829"/>
                </a:moveTo>
                <a:lnTo>
                  <a:pt x="0" y="829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91" name="Freeform 107"/>
          <p:cNvSpPr>
            <a:spLocks/>
          </p:cNvSpPr>
          <p:nvPr/>
        </p:nvSpPr>
        <p:spPr bwMode="auto">
          <a:xfrm>
            <a:off x="2463305" y="6124837"/>
            <a:ext cx="359106" cy="66466"/>
          </a:xfrm>
          <a:custGeom>
            <a:avLst/>
            <a:gdLst/>
            <a:ahLst/>
            <a:cxnLst>
              <a:cxn ang="0">
                <a:pos x="2574" y="0"/>
              </a:cxn>
              <a:cxn ang="0">
                <a:pos x="0" y="0"/>
              </a:cxn>
              <a:cxn ang="0">
                <a:pos x="0" y="103"/>
              </a:cxn>
            </a:cxnLst>
            <a:rect l="0" t="0" r="r" b="b"/>
            <a:pathLst>
              <a:path w="2574" h="103">
                <a:moveTo>
                  <a:pt x="2574" y="0"/>
                </a:moveTo>
                <a:lnTo>
                  <a:pt x="0" y="0"/>
                </a:lnTo>
                <a:lnTo>
                  <a:pt x="0" y="103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92" name="Freeform 108"/>
          <p:cNvSpPr>
            <a:spLocks/>
          </p:cNvSpPr>
          <p:nvPr/>
        </p:nvSpPr>
        <p:spPr bwMode="auto">
          <a:xfrm>
            <a:off x="3016110" y="2224105"/>
            <a:ext cx="70733" cy="62312"/>
          </a:xfrm>
          <a:custGeom>
            <a:avLst/>
            <a:gdLst/>
            <a:ahLst/>
            <a:cxnLst>
              <a:cxn ang="0">
                <a:pos x="511" y="103"/>
              </a:cxn>
              <a:cxn ang="0">
                <a:pos x="0" y="103"/>
              </a:cxn>
              <a:cxn ang="0">
                <a:pos x="0" y="0"/>
              </a:cxn>
            </a:cxnLst>
            <a:rect l="0" t="0" r="r" b="b"/>
            <a:pathLst>
              <a:path w="511" h="103">
                <a:moveTo>
                  <a:pt x="511" y="103"/>
                </a:moveTo>
                <a:lnTo>
                  <a:pt x="0" y="10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93" name="Freeform 109"/>
          <p:cNvSpPr>
            <a:spLocks/>
          </p:cNvSpPr>
          <p:nvPr/>
        </p:nvSpPr>
        <p:spPr bwMode="auto">
          <a:xfrm>
            <a:off x="3541710" y="7844649"/>
            <a:ext cx="224169" cy="66466"/>
          </a:xfrm>
          <a:custGeom>
            <a:avLst/>
            <a:gdLst/>
            <a:ahLst/>
            <a:cxnLst>
              <a:cxn ang="0">
                <a:pos x="1613" y="0"/>
              </a:cxn>
              <a:cxn ang="0">
                <a:pos x="0" y="0"/>
              </a:cxn>
              <a:cxn ang="0">
                <a:pos x="0" y="103"/>
              </a:cxn>
            </a:cxnLst>
            <a:rect l="0" t="0" r="r" b="b"/>
            <a:pathLst>
              <a:path w="1613" h="103">
                <a:moveTo>
                  <a:pt x="1613" y="0"/>
                </a:moveTo>
                <a:lnTo>
                  <a:pt x="0" y="0"/>
                </a:lnTo>
                <a:lnTo>
                  <a:pt x="0" y="103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94" name="Freeform 110"/>
          <p:cNvSpPr>
            <a:spLocks/>
          </p:cNvSpPr>
          <p:nvPr/>
        </p:nvSpPr>
        <p:spPr bwMode="auto">
          <a:xfrm>
            <a:off x="2218460" y="15155926"/>
            <a:ext cx="516894" cy="99699"/>
          </a:xfrm>
          <a:custGeom>
            <a:avLst/>
            <a:gdLst/>
            <a:ahLst/>
            <a:cxnLst>
              <a:cxn ang="0">
                <a:pos x="3712" y="156"/>
              </a:cxn>
              <a:cxn ang="0">
                <a:pos x="0" y="156"/>
              </a:cxn>
              <a:cxn ang="0">
                <a:pos x="0" y="0"/>
              </a:cxn>
            </a:cxnLst>
            <a:rect l="0" t="0" r="r" b="b"/>
            <a:pathLst>
              <a:path w="3712" h="156">
                <a:moveTo>
                  <a:pt x="3712" y="156"/>
                </a:moveTo>
                <a:lnTo>
                  <a:pt x="0" y="156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95" name="Freeform 111"/>
          <p:cNvSpPr>
            <a:spLocks/>
          </p:cNvSpPr>
          <p:nvPr/>
        </p:nvSpPr>
        <p:spPr bwMode="auto">
          <a:xfrm>
            <a:off x="2168403" y="13930457"/>
            <a:ext cx="65292" cy="278327"/>
          </a:xfrm>
          <a:custGeom>
            <a:avLst/>
            <a:gdLst/>
            <a:ahLst/>
            <a:cxnLst>
              <a:cxn ang="0">
                <a:pos x="466" y="0"/>
              </a:cxn>
              <a:cxn ang="0">
                <a:pos x="0" y="0"/>
              </a:cxn>
              <a:cxn ang="0">
                <a:pos x="0" y="442"/>
              </a:cxn>
            </a:cxnLst>
            <a:rect l="0" t="0" r="r" b="b"/>
            <a:pathLst>
              <a:path w="466" h="442">
                <a:moveTo>
                  <a:pt x="466" y="0"/>
                </a:moveTo>
                <a:lnTo>
                  <a:pt x="0" y="0"/>
                </a:lnTo>
                <a:lnTo>
                  <a:pt x="0" y="442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96" name="Freeform 112"/>
          <p:cNvSpPr>
            <a:spLocks/>
          </p:cNvSpPr>
          <p:nvPr/>
        </p:nvSpPr>
        <p:spPr bwMode="auto">
          <a:xfrm>
            <a:off x="2833292" y="12937618"/>
            <a:ext cx="15235" cy="66466"/>
          </a:xfrm>
          <a:custGeom>
            <a:avLst/>
            <a:gdLst/>
            <a:ahLst/>
            <a:cxnLst>
              <a:cxn ang="0">
                <a:pos x="109" y="103"/>
              </a:cxn>
              <a:cxn ang="0">
                <a:pos x="0" y="103"/>
              </a:cxn>
              <a:cxn ang="0">
                <a:pos x="0" y="0"/>
              </a:cxn>
            </a:cxnLst>
            <a:rect l="0" t="0" r="r" b="b"/>
            <a:pathLst>
              <a:path w="109" h="103">
                <a:moveTo>
                  <a:pt x="109" y="103"/>
                </a:moveTo>
                <a:lnTo>
                  <a:pt x="0" y="10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97" name="Freeform 113"/>
          <p:cNvSpPr>
            <a:spLocks/>
          </p:cNvSpPr>
          <p:nvPr/>
        </p:nvSpPr>
        <p:spPr bwMode="auto">
          <a:xfrm>
            <a:off x="2561243" y="13469348"/>
            <a:ext cx="101202" cy="95545"/>
          </a:xfrm>
          <a:custGeom>
            <a:avLst/>
            <a:gdLst/>
            <a:ahLst/>
            <a:cxnLst>
              <a:cxn ang="0">
                <a:pos x="725" y="0"/>
              </a:cxn>
              <a:cxn ang="0">
                <a:pos x="0" y="0"/>
              </a:cxn>
              <a:cxn ang="0">
                <a:pos x="0" y="156"/>
              </a:cxn>
            </a:cxnLst>
            <a:rect l="0" t="0" r="r" b="b"/>
            <a:pathLst>
              <a:path w="725" h="156">
                <a:moveTo>
                  <a:pt x="725" y="0"/>
                </a:moveTo>
                <a:lnTo>
                  <a:pt x="0" y="0"/>
                </a:lnTo>
                <a:lnTo>
                  <a:pt x="0" y="156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98" name="Freeform 114"/>
          <p:cNvSpPr>
            <a:spLocks/>
          </p:cNvSpPr>
          <p:nvPr/>
        </p:nvSpPr>
        <p:spPr bwMode="auto">
          <a:xfrm>
            <a:off x="2192343" y="9738935"/>
            <a:ext cx="213287" cy="157857"/>
          </a:xfrm>
          <a:custGeom>
            <a:avLst/>
            <a:gdLst/>
            <a:ahLst/>
            <a:cxnLst>
              <a:cxn ang="0">
                <a:pos x="1525" y="246"/>
              </a:cxn>
              <a:cxn ang="0">
                <a:pos x="0" y="246"/>
              </a:cxn>
              <a:cxn ang="0">
                <a:pos x="0" y="0"/>
              </a:cxn>
            </a:cxnLst>
            <a:rect l="0" t="0" r="r" b="b"/>
            <a:pathLst>
              <a:path w="1525" h="246">
                <a:moveTo>
                  <a:pt x="1525" y="246"/>
                </a:moveTo>
                <a:lnTo>
                  <a:pt x="0" y="246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99" name="Freeform 115"/>
          <p:cNvSpPr>
            <a:spLocks/>
          </p:cNvSpPr>
          <p:nvPr/>
        </p:nvSpPr>
        <p:spPr bwMode="auto">
          <a:xfrm>
            <a:off x="2917084" y="16776039"/>
            <a:ext cx="25029" cy="99699"/>
          </a:xfrm>
          <a:custGeom>
            <a:avLst/>
            <a:gdLst/>
            <a:ahLst/>
            <a:cxnLst>
              <a:cxn ang="0">
                <a:pos x="177" y="0"/>
              </a:cxn>
              <a:cxn ang="0">
                <a:pos x="0" y="0"/>
              </a:cxn>
              <a:cxn ang="0">
                <a:pos x="0" y="155"/>
              </a:cxn>
            </a:cxnLst>
            <a:rect l="0" t="0" r="r" b="b"/>
            <a:pathLst>
              <a:path w="177" h="155">
                <a:moveTo>
                  <a:pt x="177" y="0"/>
                </a:moveTo>
                <a:lnTo>
                  <a:pt x="0" y="0"/>
                </a:lnTo>
                <a:lnTo>
                  <a:pt x="0" y="155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00" name="Freeform 116"/>
          <p:cNvSpPr>
            <a:spLocks/>
          </p:cNvSpPr>
          <p:nvPr/>
        </p:nvSpPr>
        <p:spPr bwMode="auto">
          <a:xfrm>
            <a:off x="2565596" y="5892206"/>
            <a:ext cx="233963" cy="99699"/>
          </a:xfrm>
          <a:custGeom>
            <a:avLst/>
            <a:gdLst/>
            <a:ahLst/>
            <a:cxnLst>
              <a:cxn ang="0">
                <a:pos x="1680" y="155"/>
              </a:cxn>
              <a:cxn ang="0">
                <a:pos x="0" y="155"/>
              </a:cxn>
              <a:cxn ang="0">
                <a:pos x="0" y="0"/>
              </a:cxn>
            </a:cxnLst>
            <a:rect l="0" t="0" r="r" b="b"/>
            <a:pathLst>
              <a:path w="1680" h="155">
                <a:moveTo>
                  <a:pt x="1680" y="155"/>
                </a:moveTo>
                <a:lnTo>
                  <a:pt x="0" y="155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01" name="Freeform 117"/>
          <p:cNvSpPr>
            <a:spLocks/>
          </p:cNvSpPr>
          <p:nvPr/>
        </p:nvSpPr>
        <p:spPr bwMode="auto">
          <a:xfrm>
            <a:off x="2342515" y="6041755"/>
            <a:ext cx="120790" cy="149549"/>
          </a:xfrm>
          <a:custGeom>
            <a:avLst/>
            <a:gdLst/>
            <a:ahLst/>
            <a:cxnLst>
              <a:cxn ang="0">
                <a:pos x="867" y="233"/>
              </a:cxn>
              <a:cxn ang="0">
                <a:pos x="0" y="233"/>
              </a:cxn>
              <a:cxn ang="0">
                <a:pos x="0" y="0"/>
              </a:cxn>
            </a:cxnLst>
            <a:rect l="0" t="0" r="r" b="b"/>
            <a:pathLst>
              <a:path w="867" h="233">
                <a:moveTo>
                  <a:pt x="867" y="233"/>
                </a:moveTo>
                <a:lnTo>
                  <a:pt x="0" y="23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02" name="Freeform 118"/>
          <p:cNvSpPr>
            <a:spLocks/>
          </p:cNvSpPr>
          <p:nvPr/>
        </p:nvSpPr>
        <p:spPr bwMode="auto">
          <a:xfrm>
            <a:off x="3314276" y="7682638"/>
            <a:ext cx="227434" cy="228477"/>
          </a:xfrm>
          <a:custGeom>
            <a:avLst/>
            <a:gdLst/>
            <a:ahLst/>
            <a:cxnLst>
              <a:cxn ang="0">
                <a:pos x="1637" y="356"/>
              </a:cxn>
              <a:cxn ang="0">
                <a:pos x="0" y="356"/>
              </a:cxn>
              <a:cxn ang="0">
                <a:pos x="0" y="0"/>
              </a:cxn>
            </a:cxnLst>
            <a:rect l="0" t="0" r="r" b="b"/>
            <a:pathLst>
              <a:path w="1637" h="356">
                <a:moveTo>
                  <a:pt x="1637" y="356"/>
                </a:moveTo>
                <a:lnTo>
                  <a:pt x="0" y="356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03" name="Freeform 119"/>
          <p:cNvSpPr>
            <a:spLocks/>
          </p:cNvSpPr>
          <p:nvPr/>
        </p:nvSpPr>
        <p:spPr bwMode="auto">
          <a:xfrm>
            <a:off x="2205402" y="6457168"/>
            <a:ext cx="264432" cy="66466"/>
          </a:xfrm>
          <a:custGeom>
            <a:avLst/>
            <a:gdLst/>
            <a:ahLst/>
            <a:cxnLst>
              <a:cxn ang="0">
                <a:pos x="1897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1897" h="104">
                <a:moveTo>
                  <a:pt x="1897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04" name="Freeform 120"/>
          <p:cNvSpPr>
            <a:spLocks/>
          </p:cNvSpPr>
          <p:nvPr/>
        </p:nvSpPr>
        <p:spPr bwMode="auto">
          <a:xfrm>
            <a:off x="1944234" y="18857261"/>
            <a:ext cx="58763" cy="149549"/>
          </a:xfrm>
          <a:custGeom>
            <a:avLst/>
            <a:gdLst/>
            <a:ahLst/>
            <a:cxnLst>
              <a:cxn ang="0">
                <a:pos x="420" y="0"/>
              </a:cxn>
              <a:cxn ang="0">
                <a:pos x="0" y="0"/>
              </a:cxn>
              <a:cxn ang="0">
                <a:pos x="0" y="234"/>
              </a:cxn>
            </a:cxnLst>
            <a:rect l="0" t="0" r="r" b="b"/>
            <a:pathLst>
              <a:path w="420" h="234">
                <a:moveTo>
                  <a:pt x="420" y="0"/>
                </a:moveTo>
                <a:lnTo>
                  <a:pt x="0" y="0"/>
                </a:lnTo>
                <a:lnTo>
                  <a:pt x="0" y="23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05" name="Freeform 121"/>
          <p:cNvSpPr>
            <a:spLocks/>
          </p:cNvSpPr>
          <p:nvPr/>
        </p:nvSpPr>
        <p:spPr bwMode="auto">
          <a:xfrm>
            <a:off x="3057461" y="2751680"/>
            <a:ext cx="8706" cy="66466"/>
          </a:xfrm>
          <a:custGeom>
            <a:avLst/>
            <a:gdLst/>
            <a:ahLst/>
            <a:cxnLst>
              <a:cxn ang="0">
                <a:pos x="58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58" h="104">
                <a:moveTo>
                  <a:pt x="58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06" name="Freeform 122"/>
          <p:cNvSpPr>
            <a:spLocks/>
          </p:cNvSpPr>
          <p:nvPr/>
        </p:nvSpPr>
        <p:spPr bwMode="auto">
          <a:xfrm>
            <a:off x="3057461" y="2685214"/>
            <a:ext cx="33734" cy="66466"/>
          </a:xfrm>
          <a:custGeom>
            <a:avLst/>
            <a:gdLst/>
            <a:ahLst/>
            <a:cxnLst>
              <a:cxn ang="0">
                <a:pos x="238" y="0"/>
              </a:cxn>
              <a:cxn ang="0">
                <a:pos x="0" y="0"/>
              </a:cxn>
              <a:cxn ang="0">
                <a:pos x="0" y="103"/>
              </a:cxn>
            </a:cxnLst>
            <a:rect l="0" t="0" r="r" b="b"/>
            <a:pathLst>
              <a:path w="238" h="103">
                <a:moveTo>
                  <a:pt x="238" y="0"/>
                </a:moveTo>
                <a:lnTo>
                  <a:pt x="0" y="0"/>
                </a:lnTo>
                <a:lnTo>
                  <a:pt x="0" y="103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07" name="Freeform 123"/>
          <p:cNvSpPr>
            <a:spLocks/>
          </p:cNvSpPr>
          <p:nvPr/>
        </p:nvSpPr>
        <p:spPr bwMode="auto">
          <a:xfrm>
            <a:off x="3185869" y="5264931"/>
            <a:ext cx="48969" cy="66466"/>
          </a:xfrm>
          <a:custGeom>
            <a:avLst/>
            <a:gdLst/>
            <a:ahLst/>
            <a:cxnLst>
              <a:cxn ang="0">
                <a:pos x="356" y="103"/>
              </a:cxn>
              <a:cxn ang="0">
                <a:pos x="0" y="103"/>
              </a:cxn>
              <a:cxn ang="0">
                <a:pos x="0" y="0"/>
              </a:cxn>
            </a:cxnLst>
            <a:rect l="0" t="0" r="r" b="b"/>
            <a:pathLst>
              <a:path w="356" h="103">
                <a:moveTo>
                  <a:pt x="356" y="103"/>
                </a:moveTo>
                <a:lnTo>
                  <a:pt x="0" y="10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08" name="Freeform 124"/>
          <p:cNvSpPr>
            <a:spLocks/>
          </p:cNvSpPr>
          <p:nvPr/>
        </p:nvSpPr>
        <p:spPr bwMode="auto">
          <a:xfrm>
            <a:off x="2517715" y="11683070"/>
            <a:ext cx="4353" cy="62312"/>
          </a:xfrm>
          <a:custGeom>
            <a:avLst/>
            <a:gdLst/>
            <a:ahLst/>
            <a:cxnLst>
              <a:cxn ang="0">
                <a:pos x="30" y="0"/>
              </a:cxn>
              <a:cxn ang="0">
                <a:pos x="0" y="0"/>
              </a:cxn>
              <a:cxn ang="0">
                <a:pos x="0" y="103"/>
              </a:cxn>
            </a:cxnLst>
            <a:rect l="0" t="0" r="r" b="b"/>
            <a:pathLst>
              <a:path w="30" h="103">
                <a:moveTo>
                  <a:pt x="30" y="0"/>
                </a:moveTo>
                <a:lnTo>
                  <a:pt x="0" y="0"/>
                </a:lnTo>
                <a:lnTo>
                  <a:pt x="0" y="103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09" name="Freeform 125"/>
          <p:cNvSpPr>
            <a:spLocks/>
          </p:cNvSpPr>
          <p:nvPr/>
        </p:nvSpPr>
        <p:spPr bwMode="auto">
          <a:xfrm>
            <a:off x="2342515" y="5892206"/>
            <a:ext cx="223081" cy="149549"/>
          </a:xfrm>
          <a:custGeom>
            <a:avLst/>
            <a:gdLst/>
            <a:ahLst/>
            <a:cxnLst>
              <a:cxn ang="0">
                <a:pos x="1602" y="0"/>
              </a:cxn>
              <a:cxn ang="0">
                <a:pos x="0" y="0"/>
              </a:cxn>
              <a:cxn ang="0">
                <a:pos x="0" y="233"/>
              </a:cxn>
            </a:cxnLst>
            <a:rect l="0" t="0" r="r" b="b"/>
            <a:pathLst>
              <a:path w="1602" h="233">
                <a:moveTo>
                  <a:pt x="1602" y="0"/>
                </a:moveTo>
                <a:lnTo>
                  <a:pt x="0" y="0"/>
                </a:lnTo>
                <a:lnTo>
                  <a:pt x="0" y="233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10" name="Freeform 126"/>
          <p:cNvSpPr>
            <a:spLocks/>
          </p:cNvSpPr>
          <p:nvPr/>
        </p:nvSpPr>
        <p:spPr bwMode="auto">
          <a:xfrm>
            <a:off x="2819146" y="2174255"/>
            <a:ext cx="43528" cy="544192"/>
          </a:xfrm>
          <a:custGeom>
            <a:avLst/>
            <a:gdLst/>
            <a:ahLst/>
            <a:cxnLst>
              <a:cxn ang="0">
                <a:pos x="310" y="0"/>
              </a:cxn>
              <a:cxn ang="0">
                <a:pos x="0" y="0"/>
              </a:cxn>
              <a:cxn ang="0">
                <a:pos x="0" y="855"/>
              </a:cxn>
            </a:cxnLst>
            <a:rect l="0" t="0" r="r" b="b"/>
            <a:pathLst>
              <a:path w="310" h="855">
                <a:moveTo>
                  <a:pt x="310" y="0"/>
                </a:moveTo>
                <a:lnTo>
                  <a:pt x="0" y="0"/>
                </a:lnTo>
                <a:lnTo>
                  <a:pt x="0" y="855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11" name="Freeform 127"/>
          <p:cNvSpPr>
            <a:spLocks/>
          </p:cNvSpPr>
          <p:nvPr/>
        </p:nvSpPr>
        <p:spPr bwMode="auto">
          <a:xfrm>
            <a:off x="2192343" y="9581077"/>
            <a:ext cx="105555" cy="157857"/>
          </a:xfrm>
          <a:custGeom>
            <a:avLst/>
            <a:gdLst/>
            <a:ahLst/>
            <a:cxnLst>
              <a:cxn ang="0">
                <a:pos x="752" y="0"/>
              </a:cxn>
              <a:cxn ang="0">
                <a:pos x="0" y="0"/>
              </a:cxn>
              <a:cxn ang="0">
                <a:pos x="0" y="247"/>
              </a:cxn>
            </a:cxnLst>
            <a:rect l="0" t="0" r="r" b="b"/>
            <a:pathLst>
              <a:path w="752" h="247">
                <a:moveTo>
                  <a:pt x="752" y="0"/>
                </a:moveTo>
                <a:lnTo>
                  <a:pt x="0" y="0"/>
                </a:lnTo>
                <a:lnTo>
                  <a:pt x="0" y="247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12" name="Freeform 128"/>
          <p:cNvSpPr>
            <a:spLocks/>
          </p:cNvSpPr>
          <p:nvPr/>
        </p:nvSpPr>
        <p:spPr bwMode="auto">
          <a:xfrm>
            <a:off x="2056319" y="8384687"/>
            <a:ext cx="780239" cy="357256"/>
          </a:xfrm>
          <a:custGeom>
            <a:avLst/>
            <a:gdLst/>
            <a:ahLst/>
            <a:cxnLst>
              <a:cxn ang="0">
                <a:pos x="5604" y="0"/>
              </a:cxn>
              <a:cxn ang="0">
                <a:pos x="0" y="0"/>
              </a:cxn>
              <a:cxn ang="0">
                <a:pos x="0" y="563"/>
              </a:cxn>
            </a:cxnLst>
            <a:rect l="0" t="0" r="r" b="b"/>
            <a:pathLst>
              <a:path w="5604" h="563">
                <a:moveTo>
                  <a:pt x="5604" y="0"/>
                </a:moveTo>
                <a:lnTo>
                  <a:pt x="0" y="0"/>
                </a:lnTo>
                <a:lnTo>
                  <a:pt x="0" y="563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13" name="Freeform 129"/>
          <p:cNvSpPr>
            <a:spLocks/>
          </p:cNvSpPr>
          <p:nvPr/>
        </p:nvSpPr>
        <p:spPr bwMode="auto">
          <a:xfrm>
            <a:off x="679747" y="16713727"/>
            <a:ext cx="417868" cy="1732274"/>
          </a:xfrm>
          <a:custGeom>
            <a:avLst/>
            <a:gdLst/>
            <a:ahLst/>
            <a:cxnLst>
              <a:cxn ang="0">
                <a:pos x="3008" y="0"/>
              </a:cxn>
              <a:cxn ang="0">
                <a:pos x="0" y="0"/>
              </a:cxn>
              <a:cxn ang="0">
                <a:pos x="0" y="2719"/>
              </a:cxn>
            </a:cxnLst>
            <a:rect l="0" t="0" r="r" b="b"/>
            <a:pathLst>
              <a:path w="3008" h="2719">
                <a:moveTo>
                  <a:pt x="3008" y="0"/>
                </a:moveTo>
                <a:lnTo>
                  <a:pt x="0" y="0"/>
                </a:lnTo>
                <a:lnTo>
                  <a:pt x="0" y="2719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14" name="Freeform 130"/>
          <p:cNvSpPr>
            <a:spLocks/>
          </p:cNvSpPr>
          <p:nvPr/>
        </p:nvSpPr>
        <p:spPr bwMode="auto">
          <a:xfrm>
            <a:off x="2370808" y="12396406"/>
            <a:ext cx="183906" cy="245094"/>
          </a:xfrm>
          <a:custGeom>
            <a:avLst/>
            <a:gdLst/>
            <a:ahLst/>
            <a:cxnLst>
              <a:cxn ang="0">
                <a:pos x="1320" y="389"/>
              </a:cxn>
              <a:cxn ang="0">
                <a:pos x="0" y="389"/>
              </a:cxn>
              <a:cxn ang="0">
                <a:pos x="0" y="0"/>
              </a:cxn>
            </a:cxnLst>
            <a:rect l="0" t="0" r="r" b="b"/>
            <a:pathLst>
              <a:path w="1320" h="389">
                <a:moveTo>
                  <a:pt x="1320" y="389"/>
                </a:moveTo>
                <a:lnTo>
                  <a:pt x="0" y="389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15" name="Freeform 131"/>
          <p:cNvSpPr>
            <a:spLocks/>
          </p:cNvSpPr>
          <p:nvPr/>
        </p:nvSpPr>
        <p:spPr bwMode="auto">
          <a:xfrm>
            <a:off x="2312045" y="10507450"/>
            <a:ext cx="1526743" cy="116316"/>
          </a:xfrm>
          <a:custGeom>
            <a:avLst/>
            <a:gdLst/>
            <a:ahLst/>
            <a:cxnLst>
              <a:cxn ang="0">
                <a:pos x="10961" y="182"/>
              </a:cxn>
              <a:cxn ang="0">
                <a:pos x="0" y="182"/>
              </a:cxn>
              <a:cxn ang="0">
                <a:pos x="0" y="0"/>
              </a:cxn>
            </a:cxnLst>
            <a:rect l="0" t="0" r="r" b="b"/>
            <a:pathLst>
              <a:path w="10961" h="182">
                <a:moveTo>
                  <a:pt x="10961" y="182"/>
                </a:moveTo>
                <a:lnTo>
                  <a:pt x="0" y="182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16" name="Freeform 132"/>
          <p:cNvSpPr>
            <a:spLocks/>
          </p:cNvSpPr>
          <p:nvPr/>
        </p:nvSpPr>
        <p:spPr bwMode="auto">
          <a:xfrm>
            <a:off x="3655971" y="7184142"/>
            <a:ext cx="19588" cy="66466"/>
          </a:xfrm>
          <a:custGeom>
            <a:avLst/>
            <a:gdLst/>
            <a:ahLst/>
            <a:cxnLst>
              <a:cxn ang="0">
                <a:pos x="136" y="0"/>
              </a:cxn>
              <a:cxn ang="0">
                <a:pos x="0" y="0"/>
              </a:cxn>
              <a:cxn ang="0">
                <a:pos x="0" y="103"/>
              </a:cxn>
            </a:cxnLst>
            <a:rect l="0" t="0" r="r" b="b"/>
            <a:pathLst>
              <a:path w="136" h="103">
                <a:moveTo>
                  <a:pt x="136" y="0"/>
                </a:moveTo>
                <a:lnTo>
                  <a:pt x="0" y="0"/>
                </a:lnTo>
                <a:lnTo>
                  <a:pt x="0" y="103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17" name="Freeform 133"/>
          <p:cNvSpPr>
            <a:spLocks/>
          </p:cNvSpPr>
          <p:nvPr/>
        </p:nvSpPr>
        <p:spPr bwMode="auto">
          <a:xfrm>
            <a:off x="2106376" y="16198614"/>
            <a:ext cx="113173" cy="153703"/>
          </a:xfrm>
          <a:custGeom>
            <a:avLst/>
            <a:gdLst/>
            <a:ahLst/>
            <a:cxnLst>
              <a:cxn ang="0">
                <a:pos x="810" y="0"/>
              </a:cxn>
              <a:cxn ang="0">
                <a:pos x="0" y="0"/>
              </a:cxn>
              <a:cxn ang="0">
                <a:pos x="0" y="246"/>
              </a:cxn>
            </a:cxnLst>
            <a:rect l="0" t="0" r="r" b="b"/>
            <a:pathLst>
              <a:path w="810" h="246">
                <a:moveTo>
                  <a:pt x="810" y="0"/>
                </a:moveTo>
                <a:lnTo>
                  <a:pt x="0" y="0"/>
                </a:lnTo>
                <a:lnTo>
                  <a:pt x="0" y="246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18" name="Freeform 134"/>
          <p:cNvSpPr>
            <a:spLocks/>
          </p:cNvSpPr>
          <p:nvPr/>
        </p:nvSpPr>
        <p:spPr bwMode="auto">
          <a:xfrm>
            <a:off x="1903971" y="19214516"/>
            <a:ext cx="88144" cy="207707"/>
          </a:xfrm>
          <a:custGeom>
            <a:avLst/>
            <a:gdLst/>
            <a:ahLst/>
            <a:cxnLst>
              <a:cxn ang="0">
                <a:pos x="629" y="324"/>
              </a:cxn>
              <a:cxn ang="0">
                <a:pos x="0" y="324"/>
              </a:cxn>
              <a:cxn ang="0">
                <a:pos x="0" y="0"/>
              </a:cxn>
            </a:cxnLst>
            <a:rect l="0" t="0" r="r" b="b"/>
            <a:pathLst>
              <a:path w="629" h="324">
                <a:moveTo>
                  <a:pt x="629" y="324"/>
                </a:moveTo>
                <a:lnTo>
                  <a:pt x="0" y="32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19" name="Freeform 135"/>
          <p:cNvSpPr>
            <a:spLocks/>
          </p:cNvSpPr>
          <p:nvPr/>
        </p:nvSpPr>
        <p:spPr bwMode="auto">
          <a:xfrm>
            <a:off x="3041138" y="2485815"/>
            <a:ext cx="25029" cy="132932"/>
          </a:xfrm>
          <a:custGeom>
            <a:avLst/>
            <a:gdLst/>
            <a:ahLst/>
            <a:cxnLst>
              <a:cxn ang="0">
                <a:pos x="176" y="0"/>
              </a:cxn>
              <a:cxn ang="0">
                <a:pos x="0" y="0"/>
              </a:cxn>
              <a:cxn ang="0">
                <a:pos x="0" y="208"/>
              </a:cxn>
            </a:cxnLst>
            <a:rect l="0" t="0" r="r" b="b"/>
            <a:pathLst>
              <a:path w="176" h="208">
                <a:moveTo>
                  <a:pt x="176" y="0"/>
                </a:moveTo>
                <a:lnTo>
                  <a:pt x="0" y="0"/>
                </a:lnTo>
                <a:lnTo>
                  <a:pt x="0" y="208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20" name="Freeform 136"/>
          <p:cNvSpPr>
            <a:spLocks/>
          </p:cNvSpPr>
          <p:nvPr/>
        </p:nvSpPr>
        <p:spPr bwMode="auto">
          <a:xfrm>
            <a:off x="2517715" y="11745382"/>
            <a:ext cx="19588" cy="66466"/>
          </a:xfrm>
          <a:custGeom>
            <a:avLst/>
            <a:gdLst/>
            <a:ahLst/>
            <a:cxnLst>
              <a:cxn ang="0">
                <a:pos x="142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142" h="104">
                <a:moveTo>
                  <a:pt x="142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21" name="Freeform 137"/>
          <p:cNvSpPr>
            <a:spLocks/>
          </p:cNvSpPr>
          <p:nvPr/>
        </p:nvSpPr>
        <p:spPr bwMode="auto">
          <a:xfrm>
            <a:off x="2380602" y="17685795"/>
            <a:ext cx="356929" cy="149549"/>
          </a:xfrm>
          <a:custGeom>
            <a:avLst/>
            <a:gdLst/>
            <a:ahLst/>
            <a:cxnLst>
              <a:cxn ang="0">
                <a:pos x="2566" y="233"/>
              </a:cxn>
              <a:cxn ang="0">
                <a:pos x="0" y="233"/>
              </a:cxn>
              <a:cxn ang="0">
                <a:pos x="0" y="0"/>
              </a:cxn>
            </a:cxnLst>
            <a:rect l="0" t="0" r="r" b="b"/>
            <a:pathLst>
              <a:path w="2566" h="233">
                <a:moveTo>
                  <a:pt x="2566" y="233"/>
                </a:moveTo>
                <a:lnTo>
                  <a:pt x="0" y="23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22" name="Freeform 138"/>
          <p:cNvSpPr>
            <a:spLocks/>
          </p:cNvSpPr>
          <p:nvPr/>
        </p:nvSpPr>
        <p:spPr bwMode="auto">
          <a:xfrm>
            <a:off x="2386043" y="14395720"/>
            <a:ext cx="129496" cy="95545"/>
          </a:xfrm>
          <a:custGeom>
            <a:avLst/>
            <a:gdLst/>
            <a:ahLst/>
            <a:cxnLst>
              <a:cxn ang="0">
                <a:pos x="924" y="0"/>
              </a:cxn>
              <a:cxn ang="0">
                <a:pos x="0" y="0"/>
              </a:cxn>
              <a:cxn ang="0">
                <a:pos x="0" y="156"/>
              </a:cxn>
            </a:cxnLst>
            <a:rect l="0" t="0" r="r" b="b"/>
            <a:pathLst>
              <a:path w="924" h="156">
                <a:moveTo>
                  <a:pt x="924" y="0"/>
                </a:moveTo>
                <a:lnTo>
                  <a:pt x="0" y="0"/>
                </a:lnTo>
                <a:lnTo>
                  <a:pt x="0" y="156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23" name="Freeform 139"/>
          <p:cNvSpPr>
            <a:spLocks/>
          </p:cNvSpPr>
          <p:nvPr/>
        </p:nvSpPr>
        <p:spPr bwMode="auto">
          <a:xfrm>
            <a:off x="3425273" y="6934894"/>
            <a:ext cx="19588" cy="265865"/>
          </a:xfrm>
          <a:custGeom>
            <a:avLst/>
            <a:gdLst/>
            <a:ahLst/>
            <a:cxnLst>
              <a:cxn ang="0">
                <a:pos x="143" y="0"/>
              </a:cxn>
              <a:cxn ang="0">
                <a:pos x="0" y="0"/>
              </a:cxn>
              <a:cxn ang="0">
                <a:pos x="0" y="415"/>
              </a:cxn>
            </a:cxnLst>
            <a:rect l="0" t="0" r="r" b="b"/>
            <a:pathLst>
              <a:path w="143" h="415">
                <a:moveTo>
                  <a:pt x="143" y="0"/>
                </a:moveTo>
                <a:lnTo>
                  <a:pt x="0" y="0"/>
                </a:lnTo>
                <a:lnTo>
                  <a:pt x="0" y="415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24" name="Freeform 140"/>
          <p:cNvSpPr>
            <a:spLocks/>
          </p:cNvSpPr>
          <p:nvPr/>
        </p:nvSpPr>
        <p:spPr bwMode="auto">
          <a:xfrm>
            <a:off x="2233695" y="13660438"/>
            <a:ext cx="44616" cy="270019"/>
          </a:xfrm>
          <a:custGeom>
            <a:avLst/>
            <a:gdLst/>
            <a:ahLst/>
            <a:cxnLst>
              <a:cxn ang="0">
                <a:pos x="323" y="0"/>
              </a:cxn>
              <a:cxn ang="0">
                <a:pos x="0" y="0"/>
              </a:cxn>
              <a:cxn ang="0">
                <a:pos x="0" y="418"/>
              </a:cxn>
            </a:cxnLst>
            <a:rect l="0" t="0" r="r" b="b"/>
            <a:pathLst>
              <a:path w="323" h="418">
                <a:moveTo>
                  <a:pt x="323" y="0"/>
                </a:moveTo>
                <a:lnTo>
                  <a:pt x="0" y="0"/>
                </a:lnTo>
                <a:lnTo>
                  <a:pt x="0" y="418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25" name="Freeform 141"/>
          <p:cNvSpPr>
            <a:spLocks/>
          </p:cNvSpPr>
          <p:nvPr/>
        </p:nvSpPr>
        <p:spPr bwMode="auto">
          <a:xfrm>
            <a:off x="2207578" y="17170682"/>
            <a:ext cx="634420" cy="66466"/>
          </a:xfrm>
          <a:custGeom>
            <a:avLst/>
            <a:gdLst/>
            <a:ahLst/>
            <a:cxnLst>
              <a:cxn ang="0">
                <a:pos x="4556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4556" h="104">
                <a:moveTo>
                  <a:pt x="4556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26" name="Freeform 142"/>
          <p:cNvSpPr>
            <a:spLocks/>
          </p:cNvSpPr>
          <p:nvPr/>
        </p:nvSpPr>
        <p:spPr bwMode="auto">
          <a:xfrm>
            <a:off x="1946410" y="10706848"/>
            <a:ext cx="79439" cy="494342"/>
          </a:xfrm>
          <a:custGeom>
            <a:avLst/>
            <a:gdLst/>
            <a:ahLst/>
            <a:cxnLst>
              <a:cxn ang="0">
                <a:pos x="570" y="776"/>
              </a:cxn>
              <a:cxn ang="0">
                <a:pos x="0" y="776"/>
              </a:cxn>
              <a:cxn ang="0">
                <a:pos x="0" y="0"/>
              </a:cxn>
            </a:cxnLst>
            <a:rect l="0" t="0" r="r" b="b"/>
            <a:pathLst>
              <a:path w="570" h="776">
                <a:moveTo>
                  <a:pt x="570" y="776"/>
                </a:moveTo>
                <a:lnTo>
                  <a:pt x="0" y="776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27" name="Freeform 143"/>
          <p:cNvSpPr>
            <a:spLocks/>
          </p:cNvSpPr>
          <p:nvPr/>
        </p:nvSpPr>
        <p:spPr bwMode="auto">
          <a:xfrm>
            <a:off x="2554714" y="12545955"/>
            <a:ext cx="112084" cy="95545"/>
          </a:xfrm>
          <a:custGeom>
            <a:avLst/>
            <a:gdLst/>
            <a:ahLst/>
            <a:cxnLst>
              <a:cxn ang="0">
                <a:pos x="803" y="0"/>
              </a:cxn>
              <a:cxn ang="0">
                <a:pos x="0" y="0"/>
              </a:cxn>
              <a:cxn ang="0">
                <a:pos x="0" y="155"/>
              </a:cxn>
            </a:cxnLst>
            <a:rect l="0" t="0" r="r" b="b"/>
            <a:pathLst>
              <a:path w="803" h="155">
                <a:moveTo>
                  <a:pt x="803" y="0"/>
                </a:moveTo>
                <a:lnTo>
                  <a:pt x="0" y="0"/>
                </a:lnTo>
                <a:lnTo>
                  <a:pt x="0" y="155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28" name="Freeform 144"/>
          <p:cNvSpPr>
            <a:spLocks/>
          </p:cNvSpPr>
          <p:nvPr/>
        </p:nvSpPr>
        <p:spPr bwMode="auto">
          <a:xfrm>
            <a:off x="2002997" y="18857261"/>
            <a:ext cx="398281" cy="99699"/>
          </a:xfrm>
          <a:custGeom>
            <a:avLst/>
            <a:gdLst/>
            <a:ahLst/>
            <a:cxnLst>
              <a:cxn ang="0">
                <a:pos x="2855" y="156"/>
              </a:cxn>
              <a:cxn ang="0">
                <a:pos x="0" y="156"/>
              </a:cxn>
              <a:cxn ang="0">
                <a:pos x="0" y="0"/>
              </a:cxn>
            </a:cxnLst>
            <a:rect l="0" t="0" r="r" b="b"/>
            <a:pathLst>
              <a:path w="2855" h="156">
                <a:moveTo>
                  <a:pt x="2855" y="156"/>
                </a:moveTo>
                <a:lnTo>
                  <a:pt x="0" y="156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29" name="Freeform 145"/>
          <p:cNvSpPr>
            <a:spLocks/>
          </p:cNvSpPr>
          <p:nvPr/>
        </p:nvSpPr>
        <p:spPr bwMode="auto">
          <a:xfrm>
            <a:off x="2561243" y="13564893"/>
            <a:ext cx="71821" cy="99699"/>
          </a:xfrm>
          <a:custGeom>
            <a:avLst/>
            <a:gdLst/>
            <a:ahLst/>
            <a:cxnLst>
              <a:cxn ang="0">
                <a:pos x="512" y="155"/>
              </a:cxn>
              <a:cxn ang="0">
                <a:pos x="0" y="155"/>
              </a:cxn>
              <a:cxn ang="0">
                <a:pos x="0" y="0"/>
              </a:cxn>
            </a:cxnLst>
            <a:rect l="0" t="0" r="r" b="b"/>
            <a:pathLst>
              <a:path w="512" h="155">
                <a:moveTo>
                  <a:pt x="512" y="155"/>
                </a:moveTo>
                <a:lnTo>
                  <a:pt x="0" y="155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30" name="Freeform 146"/>
          <p:cNvSpPr>
            <a:spLocks/>
          </p:cNvSpPr>
          <p:nvPr/>
        </p:nvSpPr>
        <p:spPr bwMode="auto">
          <a:xfrm>
            <a:off x="2713591" y="3246022"/>
            <a:ext cx="35911" cy="382180"/>
          </a:xfrm>
          <a:custGeom>
            <a:avLst/>
            <a:gdLst/>
            <a:ahLst/>
            <a:cxnLst>
              <a:cxn ang="0">
                <a:pos x="255" y="0"/>
              </a:cxn>
              <a:cxn ang="0">
                <a:pos x="0" y="0"/>
              </a:cxn>
              <a:cxn ang="0">
                <a:pos x="0" y="596"/>
              </a:cxn>
            </a:cxnLst>
            <a:rect l="0" t="0" r="r" b="b"/>
            <a:pathLst>
              <a:path w="255" h="596">
                <a:moveTo>
                  <a:pt x="255" y="0"/>
                </a:moveTo>
                <a:lnTo>
                  <a:pt x="0" y="0"/>
                </a:lnTo>
                <a:lnTo>
                  <a:pt x="0" y="596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31" name="Freeform 147"/>
          <p:cNvSpPr>
            <a:spLocks/>
          </p:cNvSpPr>
          <p:nvPr/>
        </p:nvSpPr>
        <p:spPr bwMode="auto">
          <a:xfrm>
            <a:off x="1665655" y="10291435"/>
            <a:ext cx="136025" cy="1050996"/>
          </a:xfrm>
          <a:custGeom>
            <a:avLst/>
            <a:gdLst/>
            <a:ahLst/>
            <a:cxnLst>
              <a:cxn ang="0">
                <a:pos x="982" y="0"/>
              </a:cxn>
              <a:cxn ang="0">
                <a:pos x="0" y="0"/>
              </a:cxn>
              <a:cxn ang="0">
                <a:pos x="0" y="1646"/>
              </a:cxn>
            </a:cxnLst>
            <a:rect l="0" t="0" r="r" b="b"/>
            <a:pathLst>
              <a:path w="982" h="1646">
                <a:moveTo>
                  <a:pt x="982" y="0"/>
                </a:moveTo>
                <a:lnTo>
                  <a:pt x="0" y="0"/>
                </a:lnTo>
                <a:lnTo>
                  <a:pt x="0" y="1646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32" name="Freeform 148"/>
          <p:cNvSpPr>
            <a:spLocks/>
          </p:cNvSpPr>
          <p:nvPr/>
        </p:nvSpPr>
        <p:spPr bwMode="auto">
          <a:xfrm>
            <a:off x="1869148" y="8837487"/>
            <a:ext cx="77262" cy="1869361"/>
          </a:xfrm>
          <a:custGeom>
            <a:avLst/>
            <a:gdLst/>
            <a:ahLst/>
            <a:cxnLst>
              <a:cxn ang="0">
                <a:pos x="559" y="2929"/>
              </a:cxn>
              <a:cxn ang="0">
                <a:pos x="0" y="2929"/>
              </a:cxn>
              <a:cxn ang="0">
                <a:pos x="0" y="0"/>
              </a:cxn>
            </a:cxnLst>
            <a:rect l="0" t="0" r="r" b="b"/>
            <a:pathLst>
              <a:path w="559" h="2929">
                <a:moveTo>
                  <a:pt x="559" y="2929"/>
                </a:moveTo>
                <a:lnTo>
                  <a:pt x="0" y="2929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33" name="Freeform 149"/>
          <p:cNvSpPr>
            <a:spLocks/>
          </p:cNvSpPr>
          <p:nvPr/>
        </p:nvSpPr>
        <p:spPr bwMode="auto">
          <a:xfrm>
            <a:off x="2666798" y="12545955"/>
            <a:ext cx="166494" cy="66466"/>
          </a:xfrm>
          <a:custGeom>
            <a:avLst/>
            <a:gdLst/>
            <a:ahLst/>
            <a:cxnLst>
              <a:cxn ang="0">
                <a:pos x="1196" y="103"/>
              </a:cxn>
              <a:cxn ang="0">
                <a:pos x="0" y="103"/>
              </a:cxn>
              <a:cxn ang="0">
                <a:pos x="0" y="0"/>
              </a:cxn>
            </a:cxnLst>
            <a:rect l="0" t="0" r="r" b="b"/>
            <a:pathLst>
              <a:path w="1196" h="103">
                <a:moveTo>
                  <a:pt x="1196" y="103"/>
                </a:moveTo>
                <a:lnTo>
                  <a:pt x="0" y="10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34" name="Freeform 150"/>
          <p:cNvSpPr>
            <a:spLocks/>
          </p:cNvSpPr>
          <p:nvPr/>
        </p:nvSpPr>
        <p:spPr bwMode="auto">
          <a:xfrm>
            <a:off x="2592801" y="11018408"/>
            <a:ext cx="420045" cy="66466"/>
          </a:xfrm>
          <a:custGeom>
            <a:avLst/>
            <a:gdLst/>
            <a:ahLst/>
            <a:cxnLst>
              <a:cxn ang="0">
                <a:pos x="3014" y="0"/>
              </a:cxn>
              <a:cxn ang="0">
                <a:pos x="0" y="0"/>
              </a:cxn>
              <a:cxn ang="0">
                <a:pos x="0" y="103"/>
              </a:cxn>
            </a:cxnLst>
            <a:rect l="0" t="0" r="r" b="b"/>
            <a:pathLst>
              <a:path w="3014" h="103">
                <a:moveTo>
                  <a:pt x="3014" y="0"/>
                </a:moveTo>
                <a:lnTo>
                  <a:pt x="0" y="0"/>
                </a:lnTo>
                <a:lnTo>
                  <a:pt x="0" y="103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35" name="Freeform 151"/>
          <p:cNvSpPr>
            <a:spLocks/>
          </p:cNvSpPr>
          <p:nvPr/>
        </p:nvSpPr>
        <p:spPr bwMode="auto">
          <a:xfrm>
            <a:off x="3561298" y="6718879"/>
            <a:ext cx="36999" cy="66466"/>
          </a:xfrm>
          <a:custGeom>
            <a:avLst/>
            <a:gdLst/>
            <a:ahLst/>
            <a:cxnLst>
              <a:cxn ang="0">
                <a:pos x="265" y="103"/>
              </a:cxn>
              <a:cxn ang="0">
                <a:pos x="0" y="103"/>
              </a:cxn>
              <a:cxn ang="0">
                <a:pos x="0" y="0"/>
              </a:cxn>
            </a:cxnLst>
            <a:rect l="0" t="0" r="r" b="b"/>
            <a:pathLst>
              <a:path w="265" h="103">
                <a:moveTo>
                  <a:pt x="265" y="103"/>
                </a:moveTo>
                <a:lnTo>
                  <a:pt x="0" y="10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36" name="Freeform 152"/>
          <p:cNvSpPr>
            <a:spLocks/>
          </p:cNvSpPr>
          <p:nvPr/>
        </p:nvSpPr>
        <p:spPr bwMode="auto">
          <a:xfrm>
            <a:off x="1871325" y="15704272"/>
            <a:ext cx="69645" cy="585733"/>
          </a:xfrm>
          <a:custGeom>
            <a:avLst/>
            <a:gdLst/>
            <a:ahLst/>
            <a:cxnLst>
              <a:cxn ang="0">
                <a:pos x="500" y="0"/>
              </a:cxn>
              <a:cxn ang="0">
                <a:pos x="0" y="0"/>
              </a:cxn>
              <a:cxn ang="0">
                <a:pos x="0" y="918"/>
              </a:cxn>
            </a:cxnLst>
            <a:rect l="0" t="0" r="r" b="b"/>
            <a:pathLst>
              <a:path w="500" h="918">
                <a:moveTo>
                  <a:pt x="500" y="0"/>
                </a:moveTo>
                <a:lnTo>
                  <a:pt x="0" y="0"/>
                </a:lnTo>
                <a:lnTo>
                  <a:pt x="0" y="918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37" name="Freeform 153"/>
          <p:cNvSpPr>
            <a:spLocks/>
          </p:cNvSpPr>
          <p:nvPr/>
        </p:nvSpPr>
        <p:spPr bwMode="auto">
          <a:xfrm>
            <a:off x="3655971" y="7250608"/>
            <a:ext cx="17411" cy="66466"/>
          </a:xfrm>
          <a:custGeom>
            <a:avLst/>
            <a:gdLst/>
            <a:ahLst/>
            <a:cxnLst>
              <a:cxn ang="0">
                <a:pos x="120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120" h="104">
                <a:moveTo>
                  <a:pt x="120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38" name="Freeform 154"/>
          <p:cNvSpPr>
            <a:spLocks/>
          </p:cNvSpPr>
          <p:nvPr/>
        </p:nvSpPr>
        <p:spPr bwMode="auto">
          <a:xfrm>
            <a:off x="2833292" y="12871152"/>
            <a:ext cx="10882" cy="66466"/>
          </a:xfrm>
          <a:custGeom>
            <a:avLst/>
            <a:gdLst/>
            <a:ahLst/>
            <a:cxnLst>
              <a:cxn ang="0">
                <a:pos x="78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78" h="104">
                <a:moveTo>
                  <a:pt x="78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39" name="Freeform 155"/>
          <p:cNvSpPr>
            <a:spLocks/>
          </p:cNvSpPr>
          <p:nvPr/>
        </p:nvSpPr>
        <p:spPr bwMode="auto">
          <a:xfrm>
            <a:off x="2405630" y="9830326"/>
            <a:ext cx="1018554" cy="66466"/>
          </a:xfrm>
          <a:custGeom>
            <a:avLst/>
            <a:gdLst/>
            <a:ahLst/>
            <a:cxnLst>
              <a:cxn ang="0">
                <a:pos x="7321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7321" h="104">
                <a:moveTo>
                  <a:pt x="7321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40" name="Freeform 156"/>
          <p:cNvSpPr>
            <a:spLocks/>
          </p:cNvSpPr>
          <p:nvPr/>
        </p:nvSpPr>
        <p:spPr bwMode="auto">
          <a:xfrm>
            <a:off x="2494863" y="12147158"/>
            <a:ext cx="109908" cy="132932"/>
          </a:xfrm>
          <a:custGeom>
            <a:avLst/>
            <a:gdLst/>
            <a:ahLst/>
            <a:cxnLst>
              <a:cxn ang="0">
                <a:pos x="790" y="207"/>
              </a:cxn>
              <a:cxn ang="0">
                <a:pos x="0" y="207"/>
              </a:cxn>
              <a:cxn ang="0">
                <a:pos x="0" y="0"/>
              </a:cxn>
            </a:cxnLst>
            <a:rect l="0" t="0" r="r" b="b"/>
            <a:pathLst>
              <a:path w="790" h="207">
                <a:moveTo>
                  <a:pt x="790" y="207"/>
                </a:moveTo>
                <a:lnTo>
                  <a:pt x="0" y="207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41" name="Freeform 157"/>
          <p:cNvSpPr>
            <a:spLocks/>
          </p:cNvSpPr>
          <p:nvPr/>
        </p:nvSpPr>
        <p:spPr bwMode="auto">
          <a:xfrm>
            <a:off x="2787588" y="3678052"/>
            <a:ext cx="149083" cy="99699"/>
          </a:xfrm>
          <a:custGeom>
            <a:avLst/>
            <a:gdLst/>
            <a:ahLst/>
            <a:cxnLst>
              <a:cxn ang="0">
                <a:pos x="1073" y="0"/>
              </a:cxn>
              <a:cxn ang="0">
                <a:pos x="0" y="0"/>
              </a:cxn>
              <a:cxn ang="0">
                <a:pos x="0" y="155"/>
              </a:cxn>
            </a:cxnLst>
            <a:rect l="0" t="0" r="r" b="b"/>
            <a:pathLst>
              <a:path w="1073" h="155">
                <a:moveTo>
                  <a:pt x="1073" y="0"/>
                </a:moveTo>
                <a:lnTo>
                  <a:pt x="0" y="0"/>
                </a:lnTo>
                <a:lnTo>
                  <a:pt x="0" y="155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42" name="Freeform 158"/>
          <p:cNvSpPr>
            <a:spLocks/>
          </p:cNvSpPr>
          <p:nvPr/>
        </p:nvSpPr>
        <p:spPr bwMode="auto">
          <a:xfrm>
            <a:off x="2969317" y="1925007"/>
            <a:ext cx="21764" cy="149549"/>
          </a:xfrm>
          <a:custGeom>
            <a:avLst/>
            <a:gdLst/>
            <a:ahLst/>
            <a:cxnLst>
              <a:cxn ang="0">
                <a:pos x="154" y="0"/>
              </a:cxn>
              <a:cxn ang="0">
                <a:pos x="0" y="0"/>
              </a:cxn>
              <a:cxn ang="0">
                <a:pos x="0" y="233"/>
              </a:cxn>
            </a:cxnLst>
            <a:rect l="0" t="0" r="r" b="b"/>
            <a:pathLst>
              <a:path w="154" h="233">
                <a:moveTo>
                  <a:pt x="154" y="0"/>
                </a:moveTo>
                <a:lnTo>
                  <a:pt x="0" y="0"/>
                </a:lnTo>
                <a:lnTo>
                  <a:pt x="0" y="233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43" name="Freeform 159"/>
          <p:cNvSpPr>
            <a:spLocks/>
          </p:cNvSpPr>
          <p:nvPr/>
        </p:nvSpPr>
        <p:spPr bwMode="auto">
          <a:xfrm>
            <a:off x="1398017" y="20376380"/>
            <a:ext cx="1750912" cy="0"/>
          </a:xfrm>
          <a:custGeom>
            <a:avLst/>
            <a:gdLst/>
            <a:ahLst/>
            <a:cxnLst>
              <a:cxn ang="0">
                <a:pos x="12573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12573" h="104">
                <a:moveTo>
                  <a:pt x="12573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44" name="Freeform 160"/>
          <p:cNvSpPr>
            <a:spLocks/>
          </p:cNvSpPr>
          <p:nvPr/>
        </p:nvSpPr>
        <p:spPr bwMode="auto">
          <a:xfrm>
            <a:off x="2737531" y="17835343"/>
            <a:ext cx="410251" cy="66466"/>
          </a:xfrm>
          <a:custGeom>
            <a:avLst/>
            <a:gdLst/>
            <a:ahLst/>
            <a:cxnLst>
              <a:cxn ang="0">
                <a:pos x="2941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2941" h="104">
                <a:moveTo>
                  <a:pt x="2941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45" name="Freeform 161"/>
          <p:cNvSpPr>
            <a:spLocks/>
          </p:cNvSpPr>
          <p:nvPr/>
        </p:nvSpPr>
        <p:spPr bwMode="auto">
          <a:xfrm>
            <a:off x="1611245" y="14038464"/>
            <a:ext cx="165406" cy="2691879"/>
          </a:xfrm>
          <a:custGeom>
            <a:avLst/>
            <a:gdLst/>
            <a:ahLst/>
            <a:cxnLst>
              <a:cxn ang="0">
                <a:pos x="1190" y="4223"/>
              </a:cxn>
              <a:cxn ang="0">
                <a:pos x="0" y="4223"/>
              </a:cxn>
              <a:cxn ang="0">
                <a:pos x="0" y="0"/>
              </a:cxn>
            </a:cxnLst>
            <a:rect l="0" t="0" r="r" b="b"/>
            <a:pathLst>
              <a:path w="1190" h="4223">
                <a:moveTo>
                  <a:pt x="1190" y="4223"/>
                </a:moveTo>
                <a:lnTo>
                  <a:pt x="0" y="422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46" name="Freeform 162"/>
          <p:cNvSpPr>
            <a:spLocks/>
          </p:cNvSpPr>
          <p:nvPr/>
        </p:nvSpPr>
        <p:spPr bwMode="auto">
          <a:xfrm>
            <a:off x="3484035" y="7250608"/>
            <a:ext cx="171935" cy="99699"/>
          </a:xfrm>
          <a:custGeom>
            <a:avLst/>
            <a:gdLst/>
            <a:ahLst/>
            <a:cxnLst>
              <a:cxn ang="0">
                <a:pos x="1237" y="0"/>
              </a:cxn>
              <a:cxn ang="0">
                <a:pos x="0" y="0"/>
              </a:cxn>
              <a:cxn ang="0">
                <a:pos x="0" y="156"/>
              </a:cxn>
            </a:cxnLst>
            <a:rect l="0" t="0" r="r" b="b"/>
            <a:pathLst>
              <a:path w="1237" h="156">
                <a:moveTo>
                  <a:pt x="1237" y="0"/>
                </a:moveTo>
                <a:lnTo>
                  <a:pt x="0" y="0"/>
                </a:lnTo>
                <a:lnTo>
                  <a:pt x="0" y="156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47" name="Freeform 163"/>
          <p:cNvSpPr>
            <a:spLocks/>
          </p:cNvSpPr>
          <p:nvPr/>
        </p:nvSpPr>
        <p:spPr bwMode="auto">
          <a:xfrm>
            <a:off x="2007350" y="18030588"/>
            <a:ext cx="2162251" cy="66466"/>
          </a:xfrm>
          <a:custGeom>
            <a:avLst/>
            <a:gdLst/>
            <a:ahLst/>
            <a:cxnLst>
              <a:cxn ang="0">
                <a:pos x="15525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15525" h="104">
                <a:moveTo>
                  <a:pt x="15525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48" name="Freeform 164"/>
          <p:cNvSpPr>
            <a:spLocks/>
          </p:cNvSpPr>
          <p:nvPr/>
        </p:nvSpPr>
        <p:spPr bwMode="auto">
          <a:xfrm>
            <a:off x="3422008" y="8176980"/>
            <a:ext cx="159965" cy="99699"/>
          </a:xfrm>
          <a:custGeom>
            <a:avLst/>
            <a:gdLst/>
            <a:ahLst/>
            <a:cxnLst>
              <a:cxn ang="0">
                <a:pos x="1147" y="0"/>
              </a:cxn>
              <a:cxn ang="0">
                <a:pos x="0" y="0"/>
              </a:cxn>
              <a:cxn ang="0">
                <a:pos x="0" y="156"/>
              </a:cxn>
            </a:cxnLst>
            <a:rect l="0" t="0" r="r" b="b"/>
            <a:pathLst>
              <a:path w="1147" h="156">
                <a:moveTo>
                  <a:pt x="1147" y="0"/>
                </a:moveTo>
                <a:lnTo>
                  <a:pt x="0" y="0"/>
                </a:lnTo>
                <a:lnTo>
                  <a:pt x="0" y="156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49" name="Freeform 165"/>
          <p:cNvSpPr>
            <a:spLocks/>
          </p:cNvSpPr>
          <p:nvPr/>
        </p:nvSpPr>
        <p:spPr bwMode="auto">
          <a:xfrm>
            <a:off x="2554714" y="12641500"/>
            <a:ext cx="231786" cy="99699"/>
          </a:xfrm>
          <a:custGeom>
            <a:avLst/>
            <a:gdLst/>
            <a:ahLst/>
            <a:cxnLst>
              <a:cxn ang="0">
                <a:pos x="1662" y="156"/>
              </a:cxn>
              <a:cxn ang="0">
                <a:pos x="0" y="156"/>
              </a:cxn>
              <a:cxn ang="0">
                <a:pos x="0" y="0"/>
              </a:cxn>
            </a:cxnLst>
            <a:rect l="0" t="0" r="r" b="b"/>
            <a:pathLst>
              <a:path w="1662" h="156">
                <a:moveTo>
                  <a:pt x="1662" y="156"/>
                </a:moveTo>
                <a:lnTo>
                  <a:pt x="0" y="156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50" name="Freeform 166"/>
          <p:cNvSpPr>
            <a:spLocks/>
          </p:cNvSpPr>
          <p:nvPr/>
        </p:nvSpPr>
        <p:spPr bwMode="auto">
          <a:xfrm>
            <a:off x="2663533" y="4405025"/>
            <a:ext cx="138201" cy="66466"/>
          </a:xfrm>
          <a:custGeom>
            <a:avLst/>
            <a:gdLst/>
            <a:ahLst/>
            <a:cxnLst>
              <a:cxn ang="0">
                <a:pos x="993" y="0"/>
              </a:cxn>
              <a:cxn ang="0">
                <a:pos x="0" y="0"/>
              </a:cxn>
              <a:cxn ang="0">
                <a:pos x="0" y="103"/>
              </a:cxn>
            </a:cxnLst>
            <a:rect l="0" t="0" r="r" b="b"/>
            <a:pathLst>
              <a:path w="993" h="103">
                <a:moveTo>
                  <a:pt x="993" y="0"/>
                </a:moveTo>
                <a:lnTo>
                  <a:pt x="0" y="0"/>
                </a:lnTo>
                <a:lnTo>
                  <a:pt x="0" y="103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51" name="Freeform 167"/>
          <p:cNvSpPr>
            <a:spLocks/>
          </p:cNvSpPr>
          <p:nvPr/>
        </p:nvSpPr>
        <p:spPr bwMode="auto">
          <a:xfrm>
            <a:off x="2862674" y="2174255"/>
            <a:ext cx="178465" cy="444492"/>
          </a:xfrm>
          <a:custGeom>
            <a:avLst/>
            <a:gdLst/>
            <a:ahLst/>
            <a:cxnLst>
              <a:cxn ang="0">
                <a:pos x="1282" y="699"/>
              </a:cxn>
              <a:cxn ang="0">
                <a:pos x="0" y="699"/>
              </a:cxn>
              <a:cxn ang="0">
                <a:pos x="0" y="0"/>
              </a:cxn>
            </a:cxnLst>
            <a:rect l="0" t="0" r="r" b="b"/>
            <a:pathLst>
              <a:path w="1282" h="699">
                <a:moveTo>
                  <a:pt x="1282" y="699"/>
                </a:moveTo>
                <a:lnTo>
                  <a:pt x="0" y="699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52" name="Freeform 168"/>
          <p:cNvSpPr>
            <a:spLocks/>
          </p:cNvSpPr>
          <p:nvPr/>
        </p:nvSpPr>
        <p:spPr bwMode="auto">
          <a:xfrm>
            <a:off x="2635240" y="13037318"/>
            <a:ext cx="254639" cy="99699"/>
          </a:xfrm>
          <a:custGeom>
            <a:avLst/>
            <a:gdLst/>
            <a:ahLst/>
            <a:cxnLst>
              <a:cxn ang="0">
                <a:pos x="1825" y="156"/>
              </a:cxn>
              <a:cxn ang="0">
                <a:pos x="0" y="156"/>
              </a:cxn>
              <a:cxn ang="0">
                <a:pos x="0" y="0"/>
              </a:cxn>
            </a:cxnLst>
            <a:rect l="0" t="0" r="r" b="b"/>
            <a:pathLst>
              <a:path w="1825" h="156">
                <a:moveTo>
                  <a:pt x="1825" y="156"/>
                </a:moveTo>
                <a:lnTo>
                  <a:pt x="0" y="156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53" name="Freeform 169"/>
          <p:cNvSpPr>
            <a:spLocks/>
          </p:cNvSpPr>
          <p:nvPr/>
        </p:nvSpPr>
        <p:spPr bwMode="auto">
          <a:xfrm>
            <a:off x="2297899" y="9464762"/>
            <a:ext cx="60939" cy="116316"/>
          </a:xfrm>
          <a:custGeom>
            <a:avLst/>
            <a:gdLst/>
            <a:ahLst/>
            <a:cxnLst>
              <a:cxn ang="0">
                <a:pos x="442" y="0"/>
              </a:cxn>
              <a:cxn ang="0">
                <a:pos x="0" y="0"/>
              </a:cxn>
              <a:cxn ang="0">
                <a:pos x="0" y="181"/>
              </a:cxn>
            </a:cxnLst>
            <a:rect l="0" t="0" r="r" b="b"/>
            <a:pathLst>
              <a:path w="442" h="181">
                <a:moveTo>
                  <a:pt x="442" y="0"/>
                </a:moveTo>
                <a:lnTo>
                  <a:pt x="0" y="0"/>
                </a:lnTo>
                <a:lnTo>
                  <a:pt x="0" y="181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54" name="Freeform 170"/>
          <p:cNvSpPr>
            <a:spLocks/>
          </p:cNvSpPr>
          <p:nvPr/>
        </p:nvSpPr>
        <p:spPr bwMode="auto">
          <a:xfrm>
            <a:off x="2985640" y="4965834"/>
            <a:ext cx="83791" cy="99699"/>
          </a:xfrm>
          <a:custGeom>
            <a:avLst/>
            <a:gdLst/>
            <a:ahLst/>
            <a:cxnLst>
              <a:cxn ang="0">
                <a:pos x="602" y="155"/>
              </a:cxn>
              <a:cxn ang="0">
                <a:pos x="0" y="155"/>
              </a:cxn>
              <a:cxn ang="0">
                <a:pos x="0" y="0"/>
              </a:cxn>
            </a:cxnLst>
            <a:rect l="0" t="0" r="r" b="b"/>
            <a:pathLst>
              <a:path w="602" h="155">
                <a:moveTo>
                  <a:pt x="602" y="155"/>
                </a:moveTo>
                <a:lnTo>
                  <a:pt x="0" y="155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55" name="Freeform 171"/>
          <p:cNvSpPr>
            <a:spLocks/>
          </p:cNvSpPr>
          <p:nvPr/>
        </p:nvSpPr>
        <p:spPr bwMode="auto">
          <a:xfrm>
            <a:off x="2358838" y="9464762"/>
            <a:ext cx="618097" cy="99699"/>
          </a:xfrm>
          <a:custGeom>
            <a:avLst/>
            <a:gdLst/>
            <a:ahLst/>
            <a:cxnLst>
              <a:cxn ang="0">
                <a:pos x="4438" y="156"/>
              </a:cxn>
              <a:cxn ang="0">
                <a:pos x="0" y="156"/>
              </a:cxn>
              <a:cxn ang="0">
                <a:pos x="0" y="0"/>
              </a:cxn>
            </a:cxnLst>
            <a:rect l="0" t="0" r="r" b="b"/>
            <a:pathLst>
              <a:path w="4438" h="156">
                <a:moveTo>
                  <a:pt x="4438" y="156"/>
                </a:moveTo>
                <a:lnTo>
                  <a:pt x="0" y="156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56" name="Freeform 172"/>
          <p:cNvSpPr>
            <a:spLocks/>
          </p:cNvSpPr>
          <p:nvPr/>
        </p:nvSpPr>
        <p:spPr bwMode="auto">
          <a:xfrm>
            <a:off x="1991027" y="5198465"/>
            <a:ext cx="29381" cy="1769661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0" y="0"/>
              </a:cxn>
              <a:cxn ang="0">
                <a:pos x="0" y="2779"/>
              </a:cxn>
            </a:cxnLst>
            <a:rect l="0" t="0" r="r" b="b"/>
            <a:pathLst>
              <a:path w="212" h="2779">
                <a:moveTo>
                  <a:pt x="212" y="0"/>
                </a:moveTo>
                <a:lnTo>
                  <a:pt x="0" y="0"/>
                </a:lnTo>
                <a:lnTo>
                  <a:pt x="0" y="2779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57" name="Freeform 173"/>
          <p:cNvSpPr>
            <a:spLocks/>
          </p:cNvSpPr>
          <p:nvPr/>
        </p:nvSpPr>
        <p:spPr bwMode="auto">
          <a:xfrm>
            <a:off x="3066167" y="3345721"/>
            <a:ext cx="77262" cy="66466"/>
          </a:xfrm>
          <a:custGeom>
            <a:avLst/>
            <a:gdLst/>
            <a:ahLst/>
            <a:cxnLst>
              <a:cxn ang="0">
                <a:pos x="557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557" h="104">
                <a:moveTo>
                  <a:pt x="557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58" name="Freeform 174"/>
          <p:cNvSpPr>
            <a:spLocks/>
          </p:cNvSpPr>
          <p:nvPr/>
        </p:nvSpPr>
        <p:spPr bwMode="auto">
          <a:xfrm>
            <a:off x="2025849" y="11201190"/>
            <a:ext cx="387399" cy="249248"/>
          </a:xfrm>
          <a:custGeom>
            <a:avLst/>
            <a:gdLst/>
            <a:ahLst/>
            <a:cxnLst>
              <a:cxn ang="0">
                <a:pos x="2776" y="389"/>
              </a:cxn>
              <a:cxn ang="0">
                <a:pos x="0" y="389"/>
              </a:cxn>
              <a:cxn ang="0">
                <a:pos x="0" y="0"/>
              </a:cxn>
            </a:cxnLst>
            <a:rect l="0" t="0" r="r" b="b"/>
            <a:pathLst>
              <a:path w="2776" h="389">
                <a:moveTo>
                  <a:pt x="2776" y="389"/>
                </a:moveTo>
                <a:lnTo>
                  <a:pt x="0" y="389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59" name="Freeform 175"/>
          <p:cNvSpPr>
            <a:spLocks/>
          </p:cNvSpPr>
          <p:nvPr/>
        </p:nvSpPr>
        <p:spPr bwMode="auto">
          <a:xfrm flipV="1">
            <a:off x="514871" y="18449656"/>
            <a:ext cx="882000" cy="1749600"/>
          </a:xfrm>
          <a:custGeom>
            <a:avLst/>
            <a:gdLst/>
            <a:ahLst/>
            <a:cxnLst>
              <a:cxn ang="0">
                <a:pos x="2138" y="0"/>
              </a:cxn>
              <a:cxn ang="0">
                <a:pos x="0" y="0"/>
              </a:cxn>
              <a:cxn ang="0">
                <a:pos x="0" y="155"/>
              </a:cxn>
            </a:cxnLst>
            <a:rect l="0" t="0" r="r" b="b"/>
            <a:pathLst>
              <a:path w="2138" h="155">
                <a:moveTo>
                  <a:pt x="2138" y="0"/>
                </a:moveTo>
                <a:lnTo>
                  <a:pt x="0" y="0"/>
                </a:lnTo>
                <a:lnTo>
                  <a:pt x="0" y="155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60" name="Freeform 176"/>
          <p:cNvSpPr>
            <a:spLocks/>
          </p:cNvSpPr>
          <p:nvPr/>
        </p:nvSpPr>
        <p:spPr bwMode="auto">
          <a:xfrm>
            <a:off x="2819146" y="2718447"/>
            <a:ext cx="118614" cy="544192"/>
          </a:xfrm>
          <a:custGeom>
            <a:avLst/>
            <a:gdLst/>
            <a:ahLst/>
            <a:cxnLst>
              <a:cxn ang="0">
                <a:pos x="851" y="855"/>
              </a:cxn>
              <a:cxn ang="0">
                <a:pos x="0" y="855"/>
              </a:cxn>
              <a:cxn ang="0">
                <a:pos x="0" y="0"/>
              </a:cxn>
            </a:cxnLst>
            <a:rect l="0" t="0" r="r" b="b"/>
            <a:pathLst>
              <a:path w="851" h="855">
                <a:moveTo>
                  <a:pt x="851" y="855"/>
                </a:moveTo>
                <a:lnTo>
                  <a:pt x="0" y="855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61" name="Freeform 177"/>
          <p:cNvSpPr>
            <a:spLocks/>
          </p:cNvSpPr>
          <p:nvPr/>
        </p:nvSpPr>
        <p:spPr bwMode="auto">
          <a:xfrm>
            <a:off x="2724473" y="15982599"/>
            <a:ext cx="178465" cy="66466"/>
          </a:xfrm>
          <a:custGeom>
            <a:avLst/>
            <a:gdLst/>
            <a:ahLst/>
            <a:cxnLst>
              <a:cxn ang="0">
                <a:pos x="1283" y="103"/>
              </a:cxn>
              <a:cxn ang="0">
                <a:pos x="0" y="103"/>
              </a:cxn>
              <a:cxn ang="0">
                <a:pos x="0" y="0"/>
              </a:cxn>
            </a:cxnLst>
            <a:rect l="0" t="0" r="r" b="b"/>
            <a:pathLst>
              <a:path w="1283" h="103">
                <a:moveTo>
                  <a:pt x="1283" y="103"/>
                </a:moveTo>
                <a:lnTo>
                  <a:pt x="0" y="10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62" name="Freeform 178"/>
          <p:cNvSpPr>
            <a:spLocks/>
          </p:cNvSpPr>
          <p:nvPr/>
        </p:nvSpPr>
        <p:spPr bwMode="auto">
          <a:xfrm>
            <a:off x="2002997" y="18761715"/>
            <a:ext cx="130584" cy="95545"/>
          </a:xfrm>
          <a:custGeom>
            <a:avLst/>
            <a:gdLst/>
            <a:ahLst/>
            <a:cxnLst>
              <a:cxn ang="0">
                <a:pos x="935" y="0"/>
              </a:cxn>
              <a:cxn ang="0">
                <a:pos x="0" y="0"/>
              </a:cxn>
              <a:cxn ang="0">
                <a:pos x="0" y="155"/>
              </a:cxn>
            </a:cxnLst>
            <a:rect l="0" t="0" r="r" b="b"/>
            <a:pathLst>
              <a:path w="935" h="155">
                <a:moveTo>
                  <a:pt x="935" y="0"/>
                </a:moveTo>
                <a:lnTo>
                  <a:pt x="0" y="0"/>
                </a:lnTo>
                <a:lnTo>
                  <a:pt x="0" y="155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63" name="Freeform 179"/>
          <p:cNvSpPr>
            <a:spLocks/>
          </p:cNvSpPr>
          <p:nvPr/>
        </p:nvSpPr>
        <p:spPr bwMode="auto">
          <a:xfrm>
            <a:off x="2413248" y="11450438"/>
            <a:ext cx="298166" cy="99699"/>
          </a:xfrm>
          <a:custGeom>
            <a:avLst/>
            <a:gdLst/>
            <a:ahLst/>
            <a:cxnLst>
              <a:cxn ang="0">
                <a:pos x="2145" y="155"/>
              </a:cxn>
              <a:cxn ang="0">
                <a:pos x="0" y="155"/>
              </a:cxn>
              <a:cxn ang="0">
                <a:pos x="0" y="0"/>
              </a:cxn>
            </a:cxnLst>
            <a:rect l="0" t="0" r="r" b="b"/>
            <a:pathLst>
              <a:path w="2145" h="155">
                <a:moveTo>
                  <a:pt x="2145" y="155"/>
                </a:moveTo>
                <a:lnTo>
                  <a:pt x="0" y="155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64" name="Freeform 180"/>
          <p:cNvSpPr>
            <a:spLocks/>
          </p:cNvSpPr>
          <p:nvPr/>
        </p:nvSpPr>
        <p:spPr bwMode="auto">
          <a:xfrm>
            <a:off x="2502480" y="10823164"/>
            <a:ext cx="110996" cy="62312"/>
          </a:xfrm>
          <a:custGeom>
            <a:avLst/>
            <a:gdLst/>
            <a:ahLst/>
            <a:cxnLst>
              <a:cxn ang="0">
                <a:pos x="796" y="103"/>
              </a:cxn>
              <a:cxn ang="0">
                <a:pos x="0" y="103"/>
              </a:cxn>
              <a:cxn ang="0">
                <a:pos x="0" y="0"/>
              </a:cxn>
            </a:cxnLst>
            <a:rect l="0" t="0" r="r" b="b"/>
            <a:pathLst>
              <a:path w="796" h="103">
                <a:moveTo>
                  <a:pt x="796" y="103"/>
                </a:moveTo>
                <a:lnTo>
                  <a:pt x="0" y="10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65" name="Freeform 181"/>
          <p:cNvSpPr>
            <a:spLocks/>
          </p:cNvSpPr>
          <p:nvPr/>
        </p:nvSpPr>
        <p:spPr bwMode="auto">
          <a:xfrm>
            <a:off x="2502480" y="10756698"/>
            <a:ext cx="17411" cy="66466"/>
          </a:xfrm>
          <a:custGeom>
            <a:avLst/>
            <a:gdLst/>
            <a:ahLst/>
            <a:cxnLst>
              <a:cxn ang="0">
                <a:pos x="120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120" h="104">
                <a:moveTo>
                  <a:pt x="120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66" name="Freeform 182"/>
          <p:cNvSpPr>
            <a:spLocks/>
          </p:cNvSpPr>
          <p:nvPr/>
        </p:nvSpPr>
        <p:spPr bwMode="auto">
          <a:xfrm>
            <a:off x="2663533" y="4471492"/>
            <a:ext cx="387399" cy="66466"/>
          </a:xfrm>
          <a:custGeom>
            <a:avLst/>
            <a:gdLst/>
            <a:ahLst/>
            <a:cxnLst>
              <a:cxn ang="0">
                <a:pos x="2782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2782" h="104">
                <a:moveTo>
                  <a:pt x="2782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67" name="Freeform 183"/>
          <p:cNvSpPr>
            <a:spLocks/>
          </p:cNvSpPr>
          <p:nvPr/>
        </p:nvSpPr>
        <p:spPr bwMode="auto">
          <a:xfrm>
            <a:off x="2207578" y="17104216"/>
            <a:ext cx="429839" cy="66466"/>
          </a:xfrm>
          <a:custGeom>
            <a:avLst/>
            <a:gdLst/>
            <a:ahLst/>
            <a:cxnLst>
              <a:cxn ang="0">
                <a:pos x="3090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3090" h="104">
                <a:moveTo>
                  <a:pt x="3090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68" name="Freeform 184"/>
          <p:cNvSpPr>
            <a:spLocks/>
          </p:cNvSpPr>
          <p:nvPr/>
        </p:nvSpPr>
        <p:spPr bwMode="auto">
          <a:xfrm>
            <a:off x="3561298" y="6652412"/>
            <a:ext cx="48969" cy="66466"/>
          </a:xfrm>
          <a:custGeom>
            <a:avLst/>
            <a:gdLst/>
            <a:ahLst/>
            <a:cxnLst>
              <a:cxn ang="0">
                <a:pos x="352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352" h="104">
                <a:moveTo>
                  <a:pt x="352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69" name="Freeform 185"/>
          <p:cNvSpPr>
            <a:spLocks/>
          </p:cNvSpPr>
          <p:nvPr/>
        </p:nvSpPr>
        <p:spPr bwMode="auto">
          <a:xfrm>
            <a:off x="3016110" y="15450870"/>
            <a:ext cx="9794" cy="66466"/>
          </a:xfrm>
          <a:custGeom>
            <a:avLst/>
            <a:gdLst/>
            <a:ahLst/>
            <a:cxnLst>
              <a:cxn ang="0">
                <a:pos x="70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70" h="104">
                <a:moveTo>
                  <a:pt x="70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70" name="Freeform 186"/>
          <p:cNvSpPr>
            <a:spLocks/>
          </p:cNvSpPr>
          <p:nvPr/>
        </p:nvSpPr>
        <p:spPr bwMode="auto">
          <a:xfrm>
            <a:off x="2233695" y="13930457"/>
            <a:ext cx="309048" cy="265865"/>
          </a:xfrm>
          <a:custGeom>
            <a:avLst/>
            <a:gdLst/>
            <a:ahLst/>
            <a:cxnLst>
              <a:cxn ang="0">
                <a:pos x="2218" y="418"/>
              </a:cxn>
              <a:cxn ang="0">
                <a:pos x="0" y="418"/>
              </a:cxn>
              <a:cxn ang="0">
                <a:pos x="0" y="0"/>
              </a:cxn>
            </a:cxnLst>
            <a:rect l="0" t="0" r="r" b="b"/>
            <a:pathLst>
              <a:path w="2218" h="418">
                <a:moveTo>
                  <a:pt x="2218" y="418"/>
                </a:moveTo>
                <a:lnTo>
                  <a:pt x="0" y="418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71" name="Freeform 187"/>
          <p:cNvSpPr>
            <a:spLocks/>
          </p:cNvSpPr>
          <p:nvPr/>
        </p:nvSpPr>
        <p:spPr bwMode="auto">
          <a:xfrm>
            <a:off x="2574301" y="4076849"/>
            <a:ext cx="369988" cy="195244"/>
          </a:xfrm>
          <a:custGeom>
            <a:avLst/>
            <a:gdLst/>
            <a:ahLst/>
            <a:cxnLst>
              <a:cxn ang="0">
                <a:pos x="2652" y="304"/>
              </a:cxn>
              <a:cxn ang="0">
                <a:pos x="0" y="304"/>
              </a:cxn>
              <a:cxn ang="0">
                <a:pos x="0" y="0"/>
              </a:cxn>
            </a:cxnLst>
            <a:rect l="0" t="0" r="r" b="b"/>
            <a:pathLst>
              <a:path w="2652" h="304">
                <a:moveTo>
                  <a:pt x="2652" y="304"/>
                </a:moveTo>
                <a:lnTo>
                  <a:pt x="0" y="3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72" name="Freeform 188"/>
          <p:cNvSpPr>
            <a:spLocks/>
          </p:cNvSpPr>
          <p:nvPr/>
        </p:nvSpPr>
        <p:spPr bwMode="auto">
          <a:xfrm>
            <a:off x="3040050" y="878165"/>
            <a:ext cx="23940" cy="20771"/>
          </a:xfrm>
          <a:custGeom>
            <a:avLst/>
            <a:gdLst/>
            <a:ahLst/>
            <a:cxnLst>
              <a:cxn ang="0">
                <a:pos x="172" y="35"/>
              </a:cxn>
              <a:cxn ang="0">
                <a:pos x="0" y="35"/>
              </a:cxn>
              <a:cxn ang="0">
                <a:pos x="0" y="0"/>
              </a:cxn>
            </a:cxnLst>
            <a:rect l="0" t="0" r="r" b="b"/>
            <a:pathLst>
              <a:path w="172" h="35">
                <a:moveTo>
                  <a:pt x="172" y="35"/>
                </a:moveTo>
                <a:lnTo>
                  <a:pt x="0" y="35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73" name="Freeform 189"/>
          <p:cNvSpPr>
            <a:spLocks/>
          </p:cNvSpPr>
          <p:nvPr/>
        </p:nvSpPr>
        <p:spPr bwMode="auto">
          <a:xfrm>
            <a:off x="1212964" y="19388990"/>
            <a:ext cx="3492000" cy="494342"/>
          </a:xfrm>
          <a:custGeom>
            <a:avLst/>
            <a:gdLst/>
            <a:ahLst/>
            <a:cxnLst>
              <a:cxn ang="0">
                <a:pos x="26194" y="773"/>
              </a:cxn>
              <a:cxn ang="0">
                <a:pos x="0" y="773"/>
              </a:cxn>
              <a:cxn ang="0">
                <a:pos x="0" y="0"/>
              </a:cxn>
            </a:cxnLst>
            <a:rect l="0" t="0" r="r" b="b"/>
            <a:pathLst>
              <a:path w="26194" h="773">
                <a:moveTo>
                  <a:pt x="26194" y="773"/>
                </a:moveTo>
                <a:lnTo>
                  <a:pt x="0" y="77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74" name="Freeform 190"/>
          <p:cNvSpPr>
            <a:spLocks/>
          </p:cNvSpPr>
          <p:nvPr/>
        </p:nvSpPr>
        <p:spPr bwMode="auto">
          <a:xfrm>
            <a:off x="3422008" y="8276679"/>
            <a:ext cx="188258" cy="95545"/>
          </a:xfrm>
          <a:custGeom>
            <a:avLst/>
            <a:gdLst/>
            <a:ahLst/>
            <a:cxnLst>
              <a:cxn ang="0">
                <a:pos x="1352" y="155"/>
              </a:cxn>
              <a:cxn ang="0">
                <a:pos x="0" y="155"/>
              </a:cxn>
              <a:cxn ang="0">
                <a:pos x="0" y="0"/>
              </a:cxn>
            </a:cxnLst>
            <a:rect l="0" t="0" r="r" b="b"/>
            <a:pathLst>
              <a:path w="1352" h="155">
                <a:moveTo>
                  <a:pt x="1352" y="155"/>
                </a:moveTo>
                <a:lnTo>
                  <a:pt x="0" y="155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75" name="Freeform 191"/>
          <p:cNvSpPr>
            <a:spLocks/>
          </p:cNvSpPr>
          <p:nvPr/>
        </p:nvSpPr>
        <p:spPr bwMode="auto">
          <a:xfrm>
            <a:off x="2166227" y="9036886"/>
            <a:ext cx="603950" cy="66466"/>
          </a:xfrm>
          <a:custGeom>
            <a:avLst/>
            <a:gdLst/>
            <a:ahLst/>
            <a:cxnLst>
              <a:cxn ang="0">
                <a:pos x="4334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4334" h="104">
                <a:moveTo>
                  <a:pt x="4334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76" name="Freeform 192"/>
          <p:cNvSpPr>
            <a:spLocks/>
          </p:cNvSpPr>
          <p:nvPr/>
        </p:nvSpPr>
        <p:spPr bwMode="auto">
          <a:xfrm>
            <a:off x="1678714" y="19451302"/>
            <a:ext cx="918440" cy="232632"/>
          </a:xfrm>
          <a:custGeom>
            <a:avLst/>
            <a:gdLst/>
            <a:ahLst/>
            <a:cxnLst>
              <a:cxn ang="0">
                <a:pos x="6596" y="369"/>
              </a:cxn>
              <a:cxn ang="0">
                <a:pos x="0" y="369"/>
              </a:cxn>
              <a:cxn ang="0">
                <a:pos x="0" y="0"/>
              </a:cxn>
            </a:cxnLst>
            <a:rect l="0" t="0" r="r" b="b"/>
            <a:pathLst>
              <a:path w="6596" h="369">
                <a:moveTo>
                  <a:pt x="6596" y="369"/>
                </a:moveTo>
                <a:lnTo>
                  <a:pt x="0" y="369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77" name="Freeform 193"/>
          <p:cNvSpPr>
            <a:spLocks/>
          </p:cNvSpPr>
          <p:nvPr/>
        </p:nvSpPr>
        <p:spPr bwMode="auto">
          <a:xfrm>
            <a:off x="2662445" y="13469348"/>
            <a:ext cx="57675" cy="62312"/>
          </a:xfrm>
          <a:custGeom>
            <a:avLst/>
            <a:gdLst/>
            <a:ahLst/>
            <a:cxnLst>
              <a:cxn ang="0">
                <a:pos x="415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415" h="104">
                <a:moveTo>
                  <a:pt x="415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78" name="Freeform 194"/>
          <p:cNvSpPr>
            <a:spLocks/>
          </p:cNvSpPr>
          <p:nvPr/>
        </p:nvSpPr>
        <p:spPr bwMode="auto">
          <a:xfrm>
            <a:off x="3063991" y="1297733"/>
            <a:ext cx="11970" cy="66466"/>
          </a:xfrm>
          <a:custGeom>
            <a:avLst/>
            <a:gdLst/>
            <a:ahLst/>
            <a:cxnLst>
              <a:cxn ang="0">
                <a:pos x="79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79" h="104">
                <a:moveTo>
                  <a:pt x="79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79" name="Freeform 195"/>
          <p:cNvSpPr>
            <a:spLocks/>
          </p:cNvSpPr>
          <p:nvPr/>
        </p:nvSpPr>
        <p:spPr bwMode="auto">
          <a:xfrm>
            <a:off x="2793029" y="17370080"/>
            <a:ext cx="1421188" cy="66466"/>
          </a:xfrm>
          <a:custGeom>
            <a:avLst/>
            <a:gdLst/>
            <a:ahLst/>
            <a:cxnLst>
              <a:cxn ang="0">
                <a:pos x="10201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10201" h="104">
                <a:moveTo>
                  <a:pt x="10201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80" name="Freeform 196"/>
          <p:cNvSpPr>
            <a:spLocks/>
          </p:cNvSpPr>
          <p:nvPr/>
        </p:nvSpPr>
        <p:spPr bwMode="auto">
          <a:xfrm>
            <a:off x="2942112" y="16776039"/>
            <a:ext cx="13058" cy="66466"/>
          </a:xfrm>
          <a:custGeom>
            <a:avLst/>
            <a:gdLst/>
            <a:ahLst/>
            <a:cxnLst>
              <a:cxn ang="0">
                <a:pos x="91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91" h="104">
                <a:moveTo>
                  <a:pt x="91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81" name="Freeform 197"/>
          <p:cNvSpPr>
            <a:spLocks/>
          </p:cNvSpPr>
          <p:nvPr/>
        </p:nvSpPr>
        <p:spPr bwMode="auto">
          <a:xfrm>
            <a:off x="1940969" y="15052073"/>
            <a:ext cx="40263" cy="652199"/>
          </a:xfrm>
          <a:custGeom>
            <a:avLst/>
            <a:gdLst/>
            <a:ahLst/>
            <a:cxnLst>
              <a:cxn ang="0">
                <a:pos x="289" y="0"/>
              </a:cxn>
              <a:cxn ang="0">
                <a:pos x="0" y="0"/>
              </a:cxn>
              <a:cxn ang="0">
                <a:pos x="0" y="1021"/>
              </a:cxn>
            </a:cxnLst>
            <a:rect l="0" t="0" r="r" b="b"/>
            <a:pathLst>
              <a:path w="289" h="1021">
                <a:moveTo>
                  <a:pt x="289" y="0"/>
                </a:moveTo>
                <a:lnTo>
                  <a:pt x="0" y="0"/>
                </a:lnTo>
                <a:lnTo>
                  <a:pt x="0" y="1021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82" name="Freeform 198"/>
          <p:cNvSpPr>
            <a:spLocks/>
          </p:cNvSpPr>
          <p:nvPr/>
        </p:nvSpPr>
        <p:spPr bwMode="auto">
          <a:xfrm>
            <a:off x="2697268" y="14989761"/>
            <a:ext cx="288373" cy="66466"/>
          </a:xfrm>
          <a:custGeom>
            <a:avLst/>
            <a:gdLst/>
            <a:ahLst/>
            <a:cxnLst>
              <a:cxn ang="0">
                <a:pos x="2076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2076" h="104">
                <a:moveTo>
                  <a:pt x="2076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83" name="Freeform 199"/>
          <p:cNvSpPr>
            <a:spLocks/>
          </p:cNvSpPr>
          <p:nvPr/>
        </p:nvSpPr>
        <p:spPr bwMode="auto">
          <a:xfrm>
            <a:off x="1398017" y="20201546"/>
            <a:ext cx="3060000" cy="0"/>
          </a:xfrm>
          <a:custGeom>
            <a:avLst/>
            <a:gdLst/>
            <a:ahLst/>
            <a:cxnLst>
              <a:cxn ang="0">
                <a:pos x="22767" y="103"/>
              </a:cxn>
              <a:cxn ang="0">
                <a:pos x="0" y="103"/>
              </a:cxn>
              <a:cxn ang="0">
                <a:pos x="0" y="0"/>
              </a:cxn>
            </a:cxnLst>
            <a:rect l="0" t="0" r="r" b="b"/>
            <a:pathLst>
              <a:path w="22767" h="103">
                <a:moveTo>
                  <a:pt x="22767" y="103"/>
                </a:moveTo>
                <a:lnTo>
                  <a:pt x="0" y="10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84" name="Freeform 200"/>
          <p:cNvSpPr>
            <a:spLocks/>
          </p:cNvSpPr>
          <p:nvPr/>
        </p:nvSpPr>
        <p:spPr bwMode="auto">
          <a:xfrm>
            <a:off x="3066167" y="3412187"/>
            <a:ext cx="26117" cy="66466"/>
          </a:xfrm>
          <a:custGeom>
            <a:avLst/>
            <a:gdLst/>
            <a:ahLst/>
            <a:cxnLst>
              <a:cxn ang="0">
                <a:pos x="190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190" h="104">
                <a:moveTo>
                  <a:pt x="190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85" name="Freeform 201"/>
          <p:cNvSpPr>
            <a:spLocks/>
          </p:cNvSpPr>
          <p:nvPr/>
        </p:nvSpPr>
        <p:spPr bwMode="auto">
          <a:xfrm>
            <a:off x="2937760" y="3262638"/>
            <a:ext cx="128407" cy="149549"/>
          </a:xfrm>
          <a:custGeom>
            <a:avLst/>
            <a:gdLst/>
            <a:ahLst/>
            <a:cxnLst>
              <a:cxn ang="0">
                <a:pos x="921" y="233"/>
              </a:cxn>
              <a:cxn ang="0">
                <a:pos x="0" y="233"/>
              </a:cxn>
              <a:cxn ang="0">
                <a:pos x="0" y="0"/>
              </a:cxn>
            </a:cxnLst>
            <a:rect l="0" t="0" r="r" b="b"/>
            <a:pathLst>
              <a:path w="921" h="233">
                <a:moveTo>
                  <a:pt x="921" y="233"/>
                </a:moveTo>
                <a:lnTo>
                  <a:pt x="0" y="23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86" name="Freeform 202"/>
          <p:cNvSpPr>
            <a:spLocks/>
          </p:cNvSpPr>
          <p:nvPr/>
        </p:nvSpPr>
        <p:spPr bwMode="auto">
          <a:xfrm>
            <a:off x="2012791" y="10212506"/>
            <a:ext cx="299255" cy="294944"/>
          </a:xfrm>
          <a:custGeom>
            <a:avLst/>
            <a:gdLst/>
            <a:ahLst/>
            <a:cxnLst>
              <a:cxn ang="0">
                <a:pos x="2149" y="463"/>
              </a:cxn>
              <a:cxn ang="0">
                <a:pos x="0" y="463"/>
              </a:cxn>
              <a:cxn ang="0">
                <a:pos x="0" y="0"/>
              </a:cxn>
            </a:cxnLst>
            <a:rect l="0" t="0" r="r" b="b"/>
            <a:pathLst>
              <a:path w="2149" h="463">
                <a:moveTo>
                  <a:pt x="2149" y="463"/>
                </a:moveTo>
                <a:lnTo>
                  <a:pt x="0" y="46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87" name="Freeform 203"/>
          <p:cNvSpPr>
            <a:spLocks/>
          </p:cNvSpPr>
          <p:nvPr/>
        </p:nvSpPr>
        <p:spPr bwMode="auto">
          <a:xfrm>
            <a:off x="2056319" y="8741942"/>
            <a:ext cx="109908" cy="361410"/>
          </a:xfrm>
          <a:custGeom>
            <a:avLst/>
            <a:gdLst/>
            <a:ahLst/>
            <a:cxnLst>
              <a:cxn ang="0">
                <a:pos x="789" y="563"/>
              </a:cxn>
              <a:cxn ang="0">
                <a:pos x="0" y="563"/>
              </a:cxn>
              <a:cxn ang="0">
                <a:pos x="0" y="0"/>
              </a:cxn>
            </a:cxnLst>
            <a:rect l="0" t="0" r="r" b="b"/>
            <a:pathLst>
              <a:path w="789" h="563">
                <a:moveTo>
                  <a:pt x="789" y="563"/>
                </a:moveTo>
                <a:lnTo>
                  <a:pt x="0" y="56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88" name="Freeform 204"/>
          <p:cNvSpPr>
            <a:spLocks/>
          </p:cNvSpPr>
          <p:nvPr/>
        </p:nvSpPr>
        <p:spPr bwMode="auto">
          <a:xfrm>
            <a:off x="3047668" y="1393278"/>
            <a:ext cx="36999" cy="99699"/>
          </a:xfrm>
          <a:custGeom>
            <a:avLst/>
            <a:gdLst/>
            <a:ahLst/>
            <a:cxnLst>
              <a:cxn ang="0">
                <a:pos x="269" y="155"/>
              </a:cxn>
              <a:cxn ang="0">
                <a:pos x="0" y="155"/>
              </a:cxn>
              <a:cxn ang="0">
                <a:pos x="0" y="0"/>
              </a:cxn>
            </a:cxnLst>
            <a:rect l="0" t="0" r="r" b="b"/>
            <a:pathLst>
              <a:path w="269" h="155">
                <a:moveTo>
                  <a:pt x="269" y="155"/>
                </a:moveTo>
                <a:lnTo>
                  <a:pt x="0" y="155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90" name="Freeform 206"/>
          <p:cNvSpPr>
            <a:spLocks/>
          </p:cNvSpPr>
          <p:nvPr/>
        </p:nvSpPr>
        <p:spPr bwMode="auto">
          <a:xfrm>
            <a:off x="1776652" y="16290005"/>
            <a:ext cx="94673" cy="440338"/>
          </a:xfrm>
          <a:custGeom>
            <a:avLst/>
            <a:gdLst/>
            <a:ahLst/>
            <a:cxnLst>
              <a:cxn ang="0">
                <a:pos x="681" y="0"/>
              </a:cxn>
              <a:cxn ang="0">
                <a:pos x="0" y="0"/>
              </a:cxn>
              <a:cxn ang="0">
                <a:pos x="0" y="693"/>
              </a:cxn>
            </a:cxnLst>
            <a:rect l="0" t="0" r="r" b="b"/>
            <a:pathLst>
              <a:path w="681" h="693">
                <a:moveTo>
                  <a:pt x="681" y="0"/>
                </a:moveTo>
                <a:lnTo>
                  <a:pt x="0" y="0"/>
                </a:lnTo>
                <a:lnTo>
                  <a:pt x="0" y="693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91" name="Freeform 207"/>
          <p:cNvSpPr>
            <a:spLocks/>
          </p:cNvSpPr>
          <p:nvPr/>
        </p:nvSpPr>
        <p:spPr bwMode="auto">
          <a:xfrm>
            <a:off x="2655916" y="12014225"/>
            <a:ext cx="80527" cy="66466"/>
          </a:xfrm>
          <a:custGeom>
            <a:avLst/>
            <a:gdLst/>
            <a:ahLst/>
            <a:cxnLst>
              <a:cxn ang="0">
                <a:pos x="581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581" h="104">
                <a:moveTo>
                  <a:pt x="581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92" name="Freeform 208"/>
          <p:cNvSpPr>
            <a:spLocks/>
          </p:cNvSpPr>
          <p:nvPr/>
        </p:nvSpPr>
        <p:spPr bwMode="auto">
          <a:xfrm>
            <a:off x="2597154" y="19683933"/>
            <a:ext cx="578922" cy="66466"/>
          </a:xfrm>
          <a:custGeom>
            <a:avLst/>
            <a:gdLst/>
            <a:ahLst/>
            <a:cxnLst>
              <a:cxn ang="0">
                <a:pos x="4154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4154" h="104">
                <a:moveTo>
                  <a:pt x="4154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93" name="Freeform 209"/>
          <p:cNvSpPr>
            <a:spLocks/>
          </p:cNvSpPr>
          <p:nvPr/>
        </p:nvSpPr>
        <p:spPr bwMode="auto">
          <a:xfrm>
            <a:off x="2487245" y="17536245"/>
            <a:ext cx="1375483" cy="99699"/>
          </a:xfrm>
          <a:custGeom>
            <a:avLst/>
            <a:gdLst/>
            <a:ahLst/>
            <a:cxnLst>
              <a:cxn ang="0">
                <a:pos x="9880" y="156"/>
              </a:cxn>
              <a:cxn ang="0">
                <a:pos x="0" y="156"/>
              </a:cxn>
              <a:cxn ang="0">
                <a:pos x="0" y="0"/>
              </a:cxn>
            </a:cxnLst>
            <a:rect l="0" t="0" r="r" b="b"/>
            <a:pathLst>
              <a:path w="9880" h="156">
                <a:moveTo>
                  <a:pt x="9880" y="156"/>
                </a:moveTo>
                <a:lnTo>
                  <a:pt x="0" y="156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94" name="Freeform 210"/>
          <p:cNvSpPr>
            <a:spLocks/>
          </p:cNvSpPr>
          <p:nvPr/>
        </p:nvSpPr>
        <p:spPr bwMode="auto">
          <a:xfrm>
            <a:off x="3541710" y="7911115"/>
            <a:ext cx="65292" cy="66466"/>
          </a:xfrm>
          <a:custGeom>
            <a:avLst/>
            <a:gdLst/>
            <a:ahLst/>
            <a:cxnLst>
              <a:cxn ang="0">
                <a:pos x="469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469" h="104">
                <a:moveTo>
                  <a:pt x="469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95" name="Freeform 211"/>
          <p:cNvSpPr>
            <a:spLocks/>
          </p:cNvSpPr>
          <p:nvPr/>
        </p:nvSpPr>
        <p:spPr bwMode="auto">
          <a:xfrm>
            <a:off x="2413248" y="11350739"/>
            <a:ext cx="309048" cy="99699"/>
          </a:xfrm>
          <a:custGeom>
            <a:avLst/>
            <a:gdLst/>
            <a:ahLst/>
            <a:cxnLst>
              <a:cxn ang="0">
                <a:pos x="2221" y="0"/>
              </a:cxn>
              <a:cxn ang="0">
                <a:pos x="0" y="0"/>
              </a:cxn>
              <a:cxn ang="0">
                <a:pos x="0" y="156"/>
              </a:cxn>
            </a:cxnLst>
            <a:rect l="0" t="0" r="r" b="b"/>
            <a:pathLst>
              <a:path w="2221" h="156">
                <a:moveTo>
                  <a:pt x="2221" y="0"/>
                </a:moveTo>
                <a:lnTo>
                  <a:pt x="0" y="0"/>
                </a:lnTo>
                <a:lnTo>
                  <a:pt x="0" y="156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96" name="Freeform 212"/>
          <p:cNvSpPr>
            <a:spLocks/>
          </p:cNvSpPr>
          <p:nvPr/>
        </p:nvSpPr>
        <p:spPr bwMode="auto">
          <a:xfrm>
            <a:off x="3016110" y="15384403"/>
            <a:ext cx="16323" cy="66466"/>
          </a:xfrm>
          <a:custGeom>
            <a:avLst/>
            <a:gdLst/>
            <a:ahLst/>
            <a:cxnLst>
              <a:cxn ang="0">
                <a:pos x="116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116" h="104">
                <a:moveTo>
                  <a:pt x="116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97" name="Freeform 213"/>
          <p:cNvSpPr>
            <a:spLocks/>
          </p:cNvSpPr>
          <p:nvPr/>
        </p:nvSpPr>
        <p:spPr bwMode="auto">
          <a:xfrm>
            <a:off x="3145606" y="3017544"/>
            <a:ext cx="9794" cy="66466"/>
          </a:xfrm>
          <a:custGeom>
            <a:avLst/>
            <a:gdLst/>
            <a:ahLst/>
            <a:cxnLst>
              <a:cxn ang="0">
                <a:pos x="69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69" h="104">
                <a:moveTo>
                  <a:pt x="69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98" name="Freeform 214"/>
          <p:cNvSpPr>
            <a:spLocks/>
          </p:cNvSpPr>
          <p:nvPr/>
        </p:nvSpPr>
        <p:spPr bwMode="auto">
          <a:xfrm>
            <a:off x="3053109" y="566605"/>
            <a:ext cx="26117" cy="66466"/>
          </a:xfrm>
          <a:custGeom>
            <a:avLst/>
            <a:gdLst/>
            <a:ahLst/>
            <a:cxnLst>
              <a:cxn ang="0">
                <a:pos x="185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185" h="104">
                <a:moveTo>
                  <a:pt x="185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99" name="Freeform 215"/>
          <p:cNvSpPr>
            <a:spLocks/>
          </p:cNvSpPr>
          <p:nvPr/>
        </p:nvSpPr>
        <p:spPr bwMode="auto">
          <a:xfrm>
            <a:off x="3040050" y="878165"/>
            <a:ext cx="29381" cy="220169"/>
          </a:xfrm>
          <a:custGeom>
            <a:avLst/>
            <a:gdLst/>
            <a:ahLst/>
            <a:cxnLst>
              <a:cxn ang="0">
                <a:pos x="205" y="346"/>
              </a:cxn>
              <a:cxn ang="0">
                <a:pos x="0" y="346"/>
              </a:cxn>
              <a:cxn ang="0">
                <a:pos x="0" y="0"/>
              </a:cxn>
            </a:cxnLst>
            <a:rect l="0" t="0" r="r" b="b"/>
            <a:pathLst>
              <a:path w="205" h="346">
                <a:moveTo>
                  <a:pt x="205" y="346"/>
                </a:moveTo>
                <a:lnTo>
                  <a:pt x="0" y="346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00" name="Freeform 216"/>
          <p:cNvSpPr>
            <a:spLocks/>
          </p:cNvSpPr>
          <p:nvPr/>
        </p:nvSpPr>
        <p:spPr bwMode="auto">
          <a:xfrm>
            <a:off x="2319663" y="13153633"/>
            <a:ext cx="71821" cy="207707"/>
          </a:xfrm>
          <a:custGeom>
            <a:avLst/>
            <a:gdLst/>
            <a:ahLst/>
            <a:cxnLst>
              <a:cxn ang="0">
                <a:pos x="513" y="0"/>
              </a:cxn>
              <a:cxn ang="0">
                <a:pos x="0" y="0"/>
              </a:cxn>
              <a:cxn ang="0">
                <a:pos x="0" y="324"/>
              </a:cxn>
            </a:cxnLst>
            <a:rect l="0" t="0" r="r" b="b"/>
            <a:pathLst>
              <a:path w="513" h="324">
                <a:moveTo>
                  <a:pt x="513" y="0"/>
                </a:moveTo>
                <a:lnTo>
                  <a:pt x="0" y="0"/>
                </a:lnTo>
                <a:lnTo>
                  <a:pt x="0" y="32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01" name="Freeform 217"/>
          <p:cNvSpPr>
            <a:spLocks/>
          </p:cNvSpPr>
          <p:nvPr/>
        </p:nvSpPr>
        <p:spPr bwMode="auto">
          <a:xfrm>
            <a:off x="3086843" y="7977581"/>
            <a:ext cx="335165" cy="299098"/>
          </a:xfrm>
          <a:custGeom>
            <a:avLst/>
            <a:gdLst/>
            <a:ahLst/>
            <a:cxnLst>
              <a:cxn ang="0">
                <a:pos x="2414" y="464"/>
              </a:cxn>
              <a:cxn ang="0">
                <a:pos x="0" y="464"/>
              </a:cxn>
              <a:cxn ang="0">
                <a:pos x="0" y="0"/>
              </a:cxn>
            </a:cxnLst>
            <a:rect l="0" t="0" r="r" b="b"/>
            <a:pathLst>
              <a:path w="2414" h="464">
                <a:moveTo>
                  <a:pt x="2414" y="464"/>
                </a:moveTo>
                <a:lnTo>
                  <a:pt x="0" y="46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02" name="Freeform 218"/>
          <p:cNvSpPr>
            <a:spLocks/>
          </p:cNvSpPr>
          <p:nvPr/>
        </p:nvSpPr>
        <p:spPr bwMode="auto">
          <a:xfrm>
            <a:off x="2463305" y="15982599"/>
            <a:ext cx="261168" cy="99699"/>
          </a:xfrm>
          <a:custGeom>
            <a:avLst/>
            <a:gdLst/>
            <a:ahLst/>
            <a:cxnLst>
              <a:cxn ang="0">
                <a:pos x="1875" y="0"/>
              </a:cxn>
              <a:cxn ang="0">
                <a:pos x="0" y="0"/>
              </a:cxn>
              <a:cxn ang="0">
                <a:pos x="0" y="155"/>
              </a:cxn>
            </a:cxnLst>
            <a:rect l="0" t="0" r="r" b="b"/>
            <a:pathLst>
              <a:path w="1875" h="155">
                <a:moveTo>
                  <a:pt x="1875" y="0"/>
                </a:moveTo>
                <a:lnTo>
                  <a:pt x="0" y="0"/>
                </a:lnTo>
                <a:lnTo>
                  <a:pt x="0" y="155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03" name="Freeform 219"/>
          <p:cNvSpPr>
            <a:spLocks/>
          </p:cNvSpPr>
          <p:nvPr/>
        </p:nvSpPr>
        <p:spPr bwMode="auto">
          <a:xfrm>
            <a:off x="1992115" y="19422222"/>
            <a:ext cx="335165" cy="66466"/>
          </a:xfrm>
          <a:custGeom>
            <a:avLst/>
            <a:gdLst/>
            <a:ahLst/>
            <a:cxnLst>
              <a:cxn ang="0">
                <a:pos x="2413" y="103"/>
              </a:cxn>
              <a:cxn ang="0">
                <a:pos x="0" y="103"/>
              </a:cxn>
              <a:cxn ang="0">
                <a:pos x="0" y="0"/>
              </a:cxn>
            </a:cxnLst>
            <a:rect l="0" t="0" r="r" b="b"/>
            <a:pathLst>
              <a:path w="2413" h="103">
                <a:moveTo>
                  <a:pt x="2413" y="103"/>
                </a:moveTo>
                <a:lnTo>
                  <a:pt x="0" y="10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04" name="Freeform 220"/>
          <p:cNvSpPr>
            <a:spLocks/>
          </p:cNvSpPr>
          <p:nvPr/>
        </p:nvSpPr>
        <p:spPr bwMode="auto">
          <a:xfrm>
            <a:off x="2391484" y="13153633"/>
            <a:ext cx="251374" cy="116316"/>
          </a:xfrm>
          <a:custGeom>
            <a:avLst/>
            <a:gdLst/>
            <a:ahLst/>
            <a:cxnLst>
              <a:cxn ang="0">
                <a:pos x="1806" y="181"/>
              </a:cxn>
              <a:cxn ang="0">
                <a:pos x="0" y="181"/>
              </a:cxn>
              <a:cxn ang="0">
                <a:pos x="0" y="0"/>
              </a:cxn>
            </a:cxnLst>
            <a:rect l="0" t="0" r="r" b="b"/>
            <a:pathLst>
              <a:path w="1806" h="181">
                <a:moveTo>
                  <a:pt x="1806" y="181"/>
                </a:moveTo>
                <a:lnTo>
                  <a:pt x="0" y="181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05" name="Freeform 221"/>
          <p:cNvSpPr>
            <a:spLocks/>
          </p:cNvSpPr>
          <p:nvPr/>
        </p:nvSpPr>
        <p:spPr bwMode="auto">
          <a:xfrm>
            <a:off x="2835469" y="5464330"/>
            <a:ext cx="164318" cy="66466"/>
          </a:xfrm>
          <a:custGeom>
            <a:avLst/>
            <a:gdLst/>
            <a:ahLst/>
            <a:cxnLst>
              <a:cxn ang="0">
                <a:pos x="1181" y="0"/>
              </a:cxn>
              <a:cxn ang="0">
                <a:pos x="0" y="0"/>
              </a:cxn>
              <a:cxn ang="0">
                <a:pos x="0" y="103"/>
              </a:cxn>
            </a:cxnLst>
            <a:rect l="0" t="0" r="r" b="b"/>
            <a:pathLst>
              <a:path w="1181" h="103">
                <a:moveTo>
                  <a:pt x="1181" y="0"/>
                </a:moveTo>
                <a:lnTo>
                  <a:pt x="0" y="0"/>
                </a:lnTo>
                <a:lnTo>
                  <a:pt x="0" y="103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06" name="Freeform 222"/>
          <p:cNvSpPr>
            <a:spLocks/>
          </p:cNvSpPr>
          <p:nvPr/>
        </p:nvSpPr>
        <p:spPr bwMode="auto">
          <a:xfrm>
            <a:off x="2722296" y="11284273"/>
            <a:ext cx="173024" cy="66466"/>
          </a:xfrm>
          <a:custGeom>
            <a:avLst/>
            <a:gdLst/>
            <a:ahLst/>
            <a:cxnLst>
              <a:cxn ang="0">
                <a:pos x="1241" y="0"/>
              </a:cxn>
              <a:cxn ang="0">
                <a:pos x="0" y="0"/>
              </a:cxn>
              <a:cxn ang="0">
                <a:pos x="0" y="103"/>
              </a:cxn>
            </a:cxnLst>
            <a:rect l="0" t="0" r="r" b="b"/>
            <a:pathLst>
              <a:path w="1241" h="103">
                <a:moveTo>
                  <a:pt x="1241" y="0"/>
                </a:moveTo>
                <a:lnTo>
                  <a:pt x="0" y="0"/>
                </a:lnTo>
                <a:lnTo>
                  <a:pt x="0" y="103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07" name="Freeform 223"/>
          <p:cNvSpPr>
            <a:spLocks/>
          </p:cNvSpPr>
          <p:nvPr/>
        </p:nvSpPr>
        <p:spPr bwMode="auto">
          <a:xfrm>
            <a:off x="2426306" y="4571191"/>
            <a:ext cx="331901" cy="99699"/>
          </a:xfrm>
          <a:custGeom>
            <a:avLst/>
            <a:gdLst/>
            <a:ahLst/>
            <a:cxnLst>
              <a:cxn ang="0">
                <a:pos x="2382" y="155"/>
              </a:cxn>
              <a:cxn ang="0">
                <a:pos x="0" y="155"/>
              </a:cxn>
              <a:cxn ang="0">
                <a:pos x="0" y="0"/>
              </a:cxn>
            </a:cxnLst>
            <a:rect l="0" t="0" r="r" b="b"/>
            <a:pathLst>
              <a:path w="2382" h="155">
                <a:moveTo>
                  <a:pt x="2382" y="155"/>
                </a:moveTo>
                <a:lnTo>
                  <a:pt x="0" y="155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08" name="Freeform 224"/>
          <p:cNvSpPr>
            <a:spLocks/>
          </p:cNvSpPr>
          <p:nvPr/>
        </p:nvSpPr>
        <p:spPr bwMode="auto">
          <a:xfrm>
            <a:off x="2133581" y="18761715"/>
            <a:ext cx="255727" cy="62312"/>
          </a:xfrm>
          <a:custGeom>
            <a:avLst/>
            <a:gdLst/>
            <a:ahLst/>
            <a:cxnLst>
              <a:cxn ang="0">
                <a:pos x="1835" y="103"/>
              </a:cxn>
              <a:cxn ang="0">
                <a:pos x="0" y="103"/>
              </a:cxn>
              <a:cxn ang="0">
                <a:pos x="0" y="0"/>
              </a:cxn>
            </a:cxnLst>
            <a:rect l="0" t="0" r="r" b="b"/>
            <a:pathLst>
              <a:path w="1835" h="103">
                <a:moveTo>
                  <a:pt x="1835" y="103"/>
                </a:moveTo>
                <a:lnTo>
                  <a:pt x="0" y="10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09" name="Freeform 225"/>
          <p:cNvSpPr>
            <a:spLocks/>
          </p:cNvSpPr>
          <p:nvPr/>
        </p:nvSpPr>
        <p:spPr bwMode="auto">
          <a:xfrm>
            <a:off x="2942113" y="16709572"/>
            <a:ext cx="42440" cy="66466"/>
          </a:xfrm>
          <a:custGeom>
            <a:avLst/>
            <a:gdLst/>
            <a:ahLst/>
            <a:cxnLst>
              <a:cxn ang="0">
                <a:pos x="301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301" h="104">
                <a:moveTo>
                  <a:pt x="301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10" name="Freeform 226"/>
          <p:cNvSpPr>
            <a:spLocks/>
          </p:cNvSpPr>
          <p:nvPr/>
        </p:nvSpPr>
        <p:spPr bwMode="auto">
          <a:xfrm>
            <a:off x="2162962" y="19156358"/>
            <a:ext cx="247021" cy="66466"/>
          </a:xfrm>
          <a:custGeom>
            <a:avLst/>
            <a:gdLst/>
            <a:ahLst/>
            <a:cxnLst>
              <a:cxn ang="0">
                <a:pos x="1781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1781" h="104">
                <a:moveTo>
                  <a:pt x="1781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11" name="Freeform 227"/>
          <p:cNvSpPr>
            <a:spLocks/>
          </p:cNvSpPr>
          <p:nvPr/>
        </p:nvSpPr>
        <p:spPr bwMode="auto">
          <a:xfrm>
            <a:off x="3581973" y="8176980"/>
            <a:ext cx="62027" cy="66466"/>
          </a:xfrm>
          <a:custGeom>
            <a:avLst/>
            <a:gdLst/>
            <a:ahLst/>
            <a:cxnLst>
              <a:cxn ang="0">
                <a:pos x="441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441" h="104">
                <a:moveTo>
                  <a:pt x="441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12" name="Freeform 228"/>
          <p:cNvSpPr>
            <a:spLocks/>
          </p:cNvSpPr>
          <p:nvPr/>
        </p:nvSpPr>
        <p:spPr bwMode="auto">
          <a:xfrm>
            <a:off x="2934495" y="1135721"/>
            <a:ext cx="93585" cy="245094"/>
          </a:xfrm>
          <a:custGeom>
            <a:avLst/>
            <a:gdLst/>
            <a:ahLst/>
            <a:cxnLst>
              <a:cxn ang="0">
                <a:pos x="678" y="0"/>
              </a:cxn>
              <a:cxn ang="0">
                <a:pos x="0" y="0"/>
              </a:cxn>
              <a:cxn ang="0">
                <a:pos x="0" y="385"/>
              </a:cxn>
            </a:cxnLst>
            <a:rect l="0" t="0" r="r" b="b"/>
            <a:pathLst>
              <a:path w="678" h="385">
                <a:moveTo>
                  <a:pt x="678" y="0"/>
                </a:moveTo>
                <a:lnTo>
                  <a:pt x="0" y="0"/>
                </a:lnTo>
                <a:lnTo>
                  <a:pt x="0" y="385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13" name="Freeform 229"/>
          <p:cNvSpPr>
            <a:spLocks/>
          </p:cNvSpPr>
          <p:nvPr/>
        </p:nvSpPr>
        <p:spPr bwMode="auto">
          <a:xfrm>
            <a:off x="3016110" y="2157639"/>
            <a:ext cx="161053" cy="66466"/>
          </a:xfrm>
          <a:custGeom>
            <a:avLst/>
            <a:gdLst/>
            <a:ahLst/>
            <a:cxnLst>
              <a:cxn ang="0">
                <a:pos x="1159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1159" h="104">
                <a:moveTo>
                  <a:pt x="1159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14" name="Freeform 230"/>
          <p:cNvSpPr>
            <a:spLocks/>
          </p:cNvSpPr>
          <p:nvPr/>
        </p:nvSpPr>
        <p:spPr bwMode="auto">
          <a:xfrm>
            <a:off x="2895320" y="1380815"/>
            <a:ext cx="39175" cy="344793"/>
          </a:xfrm>
          <a:custGeom>
            <a:avLst/>
            <a:gdLst/>
            <a:ahLst/>
            <a:cxnLst>
              <a:cxn ang="0">
                <a:pos x="276" y="0"/>
              </a:cxn>
              <a:cxn ang="0">
                <a:pos x="0" y="0"/>
              </a:cxn>
              <a:cxn ang="0">
                <a:pos x="0" y="542"/>
              </a:cxn>
            </a:cxnLst>
            <a:rect l="0" t="0" r="r" b="b"/>
            <a:pathLst>
              <a:path w="276" h="542">
                <a:moveTo>
                  <a:pt x="276" y="0"/>
                </a:moveTo>
                <a:lnTo>
                  <a:pt x="0" y="0"/>
                </a:lnTo>
                <a:lnTo>
                  <a:pt x="0" y="542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15" name="Freeform 231"/>
          <p:cNvSpPr>
            <a:spLocks/>
          </p:cNvSpPr>
          <p:nvPr/>
        </p:nvSpPr>
        <p:spPr bwMode="auto">
          <a:xfrm>
            <a:off x="2106376" y="16352317"/>
            <a:ext cx="645302" cy="157857"/>
          </a:xfrm>
          <a:custGeom>
            <a:avLst/>
            <a:gdLst/>
            <a:ahLst/>
            <a:cxnLst>
              <a:cxn ang="0">
                <a:pos x="4631" y="246"/>
              </a:cxn>
              <a:cxn ang="0">
                <a:pos x="0" y="246"/>
              </a:cxn>
              <a:cxn ang="0">
                <a:pos x="0" y="0"/>
              </a:cxn>
            </a:cxnLst>
            <a:rect l="0" t="0" r="r" b="b"/>
            <a:pathLst>
              <a:path w="4631" h="246">
                <a:moveTo>
                  <a:pt x="4631" y="246"/>
                </a:moveTo>
                <a:lnTo>
                  <a:pt x="0" y="246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16" name="Freeform 232"/>
          <p:cNvSpPr>
            <a:spLocks/>
          </p:cNvSpPr>
          <p:nvPr/>
        </p:nvSpPr>
        <p:spPr bwMode="auto">
          <a:xfrm>
            <a:off x="2054142" y="5680345"/>
            <a:ext cx="249198" cy="390489"/>
          </a:xfrm>
          <a:custGeom>
            <a:avLst/>
            <a:gdLst/>
            <a:ahLst/>
            <a:cxnLst>
              <a:cxn ang="0">
                <a:pos x="1793" y="0"/>
              </a:cxn>
              <a:cxn ang="0">
                <a:pos x="0" y="0"/>
              </a:cxn>
              <a:cxn ang="0">
                <a:pos x="0" y="606"/>
              </a:cxn>
            </a:cxnLst>
            <a:rect l="0" t="0" r="r" b="b"/>
            <a:pathLst>
              <a:path w="1793" h="606">
                <a:moveTo>
                  <a:pt x="1793" y="0"/>
                </a:moveTo>
                <a:lnTo>
                  <a:pt x="0" y="0"/>
                </a:lnTo>
                <a:lnTo>
                  <a:pt x="0" y="606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17" name="Freeform 233"/>
          <p:cNvSpPr>
            <a:spLocks/>
          </p:cNvSpPr>
          <p:nvPr/>
        </p:nvSpPr>
        <p:spPr bwMode="auto">
          <a:xfrm>
            <a:off x="2358838" y="9365062"/>
            <a:ext cx="324283" cy="99699"/>
          </a:xfrm>
          <a:custGeom>
            <a:avLst/>
            <a:gdLst/>
            <a:ahLst/>
            <a:cxnLst>
              <a:cxn ang="0">
                <a:pos x="2323" y="0"/>
              </a:cxn>
              <a:cxn ang="0">
                <a:pos x="0" y="0"/>
              </a:cxn>
              <a:cxn ang="0">
                <a:pos x="0" y="156"/>
              </a:cxn>
            </a:cxnLst>
            <a:rect l="0" t="0" r="r" b="b"/>
            <a:pathLst>
              <a:path w="2323" h="156">
                <a:moveTo>
                  <a:pt x="2323" y="0"/>
                </a:moveTo>
                <a:lnTo>
                  <a:pt x="0" y="0"/>
                </a:lnTo>
                <a:lnTo>
                  <a:pt x="0" y="156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18" name="Freeform 234"/>
          <p:cNvSpPr>
            <a:spLocks/>
          </p:cNvSpPr>
          <p:nvPr/>
        </p:nvSpPr>
        <p:spPr bwMode="auto">
          <a:xfrm>
            <a:off x="2836557" y="7977581"/>
            <a:ext cx="250286" cy="407105"/>
          </a:xfrm>
          <a:custGeom>
            <a:avLst/>
            <a:gdLst/>
            <a:ahLst/>
            <a:cxnLst>
              <a:cxn ang="0">
                <a:pos x="1793" y="0"/>
              </a:cxn>
              <a:cxn ang="0">
                <a:pos x="0" y="0"/>
              </a:cxn>
              <a:cxn ang="0">
                <a:pos x="0" y="634"/>
              </a:cxn>
            </a:cxnLst>
            <a:rect l="0" t="0" r="r" b="b"/>
            <a:pathLst>
              <a:path w="1793" h="634">
                <a:moveTo>
                  <a:pt x="1793" y="0"/>
                </a:moveTo>
                <a:lnTo>
                  <a:pt x="0" y="0"/>
                </a:lnTo>
                <a:lnTo>
                  <a:pt x="0" y="63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19" name="Freeform 235"/>
          <p:cNvSpPr>
            <a:spLocks/>
          </p:cNvSpPr>
          <p:nvPr/>
        </p:nvSpPr>
        <p:spPr bwMode="auto">
          <a:xfrm>
            <a:off x="2635241" y="12937618"/>
            <a:ext cx="198052" cy="99699"/>
          </a:xfrm>
          <a:custGeom>
            <a:avLst/>
            <a:gdLst/>
            <a:ahLst/>
            <a:cxnLst>
              <a:cxn ang="0">
                <a:pos x="1419" y="0"/>
              </a:cxn>
              <a:cxn ang="0">
                <a:pos x="0" y="0"/>
              </a:cxn>
              <a:cxn ang="0">
                <a:pos x="0" y="155"/>
              </a:cxn>
            </a:cxnLst>
            <a:rect l="0" t="0" r="r" b="b"/>
            <a:pathLst>
              <a:path w="1419" h="155">
                <a:moveTo>
                  <a:pt x="1419" y="0"/>
                </a:moveTo>
                <a:lnTo>
                  <a:pt x="0" y="0"/>
                </a:lnTo>
                <a:lnTo>
                  <a:pt x="0" y="155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20" name="Freeform 236"/>
          <p:cNvSpPr>
            <a:spLocks/>
          </p:cNvSpPr>
          <p:nvPr/>
        </p:nvSpPr>
        <p:spPr bwMode="auto">
          <a:xfrm>
            <a:off x="1940970" y="15704272"/>
            <a:ext cx="165406" cy="648045"/>
          </a:xfrm>
          <a:custGeom>
            <a:avLst/>
            <a:gdLst/>
            <a:ahLst/>
            <a:cxnLst>
              <a:cxn ang="0">
                <a:pos x="1187" y="1020"/>
              </a:cxn>
              <a:cxn ang="0">
                <a:pos x="0" y="1020"/>
              </a:cxn>
              <a:cxn ang="0">
                <a:pos x="0" y="0"/>
              </a:cxn>
            </a:cxnLst>
            <a:rect l="0" t="0" r="r" b="b"/>
            <a:pathLst>
              <a:path w="1187" h="1020">
                <a:moveTo>
                  <a:pt x="1187" y="1020"/>
                </a:moveTo>
                <a:lnTo>
                  <a:pt x="0" y="1020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21" name="Freeform 237"/>
          <p:cNvSpPr>
            <a:spLocks/>
          </p:cNvSpPr>
          <p:nvPr/>
        </p:nvSpPr>
        <p:spPr bwMode="auto">
          <a:xfrm>
            <a:off x="2137934" y="15155926"/>
            <a:ext cx="80527" cy="286635"/>
          </a:xfrm>
          <a:custGeom>
            <a:avLst/>
            <a:gdLst/>
            <a:ahLst/>
            <a:cxnLst>
              <a:cxn ang="0">
                <a:pos x="575" y="0"/>
              </a:cxn>
              <a:cxn ang="0">
                <a:pos x="0" y="0"/>
              </a:cxn>
              <a:cxn ang="0">
                <a:pos x="0" y="450"/>
              </a:cxn>
            </a:cxnLst>
            <a:rect l="0" t="0" r="r" b="b"/>
            <a:pathLst>
              <a:path w="575" h="450">
                <a:moveTo>
                  <a:pt x="575" y="0"/>
                </a:moveTo>
                <a:lnTo>
                  <a:pt x="0" y="0"/>
                </a:lnTo>
                <a:lnTo>
                  <a:pt x="0" y="45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22" name="Freeform 238"/>
          <p:cNvSpPr>
            <a:spLocks/>
          </p:cNvSpPr>
          <p:nvPr/>
        </p:nvSpPr>
        <p:spPr bwMode="auto">
          <a:xfrm>
            <a:off x="3145606" y="2951078"/>
            <a:ext cx="17411" cy="66466"/>
          </a:xfrm>
          <a:custGeom>
            <a:avLst/>
            <a:gdLst/>
            <a:ahLst/>
            <a:cxnLst>
              <a:cxn ang="0">
                <a:pos x="119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119" h="104">
                <a:moveTo>
                  <a:pt x="119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23" name="Freeform 239"/>
          <p:cNvSpPr>
            <a:spLocks/>
          </p:cNvSpPr>
          <p:nvPr/>
        </p:nvSpPr>
        <p:spPr bwMode="auto">
          <a:xfrm>
            <a:off x="3053109" y="633071"/>
            <a:ext cx="36999" cy="66466"/>
          </a:xfrm>
          <a:custGeom>
            <a:avLst/>
            <a:gdLst/>
            <a:ahLst/>
            <a:cxnLst>
              <a:cxn ang="0">
                <a:pos x="259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259" h="104">
                <a:moveTo>
                  <a:pt x="259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24" name="Freeform 240"/>
          <p:cNvSpPr>
            <a:spLocks/>
          </p:cNvSpPr>
          <p:nvPr/>
        </p:nvSpPr>
        <p:spPr bwMode="auto">
          <a:xfrm>
            <a:off x="2666798" y="12479488"/>
            <a:ext cx="44616" cy="66466"/>
          </a:xfrm>
          <a:custGeom>
            <a:avLst/>
            <a:gdLst/>
            <a:ahLst/>
            <a:cxnLst>
              <a:cxn ang="0">
                <a:pos x="319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319" h="104">
                <a:moveTo>
                  <a:pt x="319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25" name="Freeform 241"/>
          <p:cNvSpPr>
            <a:spLocks/>
          </p:cNvSpPr>
          <p:nvPr/>
        </p:nvSpPr>
        <p:spPr bwMode="auto">
          <a:xfrm>
            <a:off x="2463305" y="6191303"/>
            <a:ext cx="573481" cy="66466"/>
          </a:xfrm>
          <a:custGeom>
            <a:avLst/>
            <a:gdLst/>
            <a:ahLst/>
            <a:cxnLst>
              <a:cxn ang="0">
                <a:pos x="4116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4116" h="104">
                <a:moveTo>
                  <a:pt x="4116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26" name="Freeform 242"/>
          <p:cNvSpPr>
            <a:spLocks/>
          </p:cNvSpPr>
          <p:nvPr/>
        </p:nvSpPr>
        <p:spPr bwMode="auto">
          <a:xfrm>
            <a:off x="2211931" y="10823164"/>
            <a:ext cx="290549" cy="128778"/>
          </a:xfrm>
          <a:custGeom>
            <a:avLst/>
            <a:gdLst/>
            <a:ahLst/>
            <a:cxnLst>
              <a:cxn ang="0">
                <a:pos x="2091" y="0"/>
              </a:cxn>
              <a:cxn ang="0">
                <a:pos x="0" y="0"/>
              </a:cxn>
              <a:cxn ang="0">
                <a:pos x="0" y="207"/>
              </a:cxn>
            </a:cxnLst>
            <a:rect l="0" t="0" r="r" b="b"/>
            <a:pathLst>
              <a:path w="2091" h="207">
                <a:moveTo>
                  <a:pt x="2091" y="0"/>
                </a:moveTo>
                <a:lnTo>
                  <a:pt x="0" y="0"/>
                </a:lnTo>
                <a:lnTo>
                  <a:pt x="0" y="207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27" name="Freeform 243"/>
          <p:cNvSpPr>
            <a:spLocks/>
          </p:cNvSpPr>
          <p:nvPr/>
        </p:nvSpPr>
        <p:spPr bwMode="auto">
          <a:xfrm>
            <a:off x="3314277" y="7454160"/>
            <a:ext cx="71821" cy="228477"/>
          </a:xfrm>
          <a:custGeom>
            <a:avLst/>
            <a:gdLst/>
            <a:ahLst/>
            <a:cxnLst>
              <a:cxn ang="0">
                <a:pos x="516" y="0"/>
              </a:cxn>
              <a:cxn ang="0">
                <a:pos x="0" y="0"/>
              </a:cxn>
              <a:cxn ang="0">
                <a:pos x="0" y="357"/>
              </a:cxn>
            </a:cxnLst>
            <a:rect l="0" t="0" r="r" b="b"/>
            <a:pathLst>
              <a:path w="516" h="357">
                <a:moveTo>
                  <a:pt x="516" y="0"/>
                </a:moveTo>
                <a:lnTo>
                  <a:pt x="0" y="0"/>
                </a:lnTo>
                <a:lnTo>
                  <a:pt x="0" y="357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28" name="Freeform 244"/>
          <p:cNvSpPr>
            <a:spLocks/>
          </p:cNvSpPr>
          <p:nvPr/>
        </p:nvSpPr>
        <p:spPr bwMode="auto">
          <a:xfrm>
            <a:off x="2218460" y="15056227"/>
            <a:ext cx="478807" cy="99699"/>
          </a:xfrm>
          <a:custGeom>
            <a:avLst/>
            <a:gdLst/>
            <a:ahLst/>
            <a:cxnLst>
              <a:cxn ang="0">
                <a:pos x="3440" y="0"/>
              </a:cxn>
              <a:cxn ang="0">
                <a:pos x="0" y="0"/>
              </a:cxn>
              <a:cxn ang="0">
                <a:pos x="0" y="155"/>
              </a:cxn>
            </a:cxnLst>
            <a:rect l="0" t="0" r="r" b="b"/>
            <a:pathLst>
              <a:path w="3440" h="155">
                <a:moveTo>
                  <a:pt x="3440" y="0"/>
                </a:moveTo>
                <a:lnTo>
                  <a:pt x="0" y="0"/>
                </a:lnTo>
                <a:lnTo>
                  <a:pt x="0" y="155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29" name="Freeform 245"/>
          <p:cNvSpPr>
            <a:spLocks/>
          </p:cNvSpPr>
          <p:nvPr/>
        </p:nvSpPr>
        <p:spPr bwMode="auto">
          <a:xfrm>
            <a:off x="3047668" y="1297733"/>
            <a:ext cx="16323" cy="95545"/>
          </a:xfrm>
          <a:custGeom>
            <a:avLst/>
            <a:gdLst/>
            <a:ahLst/>
            <a:cxnLst>
              <a:cxn ang="0">
                <a:pos x="124" y="0"/>
              </a:cxn>
              <a:cxn ang="0">
                <a:pos x="0" y="0"/>
              </a:cxn>
              <a:cxn ang="0">
                <a:pos x="0" y="156"/>
              </a:cxn>
            </a:cxnLst>
            <a:rect l="0" t="0" r="r" b="b"/>
            <a:pathLst>
              <a:path w="124" h="156">
                <a:moveTo>
                  <a:pt x="124" y="0"/>
                </a:moveTo>
                <a:lnTo>
                  <a:pt x="0" y="0"/>
                </a:lnTo>
                <a:lnTo>
                  <a:pt x="0" y="156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30" name="Freeform 246"/>
          <p:cNvSpPr>
            <a:spLocks/>
          </p:cNvSpPr>
          <p:nvPr/>
        </p:nvSpPr>
        <p:spPr bwMode="auto">
          <a:xfrm>
            <a:off x="2097670" y="14208783"/>
            <a:ext cx="70733" cy="257556"/>
          </a:xfrm>
          <a:custGeom>
            <a:avLst/>
            <a:gdLst/>
            <a:ahLst/>
            <a:cxnLst>
              <a:cxn ang="0">
                <a:pos x="512" y="0"/>
              </a:cxn>
              <a:cxn ang="0">
                <a:pos x="0" y="0"/>
              </a:cxn>
              <a:cxn ang="0">
                <a:pos x="0" y="403"/>
              </a:cxn>
            </a:cxnLst>
            <a:rect l="0" t="0" r="r" b="b"/>
            <a:pathLst>
              <a:path w="512" h="403">
                <a:moveTo>
                  <a:pt x="512" y="0"/>
                </a:moveTo>
                <a:lnTo>
                  <a:pt x="0" y="0"/>
                </a:lnTo>
                <a:lnTo>
                  <a:pt x="0" y="403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31" name="Freeform 247"/>
          <p:cNvSpPr>
            <a:spLocks/>
          </p:cNvSpPr>
          <p:nvPr/>
        </p:nvSpPr>
        <p:spPr bwMode="auto">
          <a:xfrm>
            <a:off x="2303340" y="5323089"/>
            <a:ext cx="83791" cy="357256"/>
          </a:xfrm>
          <a:custGeom>
            <a:avLst/>
            <a:gdLst/>
            <a:ahLst/>
            <a:cxnLst>
              <a:cxn ang="0">
                <a:pos x="601" y="0"/>
              </a:cxn>
              <a:cxn ang="0">
                <a:pos x="0" y="0"/>
              </a:cxn>
              <a:cxn ang="0">
                <a:pos x="0" y="564"/>
              </a:cxn>
            </a:cxnLst>
            <a:rect l="0" t="0" r="r" b="b"/>
            <a:pathLst>
              <a:path w="601" h="564">
                <a:moveTo>
                  <a:pt x="601" y="0"/>
                </a:moveTo>
                <a:lnTo>
                  <a:pt x="0" y="0"/>
                </a:lnTo>
                <a:lnTo>
                  <a:pt x="0" y="56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32" name="Freeform 248"/>
          <p:cNvSpPr>
            <a:spLocks/>
          </p:cNvSpPr>
          <p:nvPr/>
        </p:nvSpPr>
        <p:spPr bwMode="auto">
          <a:xfrm>
            <a:off x="2917084" y="16875738"/>
            <a:ext cx="38087" cy="99699"/>
          </a:xfrm>
          <a:custGeom>
            <a:avLst/>
            <a:gdLst/>
            <a:ahLst/>
            <a:cxnLst>
              <a:cxn ang="0">
                <a:pos x="268" y="156"/>
              </a:cxn>
              <a:cxn ang="0">
                <a:pos x="0" y="156"/>
              </a:cxn>
              <a:cxn ang="0">
                <a:pos x="0" y="0"/>
              </a:cxn>
            </a:cxnLst>
            <a:rect l="0" t="0" r="r" b="b"/>
            <a:pathLst>
              <a:path w="268" h="156">
                <a:moveTo>
                  <a:pt x="268" y="156"/>
                </a:moveTo>
                <a:lnTo>
                  <a:pt x="0" y="156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33" name="Freeform 249"/>
          <p:cNvSpPr>
            <a:spLocks/>
          </p:cNvSpPr>
          <p:nvPr/>
        </p:nvSpPr>
        <p:spPr bwMode="auto">
          <a:xfrm>
            <a:off x="3484036" y="7350307"/>
            <a:ext cx="155612" cy="95545"/>
          </a:xfrm>
          <a:custGeom>
            <a:avLst/>
            <a:gdLst/>
            <a:ahLst/>
            <a:cxnLst>
              <a:cxn ang="0">
                <a:pos x="1117" y="155"/>
              </a:cxn>
              <a:cxn ang="0">
                <a:pos x="0" y="155"/>
              </a:cxn>
              <a:cxn ang="0">
                <a:pos x="0" y="0"/>
              </a:cxn>
            </a:cxnLst>
            <a:rect l="0" t="0" r="r" b="b"/>
            <a:pathLst>
              <a:path w="1117" h="155">
                <a:moveTo>
                  <a:pt x="1117" y="155"/>
                </a:moveTo>
                <a:lnTo>
                  <a:pt x="0" y="155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34" name="Freeform 250"/>
          <p:cNvSpPr>
            <a:spLocks/>
          </p:cNvSpPr>
          <p:nvPr/>
        </p:nvSpPr>
        <p:spPr bwMode="auto">
          <a:xfrm>
            <a:off x="3568915" y="8571623"/>
            <a:ext cx="3265" cy="66466"/>
          </a:xfrm>
          <a:custGeom>
            <a:avLst/>
            <a:gdLst/>
            <a:ahLst/>
            <a:cxnLst>
              <a:cxn ang="0">
                <a:pos x="24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24" h="104">
                <a:moveTo>
                  <a:pt x="24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35" name="Freeform 251"/>
          <p:cNvSpPr>
            <a:spLocks/>
          </p:cNvSpPr>
          <p:nvPr/>
        </p:nvSpPr>
        <p:spPr bwMode="auto">
          <a:xfrm>
            <a:off x="1871325" y="16290005"/>
            <a:ext cx="1045759" cy="585733"/>
          </a:xfrm>
          <a:custGeom>
            <a:avLst/>
            <a:gdLst/>
            <a:ahLst/>
            <a:cxnLst>
              <a:cxn ang="0">
                <a:pos x="7510" y="918"/>
              </a:cxn>
              <a:cxn ang="0">
                <a:pos x="0" y="918"/>
              </a:cxn>
              <a:cxn ang="0">
                <a:pos x="0" y="0"/>
              </a:cxn>
            </a:cxnLst>
            <a:rect l="0" t="0" r="r" b="b"/>
            <a:pathLst>
              <a:path w="7510" h="918">
                <a:moveTo>
                  <a:pt x="7510" y="918"/>
                </a:moveTo>
                <a:lnTo>
                  <a:pt x="0" y="918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36" name="Freeform 252"/>
          <p:cNvSpPr>
            <a:spLocks/>
          </p:cNvSpPr>
          <p:nvPr/>
        </p:nvSpPr>
        <p:spPr bwMode="auto">
          <a:xfrm>
            <a:off x="2219549" y="16082298"/>
            <a:ext cx="243757" cy="116316"/>
          </a:xfrm>
          <a:custGeom>
            <a:avLst/>
            <a:gdLst/>
            <a:ahLst/>
            <a:cxnLst>
              <a:cxn ang="0">
                <a:pos x="1752" y="0"/>
              </a:cxn>
              <a:cxn ang="0">
                <a:pos x="0" y="0"/>
              </a:cxn>
              <a:cxn ang="0">
                <a:pos x="0" y="182"/>
              </a:cxn>
            </a:cxnLst>
            <a:rect l="0" t="0" r="r" b="b"/>
            <a:pathLst>
              <a:path w="1752" h="182">
                <a:moveTo>
                  <a:pt x="1752" y="0"/>
                </a:moveTo>
                <a:lnTo>
                  <a:pt x="0" y="0"/>
                </a:lnTo>
                <a:lnTo>
                  <a:pt x="0" y="182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37" name="Freeform 253"/>
          <p:cNvSpPr>
            <a:spLocks/>
          </p:cNvSpPr>
          <p:nvPr/>
        </p:nvSpPr>
        <p:spPr bwMode="auto">
          <a:xfrm>
            <a:off x="2048701" y="14466340"/>
            <a:ext cx="48969" cy="195244"/>
          </a:xfrm>
          <a:custGeom>
            <a:avLst/>
            <a:gdLst/>
            <a:ahLst/>
            <a:cxnLst>
              <a:cxn ang="0">
                <a:pos x="347" y="0"/>
              </a:cxn>
              <a:cxn ang="0">
                <a:pos x="0" y="0"/>
              </a:cxn>
              <a:cxn ang="0">
                <a:pos x="0" y="305"/>
              </a:cxn>
            </a:cxnLst>
            <a:rect l="0" t="0" r="r" b="b"/>
            <a:pathLst>
              <a:path w="347" h="305">
                <a:moveTo>
                  <a:pt x="347" y="0"/>
                </a:moveTo>
                <a:lnTo>
                  <a:pt x="0" y="0"/>
                </a:lnTo>
                <a:lnTo>
                  <a:pt x="0" y="305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38" name="Freeform 254"/>
          <p:cNvSpPr>
            <a:spLocks/>
          </p:cNvSpPr>
          <p:nvPr/>
        </p:nvSpPr>
        <p:spPr bwMode="auto">
          <a:xfrm>
            <a:off x="2969318" y="2074556"/>
            <a:ext cx="46793" cy="149549"/>
          </a:xfrm>
          <a:custGeom>
            <a:avLst/>
            <a:gdLst/>
            <a:ahLst/>
            <a:cxnLst>
              <a:cxn ang="0">
                <a:pos x="336" y="234"/>
              </a:cxn>
              <a:cxn ang="0">
                <a:pos x="0" y="234"/>
              </a:cxn>
              <a:cxn ang="0">
                <a:pos x="0" y="0"/>
              </a:cxn>
            </a:cxnLst>
            <a:rect l="0" t="0" r="r" b="b"/>
            <a:pathLst>
              <a:path w="336" h="234">
                <a:moveTo>
                  <a:pt x="336" y="234"/>
                </a:moveTo>
                <a:lnTo>
                  <a:pt x="0" y="23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39" name="Freeform 255"/>
          <p:cNvSpPr>
            <a:spLocks/>
          </p:cNvSpPr>
          <p:nvPr/>
        </p:nvSpPr>
        <p:spPr bwMode="auto">
          <a:xfrm>
            <a:off x="2565596" y="5792506"/>
            <a:ext cx="76174" cy="99699"/>
          </a:xfrm>
          <a:custGeom>
            <a:avLst/>
            <a:gdLst/>
            <a:ahLst/>
            <a:cxnLst>
              <a:cxn ang="0">
                <a:pos x="542" y="0"/>
              </a:cxn>
              <a:cxn ang="0">
                <a:pos x="0" y="0"/>
              </a:cxn>
              <a:cxn ang="0">
                <a:pos x="0" y="156"/>
              </a:cxn>
            </a:cxnLst>
            <a:rect l="0" t="0" r="r" b="b"/>
            <a:pathLst>
              <a:path w="542" h="156">
                <a:moveTo>
                  <a:pt x="542" y="0"/>
                </a:moveTo>
                <a:lnTo>
                  <a:pt x="0" y="0"/>
                </a:lnTo>
                <a:lnTo>
                  <a:pt x="0" y="156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40" name="Freeform 256"/>
          <p:cNvSpPr>
            <a:spLocks/>
          </p:cNvSpPr>
          <p:nvPr/>
        </p:nvSpPr>
        <p:spPr bwMode="auto">
          <a:xfrm>
            <a:off x="2713591" y="3628202"/>
            <a:ext cx="57675" cy="378026"/>
          </a:xfrm>
          <a:custGeom>
            <a:avLst/>
            <a:gdLst/>
            <a:ahLst/>
            <a:cxnLst>
              <a:cxn ang="0">
                <a:pos x="410" y="596"/>
              </a:cxn>
              <a:cxn ang="0">
                <a:pos x="0" y="596"/>
              </a:cxn>
              <a:cxn ang="0">
                <a:pos x="0" y="0"/>
              </a:cxn>
            </a:cxnLst>
            <a:rect l="0" t="0" r="r" b="b"/>
            <a:pathLst>
              <a:path w="410" h="596">
                <a:moveTo>
                  <a:pt x="410" y="596"/>
                </a:moveTo>
                <a:lnTo>
                  <a:pt x="0" y="596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41" name="Freeform 257"/>
          <p:cNvSpPr>
            <a:spLocks/>
          </p:cNvSpPr>
          <p:nvPr/>
        </p:nvSpPr>
        <p:spPr bwMode="auto">
          <a:xfrm>
            <a:off x="2914908" y="8671322"/>
            <a:ext cx="273138" cy="116316"/>
          </a:xfrm>
          <a:custGeom>
            <a:avLst/>
            <a:gdLst/>
            <a:ahLst/>
            <a:cxnLst>
              <a:cxn ang="0">
                <a:pos x="1957" y="0"/>
              </a:cxn>
              <a:cxn ang="0">
                <a:pos x="0" y="0"/>
              </a:cxn>
              <a:cxn ang="0">
                <a:pos x="0" y="181"/>
              </a:cxn>
            </a:cxnLst>
            <a:rect l="0" t="0" r="r" b="b"/>
            <a:pathLst>
              <a:path w="1957" h="181">
                <a:moveTo>
                  <a:pt x="1957" y="0"/>
                </a:moveTo>
                <a:lnTo>
                  <a:pt x="0" y="0"/>
                </a:lnTo>
                <a:lnTo>
                  <a:pt x="0" y="181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42" name="Freeform 258"/>
          <p:cNvSpPr>
            <a:spLocks/>
          </p:cNvSpPr>
          <p:nvPr/>
        </p:nvSpPr>
        <p:spPr bwMode="auto">
          <a:xfrm>
            <a:off x="2380602" y="17536245"/>
            <a:ext cx="106643" cy="149549"/>
          </a:xfrm>
          <a:custGeom>
            <a:avLst/>
            <a:gdLst/>
            <a:ahLst/>
            <a:cxnLst>
              <a:cxn ang="0">
                <a:pos x="765" y="0"/>
              </a:cxn>
              <a:cxn ang="0">
                <a:pos x="0" y="0"/>
              </a:cxn>
              <a:cxn ang="0">
                <a:pos x="0" y="234"/>
              </a:cxn>
            </a:cxnLst>
            <a:rect l="0" t="0" r="r" b="b"/>
            <a:pathLst>
              <a:path w="765" h="234">
                <a:moveTo>
                  <a:pt x="765" y="0"/>
                </a:moveTo>
                <a:lnTo>
                  <a:pt x="0" y="0"/>
                </a:lnTo>
                <a:lnTo>
                  <a:pt x="0" y="23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43" name="Freeform 259"/>
          <p:cNvSpPr>
            <a:spLocks/>
          </p:cNvSpPr>
          <p:nvPr/>
        </p:nvSpPr>
        <p:spPr bwMode="auto">
          <a:xfrm>
            <a:off x="2604771" y="12280090"/>
            <a:ext cx="100114" cy="66466"/>
          </a:xfrm>
          <a:custGeom>
            <a:avLst/>
            <a:gdLst/>
            <a:ahLst/>
            <a:cxnLst>
              <a:cxn ang="0">
                <a:pos x="712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712" h="104">
                <a:moveTo>
                  <a:pt x="712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44" name="Freeform 260"/>
          <p:cNvSpPr>
            <a:spLocks/>
          </p:cNvSpPr>
          <p:nvPr/>
        </p:nvSpPr>
        <p:spPr bwMode="auto">
          <a:xfrm>
            <a:off x="2391484" y="13037317"/>
            <a:ext cx="243757" cy="116316"/>
          </a:xfrm>
          <a:custGeom>
            <a:avLst/>
            <a:gdLst/>
            <a:ahLst/>
            <a:cxnLst>
              <a:cxn ang="0">
                <a:pos x="1752" y="0"/>
              </a:cxn>
              <a:cxn ang="0">
                <a:pos x="0" y="0"/>
              </a:cxn>
              <a:cxn ang="0">
                <a:pos x="0" y="182"/>
              </a:cxn>
            </a:cxnLst>
            <a:rect l="0" t="0" r="r" b="b"/>
            <a:pathLst>
              <a:path w="1752" h="182">
                <a:moveTo>
                  <a:pt x="1752" y="0"/>
                </a:moveTo>
                <a:lnTo>
                  <a:pt x="0" y="0"/>
                </a:lnTo>
                <a:lnTo>
                  <a:pt x="0" y="182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45" name="Freeform 261"/>
          <p:cNvSpPr>
            <a:spLocks/>
          </p:cNvSpPr>
          <p:nvPr/>
        </p:nvSpPr>
        <p:spPr bwMode="auto">
          <a:xfrm>
            <a:off x="2149904" y="9738934"/>
            <a:ext cx="42440" cy="178628"/>
          </a:xfrm>
          <a:custGeom>
            <a:avLst/>
            <a:gdLst/>
            <a:ahLst/>
            <a:cxnLst>
              <a:cxn ang="0">
                <a:pos x="308" y="0"/>
              </a:cxn>
              <a:cxn ang="0">
                <a:pos x="0" y="0"/>
              </a:cxn>
              <a:cxn ang="0">
                <a:pos x="0" y="278"/>
              </a:cxn>
            </a:cxnLst>
            <a:rect l="0" t="0" r="r" b="b"/>
            <a:pathLst>
              <a:path w="308" h="278">
                <a:moveTo>
                  <a:pt x="308" y="0"/>
                </a:moveTo>
                <a:lnTo>
                  <a:pt x="0" y="0"/>
                </a:lnTo>
                <a:lnTo>
                  <a:pt x="0" y="278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46" name="Freeform 262"/>
          <p:cNvSpPr>
            <a:spLocks/>
          </p:cNvSpPr>
          <p:nvPr/>
        </p:nvSpPr>
        <p:spPr bwMode="auto">
          <a:xfrm>
            <a:off x="2020408" y="5198465"/>
            <a:ext cx="33734" cy="872368"/>
          </a:xfrm>
          <a:custGeom>
            <a:avLst/>
            <a:gdLst/>
            <a:ahLst/>
            <a:cxnLst>
              <a:cxn ang="0">
                <a:pos x="239" y="1367"/>
              </a:cxn>
              <a:cxn ang="0">
                <a:pos x="0" y="1367"/>
              </a:cxn>
              <a:cxn ang="0">
                <a:pos x="0" y="0"/>
              </a:cxn>
            </a:cxnLst>
            <a:rect l="0" t="0" r="r" b="b"/>
            <a:pathLst>
              <a:path w="239" h="1367">
                <a:moveTo>
                  <a:pt x="239" y="1367"/>
                </a:moveTo>
                <a:lnTo>
                  <a:pt x="0" y="1367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47" name="Freeform 263"/>
          <p:cNvSpPr>
            <a:spLocks/>
          </p:cNvSpPr>
          <p:nvPr/>
        </p:nvSpPr>
        <p:spPr bwMode="auto">
          <a:xfrm>
            <a:off x="1542689" y="18342147"/>
            <a:ext cx="94673" cy="556654"/>
          </a:xfrm>
          <a:custGeom>
            <a:avLst/>
            <a:gdLst/>
            <a:ahLst/>
            <a:cxnLst>
              <a:cxn ang="0">
                <a:pos x="677" y="0"/>
              </a:cxn>
              <a:cxn ang="0">
                <a:pos x="0" y="0"/>
              </a:cxn>
              <a:cxn ang="0">
                <a:pos x="0" y="867"/>
              </a:cxn>
            </a:cxnLst>
            <a:rect l="0" t="0" r="r" b="b"/>
            <a:pathLst>
              <a:path w="677" h="867">
                <a:moveTo>
                  <a:pt x="677" y="0"/>
                </a:moveTo>
                <a:lnTo>
                  <a:pt x="0" y="0"/>
                </a:lnTo>
                <a:lnTo>
                  <a:pt x="0" y="867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48" name="Freeform 264"/>
          <p:cNvSpPr>
            <a:spLocks/>
          </p:cNvSpPr>
          <p:nvPr/>
        </p:nvSpPr>
        <p:spPr bwMode="auto">
          <a:xfrm>
            <a:off x="2594977" y="5115383"/>
            <a:ext cx="590892" cy="149549"/>
          </a:xfrm>
          <a:custGeom>
            <a:avLst/>
            <a:gdLst/>
            <a:ahLst/>
            <a:cxnLst>
              <a:cxn ang="0">
                <a:pos x="4238" y="234"/>
              </a:cxn>
              <a:cxn ang="0">
                <a:pos x="0" y="234"/>
              </a:cxn>
              <a:cxn ang="0">
                <a:pos x="0" y="0"/>
              </a:cxn>
            </a:cxnLst>
            <a:rect l="0" t="0" r="r" b="b"/>
            <a:pathLst>
              <a:path w="4238" h="234">
                <a:moveTo>
                  <a:pt x="4238" y="234"/>
                </a:moveTo>
                <a:lnTo>
                  <a:pt x="0" y="23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49" name="Freeform 265"/>
          <p:cNvSpPr>
            <a:spLocks/>
          </p:cNvSpPr>
          <p:nvPr/>
        </p:nvSpPr>
        <p:spPr bwMode="auto">
          <a:xfrm>
            <a:off x="2574301" y="3885759"/>
            <a:ext cx="114261" cy="191090"/>
          </a:xfrm>
          <a:custGeom>
            <a:avLst/>
            <a:gdLst/>
            <a:ahLst/>
            <a:cxnLst>
              <a:cxn ang="0">
                <a:pos x="821" y="0"/>
              </a:cxn>
              <a:cxn ang="0">
                <a:pos x="0" y="0"/>
              </a:cxn>
              <a:cxn ang="0">
                <a:pos x="0" y="305"/>
              </a:cxn>
            </a:cxnLst>
            <a:rect l="0" t="0" r="r" b="b"/>
            <a:pathLst>
              <a:path w="821" h="305">
                <a:moveTo>
                  <a:pt x="821" y="0"/>
                </a:moveTo>
                <a:lnTo>
                  <a:pt x="0" y="0"/>
                </a:lnTo>
                <a:lnTo>
                  <a:pt x="0" y="305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50" name="Freeform 266"/>
          <p:cNvSpPr>
            <a:spLocks/>
          </p:cNvSpPr>
          <p:nvPr/>
        </p:nvSpPr>
        <p:spPr bwMode="auto">
          <a:xfrm>
            <a:off x="1981233" y="15052073"/>
            <a:ext cx="156701" cy="390489"/>
          </a:xfrm>
          <a:custGeom>
            <a:avLst/>
            <a:gdLst/>
            <a:ahLst/>
            <a:cxnLst>
              <a:cxn ang="0">
                <a:pos x="1122" y="611"/>
              </a:cxn>
              <a:cxn ang="0">
                <a:pos x="0" y="611"/>
              </a:cxn>
              <a:cxn ang="0">
                <a:pos x="0" y="0"/>
              </a:cxn>
            </a:cxnLst>
            <a:rect l="0" t="0" r="r" b="b"/>
            <a:pathLst>
              <a:path w="1122" h="611">
                <a:moveTo>
                  <a:pt x="1122" y="611"/>
                </a:moveTo>
                <a:lnTo>
                  <a:pt x="0" y="611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51" name="Freeform 267"/>
          <p:cNvSpPr>
            <a:spLocks/>
          </p:cNvSpPr>
          <p:nvPr/>
        </p:nvSpPr>
        <p:spPr bwMode="auto">
          <a:xfrm>
            <a:off x="2316398" y="13963689"/>
            <a:ext cx="403722" cy="99699"/>
          </a:xfrm>
          <a:custGeom>
            <a:avLst/>
            <a:gdLst/>
            <a:ahLst/>
            <a:cxnLst>
              <a:cxn ang="0">
                <a:pos x="2898" y="156"/>
              </a:cxn>
              <a:cxn ang="0">
                <a:pos x="0" y="156"/>
              </a:cxn>
              <a:cxn ang="0">
                <a:pos x="0" y="0"/>
              </a:cxn>
            </a:cxnLst>
            <a:rect l="0" t="0" r="r" b="b"/>
            <a:pathLst>
              <a:path w="2898" h="156">
                <a:moveTo>
                  <a:pt x="2898" y="156"/>
                </a:moveTo>
                <a:lnTo>
                  <a:pt x="0" y="156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52" name="Freeform 268"/>
          <p:cNvSpPr>
            <a:spLocks/>
          </p:cNvSpPr>
          <p:nvPr/>
        </p:nvSpPr>
        <p:spPr bwMode="auto">
          <a:xfrm>
            <a:off x="2936672" y="3611586"/>
            <a:ext cx="122966" cy="66466"/>
          </a:xfrm>
          <a:custGeom>
            <a:avLst/>
            <a:gdLst/>
            <a:ahLst/>
            <a:cxnLst>
              <a:cxn ang="0">
                <a:pos x="881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881" h="104">
                <a:moveTo>
                  <a:pt x="881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53" name="Freeform 269"/>
          <p:cNvSpPr>
            <a:spLocks/>
          </p:cNvSpPr>
          <p:nvPr/>
        </p:nvSpPr>
        <p:spPr bwMode="auto">
          <a:xfrm>
            <a:off x="2835469" y="5530796"/>
            <a:ext cx="233963" cy="66466"/>
          </a:xfrm>
          <a:custGeom>
            <a:avLst/>
            <a:gdLst/>
            <a:ahLst/>
            <a:cxnLst>
              <a:cxn ang="0">
                <a:pos x="1682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1682" h="104">
                <a:moveTo>
                  <a:pt x="1682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54" name="Freeform 270"/>
          <p:cNvSpPr>
            <a:spLocks/>
          </p:cNvSpPr>
          <p:nvPr/>
        </p:nvSpPr>
        <p:spPr bwMode="auto">
          <a:xfrm>
            <a:off x="2991081" y="1825308"/>
            <a:ext cx="33734" cy="99699"/>
          </a:xfrm>
          <a:custGeom>
            <a:avLst/>
            <a:gdLst/>
            <a:ahLst/>
            <a:cxnLst>
              <a:cxn ang="0">
                <a:pos x="246" y="0"/>
              </a:cxn>
              <a:cxn ang="0">
                <a:pos x="0" y="0"/>
              </a:cxn>
              <a:cxn ang="0">
                <a:pos x="0" y="155"/>
              </a:cxn>
            </a:cxnLst>
            <a:rect l="0" t="0" r="r" b="b"/>
            <a:pathLst>
              <a:path w="246" h="155">
                <a:moveTo>
                  <a:pt x="246" y="0"/>
                </a:moveTo>
                <a:lnTo>
                  <a:pt x="0" y="0"/>
                </a:lnTo>
                <a:lnTo>
                  <a:pt x="0" y="155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55" name="Freeform 271"/>
          <p:cNvSpPr>
            <a:spLocks/>
          </p:cNvSpPr>
          <p:nvPr/>
        </p:nvSpPr>
        <p:spPr bwMode="auto">
          <a:xfrm>
            <a:off x="2688562" y="3885759"/>
            <a:ext cx="69645" cy="253402"/>
          </a:xfrm>
          <a:custGeom>
            <a:avLst/>
            <a:gdLst/>
            <a:ahLst/>
            <a:cxnLst>
              <a:cxn ang="0">
                <a:pos x="497" y="402"/>
              </a:cxn>
              <a:cxn ang="0">
                <a:pos x="0" y="402"/>
              </a:cxn>
              <a:cxn ang="0">
                <a:pos x="0" y="0"/>
              </a:cxn>
            </a:cxnLst>
            <a:rect l="0" t="0" r="r" b="b"/>
            <a:pathLst>
              <a:path w="497" h="402">
                <a:moveTo>
                  <a:pt x="497" y="402"/>
                </a:moveTo>
                <a:lnTo>
                  <a:pt x="0" y="402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56" name="Freeform 272"/>
          <p:cNvSpPr>
            <a:spLocks/>
          </p:cNvSpPr>
          <p:nvPr/>
        </p:nvSpPr>
        <p:spPr bwMode="auto">
          <a:xfrm>
            <a:off x="2007350" y="18097053"/>
            <a:ext cx="1973993" cy="66466"/>
          </a:xfrm>
          <a:custGeom>
            <a:avLst/>
            <a:gdLst/>
            <a:ahLst/>
            <a:cxnLst>
              <a:cxn ang="0">
                <a:pos x="14175" y="103"/>
              </a:cxn>
              <a:cxn ang="0">
                <a:pos x="0" y="103"/>
              </a:cxn>
              <a:cxn ang="0">
                <a:pos x="0" y="0"/>
              </a:cxn>
            </a:cxnLst>
            <a:rect l="0" t="0" r="r" b="b"/>
            <a:pathLst>
              <a:path w="14175" h="103">
                <a:moveTo>
                  <a:pt x="14175" y="103"/>
                </a:moveTo>
                <a:lnTo>
                  <a:pt x="0" y="10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57" name="Freeform 273"/>
          <p:cNvSpPr>
            <a:spLocks/>
          </p:cNvSpPr>
          <p:nvPr/>
        </p:nvSpPr>
        <p:spPr bwMode="auto">
          <a:xfrm>
            <a:off x="3444860" y="6818578"/>
            <a:ext cx="76174" cy="116316"/>
          </a:xfrm>
          <a:custGeom>
            <a:avLst/>
            <a:gdLst/>
            <a:ahLst/>
            <a:cxnLst>
              <a:cxn ang="0">
                <a:pos x="547" y="0"/>
              </a:cxn>
              <a:cxn ang="0">
                <a:pos x="0" y="0"/>
              </a:cxn>
              <a:cxn ang="0">
                <a:pos x="0" y="182"/>
              </a:cxn>
            </a:cxnLst>
            <a:rect l="0" t="0" r="r" b="b"/>
            <a:pathLst>
              <a:path w="547" h="182">
                <a:moveTo>
                  <a:pt x="547" y="0"/>
                </a:moveTo>
                <a:lnTo>
                  <a:pt x="0" y="0"/>
                </a:lnTo>
                <a:lnTo>
                  <a:pt x="0" y="182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58" name="Freeform 274"/>
          <p:cNvSpPr>
            <a:spLocks/>
          </p:cNvSpPr>
          <p:nvPr/>
        </p:nvSpPr>
        <p:spPr bwMode="auto">
          <a:xfrm>
            <a:off x="3444860" y="6934894"/>
            <a:ext cx="163230" cy="116316"/>
          </a:xfrm>
          <a:custGeom>
            <a:avLst/>
            <a:gdLst/>
            <a:ahLst/>
            <a:cxnLst>
              <a:cxn ang="0">
                <a:pos x="1167" y="181"/>
              </a:cxn>
              <a:cxn ang="0">
                <a:pos x="0" y="181"/>
              </a:cxn>
              <a:cxn ang="0">
                <a:pos x="0" y="0"/>
              </a:cxn>
            </a:cxnLst>
            <a:rect l="0" t="0" r="r" b="b"/>
            <a:pathLst>
              <a:path w="1167" h="181">
                <a:moveTo>
                  <a:pt x="1167" y="181"/>
                </a:moveTo>
                <a:lnTo>
                  <a:pt x="0" y="181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59" name="Freeform 275"/>
          <p:cNvSpPr>
            <a:spLocks/>
          </p:cNvSpPr>
          <p:nvPr/>
        </p:nvSpPr>
        <p:spPr bwMode="auto">
          <a:xfrm>
            <a:off x="2594977" y="4965834"/>
            <a:ext cx="390663" cy="149549"/>
          </a:xfrm>
          <a:custGeom>
            <a:avLst/>
            <a:gdLst/>
            <a:ahLst/>
            <a:cxnLst>
              <a:cxn ang="0">
                <a:pos x="2806" y="0"/>
              </a:cxn>
              <a:cxn ang="0">
                <a:pos x="0" y="0"/>
              </a:cxn>
              <a:cxn ang="0">
                <a:pos x="0" y="233"/>
              </a:cxn>
            </a:cxnLst>
            <a:rect l="0" t="0" r="r" b="b"/>
            <a:pathLst>
              <a:path w="2806" h="233">
                <a:moveTo>
                  <a:pt x="2806" y="0"/>
                </a:moveTo>
                <a:lnTo>
                  <a:pt x="0" y="0"/>
                </a:lnTo>
                <a:lnTo>
                  <a:pt x="0" y="233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60" name="Freeform 276"/>
          <p:cNvSpPr>
            <a:spLocks/>
          </p:cNvSpPr>
          <p:nvPr/>
        </p:nvSpPr>
        <p:spPr bwMode="auto">
          <a:xfrm>
            <a:off x="1097616" y="14038464"/>
            <a:ext cx="513630" cy="2675263"/>
          </a:xfrm>
          <a:custGeom>
            <a:avLst/>
            <a:gdLst/>
            <a:ahLst/>
            <a:cxnLst>
              <a:cxn ang="0">
                <a:pos x="3684" y="0"/>
              </a:cxn>
              <a:cxn ang="0">
                <a:pos x="0" y="0"/>
              </a:cxn>
              <a:cxn ang="0">
                <a:pos x="0" y="4196"/>
              </a:cxn>
            </a:cxnLst>
            <a:rect l="0" t="0" r="r" b="b"/>
            <a:pathLst>
              <a:path w="3684" h="4196">
                <a:moveTo>
                  <a:pt x="3684" y="0"/>
                </a:moveTo>
                <a:lnTo>
                  <a:pt x="0" y="0"/>
                </a:lnTo>
                <a:lnTo>
                  <a:pt x="0" y="4196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61" name="Freeform 277"/>
          <p:cNvSpPr>
            <a:spLocks/>
          </p:cNvSpPr>
          <p:nvPr/>
        </p:nvSpPr>
        <p:spPr bwMode="auto">
          <a:xfrm>
            <a:off x="2515539" y="14329253"/>
            <a:ext cx="101202" cy="66466"/>
          </a:xfrm>
          <a:custGeom>
            <a:avLst/>
            <a:gdLst/>
            <a:ahLst/>
            <a:cxnLst>
              <a:cxn ang="0">
                <a:pos x="729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729" h="104">
                <a:moveTo>
                  <a:pt x="729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62" name="Freeform 278"/>
          <p:cNvSpPr>
            <a:spLocks/>
          </p:cNvSpPr>
          <p:nvPr/>
        </p:nvSpPr>
        <p:spPr bwMode="auto">
          <a:xfrm>
            <a:off x="3521034" y="6818578"/>
            <a:ext cx="75086" cy="99699"/>
          </a:xfrm>
          <a:custGeom>
            <a:avLst/>
            <a:gdLst/>
            <a:ahLst/>
            <a:cxnLst>
              <a:cxn ang="0">
                <a:pos x="535" y="156"/>
              </a:cxn>
              <a:cxn ang="0">
                <a:pos x="0" y="156"/>
              </a:cxn>
              <a:cxn ang="0">
                <a:pos x="0" y="0"/>
              </a:cxn>
            </a:cxnLst>
            <a:rect l="0" t="0" r="r" b="b"/>
            <a:pathLst>
              <a:path w="535" h="156">
                <a:moveTo>
                  <a:pt x="535" y="156"/>
                </a:moveTo>
                <a:lnTo>
                  <a:pt x="0" y="156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63" name="Freeform 279"/>
          <p:cNvSpPr>
            <a:spLocks/>
          </p:cNvSpPr>
          <p:nvPr/>
        </p:nvSpPr>
        <p:spPr bwMode="auto">
          <a:xfrm>
            <a:off x="3024816" y="1758842"/>
            <a:ext cx="19588" cy="66466"/>
          </a:xfrm>
          <a:custGeom>
            <a:avLst/>
            <a:gdLst/>
            <a:ahLst/>
            <a:cxnLst>
              <a:cxn ang="0">
                <a:pos x="138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138" h="104">
                <a:moveTo>
                  <a:pt x="138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64" name="Freeform 280"/>
          <p:cNvSpPr>
            <a:spLocks/>
          </p:cNvSpPr>
          <p:nvPr/>
        </p:nvSpPr>
        <p:spPr bwMode="auto">
          <a:xfrm>
            <a:off x="2133581" y="18695249"/>
            <a:ext cx="372164" cy="66466"/>
          </a:xfrm>
          <a:custGeom>
            <a:avLst/>
            <a:gdLst/>
            <a:ahLst/>
            <a:cxnLst>
              <a:cxn ang="0">
                <a:pos x="2673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2673" h="104">
                <a:moveTo>
                  <a:pt x="2673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65" name="Freeform 281"/>
          <p:cNvSpPr>
            <a:spLocks/>
          </p:cNvSpPr>
          <p:nvPr/>
        </p:nvSpPr>
        <p:spPr bwMode="auto">
          <a:xfrm>
            <a:off x="2515539" y="14395719"/>
            <a:ext cx="75086" cy="62312"/>
          </a:xfrm>
          <a:custGeom>
            <a:avLst/>
            <a:gdLst/>
            <a:ahLst/>
            <a:cxnLst>
              <a:cxn ang="0">
                <a:pos x="544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544" h="104">
                <a:moveTo>
                  <a:pt x="544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66" name="Freeform 282"/>
          <p:cNvSpPr>
            <a:spLocks/>
          </p:cNvSpPr>
          <p:nvPr/>
        </p:nvSpPr>
        <p:spPr bwMode="auto">
          <a:xfrm>
            <a:off x="2278311" y="13361340"/>
            <a:ext cx="41352" cy="299098"/>
          </a:xfrm>
          <a:custGeom>
            <a:avLst/>
            <a:gdLst/>
            <a:ahLst/>
            <a:cxnLst>
              <a:cxn ang="0">
                <a:pos x="297" y="0"/>
              </a:cxn>
              <a:cxn ang="0">
                <a:pos x="0" y="0"/>
              </a:cxn>
              <a:cxn ang="0">
                <a:pos x="0" y="473"/>
              </a:cxn>
            </a:cxnLst>
            <a:rect l="0" t="0" r="r" b="b"/>
            <a:pathLst>
              <a:path w="297" h="473">
                <a:moveTo>
                  <a:pt x="297" y="0"/>
                </a:moveTo>
                <a:lnTo>
                  <a:pt x="0" y="0"/>
                </a:lnTo>
                <a:lnTo>
                  <a:pt x="0" y="473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67" name="Freeform 283"/>
          <p:cNvSpPr>
            <a:spLocks/>
          </p:cNvSpPr>
          <p:nvPr/>
        </p:nvSpPr>
        <p:spPr bwMode="auto">
          <a:xfrm>
            <a:off x="2012791" y="9917562"/>
            <a:ext cx="137113" cy="294944"/>
          </a:xfrm>
          <a:custGeom>
            <a:avLst/>
            <a:gdLst/>
            <a:ahLst/>
            <a:cxnLst>
              <a:cxn ang="0">
                <a:pos x="986" y="0"/>
              </a:cxn>
              <a:cxn ang="0">
                <a:pos x="0" y="0"/>
              </a:cxn>
              <a:cxn ang="0">
                <a:pos x="0" y="464"/>
              </a:cxn>
            </a:cxnLst>
            <a:rect l="0" t="0" r="r" b="b"/>
            <a:pathLst>
              <a:path w="986" h="464">
                <a:moveTo>
                  <a:pt x="986" y="0"/>
                </a:moveTo>
                <a:lnTo>
                  <a:pt x="0" y="0"/>
                </a:lnTo>
                <a:lnTo>
                  <a:pt x="0" y="46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68" name="Freeform 284"/>
          <p:cNvSpPr>
            <a:spLocks/>
          </p:cNvSpPr>
          <p:nvPr/>
        </p:nvSpPr>
        <p:spPr bwMode="auto">
          <a:xfrm>
            <a:off x="2793029" y="17436546"/>
            <a:ext cx="584363" cy="66466"/>
          </a:xfrm>
          <a:custGeom>
            <a:avLst/>
            <a:gdLst/>
            <a:ahLst/>
            <a:cxnLst>
              <a:cxn ang="0">
                <a:pos x="4192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4192" h="104">
                <a:moveTo>
                  <a:pt x="4192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69" name="Freeform 285"/>
          <p:cNvSpPr>
            <a:spLocks/>
          </p:cNvSpPr>
          <p:nvPr/>
        </p:nvSpPr>
        <p:spPr bwMode="auto">
          <a:xfrm>
            <a:off x="2219549" y="16198614"/>
            <a:ext cx="804179" cy="112162"/>
          </a:xfrm>
          <a:custGeom>
            <a:avLst/>
            <a:gdLst/>
            <a:ahLst/>
            <a:cxnLst>
              <a:cxn ang="0">
                <a:pos x="5772" y="181"/>
              </a:cxn>
              <a:cxn ang="0">
                <a:pos x="0" y="181"/>
              </a:cxn>
              <a:cxn ang="0">
                <a:pos x="0" y="0"/>
              </a:cxn>
            </a:cxnLst>
            <a:rect l="0" t="0" r="r" b="b"/>
            <a:pathLst>
              <a:path w="5772" h="181">
                <a:moveTo>
                  <a:pt x="5772" y="181"/>
                </a:moveTo>
                <a:lnTo>
                  <a:pt x="0" y="181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70" name="Line 286"/>
          <p:cNvSpPr>
            <a:spLocks noChangeShapeType="1"/>
          </p:cNvSpPr>
          <p:nvPr/>
        </p:nvSpPr>
        <p:spPr bwMode="auto">
          <a:xfrm>
            <a:off x="507951" y="18446001"/>
            <a:ext cx="180000" cy="0"/>
          </a:xfrm>
          <a:prstGeom prst="line">
            <a:avLst/>
          </a:pr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71" name="Freeform 287"/>
          <p:cNvSpPr>
            <a:spLocks/>
          </p:cNvSpPr>
          <p:nvPr/>
        </p:nvSpPr>
        <p:spPr bwMode="auto">
          <a:xfrm>
            <a:off x="1697213" y="18126132"/>
            <a:ext cx="342783" cy="236786"/>
          </a:xfrm>
          <a:custGeom>
            <a:avLst/>
            <a:gdLst/>
            <a:ahLst/>
            <a:cxnLst>
              <a:cxn ang="0">
                <a:pos x="2459" y="370"/>
              </a:cxn>
              <a:cxn ang="0">
                <a:pos x="0" y="370"/>
              </a:cxn>
              <a:cxn ang="0">
                <a:pos x="0" y="0"/>
              </a:cxn>
            </a:cxnLst>
            <a:rect l="0" t="0" r="r" b="b"/>
            <a:pathLst>
              <a:path w="2459" h="370">
                <a:moveTo>
                  <a:pt x="2459" y="370"/>
                </a:moveTo>
                <a:lnTo>
                  <a:pt x="0" y="370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72" name="Freeform 288"/>
          <p:cNvSpPr>
            <a:spLocks/>
          </p:cNvSpPr>
          <p:nvPr/>
        </p:nvSpPr>
        <p:spPr bwMode="auto">
          <a:xfrm>
            <a:off x="2737531" y="17768877"/>
            <a:ext cx="461396" cy="66466"/>
          </a:xfrm>
          <a:custGeom>
            <a:avLst/>
            <a:gdLst/>
            <a:ahLst/>
            <a:cxnLst>
              <a:cxn ang="0">
                <a:pos x="3308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3308" h="104">
                <a:moveTo>
                  <a:pt x="3308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73" name="Freeform 289"/>
          <p:cNvSpPr>
            <a:spLocks/>
          </p:cNvSpPr>
          <p:nvPr/>
        </p:nvSpPr>
        <p:spPr bwMode="auto">
          <a:xfrm>
            <a:off x="2836557" y="8384687"/>
            <a:ext cx="78350" cy="402951"/>
          </a:xfrm>
          <a:custGeom>
            <a:avLst/>
            <a:gdLst/>
            <a:ahLst/>
            <a:cxnLst>
              <a:cxn ang="0">
                <a:pos x="563" y="633"/>
              </a:cxn>
              <a:cxn ang="0">
                <a:pos x="0" y="633"/>
              </a:cxn>
              <a:cxn ang="0">
                <a:pos x="0" y="0"/>
              </a:cxn>
            </a:cxnLst>
            <a:rect l="0" t="0" r="r" b="b"/>
            <a:pathLst>
              <a:path w="563" h="633">
                <a:moveTo>
                  <a:pt x="563" y="633"/>
                </a:moveTo>
                <a:lnTo>
                  <a:pt x="0" y="633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74" name="Freeform 290"/>
          <p:cNvSpPr>
            <a:spLocks/>
          </p:cNvSpPr>
          <p:nvPr/>
        </p:nvSpPr>
        <p:spPr bwMode="auto">
          <a:xfrm>
            <a:off x="2914908" y="8787638"/>
            <a:ext cx="737799" cy="116316"/>
          </a:xfrm>
          <a:custGeom>
            <a:avLst/>
            <a:gdLst/>
            <a:ahLst/>
            <a:cxnLst>
              <a:cxn ang="0">
                <a:pos x="5295" y="182"/>
              </a:cxn>
              <a:cxn ang="0">
                <a:pos x="0" y="182"/>
              </a:cxn>
              <a:cxn ang="0">
                <a:pos x="0" y="0"/>
              </a:cxn>
            </a:cxnLst>
            <a:rect l="0" t="0" r="r" b="b"/>
            <a:pathLst>
              <a:path w="5295" h="182">
                <a:moveTo>
                  <a:pt x="5295" y="182"/>
                </a:moveTo>
                <a:lnTo>
                  <a:pt x="0" y="182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75" name="Freeform 291"/>
          <p:cNvSpPr>
            <a:spLocks/>
          </p:cNvSpPr>
          <p:nvPr/>
        </p:nvSpPr>
        <p:spPr bwMode="auto">
          <a:xfrm>
            <a:off x="3568915" y="8505156"/>
            <a:ext cx="14147" cy="66466"/>
          </a:xfrm>
          <a:custGeom>
            <a:avLst/>
            <a:gdLst/>
            <a:ahLst/>
            <a:cxnLst>
              <a:cxn ang="0">
                <a:pos x="105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105" h="104">
                <a:moveTo>
                  <a:pt x="105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76" name="Freeform 292"/>
          <p:cNvSpPr>
            <a:spLocks/>
          </p:cNvSpPr>
          <p:nvPr/>
        </p:nvSpPr>
        <p:spPr bwMode="auto">
          <a:xfrm>
            <a:off x="679747" y="18446001"/>
            <a:ext cx="417868" cy="1609200"/>
          </a:xfrm>
          <a:custGeom>
            <a:avLst/>
            <a:gdLst/>
            <a:ahLst/>
            <a:cxnLst>
              <a:cxn ang="0">
                <a:pos x="3008" y="2718"/>
              </a:cxn>
              <a:cxn ang="0">
                <a:pos x="0" y="2718"/>
              </a:cxn>
              <a:cxn ang="0">
                <a:pos x="0" y="0"/>
              </a:cxn>
            </a:cxnLst>
            <a:rect l="0" t="0" r="r" b="b"/>
            <a:pathLst>
              <a:path w="3008" h="2718">
                <a:moveTo>
                  <a:pt x="3008" y="2718"/>
                </a:moveTo>
                <a:lnTo>
                  <a:pt x="0" y="2718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77" name="Freeform 293"/>
          <p:cNvSpPr>
            <a:spLocks/>
          </p:cNvSpPr>
          <p:nvPr/>
        </p:nvSpPr>
        <p:spPr bwMode="auto">
          <a:xfrm>
            <a:off x="2751678" y="16443708"/>
            <a:ext cx="102291" cy="66466"/>
          </a:xfrm>
          <a:custGeom>
            <a:avLst/>
            <a:gdLst/>
            <a:ahLst/>
            <a:cxnLst>
              <a:cxn ang="0">
                <a:pos x="737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737" h="104">
                <a:moveTo>
                  <a:pt x="737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78" name="Freeform 294"/>
          <p:cNvSpPr>
            <a:spLocks/>
          </p:cNvSpPr>
          <p:nvPr/>
        </p:nvSpPr>
        <p:spPr bwMode="auto">
          <a:xfrm>
            <a:off x="1776652" y="16730343"/>
            <a:ext cx="430927" cy="440338"/>
          </a:xfrm>
          <a:custGeom>
            <a:avLst/>
            <a:gdLst/>
            <a:ahLst/>
            <a:cxnLst>
              <a:cxn ang="0">
                <a:pos x="3093" y="692"/>
              </a:cxn>
              <a:cxn ang="0">
                <a:pos x="0" y="692"/>
              </a:cxn>
              <a:cxn ang="0">
                <a:pos x="0" y="0"/>
              </a:cxn>
            </a:cxnLst>
            <a:rect l="0" t="0" r="r" b="b"/>
            <a:pathLst>
              <a:path w="3093" h="692">
                <a:moveTo>
                  <a:pt x="3093" y="692"/>
                </a:moveTo>
                <a:lnTo>
                  <a:pt x="0" y="692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79" name="Freeform 295"/>
          <p:cNvSpPr>
            <a:spLocks/>
          </p:cNvSpPr>
          <p:nvPr/>
        </p:nvSpPr>
        <p:spPr bwMode="auto">
          <a:xfrm>
            <a:off x="2751678" y="16510174"/>
            <a:ext cx="233963" cy="66466"/>
          </a:xfrm>
          <a:custGeom>
            <a:avLst/>
            <a:gdLst/>
            <a:ahLst/>
            <a:cxnLst>
              <a:cxn ang="0">
                <a:pos x="1680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1680" h="104">
                <a:moveTo>
                  <a:pt x="1680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80" name="Freeform 296"/>
          <p:cNvSpPr>
            <a:spLocks/>
          </p:cNvSpPr>
          <p:nvPr/>
        </p:nvSpPr>
        <p:spPr bwMode="auto">
          <a:xfrm>
            <a:off x="3063991" y="898936"/>
            <a:ext cx="7617" cy="66466"/>
          </a:xfrm>
          <a:custGeom>
            <a:avLst/>
            <a:gdLst/>
            <a:ahLst/>
            <a:cxnLst>
              <a:cxn ang="0">
                <a:pos x="52" y="104"/>
              </a:cxn>
              <a:cxn ang="0">
                <a:pos x="0" y="104"/>
              </a:cxn>
              <a:cxn ang="0">
                <a:pos x="0" y="0"/>
              </a:cxn>
            </a:cxnLst>
            <a:rect l="0" t="0" r="r" b="b"/>
            <a:pathLst>
              <a:path w="52" h="104">
                <a:moveTo>
                  <a:pt x="52" y="104"/>
                </a:moveTo>
                <a:lnTo>
                  <a:pt x="0" y="104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81" name="Freeform 297"/>
          <p:cNvSpPr>
            <a:spLocks/>
          </p:cNvSpPr>
          <p:nvPr/>
        </p:nvSpPr>
        <p:spPr bwMode="auto">
          <a:xfrm>
            <a:off x="2054142" y="6070833"/>
            <a:ext cx="151260" cy="386335"/>
          </a:xfrm>
          <a:custGeom>
            <a:avLst/>
            <a:gdLst/>
            <a:ahLst/>
            <a:cxnLst>
              <a:cxn ang="0">
                <a:pos x="1090" y="606"/>
              </a:cxn>
              <a:cxn ang="0">
                <a:pos x="0" y="606"/>
              </a:cxn>
              <a:cxn ang="0">
                <a:pos x="0" y="0"/>
              </a:cxn>
            </a:cxnLst>
            <a:rect l="0" t="0" r="r" b="b"/>
            <a:pathLst>
              <a:path w="1090" h="606">
                <a:moveTo>
                  <a:pt x="1090" y="606"/>
                </a:moveTo>
                <a:lnTo>
                  <a:pt x="0" y="606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82" name="Freeform 298"/>
          <p:cNvSpPr>
            <a:spLocks/>
          </p:cNvSpPr>
          <p:nvPr/>
        </p:nvSpPr>
        <p:spPr bwMode="auto">
          <a:xfrm>
            <a:off x="3040050" y="633071"/>
            <a:ext cx="13058" cy="245094"/>
          </a:xfrm>
          <a:custGeom>
            <a:avLst/>
            <a:gdLst/>
            <a:ahLst/>
            <a:cxnLst>
              <a:cxn ang="0">
                <a:pos x="94" y="0"/>
              </a:cxn>
              <a:cxn ang="0">
                <a:pos x="0" y="0"/>
              </a:cxn>
              <a:cxn ang="0">
                <a:pos x="0" y="380"/>
              </a:cxn>
            </a:cxnLst>
            <a:rect l="0" t="0" r="r" b="b"/>
            <a:pathLst>
              <a:path w="94" h="380">
                <a:moveTo>
                  <a:pt x="94" y="0"/>
                </a:moveTo>
                <a:lnTo>
                  <a:pt x="0" y="0"/>
                </a:lnTo>
                <a:lnTo>
                  <a:pt x="0" y="38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83" name="Freeform 299"/>
          <p:cNvSpPr>
            <a:spLocks/>
          </p:cNvSpPr>
          <p:nvPr/>
        </p:nvSpPr>
        <p:spPr bwMode="auto">
          <a:xfrm>
            <a:off x="3063991" y="832470"/>
            <a:ext cx="6529" cy="66466"/>
          </a:xfrm>
          <a:custGeom>
            <a:avLst/>
            <a:gdLst/>
            <a:ahLst/>
            <a:cxnLst>
              <a:cxn ang="0">
                <a:pos x="47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47" h="104">
                <a:moveTo>
                  <a:pt x="47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84" name="Freeform 300"/>
          <p:cNvSpPr>
            <a:spLocks/>
          </p:cNvSpPr>
          <p:nvPr/>
        </p:nvSpPr>
        <p:spPr bwMode="auto">
          <a:xfrm>
            <a:off x="2834381" y="10224968"/>
            <a:ext cx="1326514" cy="66466"/>
          </a:xfrm>
          <a:custGeom>
            <a:avLst/>
            <a:gdLst/>
            <a:ahLst/>
            <a:cxnLst>
              <a:cxn ang="0">
                <a:pos x="9525" y="0"/>
              </a:cxn>
              <a:cxn ang="0">
                <a:pos x="0" y="0"/>
              </a:cxn>
              <a:cxn ang="0">
                <a:pos x="0" y="104"/>
              </a:cxn>
            </a:cxnLst>
            <a:rect l="0" t="0" r="r" b="b"/>
            <a:pathLst>
              <a:path w="9525" h="104">
                <a:moveTo>
                  <a:pt x="9525" y="0"/>
                </a:moveTo>
                <a:lnTo>
                  <a:pt x="0" y="0"/>
                </a:lnTo>
                <a:lnTo>
                  <a:pt x="0" y="10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85" name="Freeform 301"/>
          <p:cNvSpPr>
            <a:spLocks/>
          </p:cNvSpPr>
          <p:nvPr/>
        </p:nvSpPr>
        <p:spPr bwMode="auto">
          <a:xfrm>
            <a:off x="2387131" y="5115383"/>
            <a:ext cx="207846" cy="207707"/>
          </a:xfrm>
          <a:custGeom>
            <a:avLst/>
            <a:gdLst/>
            <a:ahLst/>
            <a:cxnLst>
              <a:cxn ang="0">
                <a:pos x="1492" y="0"/>
              </a:cxn>
              <a:cxn ang="0">
                <a:pos x="0" y="0"/>
              </a:cxn>
              <a:cxn ang="0">
                <a:pos x="0" y="324"/>
              </a:cxn>
            </a:cxnLst>
            <a:rect l="0" t="0" r="r" b="b"/>
            <a:pathLst>
              <a:path w="1492" h="324">
                <a:moveTo>
                  <a:pt x="1492" y="0"/>
                </a:moveTo>
                <a:lnTo>
                  <a:pt x="0" y="0"/>
                </a:lnTo>
                <a:lnTo>
                  <a:pt x="0" y="324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86" name="Freeform 302"/>
          <p:cNvSpPr>
            <a:spLocks/>
          </p:cNvSpPr>
          <p:nvPr/>
        </p:nvSpPr>
        <p:spPr bwMode="auto">
          <a:xfrm>
            <a:off x="2297899" y="9581077"/>
            <a:ext cx="420045" cy="116316"/>
          </a:xfrm>
          <a:custGeom>
            <a:avLst/>
            <a:gdLst/>
            <a:ahLst/>
            <a:cxnLst>
              <a:cxn ang="0">
                <a:pos x="3022" y="182"/>
              </a:cxn>
              <a:cxn ang="0">
                <a:pos x="0" y="182"/>
              </a:cxn>
              <a:cxn ang="0">
                <a:pos x="0" y="0"/>
              </a:cxn>
            </a:cxnLst>
            <a:rect l="0" t="0" r="r" b="b"/>
            <a:pathLst>
              <a:path w="3022" h="182">
                <a:moveTo>
                  <a:pt x="3022" y="182"/>
                </a:moveTo>
                <a:lnTo>
                  <a:pt x="0" y="182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87" name="Freeform 303"/>
          <p:cNvSpPr>
            <a:spLocks/>
          </p:cNvSpPr>
          <p:nvPr/>
        </p:nvSpPr>
        <p:spPr bwMode="auto">
          <a:xfrm>
            <a:off x="2683121" y="9298596"/>
            <a:ext cx="169759" cy="66466"/>
          </a:xfrm>
          <a:custGeom>
            <a:avLst/>
            <a:gdLst/>
            <a:ahLst/>
            <a:cxnLst>
              <a:cxn ang="0">
                <a:pos x="1221" y="0"/>
              </a:cxn>
              <a:cxn ang="0">
                <a:pos x="0" y="0"/>
              </a:cxn>
              <a:cxn ang="0">
                <a:pos x="0" y="103"/>
              </a:cxn>
            </a:cxnLst>
            <a:rect l="0" t="0" r="r" b="b"/>
            <a:pathLst>
              <a:path w="1221" h="103">
                <a:moveTo>
                  <a:pt x="1221" y="0"/>
                </a:moveTo>
                <a:lnTo>
                  <a:pt x="0" y="0"/>
                </a:lnTo>
                <a:lnTo>
                  <a:pt x="0" y="103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688" name="Freeform 304"/>
          <p:cNvSpPr>
            <a:spLocks/>
          </p:cNvSpPr>
          <p:nvPr/>
        </p:nvSpPr>
        <p:spPr bwMode="auto">
          <a:xfrm>
            <a:off x="3188045" y="8571623"/>
            <a:ext cx="380870" cy="99699"/>
          </a:xfrm>
          <a:custGeom>
            <a:avLst/>
            <a:gdLst/>
            <a:ahLst/>
            <a:cxnLst>
              <a:cxn ang="0">
                <a:pos x="2736" y="0"/>
              </a:cxn>
              <a:cxn ang="0">
                <a:pos x="0" y="0"/>
              </a:cxn>
              <a:cxn ang="0">
                <a:pos x="0" y="156"/>
              </a:cxn>
            </a:cxnLst>
            <a:rect l="0" t="0" r="r" b="b"/>
            <a:pathLst>
              <a:path w="2736" h="156">
                <a:moveTo>
                  <a:pt x="2736" y="0"/>
                </a:moveTo>
                <a:lnTo>
                  <a:pt x="0" y="0"/>
                </a:lnTo>
                <a:lnTo>
                  <a:pt x="0" y="156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843" name="Rectangle 459"/>
          <p:cNvSpPr>
            <a:spLocks noChangeArrowheads="1"/>
          </p:cNvSpPr>
          <p:nvPr/>
        </p:nvSpPr>
        <p:spPr bwMode="auto">
          <a:xfrm>
            <a:off x="1180901" y="11215270"/>
            <a:ext cx="444032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0.93</a:t>
            </a:r>
            <a:r>
              <a:rPr kumimoji="0" lang="en-US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/77/58/-</a:t>
            </a:r>
            <a:endParaRPr kumimoji="0" lang="zh-CN" altLang="zh-CN" sz="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847" name="Rectangle 463"/>
          <p:cNvSpPr>
            <a:spLocks noChangeArrowheads="1"/>
          </p:cNvSpPr>
          <p:nvPr/>
        </p:nvSpPr>
        <p:spPr bwMode="auto">
          <a:xfrm>
            <a:off x="3005228" y="1829461"/>
            <a:ext cx="44884" cy="10772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endParaRPr kumimoji="0" lang="zh-CN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848" name="Rectangle 464"/>
          <p:cNvSpPr>
            <a:spLocks noChangeArrowheads="1"/>
          </p:cNvSpPr>
          <p:nvPr/>
        </p:nvSpPr>
        <p:spPr bwMode="auto">
          <a:xfrm>
            <a:off x="2070465" y="8646397"/>
            <a:ext cx="346249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95363"/>
            <a:r>
              <a:rPr lang="zh-CN" altLang="zh-CN" sz="700" b="1" dirty="0" smtClean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lang="en-US" altLang="zh-CN" sz="700" b="1" dirty="0" smtClean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/86/72/9</a:t>
            </a:r>
            <a:endParaRPr lang="zh-CN" altLang="zh-CN" sz="700" b="1" dirty="0" smtClean="0">
              <a:solidFill>
                <a:srgbClr val="0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852" name="Rectangle 468"/>
          <p:cNvSpPr>
            <a:spLocks noChangeArrowheads="1"/>
          </p:cNvSpPr>
          <p:nvPr/>
        </p:nvSpPr>
        <p:spPr bwMode="auto">
          <a:xfrm>
            <a:off x="1319731" y="16742072"/>
            <a:ext cx="436017" cy="10772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kumimoji="0" lang="en-US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/100/93/11</a:t>
            </a:r>
            <a:endParaRPr kumimoji="0" lang="zh-CN" altLang="zh-CN" sz="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856" name="Rectangle 472"/>
          <p:cNvSpPr>
            <a:spLocks noChangeArrowheads="1"/>
          </p:cNvSpPr>
          <p:nvPr/>
        </p:nvSpPr>
        <p:spPr bwMode="auto">
          <a:xfrm>
            <a:off x="1692399" y="4212680"/>
            <a:ext cx="480901" cy="10772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kumimoji="0" lang="en-US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/100/100/23</a:t>
            </a:r>
            <a:endParaRPr kumimoji="0" lang="zh-CN" altLang="zh-CN" sz="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868" name="Rectangle 484"/>
          <p:cNvSpPr>
            <a:spLocks noChangeArrowheads="1"/>
          </p:cNvSpPr>
          <p:nvPr/>
        </p:nvSpPr>
        <p:spPr bwMode="auto">
          <a:xfrm>
            <a:off x="1525383" y="6852472"/>
            <a:ext cx="436017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kumimoji="0" lang="en-US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/100/89/12</a:t>
            </a:r>
            <a:endParaRPr kumimoji="0" lang="zh-CN" altLang="zh-CN" sz="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873" name="Rectangle 489"/>
          <p:cNvSpPr>
            <a:spLocks noChangeArrowheads="1"/>
          </p:cNvSpPr>
          <p:nvPr/>
        </p:nvSpPr>
        <p:spPr bwMode="auto">
          <a:xfrm>
            <a:off x="1620391" y="8677176"/>
            <a:ext cx="211596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kumimoji="0" lang="en-US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/92//</a:t>
            </a:r>
            <a:endParaRPr kumimoji="0" lang="zh-CN" altLang="zh-CN" sz="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878" name="Rectangle 494"/>
          <p:cNvSpPr>
            <a:spLocks noChangeArrowheads="1"/>
          </p:cNvSpPr>
          <p:nvPr/>
        </p:nvSpPr>
        <p:spPr bwMode="auto">
          <a:xfrm>
            <a:off x="1836415" y="12277576"/>
            <a:ext cx="480901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kumimoji="0" lang="en-US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/100/100/43</a:t>
            </a:r>
            <a:endParaRPr kumimoji="0" lang="zh-CN" altLang="zh-CN" sz="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881" name="Rectangle 497"/>
          <p:cNvSpPr>
            <a:spLocks noChangeArrowheads="1"/>
          </p:cNvSpPr>
          <p:nvPr/>
        </p:nvSpPr>
        <p:spPr bwMode="auto">
          <a:xfrm>
            <a:off x="2198187" y="9043434"/>
            <a:ext cx="286938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kumimoji="0" lang="en-US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/97/-/5</a:t>
            </a:r>
            <a:endParaRPr kumimoji="0" lang="zh-CN" altLang="zh-CN" sz="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898" name="Rectangle 514"/>
          <p:cNvSpPr>
            <a:spLocks noChangeArrowheads="1"/>
          </p:cNvSpPr>
          <p:nvPr/>
        </p:nvSpPr>
        <p:spPr bwMode="auto">
          <a:xfrm>
            <a:off x="1188343" y="18758296"/>
            <a:ext cx="317395" cy="10772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kumimoji="0" lang="en-US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/100/-/-</a:t>
            </a:r>
            <a:endParaRPr kumimoji="0" lang="zh-CN" altLang="zh-CN" sz="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899" name="Rectangle 515"/>
          <p:cNvSpPr>
            <a:spLocks noChangeArrowheads="1"/>
          </p:cNvSpPr>
          <p:nvPr/>
        </p:nvSpPr>
        <p:spPr bwMode="auto">
          <a:xfrm>
            <a:off x="2466673" y="4566782"/>
            <a:ext cx="480901" cy="10772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kumimoji="0" lang="en-US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/100/100/24</a:t>
            </a:r>
            <a:endParaRPr kumimoji="0" lang="zh-CN" altLang="zh-CN" sz="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906" name="Rectangle 522"/>
          <p:cNvSpPr>
            <a:spLocks noChangeArrowheads="1"/>
          </p:cNvSpPr>
          <p:nvPr/>
        </p:nvSpPr>
        <p:spPr bwMode="auto">
          <a:xfrm>
            <a:off x="2340471" y="5604584"/>
            <a:ext cx="480901" cy="10772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kumimoji="0" lang="en-US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/100/100/12</a:t>
            </a:r>
            <a:endParaRPr kumimoji="0" lang="zh-CN" altLang="zh-CN" sz="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912" name="Rectangle 528"/>
          <p:cNvSpPr>
            <a:spLocks noChangeArrowheads="1"/>
          </p:cNvSpPr>
          <p:nvPr/>
        </p:nvSpPr>
        <p:spPr bwMode="auto">
          <a:xfrm>
            <a:off x="2052439" y="3924648"/>
            <a:ext cx="493216" cy="10772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kumimoji="0" lang="en-US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/100/100/27</a:t>
            </a:r>
            <a:endParaRPr kumimoji="0" lang="zh-CN" altLang="zh-CN" sz="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918" name="Rectangle 534"/>
          <p:cNvSpPr>
            <a:spLocks noChangeArrowheads="1"/>
          </p:cNvSpPr>
          <p:nvPr/>
        </p:nvSpPr>
        <p:spPr bwMode="auto">
          <a:xfrm>
            <a:off x="1260351" y="19478376"/>
            <a:ext cx="391133" cy="10772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kumimoji="0" lang="en-US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/97/75/15</a:t>
            </a:r>
            <a:endParaRPr kumimoji="0" lang="zh-CN" altLang="zh-CN" sz="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919" name="Rectangle 535"/>
          <p:cNvSpPr>
            <a:spLocks noChangeArrowheads="1"/>
          </p:cNvSpPr>
          <p:nvPr/>
        </p:nvSpPr>
        <p:spPr bwMode="auto">
          <a:xfrm>
            <a:off x="3129283" y="3017544"/>
            <a:ext cx="44884" cy="10772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endParaRPr kumimoji="0" lang="zh-CN" altLang="zh-CN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930" name="Rectangle 546"/>
          <p:cNvSpPr>
            <a:spLocks noChangeArrowheads="1"/>
          </p:cNvSpPr>
          <p:nvPr/>
        </p:nvSpPr>
        <p:spPr bwMode="auto">
          <a:xfrm>
            <a:off x="2026937" y="10116960"/>
            <a:ext cx="27251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95363"/>
            <a:r>
              <a:rPr lang="zh-CN" altLang="zh-CN" sz="700" b="1" dirty="0" smtClean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lang="en-US" altLang="zh-CN" sz="700" b="1" dirty="0" smtClean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/69/-/-</a:t>
            </a:r>
            <a:endParaRPr lang="zh-CN" altLang="zh-CN" sz="700" b="1" dirty="0" smtClean="0">
              <a:solidFill>
                <a:srgbClr val="0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942" name="Rectangle 558"/>
          <p:cNvSpPr>
            <a:spLocks noChangeArrowheads="1"/>
          </p:cNvSpPr>
          <p:nvPr/>
        </p:nvSpPr>
        <p:spPr bwMode="auto">
          <a:xfrm>
            <a:off x="1548383" y="6012880"/>
            <a:ext cx="384721" cy="10772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0.95</a:t>
            </a:r>
            <a:r>
              <a:rPr kumimoji="0" lang="en-US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/54/-/-</a:t>
            </a:r>
            <a:endParaRPr kumimoji="0" lang="zh-CN" altLang="zh-CN" sz="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957" name="Rectangle 573"/>
          <p:cNvSpPr>
            <a:spLocks noChangeArrowheads="1"/>
          </p:cNvSpPr>
          <p:nvPr/>
        </p:nvSpPr>
        <p:spPr bwMode="auto">
          <a:xfrm>
            <a:off x="1146025" y="13909256"/>
            <a:ext cx="436017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kumimoji="0" lang="en-US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/100/99/32</a:t>
            </a:r>
            <a:endParaRPr kumimoji="0" lang="zh-CN" altLang="zh-CN" sz="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963" name="Rectangle 579"/>
          <p:cNvSpPr>
            <a:spLocks noChangeArrowheads="1"/>
          </p:cNvSpPr>
          <p:nvPr/>
        </p:nvSpPr>
        <p:spPr bwMode="auto">
          <a:xfrm>
            <a:off x="2268463" y="8245128"/>
            <a:ext cx="480901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95363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zh-CN" altLang="zh-CN" sz="700" b="1" dirty="0" smtClean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lang="en-US" altLang="zh-CN" sz="700" b="1" dirty="0" smtClean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/100/100/12</a:t>
            </a:r>
            <a:endParaRPr lang="zh-CN" altLang="zh-CN" sz="700" b="1" dirty="0" smtClean="0">
              <a:solidFill>
                <a:srgbClr val="0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966" name="Rectangle 582"/>
          <p:cNvSpPr>
            <a:spLocks noChangeArrowheads="1"/>
          </p:cNvSpPr>
          <p:nvPr/>
        </p:nvSpPr>
        <p:spPr bwMode="auto">
          <a:xfrm>
            <a:off x="823117" y="16573552"/>
            <a:ext cx="213200" cy="10772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kumimoji="0" lang="en-US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/-/-/-</a:t>
            </a:r>
            <a:endParaRPr kumimoji="0" lang="zh-CN" altLang="zh-CN" sz="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976" name="Rectangle 592"/>
          <p:cNvSpPr>
            <a:spLocks noChangeArrowheads="1"/>
          </p:cNvSpPr>
          <p:nvPr/>
        </p:nvSpPr>
        <p:spPr bwMode="auto">
          <a:xfrm>
            <a:off x="2052439" y="11125448"/>
            <a:ext cx="286938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kumimoji="0" lang="en-US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/96/-/1</a:t>
            </a:r>
            <a:endParaRPr kumimoji="0" lang="zh-CN" altLang="zh-CN" sz="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980" name="Rectangle 596"/>
          <p:cNvSpPr>
            <a:spLocks noChangeArrowheads="1"/>
          </p:cNvSpPr>
          <p:nvPr/>
        </p:nvSpPr>
        <p:spPr bwMode="auto">
          <a:xfrm>
            <a:off x="2214269" y="6402610"/>
            <a:ext cx="576064" cy="10772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kumimoji="0" lang="en-US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/100/99/19</a:t>
            </a:r>
            <a:endParaRPr kumimoji="0" lang="zh-CN" altLang="zh-CN" sz="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983" name="Rectangle 599"/>
          <p:cNvSpPr>
            <a:spLocks noChangeArrowheads="1"/>
          </p:cNvSpPr>
          <p:nvPr/>
        </p:nvSpPr>
        <p:spPr bwMode="auto">
          <a:xfrm>
            <a:off x="1446685" y="10164840"/>
            <a:ext cx="317395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95363"/>
            <a:r>
              <a:rPr lang="zh-CN" altLang="zh-CN" sz="700" b="1" dirty="0" smtClean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lang="en-US" altLang="zh-CN" sz="700" b="1" dirty="0" smtClean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/100/-/-</a:t>
            </a:r>
            <a:endParaRPr lang="zh-CN" altLang="zh-CN" sz="700" b="1" dirty="0" smtClean="0">
              <a:solidFill>
                <a:srgbClr val="0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985" name="Rectangle 601"/>
          <p:cNvSpPr>
            <a:spLocks noChangeArrowheads="1"/>
          </p:cNvSpPr>
          <p:nvPr/>
        </p:nvSpPr>
        <p:spPr bwMode="auto">
          <a:xfrm>
            <a:off x="1960557" y="10611302"/>
            <a:ext cx="27251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95363"/>
            <a:r>
              <a:rPr lang="zh-CN" altLang="zh-CN" sz="700" b="1" dirty="0" smtClean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lang="en-US" altLang="zh-CN" sz="700" b="1" dirty="0" smtClean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/87/-/-</a:t>
            </a:r>
            <a:endParaRPr lang="zh-CN" altLang="zh-CN" sz="700" b="1" dirty="0" smtClean="0">
              <a:solidFill>
                <a:srgbClr val="0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601" name="Rectangle 305"/>
          <p:cNvSpPr>
            <a:spLocks noChangeArrowheads="1"/>
          </p:cNvSpPr>
          <p:nvPr/>
        </p:nvSpPr>
        <p:spPr bwMode="auto">
          <a:xfrm>
            <a:off x="3201978" y="1288707"/>
            <a:ext cx="94577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chongi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2" name="Rectangle 324"/>
          <p:cNvSpPr>
            <a:spLocks noChangeArrowheads="1"/>
          </p:cNvSpPr>
          <p:nvPr/>
        </p:nvSpPr>
        <p:spPr bwMode="auto">
          <a:xfrm>
            <a:off x="3201978" y="1018785"/>
            <a:ext cx="92012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davidi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3" name="Rectangle 333"/>
          <p:cNvSpPr>
            <a:spLocks noChangeArrowheads="1"/>
          </p:cNvSpPr>
          <p:nvPr/>
        </p:nvSpPr>
        <p:spPr bwMode="auto">
          <a:xfrm>
            <a:off x="3201978" y="882689"/>
            <a:ext cx="114454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cryptolepis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" name="Rectangle 348"/>
          <p:cNvSpPr>
            <a:spLocks noChangeArrowheads="1"/>
          </p:cNvSpPr>
          <p:nvPr/>
        </p:nvSpPr>
        <p:spPr bwMode="auto">
          <a:xfrm>
            <a:off x="3201978" y="1157148"/>
            <a:ext cx="12279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dolichonema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5" name="Rectangle 349"/>
          <p:cNvSpPr>
            <a:spLocks noChangeArrowheads="1"/>
          </p:cNvSpPr>
          <p:nvPr/>
        </p:nvSpPr>
        <p:spPr bwMode="auto">
          <a:xfrm>
            <a:off x="3201978" y="1548199"/>
            <a:ext cx="182742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yunnanensis weiningensis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6" name="Rectangle 367"/>
          <p:cNvSpPr>
            <a:spLocks noChangeArrowheads="1"/>
          </p:cNvSpPr>
          <p:nvPr/>
        </p:nvSpPr>
        <p:spPr bwMode="auto">
          <a:xfrm>
            <a:off x="3201978" y="746593"/>
            <a:ext cx="102271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prenanti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7" name="Rectangle 369"/>
          <p:cNvSpPr>
            <a:spLocks noChangeArrowheads="1"/>
          </p:cNvSpPr>
          <p:nvPr/>
        </p:nvSpPr>
        <p:spPr bwMode="auto">
          <a:xfrm>
            <a:off x="3201978" y="474402"/>
            <a:ext cx="102271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grahami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8" name="Rectangle 384"/>
          <p:cNvSpPr>
            <a:spLocks noChangeArrowheads="1"/>
          </p:cNvSpPr>
          <p:nvPr/>
        </p:nvSpPr>
        <p:spPr bwMode="auto">
          <a:xfrm>
            <a:off x="3201978" y="610498"/>
            <a:ext cx="125354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wangchiachii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9" name="Rectangle 431"/>
          <p:cNvSpPr>
            <a:spLocks noChangeArrowheads="1"/>
          </p:cNvSpPr>
          <p:nvPr/>
        </p:nvSpPr>
        <p:spPr bwMode="auto">
          <a:xfrm>
            <a:off x="3201977" y="1424803"/>
            <a:ext cx="95859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kozlovi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0" name="Rectangle 320"/>
          <p:cNvSpPr>
            <a:spLocks noChangeArrowheads="1"/>
          </p:cNvSpPr>
          <p:nvPr/>
        </p:nvSpPr>
        <p:spPr bwMode="auto">
          <a:xfrm>
            <a:off x="3274630" y="2091326"/>
            <a:ext cx="121507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lissolabiatus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1" name="Rectangle 328"/>
          <p:cNvSpPr>
            <a:spLocks noChangeArrowheads="1"/>
          </p:cNvSpPr>
          <p:nvPr/>
        </p:nvSpPr>
        <p:spPr bwMode="auto">
          <a:xfrm>
            <a:off x="3200078" y="2216991"/>
            <a:ext cx="1801775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yunnanensis yunnanensis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2" name="Rectangle 357"/>
          <p:cNvSpPr>
            <a:spLocks noChangeArrowheads="1"/>
          </p:cNvSpPr>
          <p:nvPr/>
        </p:nvSpPr>
        <p:spPr bwMode="auto">
          <a:xfrm>
            <a:off x="3147630" y="1689390"/>
            <a:ext cx="131125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gongshanensis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3" name="Rectangle 362"/>
          <p:cNvSpPr>
            <a:spLocks noChangeArrowheads="1"/>
          </p:cNvSpPr>
          <p:nvPr/>
        </p:nvSpPr>
        <p:spPr bwMode="auto">
          <a:xfrm>
            <a:off x="3147630" y="1961581"/>
            <a:ext cx="125996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lantsangensis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" name="Rectangle 383"/>
          <p:cNvSpPr>
            <a:spLocks noChangeArrowheads="1"/>
          </p:cNvSpPr>
          <p:nvPr/>
        </p:nvSpPr>
        <p:spPr bwMode="auto">
          <a:xfrm>
            <a:off x="3147630" y="1825486"/>
            <a:ext cx="123431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nukiangensis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8" name="Rectangle 346"/>
          <p:cNvSpPr>
            <a:spLocks noChangeArrowheads="1"/>
          </p:cNvSpPr>
          <p:nvPr/>
        </p:nvSpPr>
        <p:spPr bwMode="auto">
          <a:xfrm>
            <a:off x="3203642" y="2762069"/>
            <a:ext cx="108042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elongatus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9" name="Rectangle 363"/>
          <p:cNvSpPr>
            <a:spLocks noChangeArrowheads="1"/>
          </p:cNvSpPr>
          <p:nvPr/>
        </p:nvSpPr>
        <p:spPr bwMode="auto">
          <a:xfrm>
            <a:off x="3203642" y="2353783"/>
            <a:ext cx="118942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myzostomus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0" name="Rectangle 405"/>
          <p:cNvSpPr>
            <a:spLocks noChangeArrowheads="1"/>
          </p:cNvSpPr>
          <p:nvPr/>
        </p:nvSpPr>
        <p:spPr bwMode="auto">
          <a:xfrm>
            <a:off x="3203642" y="2489879"/>
            <a:ext cx="124072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dulonggensis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1" name="Rectangle 407"/>
          <p:cNvSpPr>
            <a:spLocks noChangeArrowheads="1"/>
          </p:cNvSpPr>
          <p:nvPr/>
        </p:nvSpPr>
        <p:spPr bwMode="auto">
          <a:xfrm>
            <a:off x="3203641" y="2625974"/>
            <a:ext cx="121507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meridionalis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2" name="Rectangle 408"/>
          <p:cNvSpPr>
            <a:spLocks noChangeArrowheads="1"/>
          </p:cNvSpPr>
          <p:nvPr/>
        </p:nvSpPr>
        <p:spPr bwMode="auto">
          <a:xfrm>
            <a:off x="3210042" y="3402484"/>
            <a:ext cx="112530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argentatus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3" name="Rectangle 410"/>
          <p:cNvSpPr>
            <a:spLocks noChangeArrowheads="1"/>
          </p:cNvSpPr>
          <p:nvPr/>
        </p:nvSpPr>
        <p:spPr bwMode="auto">
          <a:xfrm>
            <a:off x="3254492" y="3132560"/>
            <a:ext cx="1375377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pseudaksaiensis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" name="Rectangle 427"/>
          <p:cNvSpPr>
            <a:spLocks noChangeArrowheads="1"/>
          </p:cNvSpPr>
          <p:nvPr/>
        </p:nvSpPr>
        <p:spPr bwMode="auto">
          <a:xfrm>
            <a:off x="3210042" y="3270924"/>
            <a:ext cx="118301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argentatus</a:t>
            </a:r>
            <a:r>
              <a:rPr kumimoji="0" lang="zh-CN" altLang="zh-CN" sz="9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zh-CN" altLang="zh-CN" sz="9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5" name="Rectangle 429"/>
          <p:cNvSpPr>
            <a:spLocks noChangeArrowheads="1"/>
          </p:cNvSpPr>
          <p:nvPr/>
        </p:nvSpPr>
        <p:spPr bwMode="auto">
          <a:xfrm>
            <a:off x="3285455" y="3020089"/>
            <a:ext cx="113172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intermedia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6" name="Rectangle 432"/>
          <p:cNvSpPr>
            <a:spLocks noChangeArrowheads="1"/>
          </p:cNvSpPr>
          <p:nvPr/>
        </p:nvSpPr>
        <p:spPr bwMode="auto">
          <a:xfrm>
            <a:off x="3285455" y="2883994"/>
            <a:ext cx="107401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biddulphi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7" name="Rectangle 306"/>
          <p:cNvSpPr>
            <a:spLocks noChangeArrowheads="1"/>
          </p:cNvSpPr>
          <p:nvPr/>
        </p:nvSpPr>
        <p:spPr bwMode="auto">
          <a:xfrm>
            <a:off x="2937743" y="3939655"/>
            <a:ext cx="10483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oconnori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8" name="Rectangle 310"/>
          <p:cNvSpPr>
            <a:spLocks noChangeArrowheads="1"/>
          </p:cNvSpPr>
          <p:nvPr/>
        </p:nvSpPr>
        <p:spPr bwMode="auto">
          <a:xfrm>
            <a:off x="3159406" y="3537050"/>
            <a:ext cx="120225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molesworthi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9" name="Rectangle 329"/>
          <p:cNvSpPr>
            <a:spLocks noChangeArrowheads="1"/>
          </p:cNvSpPr>
          <p:nvPr/>
        </p:nvSpPr>
        <p:spPr bwMode="auto">
          <a:xfrm>
            <a:off x="3089556" y="3790192"/>
            <a:ext cx="122148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malacanthus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0" name="Rectangle 347"/>
          <p:cNvSpPr>
            <a:spLocks noChangeArrowheads="1"/>
          </p:cNvSpPr>
          <p:nvPr/>
        </p:nvSpPr>
        <p:spPr bwMode="auto">
          <a:xfrm>
            <a:off x="2925043" y="4075751"/>
            <a:ext cx="121507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macropogon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1" name="Rectangle 361"/>
          <p:cNvSpPr>
            <a:spLocks noChangeArrowheads="1"/>
          </p:cNvSpPr>
          <p:nvPr/>
        </p:nvSpPr>
        <p:spPr bwMode="auto">
          <a:xfrm>
            <a:off x="3159406" y="3654096"/>
            <a:ext cx="102912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labrosus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2" name="Rectangle 443"/>
          <p:cNvSpPr>
            <a:spLocks noChangeArrowheads="1"/>
          </p:cNvSpPr>
          <p:nvPr/>
        </p:nvSpPr>
        <p:spPr bwMode="auto">
          <a:xfrm>
            <a:off x="3076855" y="4198479"/>
            <a:ext cx="97783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Schizothorax waltoni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3" name="Rectangle 339"/>
          <p:cNvSpPr>
            <a:spLocks noChangeArrowheads="1"/>
          </p:cNvSpPr>
          <p:nvPr/>
        </p:nvSpPr>
        <p:spPr bwMode="auto">
          <a:xfrm>
            <a:off x="2886869" y="4322788"/>
            <a:ext cx="109004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Percocypris pingi pingi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4" name="Rectangle 423"/>
          <p:cNvSpPr>
            <a:spLocks noChangeArrowheads="1"/>
          </p:cNvSpPr>
          <p:nvPr/>
        </p:nvSpPr>
        <p:spPr bwMode="auto">
          <a:xfrm>
            <a:off x="2958124" y="4602319"/>
            <a:ext cx="1397819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Percocypris pingi retrodorslis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5" name="Rectangle 442"/>
          <p:cNvSpPr>
            <a:spLocks noChangeArrowheads="1"/>
          </p:cNvSpPr>
          <p:nvPr/>
        </p:nvSpPr>
        <p:spPr bwMode="auto">
          <a:xfrm>
            <a:off x="3186519" y="4456093"/>
            <a:ext cx="115416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Percocypris pingi regani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6" name="Rectangle 332"/>
          <p:cNvSpPr>
            <a:spLocks noChangeArrowheads="1"/>
          </p:cNvSpPr>
          <p:nvPr/>
        </p:nvSpPr>
        <p:spPr bwMode="auto">
          <a:xfrm>
            <a:off x="3329403" y="5136822"/>
            <a:ext cx="133690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Acrossocheilus beijiangensis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7" name="Rectangle 351"/>
          <p:cNvSpPr>
            <a:spLocks noChangeArrowheads="1"/>
          </p:cNvSpPr>
          <p:nvPr/>
        </p:nvSpPr>
        <p:spPr bwMode="auto">
          <a:xfrm>
            <a:off x="3200376" y="5013426"/>
            <a:ext cx="121507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Acrossocheilus hemspinus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8" name="Rectangle 375"/>
          <p:cNvSpPr>
            <a:spLocks noChangeArrowheads="1"/>
          </p:cNvSpPr>
          <p:nvPr/>
        </p:nvSpPr>
        <p:spPr bwMode="auto">
          <a:xfrm>
            <a:off x="3348453" y="4728535"/>
            <a:ext cx="117660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Onychostoma macrolepis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9" name="Rectangle 424"/>
          <p:cNvSpPr>
            <a:spLocks noChangeArrowheads="1"/>
          </p:cNvSpPr>
          <p:nvPr/>
        </p:nvSpPr>
        <p:spPr bwMode="auto">
          <a:xfrm>
            <a:off x="3200375" y="4877330"/>
            <a:ext cx="117660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Acrossocheilus elongatus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0" name="Rectangle 437"/>
          <p:cNvSpPr>
            <a:spLocks noChangeArrowheads="1"/>
          </p:cNvSpPr>
          <p:nvPr/>
        </p:nvSpPr>
        <p:spPr bwMode="auto">
          <a:xfrm>
            <a:off x="3329402" y="5272917"/>
            <a:ext cx="111889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Onychostoma barbatula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1" name="Rectangle 365"/>
          <p:cNvSpPr>
            <a:spLocks noChangeArrowheads="1"/>
          </p:cNvSpPr>
          <p:nvPr/>
        </p:nvSpPr>
        <p:spPr bwMode="auto">
          <a:xfrm>
            <a:off x="3114462" y="5399067"/>
            <a:ext cx="99706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Onychostoma leptura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2" name="Rectangle 371"/>
          <p:cNvSpPr>
            <a:spLocks noChangeArrowheads="1"/>
          </p:cNvSpPr>
          <p:nvPr/>
        </p:nvSpPr>
        <p:spPr bwMode="auto">
          <a:xfrm>
            <a:off x="3222412" y="5517926"/>
            <a:ext cx="10483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Onychostoma gerlachi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3" name="Rectangle 319"/>
          <p:cNvSpPr>
            <a:spLocks noChangeArrowheads="1"/>
          </p:cNvSpPr>
          <p:nvPr/>
        </p:nvSpPr>
        <p:spPr bwMode="auto">
          <a:xfrm>
            <a:off x="2904456" y="5912858"/>
            <a:ext cx="1513235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Onychostoma ovalis rhomboides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4" name="Rectangle 364"/>
          <p:cNvSpPr>
            <a:spLocks noChangeArrowheads="1"/>
          </p:cNvSpPr>
          <p:nvPr/>
        </p:nvSpPr>
        <p:spPr bwMode="auto">
          <a:xfrm>
            <a:off x="3190206" y="6165998"/>
            <a:ext cx="119904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Foliter brevifilis brevifilis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" name="Rectangle 385"/>
          <p:cNvSpPr>
            <a:spLocks noChangeArrowheads="1"/>
          </p:cNvSpPr>
          <p:nvPr/>
        </p:nvSpPr>
        <p:spPr bwMode="auto">
          <a:xfrm>
            <a:off x="2955256" y="6042604"/>
            <a:ext cx="88165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Onychostoma sima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6" name="Rectangle 415"/>
          <p:cNvSpPr>
            <a:spLocks noChangeArrowheads="1"/>
          </p:cNvSpPr>
          <p:nvPr/>
        </p:nvSpPr>
        <p:spPr bwMode="auto">
          <a:xfrm>
            <a:off x="2967955" y="5770412"/>
            <a:ext cx="86882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Onychostoma rara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7" name="Rectangle 444"/>
          <p:cNvSpPr>
            <a:spLocks noChangeArrowheads="1"/>
          </p:cNvSpPr>
          <p:nvPr/>
        </p:nvSpPr>
        <p:spPr bwMode="auto">
          <a:xfrm>
            <a:off x="3056855" y="5653367"/>
            <a:ext cx="1368965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Onychostoma angustistomata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8" name="Rectangle 302"/>
          <p:cNvSpPr>
            <a:spLocks noChangeArrowheads="1"/>
          </p:cNvSpPr>
          <p:nvPr/>
        </p:nvSpPr>
        <p:spPr bwMode="auto">
          <a:xfrm>
            <a:off x="2614635" y="6450445"/>
            <a:ext cx="95218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Spinibarbus sinensis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9" name="Rectangle 358"/>
          <p:cNvSpPr>
            <a:spLocks noChangeArrowheads="1"/>
          </p:cNvSpPr>
          <p:nvPr/>
        </p:nvSpPr>
        <p:spPr bwMode="auto">
          <a:xfrm>
            <a:off x="2881335" y="6318430"/>
            <a:ext cx="97142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Spinibarbus hollandi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0" name="Rectangle 304"/>
          <p:cNvSpPr>
            <a:spLocks noChangeArrowheads="1"/>
          </p:cNvSpPr>
          <p:nvPr/>
        </p:nvSpPr>
        <p:spPr bwMode="auto">
          <a:xfrm>
            <a:off x="4336554" y="7626982"/>
            <a:ext cx="155491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Gymnodiptychus integrigymnatus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1" name="Rectangle 308"/>
          <p:cNvSpPr>
            <a:spLocks noChangeArrowheads="1"/>
          </p:cNvSpPr>
          <p:nvPr/>
        </p:nvSpPr>
        <p:spPr bwMode="auto">
          <a:xfrm>
            <a:off x="3765054" y="7514473"/>
            <a:ext cx="132408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Schizopygopsis malacanthus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2" name="Rectangle 321"/>
          <p:cNvSpPr>
            <a:spLocks noChangeArrowheads="1"/>
          </p:cNvSpPr>
          <p:nvPr/>
        </p:nvSpPr>
        <p:spPr bwMode="auto">
          <a:xfrm>
            <a:off x="3714254" y="6695632"/>
            <a:ext cx="100348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Schizopygosis pylzovi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3" name="Rectangle 350"/>
          <p:cNvSpPr>
            <a:spLocks noChangeArrowheads="1"/>
          </p:cNvSpPr>
          <p:nvPr/>
        </p:nvSpPr>
        <p:spPr bwMode="auto">
          <a:xfrm>
            <a:off x="3898404" y="7763078"/>
            <a:ext cx="12086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Oxygymnocypris stewartii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4" name="Rectangle 366"/>
          <p:cNvSpPr>
            <a:spLocks noChangeArrowheads="1"/>
          </p:cNvSpPr>
          <p:nvPr/>
        </p:nvSpPr>
        <p:spPr bwMode="auto">
          <a:xfrm>
            <a:off x="3714254" y="6831727"/>
            <a:ext cx="106118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Chuanchia herzenstein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5" name="Rectangle 370"/>
          <p:cNvSpPr>
            <a:spLocks noChangeArrowheads="1"/>
          </p:cNvSpPr>
          <p:nvPr/>
        </p:nvSpPr>
        <p:spPr bwMode="auto">
          <a:xfrm>
            <a:off x="3733304" y="7905524"/>
            <a:ext cx="155491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en-US" altLang="zh-CN" sz="9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younghusbandi younghusbandi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6" name="Rectangle 380"/>
          <p:cNvSpPr>
            <a:spLocks noChangeArrowheads="1"/>
          </p:cNvSpPr>
          <p:nvPr/>
        </p:nvSpPr>
        <p:spPr bwMode="auto">
          <a:xfrm>
            <a:off x="3765054" y="7240014"/>
            <a:ext cx="1724831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Gymnocypris przewalskii przewalskii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7" name="Rectangle 387"/>
          <p:cNvSpPr>
            <a:spLocks noChangeArrowheads="1"/>
          </p:cNvSpPr>
          <p:nvPr/>
        </p:nvSpPr>
        <p:spPr bwMode="auto">
          <a:xfrm>
            <a:off x="3765054" y="7103918"/>
            <a:ext cx="134011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Gymnocypris eckloni eckloni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8" name="Rectangle 395"/>
          <p:cNvSpPr>
            <a:spLocks noChangeArrowheads="1"/>
          </p:cNvSpPr>
          <p:nvPr/>
        </p:nvSpPr>
        <p:spPr bwMode="auto">
          <a:xfrm>
            <a:off x="3739654" y="6572237"/>
            <a:ext cx="134972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Herzensteinia microcephalus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9" name="Rectangle 396"/>
          <p:cNvSpPr>
            <a:spLocks noChangeArrowheads="1"/>
          </p:cNvSpPr>
          <p:nvPr/>
        </p:nvSpPr>
        <p:spPr bwMode="auto">
          <a:xfrm>
            <a:off x="3726954" y="6967823"/>
            <a:ext cx="1853071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Schizopygopsis stoliczkae bangongensis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0" name="Rectangle 426"/>
          <p:cNvSpPr>
            <a:spLocks noChangeArrowheads="1"/>
          </p:cNvSpPr>
          <p:nvPr/>
        </p:nvSpPr>
        <p:spPr bwMode="auto">
          <a:xfrm>
            <a:off x="3765053" y="7376110"/>
            <a:ext cx="124713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Platypharodon herzenstein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1" name="Rectangle 309"/>
          <p:cNvSpPr>
            <a:spLocks noChangeArrowheads="1"/>
          </p:cNvSpPr>
          <p:nvPr/>
        </p:nvSpPr>
        <p:spPr bwMode="auto">
          <a:xfrm>
            <a:off x="3767259" y="8042307"/>
            <a:ext cx="113172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Ptychobarbus kaznakovi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2" name="Rectangle 439"/>
          <p:cNvSpPr>
            <a:spLocks noChangeArrowheads="1"/>
          </p:cNvSpPr>
          <p:nvPr/>
        </p:nvSpPr>
        <p:spPr bwMode="auto">
          <a:xfrm>
            <a:off x="3767258" y="8178403"/>
            <a:ext cx="182742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Ptychobarbus chungtienensis gezaensis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3" name="Rectangle 401"/>
          <p:cNvSpPr>
            <a:spLocks noChangeArrowheads="1"/>
          </p:cNvSpPr>
          <p:nvPr/>
        </p:nvSpPr>
        <p:spPr bwMode="auto">
          <a:xfrm>
            <a:off x="3774611" y="8307264"/>
            <a:ext cx="10483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9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Ptychobarbus</a:t>
            </a:r>
            <a:r>
              <a:rPr lang="en-US" altLang="zh-CN" sz="9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9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dipogon</a:t>
            </a:r>
            <a:endParaRPr lang="en-US" altLang="zh-CN" sz="900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4" name="Rectangle 336"/>
          <p:cNvSpPr>
            <a:spLocks noChangeArrowheads="1"/>
          </p:cNvSpPr>
          <p:nvPr/>
        </p:nvSpPr>
        <p:spPr bwMode="auto">
          <a:xfrm>
            <a:off x="3007169" y="9088676"/>
            <a:ext cx="740587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Barbaus barbus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5" name="Rectangle 359"/>
          <p:cNvSpPr>
            <a:spLocks noChangeArrowheads="1"/>
          </p:cNvSpPr>
          <p:nvPr/>
        </p:nvSpPr>
        <p:spPr bwMode="auto">
          <a:xfrm>
            <a:off x="3744181" y="8441269"/>
            <a:ext cx="1493999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Gymnodiptychus pachycheilus </a:t>
            </a:r>
            <a:r>
              <a:rPr kumimoji="0" lang="zh-CN" altLang="zh-CN" sz="9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zh-CN" altLang="zh-CN" sz="9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6" name="Rectangle 376"/>
          <p:cNvSpPr>
            <a:spLocks noChangeArrowheads="1"/>
          </p:cNvSpPr>
          <p:nvPr/>
        </p:nvSpPr>
        <p:spPr bwMode="auto">
          <a:xfrm>
            <a:off x="3807681" y="8827602"/>
            <a:ext cx="97142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Diptychus maculatus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7" name="Rectangle 392"/>
          <p:cNvSpPr>
            <a:spLocks noChangeArrowheads="1"/>
          </p:cNvSpPr>
          <p:nvPr/>
        </p:nvSpPr>
        <p:spPr bwMode="auto">
          <a:xfrm>
            <a:off x="3807681" y="8691507"/>
            <a:ext cx="126637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Gymnodiptychus dybowskii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8" name="Rectangle 428"/>
          <p:cNvSpPr>
            <a:spLocks noChangeArrowheads="1"/>
          </p:cNvSpPr>
          <p:nvPr/>
        </p:nvSpPr>
        <p:spPr bwMode="auto">
          <a:xfrm>
            <a:off x="3731480" y="8566298"/>
            <a:ext cx="1407437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Gymnodiptychus pachycheilus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9" name="Rectangle 441"/>
          <p:cNvSpPr>
            <a:spLocks noChangeArrowheads="1"/>
          </p:cNvSpPr>
          <p:nvPr/>
        </p:nvSpPr>
        <p:spPr bwMode="auto">
          <a:xfrm>
            <a:off x="2960985" y="8952580"/>
            <a:ext cx="1561325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Scaphiodonichthys acanthopterus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0" name="Rectangle 311"/>
          <p:cNvSpPr>
            <a:spLocks noChangeArrowheads="1"/>
          </p:cNvSpPr>
          <p:nvPr/>
        </p:nvSpPr>
        <p:spPr bwMode="auto">
          <a:xfrm>
            <a:off x="3522812" y="9762813"/>
            <a:ext cx="1381789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Balantiocheilos melanopterus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1" name="Rectangle 334"/>
          <p:cNvSpPr>
            <a:spLocks noChangeArrowheads="1"/>
          </p:cNvSpPr>
          <p:nvPr/>
        </p:nvSpPr>
        <p:spPr bwMode="auto">
          <a:xfrm>
            <a:off x="2933552" y="9216925"/>
            <a:ext cx="82394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Sikukia stejnegeri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2" name="Rectangle 343"/>
          <p:cNvSpPr>
            <a:spLocks noChangeArrowheads="1"/>
          </p:cNvSpPr>
          <p:nvPr/>
        </p:nvSpPr>
        <p:spPr bwMode="auto">
          <a:xfrm>
            <a:off x="3084662" y="9882434"/>
            <a:ext cx="109324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Cosmochilus cardinalis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3" name="Rectangle 399"/>
          <p:cNvSpPr>
            <a:spLocks noChangeArrowheads="1"/>
          </p:cNvSpPr>
          <p:nvPr/>
        </p:nvSpPr>
        <p:spPr bwMode="auto">
          <a:xfrm>
            <a:off x="2776835" y="10018530"/>
            <a:ext cx="118942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Barbonymus schwanenfdi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4" name="Rectangle 412"/>
          <p:cNvSpPr>
            <a:spLocks noChangeArrowheads="1"/>
          </p:cNvSpPr>
          <p:nvPr/>
        </p:nvSpPr>
        <p:spPr bwMode="auto">
          <a:xfrm>
            <a:off x="3060551" y="9489116"/>
            <a:ext cx="124072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Mystacoleucus marginatus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5" name="Rectangle 435"/>
          <p:cNvSpPr>
            <a:spLocks noChangeArrowheads="1"/>
          </p:cNvSpPr>
          <p:nvPr/>
        </p:nvSpPr>
        <p:spPr bwMode="auto">
          <a:xfrm>
            <a:off x="2933551" y="9353020"/>
            <a:ext cx="96500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Hypsibarbus vernayi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6" name="Rectangle 440"/>
          <p:cNvSpPr>
            <a:spLocks noChangeArrowheads="1"/>
          </p:cNvSpPr>
          <p:nvPr/>
        </p:nvSpPr>
        <p:spPr bwMode="auto">
          <a:xfrm>
            <a:off x="2819251" y="9627479"/>
            <a:ext cx="133690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Poropuntius huangchuchieni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7" name="Rectangle 373"/>
          <p:cNvSpPr>
            <a:spLocks noChangeArrowheads="1"/>
          </p:cNvSpPr>
          <p:nvPr/>
        </p:nvSpPr>
        <p:spPr bwMode="auto">
          <a:xfrm>
            <a:off x="3937347" y="10535851"/>
            <a:ext cx="113172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Hampala macrolepidota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8" name="Rectangle 378"/>
          <p:cNvSpPr>
            <a:spLocks noChangeArrowheads="1"/>
          </p:cNvSpPr>
          <p:nvPr/>
        </p:nvSpPr>
        <p:spPr bwMode="auto">
          <a:xfrm>
            <a:off x="5640139" y="10282710"/>
            <a:ext cx="753411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Puntius sophore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9" name="Rectangle 393"/>
          <p:cNvSpPr>
            <a:spLocks noChangeArrowheads="1"/>
          </p:cNvSpPr>
          <p:nvPr/>
        </p:nvSpPr>
        <p:spPr bwMode="auto">
          <a:xfrm>
            <a:off x="4266449" y="10146615"/>
            <a:ext cx="95218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Puntius conchorinus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0" name="Rectangle 409"/>
          <p:cNvSpPr>
            <a:spLocks noChangeArrowheads="1"/>
          </p:cNvSpPr>
          <p:nvPr/>
        </p:nvSpPr>
        <p:spPr bwMode="auto">
          <a:xfrm>
            <a:off x="4686646" y="10399756"/>
            <a:ext cx="126957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Puntius tetrazoma varieties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1" name="Rectangle 303"/>
          <p:cNvSpPr>
            <a:spLocks noChangeArrowheads="1"/>
          </p:cNvSpPr>
          <p:nvPr/>
        </p:nvSpPr>
        <p:spPr bwMode="auto">
          <a:xfrm>
            <a:off x="2613688" y="10664900"/>
            <a:ext cx="10676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Cyprinus multitaeniata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2" name="Rectangle 330"/>
          <p:cNvSpPr>
            <a:spLocks noChangeArrowheads="1"/>
          </p:cNvSpPr>
          <p:nvPr/>
        </p:nvSpPr>
        <p:spPr bwMode="auto">
          <a:xfrm>
            <a:off x="2829588" y="11454294"/>
            <a:ext cx="1477969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Sinocyclocheilus yangzongensis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3" name="Rectangle 335"/>
          <p:cNvSpPr>
            <a:spLocks noChangeArrowheads="1"/>
          </p:cNvSpPr>
          <p:nvPr/>
        </p:nvSpPr>
        <p:spPr bwMode="auto">
          <a:xfrm>
            <a:off x="2727988" y="10796459"/>
            <a:ext cx="753411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Cyprinus carpio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4" name="Rectangle 403"/>
          <p:cNvSpPr>
            <a:spLocks noChangeArrowheads="1"/>
          </p:cNvSpPr>
          <p:nvPr/>
        </p:nvSpPr>
        <p:spPr bwMode="auto">
          <a:xfrm>
            <a:off x="2645438" y="11719646"/>
            <a:ext cx="93615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Procypris rabaudi </a:t>
            </a:r>
            <a:r>
              <a:rPr kumimoji="0" lang="zh-CN" altLang="zh-CN" sz="9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zh-CN" altLang="zh-CN" sz="9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5" name="Rectangle 414"/>
          <p:cNvSpPr>
            <a:spLocks noChangeArrowheads="1"/>
          </p:cNvSpPr>
          <p:nvPr/>
        </p:nvSpPr>
        <p:spPr bwMode="auto">
          <a:xfrm>
            <a:off x="2766087" y="11068650"/>
            <a:ext cx="103554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Catlocarpio siamensis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6" name="Rectangle 420"/>
          <p:cNvSpPr>
            <a:spLocks noChangeArrowheads="1"/>
          </p:cNvSpPr>
          <p:nvPr/>
        </p:nvSpPr>
        <p:spPr bwMode="auto">
          <a:xfrm>
            <a:off x="3161435" y="10925381"/>
            <a:ext cx="84318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Carassius auratus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7" name="Rectangle 421"/>
          <p:cNvSpPr>
            <a:spLocks noChangeArrowheads="1"/>
          </p:cNvSpPr>
          <p:nvPr/>
        </p:nvSpPr>
        <p:spPr bwMode="auto">
          <a:xfrm>
            <a:off x="2981987" y="11340841"/>
            <a:ext cx="101630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Sinocyclocheilus tingi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8" name="Rectangle 446"/>
          <p:cNvSpPr>
            <a:spLocks noChangeArrowheads="1"/>
          </p:cNvSpPr>
          <p:nvPr/>
        </p:nvSpPr>
        <p:spPr bwMode="auto">
          <a:xfrm>
            <a:off x="2981987" y="11204745"/>
            <a:ext cx="133690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Sinocyclocheilus yishanensis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9" name="Rectangle 448"/>
          <p:cNvSpPr>
            <a:spLocks noChangeArrowheads="1"/>
          </p:cNvSpPr>
          <p:nvPr/>
        </p:nvSpPr>
        <p:spPr bwMode="auto">
          <a:xfrm>
            <a:off x="2645437" y="11581282"/>
            <a:ext cx="84959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Procypris rabaudi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0" name="Rectangle 312"/>
          <p:cNvSpPr>
            <a:spLocks noChangeArrowheads="1"/>
          </p:cNvSpPr>
          <p:nvPr/>
        </p:nvSpPr>
        <p:spPr bwMode="auto">
          <a:xfrm>
            <a:off x="2738403" y="12105794"/>
            <a:ext cx="69570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Tor qiaojiensis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1" name="Rectangle 317"/>
          <p:cNvSpPr>
            <a:spLocks noChangeArrowheads="1"/>
          </p:cNvSpPr>
          <p:nvPr/>
        </p:nvSpPr>
        <p:spPr bwMode="auto">
          <a:xfrm>
            <a:off x="2946663" y="12518783"/>
            <a:ext cx="86241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Barbus intermedia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2" name="Rectangle 372"/>
          <p:cNvSpPr>
            <a:spLocks noChangeArrowheads="1"/>
          </p:cNvSpPr>
          <p:nvPr/>
        </p:nvSpPr>
        <p:spPr bwMode="auto">
          <a:xfrm>
            <a:off x="2880469" y="12650316"/>
            <a:ext cx="94577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Barbus marequensis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3" name="Rectangle 391"/>
          <p:cNvSpPr>
            <a:spLocks noChangeArrowheads="1"/>
          </p:cNvSpPr>
          <p:nvPr/>
        </p:nvSpPr>
        <p:spPr bwMode="auto">
          <a:xfrm>
            <a:off x="2738403" y="11863293"/>
            <a:ext cx="75982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Tor douronensis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4" name="Rectangle 401"/>
          <p:cNvSpPr>
            <a:spLocks noChangeArrowheads="1"/>
          </p:cNvSpPr>
          <p:nvPr/>
        </p:nvSpPr>
        <p:spPr bwMode="auto">
          <a:xfrm>
            <a:off x="2821777" y="12241066"/>
            <a:ext cx="1368965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Neolissochilus hexagonolepis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5" name="Rectangle 430"/>
          <p:cNvSpPr>
            <a:spLocks noChangeArrowheads="1"/>
          </p:cNvSpPr>
          <p:nvPr/>
        </p:nvSpPr>
        <p:spPr bwMode="auto">
          <a:xfrm>
            <a:off x="2820952" y="12388625"/>
            <a:ext cx="83676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Barbus ethiopicus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" name="Rectangle 433"/>
          <p:cNvSpPr>
            <a:spLocks noChangeArrowheads="1"/>
          </p:cNvSpPr>
          <p:nvPr/>
        </p:nvSpPr>
        <p:spPr bwMode="auto">
          <a:xfrm>
            <a:off x="2833652" y="11986688"/>
            <a:ext cx="561051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Tor sinensis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7" name="Rectangle 344"/>
          <p:cNvSpPr>
            <a:spLocks noChangeArrowheads="1"/>
          </p:cNvSpPr>
          <p:nvPr/>
        </p:nvSpPr>
        <p:spPr bwMode="auto">
          <a:xfrm>
            <a:off x="2975843" y="12801237"/>
            <a:ext cx="1484381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Pseudocrossocheilus bamaensis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8" name="Rectangle 394"/>
          <p:cNvSpPr>
            <a:spLocks noChangeArrowheads="1"/>
          </p:cNvSpPr>
          <p:nvPr/>
        </p:nvSpPr>
        <p:spPr bwMode="auto">
          <a:xfrm>
            <a:off x="3001243" y="13049842"/>
            <a:ext cx="1625445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Pseudocrossocheilus liuchengensis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9" name="Rectangle 398"/>
          <p:cNvSpPr>
            <a:spLocks noChangeArrowheads="1"/>
          </p:cNvSpPr>
          <p:nvPr/>
        </p:nvSpPr>
        <p:spPr bwMode="auto">
          <a:xfrm>
            <a:off x="2975843" y="12920096"/>
            <a:ext cx="145873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Sinocrossocheilus guizhouensis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0" name="Rectangle 301"/>
          <p:cNvSpPr>
            <a:spLocks noChangeArrowheads="1"/>
          </p:cNvSpPr>
          <p:nvPr/>
        </p:nvSpPr>
        <p:spPr bwMode="auto">
          <a:xfrm>
            <a:off x="2760606" y="13579886"/>
            <a:ext cx="91371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Semilabeo notabilis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1" name="Rectangle 307"/>
          <p:cNvSpPr>
            <a:spLocks noChangeArrowheads="1"/>
          </p:cNvSpPr>
          <p:nvPr/>
        </p:nvSpPr>
        <p:spPr bwMode="auto">
          <a:xfrm>
            <a:off x="2824106" y="13307694"/>
            <a:ext cx="142667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Pseudogyrincheilus procheilus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2" name="Rectangle 340"/>
          <p:cNvSpPr>
            <a:spLocks noChangeArrowheads="1"/>
          </p:cNvSpPr>
          <p:nvPr/>
        </p:nvSpPr>
        <p:spPr bwMode="auto">
          <a:xfrm>
            <a:off x="2824106" y="13443790"/>
            <a:ext cx="85600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Sinilabeo rendahli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3" name="Rectangle 353"/>
          <p:cNvSpPr>
            <a:spLocks noChangeArrowheads="1"/>
          </p:cNvSpPr>
          <p:nvPr/>
        </p:nvSpPr>
        <p:spPr bwMode="auto">
          <a:xfrm>
            <a:off x="2821285" y="13190649"/>
            <a:ext cx="811119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Ptychidio jordani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4" name="Rectangle 374"/>
          <p:cNvSpPr>
            <a:spLocks noChangeArrowheads="1"/>
          </p:cNvSpPr>
          <p:nvPr/>
        </p:nvSpPr>
        <p:spPr bwMode="auto">
          <a:xfrm>
            <a:off x="2742928" y="13854345"/>
            <a:ext cx="817531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Rectoris luxiensis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5" name="Rectangle 388"/>
          <p:cNvSpPr>
            <a:spLocks noChangeArrowheads="1"/>
          </p:cNvSpPr>
          <p:nvPr/>
        </p:nvSpPr>
        <p:spPr bwMode="auto">
          <a:xfrm>
            <a:off x="2774678" y="13715982"/>
            <a:ext cx="91371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Rectoris posehensis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6" name="Rectangle 413"/>
          <p:cNvSpPr>
            <a:spLocks noChangeArrowheads="1"/>
          </p:cNvSpPr>
          <p:nvPr/>
        </p:nvSpPr>
        <p:spPr bwMode="auto">
          <a:xfrm>
            <a:off x="2812777" y="13985904"/>
            <a:ext cx="79188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Discocheilus wui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7" name="Rectangle 314"/>
          <p:cNvSpPr>
            <a:spLocks noChangeArrowheads="1"/>
          </p:cNvSpPr>
          <p:nvPr/>
        </p:nvSpPr>
        <p:spPr bwMode="auto">
          <a:xfrm>
            <a:off x="2683495" y="14123886"/>
            <a:ext cx="108683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Parasinilabeo assimilis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8" name="Rectangle 322"/>
          <p:cNvSpPr>
            <a:spLocks noChangeArrowheads="1"/>
          </p:cNvSpPr>
          <p:nvPr/>
        </p:nvSpPr>
        <p:spPr bwMode="auto">
          <a:xfrm>
            <a:off x="2684918" y="14383377"/>
            <a:ext cx="92012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Discogobio laticeps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9" name="Rectangle 338"/>
          <p:cNvSpPr>
            <a:spLocks noChangeArrowheads="1"/>
          </p:cNvSpPr>
          <p:nvPr/>
        </p:nvSpPr>
        <p:spPr bwMode="auto">
          <a:xfrm>
            <a:off x="2684918" y="14247281"/>
            <a:ext cx="1407437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Discogobio brachyphysallidos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0" name="Rectangle 397"/>
          <p:cNvSpPr>
            <a:spLocks noChangeArrowheads="1"/>
          </p:cNvSpPr>
          <p:nvPr/>
        </p:nvSpPr>
        <p:spPr bwMode="auto">
          <a:xfrm>
            <a:off x="3002418" y="14506772"/>
            <a:ext cx="12086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Discogobio bismargaritus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1" name="Rectangle 325"/>
          <p:cNvSpPr>
            <a:spLocks noChangeArrowheads="1"/>
          </p:cNvSpPr>
          <p:nvPr/>
        </p:nvSpPr>
        <p:spPr bwMode="auto">
          <a:xfrm>
            <a:off x="2899937" y="14775017"/>
            <a:ext cx="121507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Placocheilus cryptonemus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2" name="Rectangle 434"/>
          <p:cNvSpPr>
            <a:spLocks noChangeArrowheads="1"/>
          </p:cNvSpPr>
          <p:nvPr/>
        </p:nvSpPr>
        <p:spPr bwMode="auto">
          <a:xfrm>
            <a:off x="3230136" y="14638921"/>
            <a:ext cx="82394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Sinilabeo laticeps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3" name="Rectangle 337"/>
          <p:cNvSpPr>
            <a:spLocks noChangeArrowheads="1"/>
          </p:cNvSpPr>
          <p:nvPr/>
        </p:nvSpPr>
        <p:spPr bwMode="auto">
          <a:xfrm>
            <a:off x="3120604" y="15695681"/>
            <a:ext cx="98424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Labiobarbus lineatus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4" name="Rectangle 342"/>
          <p:cNvSpPr>
            <a:spLocks noChangeArrowheads="1"/>
          </p:cNvSpPr>
          <p:nvPr/>
        </p:nvSpPr>
        <p:spPr bwMode="auto">
          <a:xfrm>
            <a:off x="3685754" y="15572285"/>
            <a:ext cx="99706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Osteochilus salsburyi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5" name="Rectangle 352"/>
          <p:cNvSpPr>
            <a:spLocks noChangeArrowheads="1"/>
          </p:cNvSpPr>
          <p:nvPr/>
        </p:nvSpPr>
        <p:spPr bwMode="auto">
          <a:xfrm>
            <a:off x="3171404" y="15306444"/>
            <a:ext cx="120225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Epalzeorhynchus frenatus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" name="Rectangle 377"/>
          <p:cNvSpPr>
            <a:spLocks noChangeArrowheads="1"/>
          </p:cNvSpPr>
          <p:nvPr/>
        </p:nvSpPr>
        <p:spPr bwMode="auto">
          <a:xfrm>
            <a:off x="2847554" y="15034254"/>
            <a:ext cx="122148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Lobocheilus melanotaenia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" name="Rectangle 400"/>
          <p:cNvSpPr>
            <a:spLocks noChangeArrowheads="1"/>
          </p:cNvSpPr>
          <p:nvPr/>
        </p:nvSpPr>
        <p:spPr bwMode="auto">
          <a:xfrm>
            <a:off x="3171404" y="15442540"/>
            <a:ext cx="137858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Epalzeorhynchus frenatus rar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8" name="Rectangle 404"/>
          <p:cNvSpPr>
            <a:spLocks noChangeArrowheads="1"/>
          </p:cNvSpPr>
          <p:nvPr/>
        </p:nvSpPr>
        <p:spPr bwMode="auto">
          <a:xfrm>
            <a:off x="3114254" y="14902695"/>
            <a:ext cx="115095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Henicorhynchus lineatus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9" name="Rectangle 419"/>
          <p:cNvSpPr>
            <a:spLocks noChangeArrowheads="1"/>
          </p:cNvSpPr>
          <p:nvPr/>
        </p:nvSpPr>
        <p:spPr bwMode="auto">
          <a:xfrm>
            <a:off x="2851441" y="15163999"/>
            <a:ext cx="99065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Cirrhinus molitorella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0" name="Rectangle 313"/>
          <p:cNvSpPr>
            <a:spLocks noChangeArrowheads="1"/>
          </p:cNvSpPr>
          <p:nvPr/>
        </p:nvSpPr>
        <p:spPr bwMode="auto">
          <a:xfrm>
            <a:off x="2971459" y="17139280"/>
            <a:ext cx="888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Labeo yunnanensis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1" name="Rectangle 316"/>
          <p:cNvSpPr>
            <a:spLocks noChangeArrowheads="1"/>
          </p:cNvSpPr>
          <p:nvPr/>
        </p:nvSpPr>
        <p:spPr bwMode="auto">
          <a:xfrm>
            <a:off x="2971459" y="16369425"/>
            <a:ext cx="93936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Crossocheilus latius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2" name="Rectangle 326"/>
          <p:cNvSpPr>
            <a:spLocks noChangeArrowheads="1"/>
          </p:cNvSpPr>
          <p:nvPr/>
        </p:nvSpPr>
        <p:spPr bwMode="auto">
          <a:xfrm>
            <a:off x="3060359" y="16609866"/>
            <a:ext cx="782265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Garra taeniata </a:t>
            </a:r>
            <a:r>
              <a:rPr kumimoji="0" lang="zh-CN" altLang="zh-CN" sz="9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zh-CN" altLang="zh-CN" sz="9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3" name="Rectangle 354"/>
          <p:cNvSpPr>
            <a:spLocks noChangeArrowheads="1"/>
          </p:cNvSpPr>
          <p:nvPr/>
        </p:nvSpPr>
        <p:spPr bwMode="auto">
          <a:xfrm>
            <a:off x="3009559" y="15833661"/>
            <a:ext cx="83676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Garra mirofrontis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4" name="Rectangle 355"/>
          <p:cNvSpPr>
            <a:spLocks noChangeArrowheads="1"/>
          </p:cNvSpPr>
          <p:nvPr/>
        </p:nvSpPr>
        <p:spPr bwMode="auto">
          <a:xfrm>
            <a:off x="2988544" y="15965336"/>
            <a:ext cx="75982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Garra orientalis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5" name="Rectangle 356"/>
          <p:cNvSpPr>
            <a:spLocks noChangeArrowheads="1"/>
          </p:cNvSpPr>
          <p:nvPr/>
        </p:nvSpPr>
        <p:spPr bwMode="auto">
          <a:xfrm>
            <a:off x="3418557" y="16087650"/>
            <a:ext cx="522579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Garra tana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6" name="Rectangle 381"/>
          <p:cNvSpPr>
            <a:spLocks noChangeArrowheads="1"/>
          </p:cNvSpPr>
          <p:nvPr/>
        </p:nvSpPr>
        <p:spPr bwMode="auto">
          <a:xfrm>
            <a:off x="3060359" y="16745962"/>
            <a:ext cx="782265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Garra taeniata </a:t>
            </a:r>
            <a:r>
              <a:rPr kumimoji="0" lang="zh-CN" altLang="zh-CN" sz="9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zh-CN" altLang="zh-CN" sz="9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7" name="Rectangle 382"/>
          <p:cNvSpPr>
            <a:spLocks noChangeArrowheads="1"/>
          </p:cNvSpPr>
          <p:nvPr/>
        </p:nvSpPr>
        <p:spPr bwMode="auto">
          <a:xfrm>
            <a:off x="3060359" y="16882057"/>
            <a:ext cx="69570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Garra taeniata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8" name="Rectangle 418"/>
          <p:cNvSpPr>
            <a:spLocks noChangeArrowheads="1"/>
          </p:cNvSpPr>
          <p:nvPr/>
        </p:nvSpPr>
        <p:spPr bwMode="auto">
          <a:xfrm>
            <a:off x="3128243" y="16232991"/>
            <a:ext cx="593111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Garra kempi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9" name="Rectangle 425"/>
          <p:cNvSpPr>
            <a:spLocks noChangeArrowheads="1"/>
          </p:cNvSpPr>
          <p:nvPr/>
        </p:nvSpPr>
        <p:spPr bwMode="auto">
          <a:xfrm>
            <a:off x="2800008" y="17020421"/>
            <a:ext cx="702115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Labeo forskalii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0" name="Rectangle 438"/>
          <p:cNvSpPr>
            <a:spLocks noChangeArrowheads="1"/>
          </p:cNvSpPr>
          <p:nvPr/>
        </p:nvSpPr>
        <p:spPr bwMode="auto">
          <a:xfrm>
            <a:off x="3073058" y="16486470"/>
            <a:ext cx="120225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Epalzeorhynchus bicornis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1" name="Rectangle 389"/>
          <p:cNvSpPr>
            <a:spLocks noChangeArrowheads="1"/>
          </p:cNvSpPr>
          <p:nvPr/>
        </p:nvSpPr>
        <p:spPr bwMode="auto">
          <a:xfrm>
            <a:off x="3949293" y="17553681"/>
            <a:ext cx="87524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Phoxinus phoxinus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2" name="Rectangle 390"/>
          <p:cNvSpPr>
            <a:spLocks noChangeArrowheads="1"/>
          </p:cNvSpPr>
          <p:nvPr/>
        </p:nvSpPr>
        <p:spPr bwMode="auto">
          <a:xfrm>
            <a:off x="4323943" y="17262440"/>
            <a:ext cx="92012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Cyprinella lutrensis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3" name="Rectangle 402"/>
          <p:cNvSpPr>
            <a:spLocks noChangeArrowheads="1"/>
          </p:cNvSpPr>
          <p:nvPr/>
        </p:nvSpPr>
        <p:spPr bwMode="auto">
          <a:xfrm>
            <a:off x="3276193" y="17677077"/>
            <a:ext cx="9073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Leuciscus leuciscus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4" name="Rectangle 411"/>
          <p:cNvSpPr>
            <a:spLocks noChangeArrowheads="1"/>
          </p:cNvSpPr>
          <p:nvPr/>
        </p:nvSpPr>
        <p:spPr bwMode="auto">
          <a:xfrm>
            <a:off x="3530192" y="17411235"/>
            <a:ext cx="99065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Rhinichthys atratulus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5" name="Rectangle 436"/>
          <p:cNvSpPr>
            <a:spLocks noChangeArrowheads="1"/>
          </p:cNvSpPr>
          <p:nvPr/>
        </p:nvSpPr>
        <p:spPr bwMode="auto">
          <a:xfrm>
            <a:off x="3263875" y="17800472"/>
            <a:ext cx="657231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Rutilus rutilus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6" name="Rectangle 327"/>
          <p:cNvSpPr>
            <a:spLocks noChangeArrowheads="1"/>
          </p:cNvSpPr>
          <p:nvPr/>
        </p:nvSpPr>
        <p:spPr bwMode="auto">
          <a:xfrm>
            <a:off x="4133019" y="18079520"/>
            <a:ext cx="100989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Tanichthys albonubes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" name="Rectangle 331"/>
          <p:cNvSpPr>
            <a:spLocks noChangeArrowheads="1"/>
          </p:cNvSpPr>
          <p:nvPr/>
        </p:nvSpPr>
        <p:spPr bwMode="auto">
          <a:xfrm>
            <a:off x="3320219" y="18347174"/>
            <a:ext cx="1609415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Sarcocheilichthys sinensis sinensis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8" name="Rectangle 368"/>
          <p:cNvSpPr>
            <a:spLocks noChangeArrowheads="1"/>
          </p:cNvSpPr>
          <p:nvPr/>
        </p:nvSpPr>
        <p:spPr bwMode="auto">
          <a:xfrm>
            <a:off x="3409119" y="18198379"/>
            <a:ext cx="580287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Gobio gobio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9" name="Rectangle 416"/>
          <p:cNvSpPr>
            <a:spLocks noChangeArrowheads="1"/>
          </p:cNvSpPr>
          <p:nvPr/>
        </p:nvSpPr>
        <p:spPr bwMode="auto">
          <a:xfrm>
            <a:off x="2768203" y="18464220"/>
            <a:ext cx="522579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Tinca tinca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0" name="Rectangle 417"/>
          <p:cNvSpPr>
            <a:spLocks noChangeArrowheads="1"/>
          </p:cNvSpPr>
          <p:nvPr/>
        </p:nvSpPr>
        <p:spPr bwMode="auto">
          <a:xfrm>
            <a:off x="4317168" y="17934806"/>
            <a:ext cx="528991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Rhodeus </a:t>
            </a:r>
            <a:r>
              <a:rPr kumimoji="0" lang="zh-CN" altLang="zh-CN" sz="9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sp</a:t>
            </a:r>
            <a:endParaRPr kumimoji="0" lang="zh-CN" altLang="zh-CN" sz="9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1" name="Rectangle 318"/>
          <p:cNvSpPr>
            <a:spLocks noChangeArrowheads="1"/>
          </p:cNvSpPr>
          <p:nvPr/>
        </p:nvSpPr>
        <p:spPr bwMode="auto">
          <a:xfrm>
            <a:off x="2480296" y="19006840"/>
            <a:ext cx="89447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Aristichthys nobilis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2" name="Rectangle 323"/>
          <p:cNvSpPr>
            <a:spLocks noChangeArrowheads="1"/>
          </p:cNvSpPr>
          <p:nvPr/>
        </p:nvSpPr>
        <p:spPr bwMode="auto">
          <a:xfrm>
            <a:off x="2480296" y="18734648"/>
            <a:ext cx="734175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Culter alburnus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3" name="Rectangle 341"/>
          <p:cNvSpPr>
            <a:spLocks noChangeArrowheads="1"/>
          </p:cNvSpPr>
          <p:nvPr/>
        </p:nvSpPr>
        <p:spPr bwMode="auto">
          <a:xfrm>
            <a:off x="2556496" y="19145204"/>
            <a:ext cx="134972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Hypophthalmichthys molitrix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4" name="Rectangle 345"/>
          <p:cNvSpPr>
            <a:spLocks noChangeArrowheads="1"/>
          </p:cNvSpPr>
          <p:nvPr/>
        </p:nvSpPr>
        <p:spPr bwMode="auto">
          <a:xfrm>
            <a:off x="2454896" y="19425559"/>
            <a:ext cx="117660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Mylopharyngodon piceus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5" name="Rectangle 386"/>
          <p:cNvSpPr>
            <a:spLocks noChangeArrowheads="1"/>
          </p:cNvSpPr>
          <p:nvPr/>
        </p:nvSpPr>
        <p:spPr bwMode="auto">
          <a:xfrm>
            <a:off x="2556496" y="19276763"/>
            <a:ext cx="118301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Ctenopharyngodon idella</a:t>
            </a:r>
            <a:endParaRPr kumimoji="0" lang="zh-CN" altLang="zh-CN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6" name="Rectangle 422"/>
          <p:cNvSpPr>
            <a:spLocks noChangeArrowheads="1"/>
          </p:cNvSpPr>
          <p:nvPr/>
        </p:nvSpPr>
        <p:spPr bwMode="auto">
          <a:xfrm>
            <a:off x="3335883" y="19665999"/>
            <a:ext cx="97783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Opsariichthys bidens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7" name="Rectangle 445"/>
          <p:cNvSpPr>
            <a:spLocks noChangeArrowheads="1"/>
          </p:cNvSpPr>
          <p:nvPr/>
        </p:nvSpPr>
        <p:spPr bwMode="auto">
          <a:xfrm>
            <a:off x="2556495" y="18870744"/>
            <a:ext cx="95859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Xenocypris argentea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8" name="Rectangle 447"/>
          <p:cNvSpPr>
            <a:spLocks noChangeArrowheads="1"/>
          </p:cNvSpPr>
          <p:nvPr/>
        </p:nvSpPr>
        <p:spPr bwMode="auto">
          <a:xfrm>
            <a:off x="2697778" y="18617604"/>
            <a:ext cx="133049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Megalobrama amblycephala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9" name="Rectangle 449"/>
          <p:cNvSpPr>
            <a:spLocks noChangeArrowheads="1"/>
          </p:cNvSpPr>
          <p:nvPr/>
        </p:nvSpPr>
        <p:spPr bwMode="auto">
          <a:xfrm>
            <a:off x="3335883" y="19529905"/>
            <a:ext cx="702115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Zacco platypus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0" name="Rectangle 315"/>
          <p:cNvSpPr>
            <a:spLocks noChangeArrowheads="1"/>
          </p:cNvSpPr>
          <p:nvPr/>
        </p:nvSpPr>
        <p:spPr bwMode="auto">
          <a:xfrm>
            <a:off x="4835351" y="19800316"/>
            <a:ext cx="66364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Danio apogon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1" name="Rectangle 360"/>
          <p:cNvSpPr>
            <a:spLocks noChangeArrowheads="1"/>
          </p:cNvSpPr>
          <p:nvPr/>
        </p:nvSpPr>
        <p:spPr bwMode="auto">
          <a:xfrm>
            <a:off x="3047851" y="19959190"/>
            <a:ext cx="109324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Myxocyprinus asiaticus</a:t>
            </a:r>
            <a:endParaRPr kumimoji="0" lang="zh-CN" altLang="zh-CN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2" name="Text Box 787"/>
          <p:cNvSpPr txBox="1">
            <a:spLocks noChangeArrowheads="1"/>
          </p:cNvSpPr>
          <p:nvPr/>
        </p:nvSpPr>
        <p:spPr bwMode="auto">
          <a:xfrm>
            <a:off x="2226145" y="4068664"/>
            <a:ext cx="43432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900" b="1" dirty="0">
                <a:latin typeface="Times New Roman" pitchFamily="18" charset="0"/>
                <a:cs typeface="Times New Roman" pitchFamily="18" charset="0"/>
              </a:rPr>
              <a:t>SCH</a:t>
            </a:r>
          </a:p>
        </p:txBody>
      </p:sp>
      <p:sp>
        <p:nvSpPr>
          <p:cNvPr id="753" name="TextBox 752"/>
          <p:cNvSpPr txBox="1"/>
          <p:nvPr/>
        </p:nvSpPr>
        <p:spPr>
          <a:xfrm>
            <a:off x="2243959" y="4573472"/>
            <a:ext cx="21602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9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zh-CN" altLang="en-US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4" name="TextBox 753"/>
          <p:cNvSpPr txBox="1"/>
          <p:nvPr/>
        </p:nvSpPr>
        <p:spPr>
          <a:xfrm>
            <a:off x="2114529" y="5694724"/>
            <a:ext cx="21602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9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endParaRPr lang="zh-CN" altLang="en-US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5" name="TextBox 754"/>
          <p:cNvSpPr txBox="1"/>
          <p:nvPr/>
        </p:nvSpPr>
        <p:spPr>
          <a:xfrm>
            <a:off x="2042975" y="6448610"/>
            <a:ext cx="21602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900" b="1" dirty="0" smtClean="0">
                <a:latin typeface="Times New Roman" pitchFamily="18" charset="0"/>
                <a:cs typeface="Times New Roman" pitchFamily="18" charset="0"/>
              </a:rPr>
              <a:t>E</a:t>
            </a:r>
            <a:endParaRPr lang="zh-CN" altLang="en-US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6" name="Text Box 788"/>
          <p:cNvSpPr txBox="1">
            <a:spLocks noChangeArrowheads="1"/>
          </p:cNvSpPr>
          <p:nvPr/>
        </p:nvSpPr>
        <p:spPr bwMode="auto">
          <a:xfrm>
            <a:off x="2412479" y="8389144"/>
            <a:ext cx="211596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900" b="1" dirty="0">
                <a:latin typeface="Times New Roman" pitchFamily="18" charset="0"/>
                <a:cs typeface="Times New Roman" pitchFamily="18" charset="0"/>
              </a:rPr>
              <a:t>SPE</a:t>
            </a:r>
          </a:p>
        </p:txBody>
      </p:sp>
      <p:sp>
        <p:nvSpPr>
          <p:cNvPr id="757" name="TextBox 756"/>
          <p:cNvSpPr txBox="1"/>
          <p:nvPr/>
        </p:nvSpPr>
        <p:spPr>
          <a:xfrm>
            <a:off x="1994448" y="9128334"/>
            <a:ext cx="21602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9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zh-CN" altLang="en-US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8" name="Text Box 785"/>
          <p:cNvSpPr txBox="1">
            <a:spLocks noChangeArrowheads="1"/>
          </p:cNvSpPr>
          <p:nvPr/>
        </p:nvSpPr>
        <p:spPr bwMode="auto">
          <a:xfrm>
            <a:off x="1332359" y="11341472"/>
            <a:ext cx="373577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900" b="1" dirty="0">
                <a:latin typeface="Times New Roman" pitchFamily="18" charset="0"/>
                <a:cs typeface="Times New Roman" pitchFamily="18" charset="0"/>
              </a:rPr>
              <a:t>BAR</a:t>
            </a:r>
          </a:p>
        </p:txBody>
      </p:sp>
      <p:sp>
        <p:nvSpPr>
          <p:cNvPr id="759" name="TextBox 758"/>
          <p:cNvSpPr txBox="1"/>
          <p:nvPr/>
        </p:nvSpPr>
        <p:spPr>
          <a:xfrm>
            <a:off x="1925485" y="11191518"/>
            <a:ext cx="21602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9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0" name="TextBox 759"/>
          <p:cNvSpPr txBox="1"/>
          <p:nvPr/>
        </p:nvSpPr>
        <p:spPr>
          <a:xfrm>
            <a:off x="1980431" y="10261352"/>
            <a:ext cx="21602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9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1" name="TextBox 760"/>
          <p:cNvSpPr txBox="1"/>
          <p:nvPr/>
        </p:nvSpPr>
        <p:spPr>
          <a:xfrm>
            <a:off x="2236589" y="12421592"/>
            <a:ext cx="21602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9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2" name="Text Box 783"/>
          <p:cNvSpPr txBox="1">
            <a:spLocks noChangeArrowheads="1"/>
          </p:cNvSpPr>
          <p:nvPr/>
        </p:nvSpPr>
        <p:spPr bwMode="auto">
          <a:xfrm>
            <a:off x="1218033" y="14046356"/>
            <a:ext cx="373577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900" b="1" dirty="0">
                <a:latin typeface="Times New Roman" pitchFamily="18" charset="0"/>
                <a:cs typeface="Times New Roman" pitchFamily="18" charset="0"/>
              </a:rPr>
              <a:t>CYN</a:t>
            </a:r>
          </a:p>
        </p:txBody>
      </p:sp>
      <p:sp>
        <p:nvSpPr>
          <p:cNvPr id="763" name="Text Box 784"/>
          <p:cNvSpPr txBox="1">
            <a:spLocks noChangeArrowheads="1"/>
          </p:cNvSpPr>
          <p:nvPr/>
        </p:nvSpPr>
        <p:spPr bwMode="auto">
          <a:xfrm>
            <a:off x="1386553" y="16856398"/>
            <a:ext cx="373577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900" b="1" dirty="0">
                <a:latin typeface="Times New Roman" pitchFamily="18" charset="0"/>
                <a:cs typeface="Times New Roman" pitchFamily="18" charset="0"/>
              </a:rPr>
              <a:t>LAB</a:t>
            </a:r>
          </a:p>
        </p:txBody>
      </p:sp>
      <p:sp>
        <p:nvSpPr>
          <p:cNvPr id="764" name="Text Box 786"/>
          <p:cNvSpPr txBox="1">
            <a:spLocks noChangeArrowheads="1"/>
          </p:cNvSpPr>
          <p:nvPr/>
        </p:nvSpPr>
        <p:spPr bwMode="auto">
          <a:xfrm>
            <a:off x="709687" y="18432164"/>
            <a:ext cx="360363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900" b="1" dirty="0">
                <a:latin typeface="Times New Roman" pitchFamily="18" charset="0"/>
                <a:cs typeface="Times New Roman" pitchFamily="18" charset="0"/>
              </a:rPr>
              <a:t>CYD</a:t>
            </a:r>
          </a:p>
        </p:txBody>
      </p:sp>
      <p:sp>
        <p:nvSpPr>
          <p:cNvPr id="765" name="Freeform 175"/>
          <p:cNvSpPr>
            <a:spLocks/>
          </p:cNvSpPr>
          <p:nvPr/>
        </p:nvSpPr>
        <p:spPr bwMode="auto">
          <a:xfrm flipV="1">
            <a:off x="514871" y="20208626"/>
            <a:ext cx="882000" cy="169200"/>
          </a:xfrm>
          <a:custGeom>
            <a:avLst/>
            <a:gdLst/>
            <a:ahLst/>
            <a:cxnLst>
              <a:cxn ang="0">
                <a:pos x="2138" y="0"/>
              </a:cxn>
              <a:cxn ang="0">
                <a:pos x="0" y="0"/>
              </a:cxn>
              <a:cxn ang="0">
                <a:pos x="0" y="155"/>
              </a:cxn>
            </a:cxnLst>
            <a:rect l="0" t="0" r="r" b="b"/>
            <a:pathLst>
              <a:path w="2138" h="155">
                <a:moveTo>
                  <a:pt x="2138" y="0"/>
                </a:moveTo>
                <a:lnTo>
                  <a:pt x="0" y="0"/>
                </a:lnTo>
                <a:lnTo>
                  <a:pt x="0" y="155"/>
                </a:ln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6" name="Rectangle 323"/>
          <p:cNvSpPr>
            <a:spLocks noChangeArrowheads="1"/>
          </p:cNvSpPr>
          <p:nvPr/>
        </p:nvSpPr>
        <p:spPr bwMode="auto">
          <a:xfrm>
            <a:off x="3274541" y="20274656"/>
            <a:ext cx="814325" cy="13849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 sz="900" i="1" dirty="0" err="1">
                <a:solidFill>
                  <a:srgbClr val="000000"/>
                </a:solidFill>
                <a:latin typeface="Times New Roman" pitchFamily="18" charset="0"/>
              </a:rPr>
              <a:t>Gyrinocheilus</a:t>
            </a:r>
            <a:r>
              <a:rPr lang="en-US" altLang="zh-CN" sz="900" i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altLang="zh-CN" sz="900" dirty="0">
                <a:solidFill>
                  <a:srgbClr val="000000"/>
                </a:solidFill>
                <a:latin typeface="Times New Roman" pitchFamily="18" charset="0"/>
              </a:rPr>
              <a:t>sp.</a:t>
            </a:r>
            <a:endParaRPr lang="en-US" altLang="zh-CN" sz="900" dirty="0"/>
          </a:p>
        </p:txBody>
      </p:sp>
      <p:sp>
        <p:nvSpPr>
          <p:cNvPr id="767" name="Rectangle 393"/>
          <p:cNvSpPr>
            <a:spLocks noChangeArrowheads="1"/>
          </p:cNvSpPr>
          <p:nvPr/>
        </p:nvSpPr>
        <p:spPr bwMode="auto">
          <a:xfrm>
            <a:off x="4634185" y="20101048"/>
            <a:ext cx="654025" cy="13849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 sz="900" i="1">
                <a:solidFill>
                  <a:srgbClr val="000000"/>
                </a:solidFill>
                <a:latin typeface="Times New Roman" pitchFamily="18" charset="0"/>
              </a:rPr>
              <a:t>Misgurnus </a:t>
            </a:r>
            <a:r>
              <a:rPr lang="en-US" altLang="zh-CN" sz="900">
                <a:solidFill>
                  <a:srgbClr val="000000"/>
                </a:solidFill>
                <a:latin typeface="Times New Roman" pitchFamily="18" charset="0"/>
              </a:rPr>
              <a:t>sp.</a:t>
            </a:r>
            <a:endParaRPr lang="en-US" altLang="zh-CN" sz="900"/>
          </a:p>
        </p:txBody>
      </p:sp>
      <p:sp>
        <p:nvSpPr>
          <p:cNvPr id="768" name="Rectangle 514"/>
          <p:cNvSpPr>
            <a:spLocks noChangeArrowheads="1"/>
          </p:cNvSpPr>
          <p:nvPr/>
        </p:nvSpPr>
        <p:spPr bwMode="auto">
          <a:xfrm>
            <a:off x="169689" y="18311390"/>
            <a:ext cx="480901" cy="10772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1</a:t>
            </a:r>
            <a:r>
              <a:rPr kumimoji="0" lang="en-US" altLang="zh-CN" sz="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/100/100/30</a:t>
            </a:r>
            <a:endParaRPr kumimoji="0" lang="zh-CN" altLang="zh-CN" sz="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2111</TotalTime>
  <Words>394</Words>
  <Application>Microsoft Office PowerPoint</Application>
  <PresentationFormat>自定义</PresentationFormat>
  <Paragraphs>190</Paragraphs>
  <Slides>1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默认设计模板</vt:lpstr>
      <vt:lpstr>幻灯片 1</vt:lpstr>
    </vt:vector>
  </TitlesOfParts>
  <Company>ihb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ichthy</dc:creator>
  <cp:lastModifiedBy>Wang Xuzhen</cp:lastModifiedBy>
  <cp:revision>72</cp:revision>
  <dcterms:created xsi:type="dcterms:W3CDTF">2010-01-04T03:03:00Z</dcterms:created>
  <dcterms:modified xsi:type="dcterms:W3CDTF">2016-06-23T09:31:01Z</dcterms:modified>
</cp:coreProperties>
</file>