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74" y="-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2016/2/19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2016/2/19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2016/2/19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2016/2/19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2016/2/19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2016/2/19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2016/2/19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2016/2/19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2016/2/19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2016/2/19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2016/2/19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t>2016/2/19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973569" y="331782"/>
            <a:ext cx="78656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b="1" dirty="0" smtClean="0"/>
              <a:t>Supplementary Figure </a:t>
            </a:r>
            <a:r>
              <a:rPr lang="en-US" altLang="zh-CN" b="1" dirty="0"/>
              <a:t>1</a:t>
            </a:r>
            <a:r>
              <a:rPr lang="en-US" altLang="zh-CN" b="1" dirty="0" smtClean="0"/>
              <a:t>.</a:t>
            </a:r>
            <a:r>
              <a:rPr lang="en-US" altLang="zh-CN" dirty="0" smtClean="0"/>
              <a:t> </a:t>
            </a:r>
            <a:r>
              <a:rPr lang="en-US" altLang="zh-CN" dirty="0"/>
              <a:t>A</a:t>
            </a:r>
            <a:r>
              <a:rPr lang="en-US" altLang="zh-CN" dirty="0" smtClean="0"/>
              <a:t>xial CT Images of Targeted Tumor Lesions</a:t>
            </a:r>
            <a:endParaRPr lang="zh-CN" altLang="en-US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53" y="1215041"/>
            <a:ext cx="4465676" cy="2854452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4383" y="1215040"/>
            <a:ext cx="4430196" cy="2854452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245133" y="4176582"/>
            <a:ext cx="876294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zh-CN" dirty="0" smtClean="0"/>
              <a:t>Two tumor lesions </a:t>
            </a:r>
            <a:r>
              <a:rPr lang="en-US" altLang="zh-CN" dirty="0"/>
              <a:t>in size of 38.1mm×23.7mm </a:t>
            </a:r>
            <a:r>
              <a:rPr lang="en-US" altLang="zh-CN" dirty="0" smtClean="0"/>
              <a:t>(</a:t>
            </a:r>
            <a:r>
              <a:rPr lang="en-US" altLang="zh-CN" b="1" dirty="0" smtClean="0"/>
              <a:t>left panel</a:t>
            </a:r>
            <a:r>
              <a:rPr lang="en-US" altLang="zh-CN" dirty="0" smtClean="0"/>
              <a:t>) and </a:t>
            </a:r>
            <a:r>
              <a:rPr lang="en-US" altLang="zh-CN" dirty="0"/>
              <a:t>33.6mm×22.8mm </a:t>
            </a:r>
            <a:r>
              <a:rPr lang="en-US" altLang="zh-CN" dirty="0" smtClean="0"/>
              <a:t>(</a:t>
            </a:r>
            <a:r>
              <a:rPr lang="en-US" altLang="zh-CN" b="1" dirty="0" smtClean="0"/>
              <a:t>right panel</a:t>
            </a:r>
            <a:r>
              <a:rPr lang="en-US" altLang="zh-CN" dirty="0" smtClean="0"/>
              <a:t>) were </a:t>
            </a:r>
            <a:r>
              <a:rPr lang="en-US" altLang="zh-CN" dirty="0"/>
              <a:t>confirmed as seminal vesicle carcinoma located at right upper outer quadrant and </a:t>
            </a:r>
            <a:r>
              <a:rPr lang="en-US" altLang="zh-CN" dirty="0" smtClean="0"/>
              <a:t>inferior</a:t>
            </a:r>
            <a:r>
              <a:rPr lang="en-US" altLang="zh-CN" dirty="0"/>
              <a:t> xiphoid process </a:t>
            </a:r>
            <a:r>
              <a:rPr lang="en-US" altLang="zh-CN" dirty="0" smtClean="0"/>
              <a:t>region respectively </a:t>
            </a:r>
            <a:r>
              <a:rPr lang="en-US" altLang="zh-CN" dirty="0"/>
              <a:t>demonstrated by axial </a:t>
            </a:r>
            <a:r>
              <a:rPr lang="en-US" altLang="zh-CN" dirty="0" smtClean="0"/>
              <a:t>CT.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728206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CCE8C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42</Words>
  <Application>Microsoft Office PowerPoint</Application>
  <PresentationFormat>全屏显示(4:3)</PresentationFormat>
  <Paragraphs>2</Paragraphs>
  <Slides>1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2" baseType="lpstr">
      <vt:lpstr>Office 主题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Administrator</dc:creator>
  <cp:lastModifiedBy>Administrator</cp:lastModifiedBy>
  <cp:revision>2</cp:revision>
  <dcterms:created xsi:type="dcterms:W3CDTF">2016-02-19T03:49:03Z</dcterms:created>
  <dcterms:modified xsi:type="dcterms:W3CDTF">2016-02-19T03:49:43Z</dcterms:modified>
</cp:coreProperties>
</file>