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30"/>
    <p:restoredTop sz="94676"/>
  </p:normalViewPr>
  <p:slideViewPr>
    <p:cSldViewPr snapToGrid="0">
      <p:cViewPr varScale="1">
        <p:scale>
          <a:sx n="70" d="100"/>
          <a:sy n="70" d="100"/>
        </p:scale>
        <p:origin x="200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FD135E-F7F4-F109-8F57-F87D9A98A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C9D9DD0-ECD5-55FA-7FDE-D21BE4CF2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5834-462F-CD71-B71C-D1DA03F4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CFB8B0-1F8C-2A82-1D80-553CE8A55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A35D80-20D9-F6DB-21C1-137262DB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20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267FD1-470C-DDE6-2E49-AC970818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95F40B-63C3-D866-ADDA-CC0D180D6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8BD821-3D9B-16FF-3E79-4FCE7381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53D680-3518-3F95-48C4-6B516F77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0E074D-7FBB-7C9C-2B14-A785B8FDD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002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4A2A53-D5ED-5982-52D8-3B3221DA0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B8864C-5658-8EF7-D654-AEB8D224D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16162B-11BA-7AA8-EA66-0A68CDC06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6E1274-BEBF-C3A9-7028-4DD9F78C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EF6852-EBB4-9ED2-AFB1-CB270E39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7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5E184C-2AC4-C55E-8E93-39F66E41C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507BAD-7100-D812-93A5-8C43B311E5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E99E61D-AA20-BC52-AE0C-BC6571283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E754A9-9956-C4B0-F35C-7E6F91C96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8772C0-E282-B18D-4B32-ADD5797F6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3585D56-DB91-4D90-5E01-400DA52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92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64FC65-1B32-13F5-BEA3-BC8521CE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6B9A74-3EC9-E38F-0AA6-638C0B2C2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DCE00A-ED7C-EF04-E23A-0E4E9AE91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04E17FF-82FA-506A-40A5-BDA81069E0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640E8C8-2D72-444E-DACE-94DDEE108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CA97A66-52F0-AD02-F2BF-8D9244C1E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7B42B7B-A6AA-91CE-723E-5BB3ADEB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E2010C2-3D1F-3D87-4F7E-777EC3CD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38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4C629C-048D-E85D-4C11-051414DB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47014A2-0B4F-BD62-8380-0BE3D137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B89DE71-75B4-D845-7977-FB3CFFC0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BE9585D-7E1E-A2AB-C4E0-981A4B5AD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006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D8E7D68-8F7C-9ECE-604E-B2D695A58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F48BDFF-6201-9F94-66A4-0521AD8C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723B6E-D53E-8C2B-027E-F15F90B6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10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08CCBB-92AF-7471-AC81-52DB8EA26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FC39DE-485D-25E4-66BE-8DC37A54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3F0C7C-CD25-FA5F-93BA-B63A86DEF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2D8CCBA-4E04-2A78-402A-C36A555E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A0AFFBA-4E4C-3663-579C-0717078E1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AED1FA2-D858-5575-7906-FBAA14107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92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BEF051-7C9D-6D1E-64D2-D7164FB02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831DA5-8CC9-7A28-E598-7046FEE8A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D9A2D2-47CA-0ACC-B885-A0D139DB4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57BC9D4-51A7-C6C1-6F1B-BEF0C350A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042D84-44DF-0EB4-7796-C61D1478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2CF624-32B2-0550-EC92-D14D16C77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80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6BA73A-BF79-9E3C-9DC9-0C25299DB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436DA4-5EB6-C988-A0EB-92050B4A8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9D5C2E-CEC0-8219-B328-AE2B4E87B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11A8BD-E294-F49F-2204-A0F6CC14C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3C9F70-EDFE-FE80-AC60-78BEADF4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07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5B6B914-BB73-AFA0-C1CB-04FFDED1D4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E87C79-DBFF-13E1-C564-09D8A06EE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B57953C-AAE4-65C4-FB8E-BE431C79C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339B4D-85C8-FED3-6A4A-0280FA6B0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77B348-BF6C-16F2-4E46-A1281649E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01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0AF953E-A692-D94C-219A-00FBAF99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EA0375-4383-FC65-09D6-A96D1B3BD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E1A7F2-0E57-D8C3-2C55-17A1034125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5955B3-0077-7F4F-84AB-59855BAC6527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48E219-067B-47C6-42F6-D54692836B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001D67-3D97-96A0-6DDB-3DB5ED6C7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1F4FCA-1BC1-8A43-9A3F-B65F23C51B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7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3FD5CBD-79D1-4FE9-16C8-8BB1F4B3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79929"/>
            <a:ext cx="7772400" cy="529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76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牧田　憲二</dc:creator>
  <cp:lastModifiedBy>牧田　憲二</cp:lastModifiedBy>
  <cp:revision>1</cp:revision>
  <dcterms:created xsi:type="dcterms:W3CDTF">2026-05-31T22:03:48Z</dcterms:created>
  <dcterms:modified xsi:type="dcterms:W3CDTF">2026-05-31T22:04:14Z</dcterms:modified>
</cp:coreProperties>
</file>