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59436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>
        <p:scale>
          <a:sx n="125" d="100"/>
          <a:sy n="125" d="100"/>
        </p:scale>
        <p:origin x="2400" y="-2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770" y="1496484"/>
            <a:ext cx="5052060" cy="3183467"/>
          </a:xfrm>
        </p:spPr>
        <p:txBody>
          <a:bodyPr anchor="b"/>
          <a:lstStyle>
            <a:lvl1pPr algn="ctr">
              <a:defRPr sz="39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802717"/>
            <a:ext cx="4457700" cy="2207683"/>
          </a:xfrm>
        </p:spPr>
        <p:txBody>
          <a:bodyPr/>
          <a:lstStyle>
            <a:lvl1pPr marL="0" indent="0" algn="ctr">
              <a:buNone/>
              <a:defRPr sz="1560"/>
            </a:lvl1pPr>
            <a:lvl2pPr marL="297180" indent="0" algn="ctr">
              <a:buNone/>
              <a:defRPr sz="1300"/>
            </a:lvl2pPr>
            <a:lvl3pPr marL="594360" indent="0" algn="ctr">
              <a:buNone/>
              <a:defRPr sz="1170"/>
            </a:lvl3pPr>
            <a:lvl4pPr marL="891540" indent="0" algn="ctr">
              <a:buNone/>
              <a:defRPr sz="1040"/>
            </a:lvl4pPr>
            <a:lvl5pPr marL="1188720" indent="0" algn="ctr">
              <a:buNone/>
              <a:defRPr sz="1040"/>
            </a:lvl5pPr>
            <a:lvl6pPr marL="1485900" indent="0" algn="ctr">
              <a:buNone/>
              <a:defRPr sz="1040"/>
            </a:lvl6pPr>
            <a:lvl7pPr marL="1783080" indent="0" algn="ctr">
              <a:buNone/>
              <a:defRPr sz="1040"/>
            </a:lvl7pPr>
            <a:lvl8pPr marL="2080260" indent="0" algn="ctr">
              <a:buNone/>
              <a:defRPr sz="1040"/>
            </a:lvl8pPr>
            <a:lvl9pPr marL="2377440" indent="0" algn="ctr">
              <a:buNone/>
              <a:defRPr sz="10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48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44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527" y="2279653"/>
            <a:ext cx="5126355" cy="3803649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527" y="6119286"/>
            <a:ext cx="5126355" cy="2000249"/>
          </a:xfrm>
        </p:spPr>
        <p:txBody>
          <a:bodyPr/>
          <a:lstStyle>
            <a:lvl1pPr marL="0" indent="0">
              <a:buNone/>
              <a:defRPr sz="1560">
                <a:solidFill>
                  <a:schemeClr val="tx1"/>
                </a:solidFill>
              </a:defRPr>
            </a:lvl1pPr>
            <a:lvl2pPr marL="29718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594360" indent="0">
              <a:buNone/>
              <a:defRPr sz="1170">
                <a:solidFill>
                  <a:schemeClr val="tx1">
                    <a:tint val="75000"/>
                  </a:schemeClr>
                </a:solidFill>
              </a:defRPr>
            </a:lvl3pPr>
            <a:lvl4pPr marL="891540" indent="0">
              <a:buNone/>
              <a:defRPr sz="1040">
                <a:solidFill>
                  <a:schemeClr val="tx1">
                    <a:tint val="75000"/>
                  </a:schemeClr>
                </a:solidFill>
              </a:defRPr>
            </a:lvl4pPr>
            <a:lvl5pPr marL="1188720" indent="0">
              <a:buNone/>
              <a:defRPr sz="1040">
                <a:solidFill>
                  <a:schemeClr val="tx1">
                    <a:tint val="75000"/>
                  </a:schemeClr>
                </a:solidFill>
              </a:defRPr>
            </a:lvl5pPr>
            <a:lvl6pPr marL="1485900" indent="0">
              <a:buNone/>
              <a:defRPr sz="1040">
                <a:solidFill>
                  <a:schemeClr val="tx1">
                    <a:tint val="75000"/>
                  </a:schemeClr>
                </a:solidFill>
              </a:defRPr>
            </a:lvl6pPr>
            <a:lvl7pPr marL="1783080" indent="0">
              <a:buNone/>
              <a:defRPr sz="1040">
                <a:solidFill>
                  <a:schemeClr val="tx1">
                    <a:tint val="75000"/>
                  </a:schemeClr>
                </a:solidFill>
              </a:defRPr>
            </a:lvl7pPr>
            <a:lvl8pPr marL="2080260" indent="0">
              <a:buNone/>
              <a:defRPr sz="1040">
                <a:solidFill>
                  <a:schemeClr val="tx1">
                    <a:tint val="75000"/>
                  </a:schemeClr>
                </a:solidFill>
              </a:defRPr>
            </a:lvl8pPr>
            <a:lvl9pPr marL="2377440" indent="0">
              <a:buNone/>
              <a:defRPr sz="1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19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8623" y="2434167"/>
            <a:ext cx="2526030" cy="5801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08948" y="2434167"/>
            <a:ext cx="2526030" cy="5801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074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97" y="486836"/>
            <a:ext cx="5126355" cy="17674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9397" y="2241551"/>
            <a:ext cx="2514421" cy="1098549"/>
          </a:xfrm>
        </p:spPr>
        <p:txBody>
          <a:bodyPr anchor="b"/>
          <a:lstStyle>
            <a:lvl1pPr marL="0" indent="0">
              <a:buNone/>
              <a:defRPr sz="1560" b="1"/>
            </a:lvl1pPr>
            <a:lvl2pPr marL="297180" indent="0">
              <a:buNone/>
              <a:defRPr sz="1300" b="1"/>
            </a:lvl2pPr>
            <a:lvl3pPr marL="594360" indent="0">
              <a:buNone/>
              <a:defRPr sz="1170" b="1"/>
            </a:lvl3pPr>
            <a:lvl4pPr marL="891540" indent="0">
              <a:buNone/>
              <a:defRPr sz="1040" b="1"/>
            </a:lvl4pPr>
            <a:lvl5pPr marL="1188720" indent="0">
              <a:buNone/>
              <a:defRPr sz="1040" b="1"/>
            </a:lvl5pPr>
            <a:lvl6pPr marL="1485900" indent="0">
              <a:buNone/>
              <a:defRPr sz="1040" b="1"/>
            </a:lvl6pPr>
            <a:lvl7pPr marL="1783080" indent="0">
              <a:buNone/>
              <a:defRPr sz="1040" b="1"/>
            </a:lvl7pPr>
            <a:lvl8pPr marL="2080260" indent="0">
              <a:buNone/>
              <a:defRPr sz="1040" b="1"/>
            </a:lvl8pPr>
            <a:lvl9pPr marL="2377440" indent="0">
              <a:buNone/>
              <a:defRPr sz="10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9397" y="3340100"/>
            <a:ext cx="2514421" cy="4912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08948" y="2241551"/>
            <a:ext cx="2526804" cy="1098549"/>
          </a:xfrm>
        </p:spPr>
        <p:txBody>
          <a:bodyPr anchor="b"/>
          <a:lstStyle>
            <a:lvl1pPr marL="0" indent="0">
              <a:buNone/>
              <a:defRPr sz="1560" b="1"/>
            </a:lvl1pPr>
            <a:lvl2pPr marL="297180" indent="0">
              <a:buNone/>
              <a:defRPr sz="1300" b="1"/>
            </a:lvl2pPr>
            <a:lvl3pPr marL="594360" indent="0">
              <a:buNone/>
              <a:defRPr sz="1170" b="1"/>
            </a:lvl3pPr>
            <a:lvl4pPr marL="891540" indent="0">
              <a:buNone/>
              <a:defRPr sz="1040" b="1"/>
            </a:lvl4pPr>
            <a:lvl5pPr marL="1188720" indent="0">
              <a:buNone/>
              <a:defRPr sz="1040" b="1"/>
            </a:lvl5pPr>
            <a:lvl6pPr marL="1485900" indent="0">
              <a:buNone/>
              <a:defRPr sz="1040" b="1"/>
            </a:lvl6pPr>
            <a:lvl7pPr marL="1783080" indent="0">
              <a:buNone/>
              <a:defRPr sz="1040" b="1"/>
            </a:lvl7pPr>
            <a:lvl8pPr marL="2080260" indent="0">
              <a:buNone/>
              <a:defRPr sz="1040" b="1"/>
            </a:lvl8pPr>
            <a:lvl9pPr marL="2377440" indent="0">
              <a:buNone/>
              <a:defRPr sz="10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08948" y="3340100"/>
            <a:ext cx="2526804" cy="4912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86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620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12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97" y="609600"/>
            <a:ext cx="1916966" cy="2133600"/>
          </a:xfrm>
        </p:spPr>
        <p:txBody>
          <a:bodyPr anchor="b"/>
          <a:lstStyle>
            <a:lvl1pPr>
              <a:defRPr sz="20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6804" y="1316569"/>
            <a:ext cx="3008948" cy="6498167"/>
          </a:xfrm>
        </p:spPr>
        <p:txBody>
          <a:bodyPr/>
          <a:lstStyle>
            <a:lvl1pPr>
              <a:defRPr sz="2080"/>
            </a:lvl1pPr>
            <a:lvl2pPr>
              <a:defRPr sz="1820"/>
            </a:lvl2pPr>
            <a:lvl3pPr>
              <a:defRPr sz="156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9397" y="2743200"/>
            <a:ext cx="1916966" cy="5082117"/>
          </a:xfrm>
        </p:spPr>
        <p:txBody>
          <a:bodyPr/>
          <a:lstStyle>
            <a:lvl1pPr marL="0" indent="0">
              <a:buNone/>
              <a:defRPr sz="1040"/>
            </a:lvl1pPr>
            <a:lvl2pPr marL="297180" indent="0">
              <a:buNone/>
              <a:defRPr sz="910"/>
            </a:lvl2pPr>
            <a:lvl3pPr marL="594360" indent="0">
              <a:buNone/>
              <a:defRPr sz="780"/>
            </a:lvl3pPr>
            <a:lvl4pPr marL="891540" indent="0">
              <a:buNone/>
              <a:defRPr sz="650"/>
            </a:lvl4pPr>
            <a:lvl5pPr marL="1188720" indent="0">
              <a:buNone/>
              <a:defRPr sz="650"/>
            </a:lvl5pPr>
            <a:lvl6pPr marL="1485900" indent="0">
              <a:buNone/>
              <a:defRPr sz="650"/>
            </a:lvl6pPr>
            <a:lvl7pPr marL="1783080" indent="0">
              <a:buNone/>
              <a:defRPr sz="650"/>
            </a:lvl7pPr>
            <a:lvl8pPr marL="2080260" indent="0">
              <a:buNone/>
              <a:defRPr sz="650"/>
            </a:lvl8pPr>
            <a:lvl9pPr marL="2377440" indent="0">
              <a:buNone/>
              <a:defRPr sz="6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75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97" y="609600"/>
            <a:ext cx="1916966" cy="2133600"/>
          </a:xfrm>
        </p:spPr>
        <p:txBody>
          <a:bodyPr anchor="b"/>
          <a:lstStyle>
            <a:lvl1pPr>
              <a:defRPr sz="20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26804" y="1316569"/>
            <a:ext cx="3008948" cy="6498167"/>
          </a:xfrm>
        </p:spPr>
        <p:txBody>
          <a:bodyPr anchor="t"/>
          <a:lstStyle>
            <a:lvl1pPr marL="0" indent="0">
              <a:buNone/>
              <a:defRPr sz="2080"/>
            </a:lvl1pPr>
            <a:lvl2pPr marL="297180" indent="0">
              <a:buNone/>
              <a:defRPr sz="1820"/>
            </a:lvl2pPr>
            <a:lvl3pPr marL="594360" indent="0">
              <a:buNone/>
              <a:defRPr sz="1560"/>
            </a:lvl3pPr>
            <a:lvl4pPr marL="891540" indent="0">
              <a:buNone/>
              <a:defRPr sz="1300"/>
            </a:lvl4pPr>
            <a:lvl5pPr marL="1188720" indent="0">
              <a:buNone/>
              <a:defRPr sz="1300"/>
            </a:lvl5pPr>
            <a:lvl6pPr marL="1485900" indent="0">
              <a:buNone/>
              <a:defRPr sz="1300"/>
            </a:lvl6pPr>
            <a:lvl7pPr marL="1783080" indent="0">
              <a:buNone/>
              <a:defRPr sz="1300"/>
            </a:lvl7pPr>
            <a:lvl8pPr marL="2080260" indent="0">
              <a:buNone/>
              <a:defRPr sz="1300"/>
            </a:lvl8pPr>
            <a:lvl9pPr marL="2377440" indent="0">
              <a:buNone/>
              <a:defRPr sz="13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9397" y="2743200"/>
            <a:ext cx="1916966" cy="5082117"/>
          </a:xfrm>
        </p:spPr>
        <p:txBody>
          <a:bodyPr/>
          <a:lstStyle>
            <a:lvl1pPr marL="0" indent="0">
              <a:buNone/>
              <a:defRPr sz="1040"/>
            </a:lvl1pPr>
            <a:lvl2pPr marL="297180" indent="0">
              <a:buNone/>
              <a:defRPr sz="910"/>
            </a:lvl2pPr>
            <a:lvl3pPr marL="594360" indent="0">
              <a:buNone/>
              <a:defRPr sz="780"/>
            </a:lvl3pPr>
            <a:lvl4pPr marL="891540" indent="0">
              <a:buNone/>
              <a:defRPr sz="650"/>
            </a:lvl4pPr>
            <a:lvl5pPr marL="1188720" indent="0">
              <a:buNone/>
              <a:defRPr sz="650"/>
            </a:lvl5pPr>
            <a:lvl6pPr marL="1485900" indent="0">
              <a:buNone/>
              <a:defRPr sz="650"/>
            </a:lvl6pPr>
            <a:lvl7pPr marL="1783080" indent="0">
              <a:buNone/>
              <a:defRPr sz="650"/>
            </a:lvl7pPr>
            <a:lvl8pPr marL="2080260" indent="0">
              <a:buNone/>
              <a:defRPr sz="650"/>
            </a:lvl8pPr>
            <a:lvl9pPr marL="2377440" indent="0">
              <a:buNone/>
              <a:defRPr sz="6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63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78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53389" y="486834"/>
            <a:ext cx="1281589" cy="77491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8623" y="486834"/>
            <a:ext cx="3770471" cy="77491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04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8623" y="486836"/>
            <a:ext cx="512635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623" y="2434167"/>
            <a:ext cx="512635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8623" y="8475136"/>
            <a:ext cx="133731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9D3CF-388F-4B98-B823-375CFCCE6E91}" type="datetimeFigureOut">
              <a:rPr lang="en-GB" smtClean="0"/>
              <a:t>02/04/2025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8818" y="8475136"/>
            <a:ext cx="200596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7668" y="8475136"/>
            <a:ext cx="133731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889A1-ED3A-470A-8EFC-543FC72808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70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94360" rtl="0" eaLnBrk="1" latinLnBrk="0" hangingPunct="1">
        <a:lnSpc>
          <a:spcPct val="90000"/>
        </a:lnSpc>
        <a:spcBef>
          <a:spcPct val="0"/>
        </a:spcBef>
        <a:buNone/>
        <a:defRPr sz="2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8590" indent="-148590" algn="l" defTabSz="59436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1820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4013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4pPr>
      <a:lvl5pPr marL="133731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5pPr>
      <a:lvl6pPr marL="163449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6pPr>
      <a:lvl7pPr marL="193167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7pPr>
      <a:lvl8pPr marL="222885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8pPr>
      <a:lvl9pPr marL="252603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1pPr>
      <a:lvl2pPr marL="29718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2pPr>
      <a:lvl3pPr marL="59436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5pPr>
      <a:lvl6pPr marL="148590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7pPr>
      <a:lvl8pPr marL="208026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trees with blue plastic bags&#10;&#10;Description automatically generated">
            <a:extLst>
              <a:ext uri="{FF2B5EF4-FFF2-40B4-BE49-F238E27FC236}">
                <a16:creationId xmlns:a16="http://schemas.microsoft.com/office/drawing/2014/main" id="{754ECB77-282A-F07B-37FA-D3EF173BB9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6" y="4816639"/>
            <a:ext cx="5516302" cy="413722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015F36C-EF69-D5F4-EA18-3E4FA31889C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45142" y="190504"/>
            <a:ext cx="5515246" cy="4616912"/>
            <a:chOff x="158387" y="141236"/>
            <a:chExt cx="8847133" cy="6575527"/>
          </a:xfrm>
        </p:grpSpPr>
        <p:pic>
          <p:nvPicPr>
            <p:cNvPr id="11" name="Picture 10" descr="A picture containing outdoor, mountain, nature, tree&#10;&#10;Description automatically generated">
              <a:extLst>
                <a:ext uri="{FF2B5EF4-FFF2-40B4-BE49-F238E27FC236}">
                  <a16:creationId xmlns:a16="http://schemas.microsoft.com/office/drawing/2014/main" id="{321BFAD1-5142-AB3C-C936-8D5C0DAE86E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" b="2986"/>
            <a:stretch/>
          </p:blipFill>
          <p:spPr>
            <a:xfrm>
              <a:off x="4664044" y="3322321"/>
              <a:ext cx="4341476" cy="3394441"/>
            </a:xfrm>
            <a:prstGeom prst="rect">
              <a:avLst/>
            </a:prstGeom>
          </p:spPr>
        </p:pic>
        <p:pic>
          <p:nvPicPr>
            <p:cNvPr id="13" name="Picture 12" descr="A picture containing grass, outdoor&#10;&#10;Description automatically generated">
              <a:extLst>
                <a:ext uri="{FF2B5EF4-FFF2-40B4-BE49-F238E27FC236}">
                  <a16:creationId xmlns:a16="http://schemas.microsoft.com/office/drawing/2014/main" id="{52F88191-253D-0AD9-E903-EDB0496F1AD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37" b="12276"/>
            <a:stretch/>
          </p:blipFill>
          <p:spPr>
            <a:xfrm>
              <a:off x="158387" y="141236"/>
              <a:ext cx="4348413" cy="3013444"/>
            </a:xfrm>
            <a:prstGeom prst="rect">
              <a:avLst/>
            </a:prstGeom>
          </p:spPr>
        </p:pic>
        <p:pic>
          <p:nvPicPr>
            <p:cNvPr id="7" name="Picture 6" descr="A picture containing grass, outdoor, bench&#10;&#10;Description automatically generated">
              <a:extLst>
                <a:ext uri="{FF2B5EF4-FFF2-40B4-BE49-F238E27FC236}">
                  <a16:creationId xmlns:a16="http://schemas.microsoft.com/office/drawing/2014/main" id="{8D5DA4DA-9BC9-B4EC-EDF3-6E025FDBC7B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0" r="3" b="12407"/>
            <a:stretch/>
          </p:blipFill>
          <p:spPr>
            <a:xfrm>
              <a:off x="4652441" y="141236"/>
              <a:ext cx="4353079" cy="3013444"/>
            </a:xfrm>
            <a:prstGeom prst="rect">
              <a:avLst/>
            </a:prstGeom>
          </p:spPr>
        </p:pic>
        <p:pic>
          <p:nvPicPr>
            <p:cNvPr id="9" name="Picture 8" descr="A picture containing tree, outdoor, sky, plant&#10;&#10;Description automatically generated">
              <a:extLst>
                <a:ext uri="{FF2B5EF4-FFF2-40B4-BE49-F238E27FC236}">
                  <a16:creationId xmlns:a16="http://schemas.microsoft.com/office/drawing/2014/main" id="{5D7B2FC7-ECCA-1512-CC5D-3E10D023CF8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9" b="13493"/>
            <a:stretch/>
          </p:blipFill>
          <p:spPr>
            <a:xfrm>
              <a:off x="158388" y="3322320"/>
              <a:ext cx="4348412" cy="3394443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8E8E7F7-1F81-8563-DFD6-83124215E4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44086" y="157770"/>
            <a:ext cx="4251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F70ECF-FD4C-A5C4-9865-F8EA4779B1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1262" y="168352"/>
            <a:ext cx="40748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B7EEBB-E1B7-D2C9-23C7-015F934331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44086" y="2406279"/>
            <a:ext cx="40748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972A99-0A40-1F4F-F19E-08176FA6CB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1185" y="2397867"/>
            <a:ext cx="389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142F7D-B6E1-ED22-BD1C-A69C57D53CB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295" y="4801381"/>
            <a:ext cx="389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GB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470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</TotalTime>
  <Words>5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Jinlong Zhang</dc:creator>
  <cp:lastModifiedBy>Jinlong Zhang</cp:lastModifiedBy>
  <cp:revision>25</cp:revision>
  <dcterms:created xsi:type="dcterms:W3CDTF">2022-12-02T03:09:58Z</dcterms:created>
  <dcterms:modified xsi:type="dcterms:W3CDTF">2025-04-02T02:37:15Z</dcterms:modified>
</cp:coreProperties>
</file>