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footer5.xml" ContentType="application/vnd.openxmlformats-officedocument.wordprocessingml.footer+xml"/>
  <Override PartName="/word/header6.xml" ContentType="application/vnd.openxmlformats-officedocument.wordprocessingml.header+xml"/>
  <Override PartName="/word/footer6.xml" ContentType="application/vnd.openxmlformats-officedocument.wordprocessingml.footer+xml"/>
  <Override PartName="/word/fontTable.xml" ContentType="application/vnd.openxmlformats-officedocument.wordprocessingml.fontTable+xml"/>
  <Override PartName="/word/webextensions/taskpanes.xml" ContentType="application/vnd.ms-office.webextensiontaskpanes+xml"/>
  <Override PartName="/word/webextensions/webextension1.xml" ContentType="application/vnd.ms-office.webextension+xml"/>
  <Override PartName="/word/webextensions/webextension2.xml" ContentType="application/vnd.ms-office.webextension+xml"/>
  <Override PartName="/word/webextensions/webextension3.xml" ContentType="application/vnd.ms-office.webextension+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microsoft.com/office/2011/relationships/webextensiontaskpanes" Target="word/webextensions/taskpanes.xml"/><Relationship Id="rId1" Type="http://schemas.openxmlformats.org/officeDocument/2006/relationships/officeDocument" Target="word/document.xml"/><Relationship Id="rId5" Type="http://schemas.openxmlformats.org/officeDocument/2006/relationships/custom-properties" Target="docProps/custom.xml"/><Relationship Id="rId4" Type="http://schemas.openxmlformats.org/officeDocument/2006/relationships/extended-properties" Target="docProps/app.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body>
    <w:p w14:paraId="2F57DE90" w14:textId="77777777" w:rsidR="002753BB" w:rsidRPr="00FF45B3" w:rsidRDefault="002753BB" w:rsidP="002753BB">
      <w:pPr>
        <w:pStyle w:val="Heading1"/>
        <w:spacing w:before="0"/>
        <w:ind w:firstLineChars="69"/>
        <w:jc w:val="center"/>
      </w:pPr>
      <w:r w:rsidRPr="00FF45B3">
        <w:t>Web Appendix</w:t>
      </w:r>
    </w:p>
    <w:p w14:paraId="59020FF4" w14:textId="77777777" w:rsidR="002753BB" w:rsidRPr="00FF45B3" w:rsidRDefault="002753BB" w:rsidP="002753BB">
      <w:pPr>
        <w:pStyle w:val="Caption"/>
        <w:keepNext/>
      </w:pPr>
      <w:r w:rsidRPr="00FF45B3">
        <w:t>Web Appendix A Description of constructs in the meta-analysis</w:t>
      </w:r>
      <w:r w:rsidRPr="00FF45B3">
        <w:br/>
      </w:r>
    </w:p>
    <w:tbl>
      <w:tblPr>
        <w:tblW w:w="5000" w:type="pct"/>
        <w:jc w:val="center"/>
        <w:tblLook w:val="04A0" w:firstRow="1" w:lastRow="0" w:firstColumn="1" w:lastColumn="0" w:noHBand="0" w:noVBand="1"/>
      </w:tblPr>
      <w:tblGrid>
        <w:gridCol w:w="1842"/>
        <w:gridCol w:w="3467"/>
        <w:gridCol w:w="2792"/>
        <w:gridCol w:w="1681"/>
        <w:gridCol w:w="3118"/>
        <w:gridCol w:w="1058"/>
      </w:tblGrid>
      <w:tr w:rsidR="002753BB" w:rsidRPr="00FF45B3" w14:paraId="326609EA" w14:textId="77777777" w:rsidTr="00E8299B">
        <w:trPr>
          <w:tblHeader/>
          <w:jc w:val="center"/>
        </w:trPr>
        <w:tc>
          <w:tcPr>
            <w:tcW w:w="660" w:type="pct"/>
            <w:tcBorders>
              <w:top w:val="single" w:sz="4" w:space="0" w:color="auto"/>
              <w:bottom w:val="single" w:sz="4" w:space="0" w:color="auto"/>
            </w:tcBorders>
            <w:vAlign w:val="center"/>
          </w:tcPr>
          <w:p w14:paraId="3F2AF515" w14:textId="77777777" w:rsidR="002753BB" w:rsidRPr="00FF45B3" w:rsidRDefault="002753BB" w:rsidP="00E8299B">
            <w:pPr>
              <w:rPr>
                <w:b/>
                <w:bCs/>
                <w:sz w:val="20"/>
                <w:szCs w:val="20"/>
                <w:lang w:val="en-GB"/>
              </w:rPr>
            </w:pPr>
            <w:r w:rsidRPr="00FF45B3">
              <w:rPr>
                <w:b/>
                <w:bCs/>
                <w:sz w:val="20"/>
                <w:szCs w:val="20"/>
                <w:lang w:val="en-GB"/>
              </w:rPr>
              <w:t>Determinant</w:t>
            </w:r>
          </w:p>
        </w:tc>
        <w:tc>
          <w:tcPr>
            <w:tcW w:w="1242" w:type="pct"/>
            <w:tcBorders>
              <w:top w:val="single" w:sz="4" w:space="0" w:color="auto"/>
              <w:bottom w:val="single" w:sz="4" w:space="0" w:color="auto"/>
            </w:tcBorders>
            <w:vAlign w:val="center"/>
          </w:tcPr>
          <w:p w14:paraId="6E09009E" w14:textId="77777777" w:rsidR="002753BB" w:rsidRPr="00FF45B3" w:rsidRDefault="002753BB" w:rsidP="00E8299B">
            <w:pPr>
              <w:rPr>
                <w:b/>
                <w:bCs/>
                <w:sz w:val="20"/>
                <w:szCs w:val="20"/>
                <w:lang w:val="en-GB"/>
              </w:rPr>
            </w:pPr>
            <w:r w:rsidRPr="00FF45B3">
              <w:rPr>
                <w:b/>
                <w:bCs/>
                <w:sz w:val="20"/>
                <w:szCs w:val="20"/>
                <w:lang w:val="en-GB"/>
              </w:rPr>
              <w:t>Description</w:t>
            </w:r>
          </w:p>
        </w:tc>
        <w:tc>
          <w:tcPr>
            <w:tcW w:w="1000" w:type="pct"/>
            <w:tcBorders>
              <w:top w:val="single" w:sz="4" w:space="0" w:color="auto"/>
              <w:bottom w:val="single" w:sz="4" w:space="0" w:color="auto"/>
            </w:tcBorders>
            <w:vAlign w:val="center"/>
          </w:tcPr>
          <w:p w14:paraId="6A698D01" w14:textId="77777777" w:rsidR="002753BB" w:rsidRPr="00FF45B3" w:rsidRDefault="002753BB" w:rsidP="00E8299B">
            <w:pPr>
              <w:rPr>
                <w:b/>
                <w:bCs/>
                <w:sz w:val="20"/>
                <w:szCs w:val="20"/>
                <w:lang w:val="en-GB"/>
              </w:rPr>
            </w:pPr>
            <w:r w:rsidRPr="00FF45B3">
              <w:rPr>
                <w:b/>
                <w:bCs/>
                <w:sz w:val="20"/>
                <w:szCs w:val="20"/>
                <w:lang w:val="en-GB"/>
              </w:rPr>
              <w:t>Aliases</w:t>
            </w:r>
          </w:p>
        </w:tc>
        <w:tc>
          <w:tcPr>
            <w:tcW w:w="602" w:type="pct"/>
            <w:tcBorders>
              <w:top w:val="single" w:sz="4" w:space="0" w:color="auto"/>
              <w:bottom w:val="single" w:sz="4" w:space="0" w:color="auto"/>
            </w:tcBorders>
            <w:vAlign w:val="center"/>
          </w:tcPr>
          <w:p w14:paraId="6E5356DF" w14:textId="77777777" w:rsidR="002753BB" w:rsidRPr="00FF45B3" w:rsidRDefault="002753BB" w:rsidP="00E8299B">
            <w:pPr>
              <w:rPr>
                <w:b/>
                <w:bCs/>
                <w:sz w:val="20"/>
                <w:szCs w:val="20"/>
                <w:lang w:val="en-GB"/>
              </w:rPr>
            </w:pPr>
            <w:r w:rsidRPr="00FF45B3">
              <w:rPr>
                <w:b/>
                <w:bCs/>
                <w:sz w:val="20"/>
                <w:szCs w:val="20"/>
                <w:lang w:val="en-GB"/>
              </w:rPr>
              <w:t>Representative Studies</w:t>
            </w:r>
          </w:p>
        </w:tc>
        <w:tc>
          <w:tcPr>
            <w:tcW w:w="1117" w:type="pct"/>
            <w:tcBorders>
              <w:top w:val="single" w:sz="4" w:space="0" w:color="auto"/>
              <w:bottom w:val="single" w:sz="4" w:space="0" w:color="auto"/>
            </w:tcBorders>
            <w:vAlign w:val="center"/>
          </w:tcPr>
          <w:p w14:paraId="0E389E5A" w14:textId="77777777" w:rsidR="002753BB" w:rsidRPr="00FF45B3" w:rsidRDefault="002753BB" w:rsidP="00E8299B">
            <w:pPr>
              <w:rPr>
                <w:b/>
                <w:bCs/>
                <w:sz w:val="20"/>
                <w:szCs w:val="20"/>
                <w:lang w:val="en-GB"/>
              </w:rPr>
            </w:pPr>
            <w:r w:rsidRPr="00FF45B3">
              <w:rPr>
                <w:b/>
                <w:bCs/>
                <w:sz w:val="20"/>
                <w:szCs w:val="20"/>
                <w:lang w:val="en-GB"/>
              </w:rPr>
              <w:t>Example Operationalization</w:t>
            </w:r>
          </w:p>
        </w:tc>
        <w:tc>
          <w:tcPr>
            <w:tcW w:w="379" w:type="pct"/>
            <w:tcBorders>
              <w:top w:val="single" w:sz="4" w:space="0" w:color="auto"/>
              <w:bottom w:val="single" w:sz="4" w:space="0" w:color="auto"/>
            </w:tcBorders>
            <w:vAlign w:val="center"/>
          </w:tcPr>
          <w:p w14:paraId="2D1FA768" w14:textId="77777777" w:rsidR="002753BB" w:rsidRPr="00FF45B3" w:rsidRDefault="002753BB" w:rsidP="00E8299B">
            <w:pPr>
              <w:rPr>
                <w:b/>
                <w:bCs/>
                <w:sz w:val="20"/>
                <w:szCs w:val="20"/>
                <w:lang w:val="en-GB"/>
              </w:rPr>
            </w:pPr>
            <w:r w:rsidRPr="00FF45B3">
              <w:rPr>
                <w:b/>
                <w:bCs/>
                <w:sz w:val="20"/>
                <w:szCs w:val="20"/>
              </w:rPr>
              <w:t>Coverage Ratio</w:t>
            </w:r>
          </w:p>
        </w:tc>
      </w:tr>
      <w:tr w:rsidR="002753BB" w:rsidRPr="00FF45B3" w14:paraId="31F19919" w14:textId="77777777" w:rsidTr="00E8299B">
        <w:trPr>
          <w:jc w:val="center"/>
        </w:trPr>
        <w:tc>
          <w:tcPr>
            <w:tcW w:w="5000" w:type="pct"/>
            <w:gridSpan w:val="6"/>
            <w:tcBorders>
              <w:top w:val="single" w:sz="4" w:space="0" w:color="auto"/>
              <w:bottom w:val="single" w:sz="4" w:space="0" w:color="auto"/>
            </w:tcBorders>
          </w:tcPr>
          <w:p w14:paraId="0F971447" w14:textId="77777777" w:rsidR="002753BB" w:rsidRPr="00FF45B3" w:rsidRDefault="002753BB" w:rsidP="00E8299B">
            <w:pPr>
              <w:rPr>
                <w:b/>
                <w:bCs/>
                <w:sz w:val="20"/>
                <w:szCs w:val="20"/>
                <w:lang w:val="en-GB"/>
              </w:rPr>
            </w:pPr>
            <w:r w:rsidRPr="00FF45B3">
              <w:rPr>
                <w:b/>
                <w:bCs/>
                <w:sz w:val="20"/>
                <w:szCs w:val="20"/>
              </w:rPr>
              <w:t>Post Characteristics</w:t>
            </w:r>
          </w:p>
        </w:tc>
      </w:tr>
      <w:tr w:rsidR="002753BB" w:rsidRPr="00FF45B3" w14:paraId="45769AAF" w14:textId="77777777" w:rsidTr="00E8299B">
        <w:trPr>
          <w:jc w:val="center"/>
        </w:trPr>
        <w:tc>
          <w:tcPr>
            <w:tcW w:w="660" w:type="pct"/>
            <w:tcBorders>
              <w:top w:val="single" w:sz="4" w:space="0" w:color="auto"/>
              <w:bottom w:val="single" w:sz="4" w:space="0" w:color="auto"/>
            </w:tcBorders>
            <w:vAlign w:val="center"/>
          </w:tcPr>
          <w:p w14:paraId="1C8B1B7E" w14:textId="77777777" w:rsidR="002753BB" w:rsidRPr="00FF45B3" w:rsidRDefault="002753BB" w:rsidP="00E8299B">
            <w:pPr>
              <w:rPr>
                <w:sz w:val="20"/>
                <w:szCs w:val="20"/>
              </w:rPr>
            </w:pPr>
            <w:r w:rsidRPr="00FF45B3">
              <w:rPr>
                <w:sz w:val="20"/>
                <w:szCs w:val="20"/>
              </w:rPr>
              <w:t>Informational value</w:t>
            </w:r>
          </w:p>
        </w:tc>
        <w:tc>
          <w:tcPr>
            <w:tcW w:w="1242" w:type="pct"/>
            <w:tcBorders>
              <w:top w:val="single" w:sz="4" w:space="0" w:color="auto"/>
              <w:bottom w:val="single" w:sz="4" w:space="0" w:color="auto"/>
            </w:tcBorders>
            <w:vAlign w:val="center"/>
          </w:tcPr>
          <w:p w14:paraId="1FAA6839" w14:textId="00FED2D6" w:rsidR="002753BB" w:rsidRPr="00FF45B3" w:rsidRDefault="002753BB" w:rsidP="00E8299B">
            <w:pPr>
              <w:rPr>
                <w:sz w:val="20"/>
                <w:szCs w:val="20"/>
                <w:lang w:val="en-GB"/>
              </w:rPr>
            </w:pPr>
            <w:r w:rsidRPr="00FF45B3">
              <w:rPr>
                <w:sz w:val="20"/>
                <w:szCs w:val="20"/>
                <w:lang w:val="en-GB"/>
              </w:rPr>
              <w:t xml:space="preserve">The informational value of a post refers to the information and facts regarding products from influencer-generated posts </w:t>
            </w:r>
            <w:r w:rsidRPr="00FF45B3">
              <w:rPr>
                <w:sz w:val="20"/>
                <w:szCs w:val="20"/>
              </w:rPr>
              <w:fldChar w:fldCharType="begin">
                <w:fldData xml:space="preserve">PEVuZE5vdGU+PENpdGU+PEF1dGhvcj5IdWdoZXM8L0F1dGhvcj48WWVhcj4yMDE5PC9ZZWFyPjxS
ZWNOdW0+NjA0NTwvUmVjTnVtPjxEaXNwbGF5VGV4dD4oSHVnaGVzIGV0IGFsLiwgMjAxOSk8L0Rp
c3BsYXlUZXh0PjxyZWNvcmQ+PHJlYy1udW1iZXI+NjA0NTwvcmVjLW51bWJlcj48Zm9yZWlnbi1r
ZXlzPjxrZXkgYXBwPSJFTiIgZGItaWQ9ImQ5djl4eHZ3enZ3cmYyZXR3dG14ZXBkOTU5MHoweHNh
ZXd6ciIgdGltZXN0YW1wPSIxNjQxODkyNjIzIj42MDQ1PC9rZXk+PC9mb3JlaWduLWtleXM+PHJl
Zi10eXBlIG5hbWU9IkpvdXJuYWwgQXJ0aWNsZSI+MTc8L3JlZi10eXBlPjxjb250cmlidXRvcnM+
PGF1dGhvcnM+PGF1dGhvcj5IdWdoZXMsIENocmlzdGlhbjwvYXV0aG9yPjxhdXRob3I+U3dhbWlu
YXRoYW4sIFZhbml0aGE8L2F1dGhvcj48YXV0aG9yPkJyb29rcywgR2lsbGlhbjwvYXV0aG9yPjwv
YXV0aG9ycz48L2NvbnRyaWJ1dG9ycz48dGl0bGVzPjx0aXRsZT5Ecml2aW5nIGJyYW5kIGVuZ2Fn
ZW1lbnQgdGhyb3VnaCBvbmxpbmUgc29jaWFsIGluZmx1ZW5jZXJzOiBBbiBlbXBpcmljYWwgaW52
ZXN0aWdhdGlvbiBvZiBzcG9uc29yZWQgYmxvZ2dpbmcgY2FtcGFpZ25zPC90aXRsZT48c2Vjb25k
YXJ5LXRpdGxlPkpvdXJuYWwgb2YgTWFya2V0aW5nPC9zZWNvbmRhcnktdGl0bGU+PC90aXRsZXM+
PHBlcmlvZGljYWw+PGZ1bGwtdGl0bGU+Sm91cm5hbCBvZiBNYXJrZXRpbmc8L2Z1bGwtdGl0bGU+
PC9wZXJpb2RpY2FsPjxwYWdlcz43OC05NjwvcGFnZXM+PHZvbHVtZT44Mzwvdm9sdW1lPjxudW1i
ZXI+NTwvbnVtYmVyPjxkYXRlcz48eWVhcj4yMDE5PC95ZWFyPjwvZGF0ZXM+PGlzYm4+MDAyMi0y
NDI5PC9pc2JuPjxsYWJlbD4xNTwvbGFiZWw+PC9yZWNvcmQ+PC9DaXRlPjwvRW5kTm90ZT5=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w:t>
            </w:r>
            <w:r w:rsidRPr="00FF45B3">
              <w:rPr>
                <w:sz w:val="20"/>
                <w:szCs w:val="20"/>
              </w:rPr>
              <w:t>Hughes et al. 2019</w:t>
            </w:r>
            <w:r w:rsidRPr="00FF45B3">
              <w:rPr>
                <w:noProof/>
                <w:sz w:val="20"/>
                <w:szCs w:val="20"/>
              </w:rPr>
              <w:t>)</w:t>
            </w:r>
            <w:r w:rsidRPr="00FF45B3">
              <w:rPr>
                <w:sz w:val="20"/>
                <w:szCs w:val="20"/>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676D1611" w14:textId="77777777" w:rsidR="002753BB" w:rsidRPr="00FF45B3" w:rsidRDefault="002753BB" w:rsidP="00E8299B">
            <w:pPr>
              <w:rPr>
                <w:sz w:val="20"/>
                <w:szCs w:val="20"/>
                <w:lang w:val="en-GB"/>
              </w:rPr>
            </w:pPr>
            <w:r w:rsidRPr="00FF45B3">
              <w:rPr>
                <w:sz w:val="20"/>
                <w:szCs w:val="20"/>
                <w:lang w:val="en-GB"/>
              </w:rPr>
              <w:t>Informativeness value, information value, informative value, functional value, information quality, content quality, message quality</w:t>
            </w:r>
          </w:p>
        </w:tc>
        <w:tc>
          <w:tcPr>
            <w:tcW w:w="602" w:type="pct"/>
            <w:tcBorders>
              <w:top w:val="single" w:sz="4" w:space="0" w:color="auto"/>
              <w:bottom w:val="single" w:sz="4" w:space="0" w:color="auto"/>
            </w:tcBorders>
            <w:vAlign w:val="center"/>
          </w:tcPr>
          <w:p w14:paraId="5EF46F54" w14:textId="77777777" w:rsidR="002753BB" w:rsidRPr="00FF45B3" w:rsidRDefault="002753BB" w:rsidP="00E8299B">
            <w:pPr>
              <w:rPr>
                <w:sz w:val="20"/>
                <w:szCs w:val="20"/>
                <w:lang w:val="en-GB"/>
              </w:rPr>
            </w:pPr>
            <w:r w:rsidRPr="00FF45B3">
              <w:rPr>
                <w:sz w:val="20"/>
                <w:szCs w:val="20"/>
              </w:rPr>
              <w:fldChar w:fldCharType="begin">
                <w:fldData xml:space="preserve">PEVuZE5vdGU+PENpdGUgQXV0aG9yWWVhcj0iMSI+PEF1dGhvcj5LaTwvQXV0aG9yPjxZZWFyPjIw
MTk8L1llYXI+PFJlY051bT4yNjUwMzA8L1JlY051bT48RGlzcGxheVRleHQ+S2kgYW5kIEtpbSAo
MjAxOSk8L0Rpc3BsYXlUZXh0PjxyZWNvcmQ+PHJlYy1udW1iZXI+MjY1MDMwPC9yZWMtbnVtYmVy
Pjxmb3JlaWduLWtleXM+PGtleSBhcHA9IkVOIiBkYi1pZD0iZDl2OXh4dnd6dndyZjJldHd0bXhl
cGQ5NTkwejB4c2Fld3pyIiB0aW1lc3RhbXA9IjE3MDY3MTAyNDUiPjI2NTAzMDwva2V5PjwvZm9y
ZWlnbi1rZXlzPjxyZWYtdHlwZSBuYW1lPSJKb3VybmFsIEFydGljbGUiPjE3PC9yZWYtdHlwZT48
Y29udHJpYnV0b3JzPjxhdXRob3JzPjxhdXRob3I+S2ksIENodW5n4oCQV2hhIOKAmENobG9l4oCZ
PC9hdXRob3I+PGF1dGhvcj5LaW0sIFlvdW7igJBLeXVuZzwvYXV0aG9yPjwvYXV0aG9ycz48L2Nv
bnRyaWJ1dG9ycz48dGl0bGVzPjx0aXRsZT5UaGUgbWVjaGFuaXNtIGJ5IHdoaWNoIHNvY2lhbCBt
ZWRpYSBpbmZsdWVuY2VycyBwZXJzdWFkZSBjb25zdW1lcnM6IFRoZSByb2xlIG9mIGNvbnN1bWVy
c+KAmSBkZXNpcmUgdG8gbWltaWM8L3RpdGxlPjxzZWNvbmRhcnktdGl0bGU+UHN5Y2hvbG9neSAm
YW1wOyBtYXJrZXRpbmc8L3NlY29uZGFyeS10aXRsZT48L3RpdGxlcz48cGVyaW9kaWNhbD48ZnVs
bC10aXRsZT5Qc3ljaG9sb2d5ICZhbXA7IE1hcmtldGluZzwvZnVsbC10aXRsZT48L3BlcmlvZGlj
YWw+PHBhZ2VzPjkwNS05MjI8L3BhZ2VzPjx2b2x1bWU+MzY8L3ZvbHVtZT48bnVtYmVyPjEwPC9u
dW1iZXI+PGRhdGVzPjx5ZWFyPjIwMTk8L3llYXI+PC9kYXRlcz48aXNibj4wNzQyLTYwNDY8L2lz
Ym4+PHVybHM+PC91cmxzPjwvcmVjb3JkPjwvQ2l0ZT48L0VuZE5vdGU+AG==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Ki and Kim (2019)</w:t>
            </w:r>
            <w:r w:rsidRPr="00FF45B3">
              <w:rPr>
                <w:sz w:val="20"/>
                <w:szCs w:val="20"/>
              </w:rPr>
              <w:fldChar w:fldCharType="end"/>
            </w:r>
          </w:p>
        </w:tc>
        <w:tc>
          <w:tcPr>
            <w:tcW w:w="1117" w:type="pct"/>
            <w:tcBorders>
              <w:top w:val="single" w:sz="4" w:space="0" w:color="auto"/>
              <w:bottom w:val="single" w:sz="4" w:space="0" w:color="auto"/>
            </w:tcBorders>
          </w:tcPr>
          <w:p w14:paraId="625FCB98" w14:textId="77777777" w:rsidR="002753BB" w:rsidRPr="00FF45B3" w:rsidRDefault="002753BB" w:rsidP="00E8299B">
            <w:pPr>
              <w:rPr>
                <w:sz w:val="20"/>
                <w:szCs w:val="20"/>
                <w:lang w:val="en-GB"/>
              </w:rPr>
            </w:pPr>
            <w:r w:rsidRPr="00FF45B3">
              <w:rPr>
                <w:sz w:val="20"/>
                <w:szCs w:val="20"/>
                <w:lang w:val="en-GB"/>
              </w:rPr>
              <w:t xml:space="preserve">Informational value can be measured using a 7-point, 9-item scale from </w:t>
            </w:r>
            <w:r w:rsidRPr="00FF45B3">
              <w:rPr>
                <w:sz w:val="20"/>
                <w:szCs w:val="20"/>
                <w:lang w:val="en-GB"/>
              </w:rPr>
              <w:fldChar w:fldCharType="begin">
                <w:fldData xml:space="preserve">PEVuZE5vdGU+PENpdGUgQXV0aG9yWWVhcj0iMSI+PEF1dGhvcj5IdWdoZXM8L0F1dGhvcj48WWVh
cj4yMDE5PC9ZZWFyPjxSZWNOdW0+NjA0NTwvUmVjTnVtPjxEaXNwbGF5VGV4dD5IdWdoZXMgZXQg
YWwuICgyMDE5KTwvRGlzcGxheVRleHQ+PHJlY29yZD48cmVjLW51bWJlcj42MDQ1PC9yZWMtbnVt
YmVyPjxmb3JlaWduLWtleXM+PGtleSBhcHA9IkVOIiBkYi1pZD0iZDl2OXh4dnd6dndyZjJldHd0
bXhlcGQ5NTkwejB4c2Fld3pyIiB0aW1lc3RhbXA9IjE2NDE4OTI2MjMiPjYwNDU8L2tleT48L2Zv
cmVpZ24ta2V5cz48cmVmLXR5cGUgbmFtZT0iSm91cm5hbCBBcnRpY2xlIj4xNzwvcmVmLXR5cGU+
PGNvbnRyaWJ1dG9ycz48YXV0aG9ycz48YXV0aG9yPkh1Z2hlcywgQ2hyaXN0aWFuPC9hdXRob3I+
PGF1dGhvcj5Td2FtaW5hdGhhbiwgVmFuaXRoYTwvYXV0aG9yPjxhdXRob3I+QnJvb2tzLCBHaWxs
aWFuPC9hdXRob3I+PC9hdXRob3JzPjwvY29udHJpYnV0b3JzPjx0aXRsZXM+PHRpdGxlPkRyaXZp
bmcgYnJhbmQgZW5nYWdlbWVudCB0aHJvdWdoIG9ubGluZSBzb2NpYWwgaW5mbHVlbmNlcnM6IEFu
IGVtcGlyaWNhbCBpbnZlc3RpZ2F0aW9uIG9mIHNwb25zb3JlZCBibG9nZ2luZyBjYW1wYWlnbnM8
L3RpdGxlPjxzZWNvbmRhcnktdGl0bGU+Sm91cm5hbCBvZiBNYXJrZXRpbmc8L3NlY29uZGFyeS10
aXRsZT48L3RpdGxlcz48cGVyaW9kaWNhbD48ZnVsbC10aXRsZT5Kb3VybmFsIG9mIE1hcmtldGlu
ZzwvZnVsbC10aXRsZT48L3BlcmlvZGljYWw+PHBhZ2VzPjc4LTk2PC9wYWdlcz48dm9sdW1lPjgz
PC92b2x1bWU+PG51bWJlcj41PC9udW1iZXI+PGRhdGVzPjx5ZWFyPjIwMTk8L3llYXI+PC9kYXRl
cz48aXNibj4wMDIyLTI0Mjk8L2lzYm4+PGxhYmVsPjE1PC9sYWJlbD48L3JlY29yZD48L0NpdGU+
PC9FbmROb3RlPn==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rPr>
              <w:t>Hughes et al. (2019)</w:t>
            </w:r>
            <w:r w:rsidRPr="00FF45B3">
              <w:rPr>
                <w:sz w:val="20"/>
                <w:szCs w:val="20"/>
                <w:lang w:val="en-GB"/>
              </w:rPr>
              <w:fldChar w:fldCharType="end"/>
            </w:r>
            <w:r w:rsidRPr="00FF45B3">
              <w:rPr>
                <w:sz w:val="20"/>
                <w:szCs w:val="20"/>
                <w:lang w:val="en-GB"/>
              </w:rPr>
              <w:t xml:space="preserve"> (e.g., “How much the posting was genuine, honest, informative, relatable, understandable, believable, relevant, and benefits believable”).</w:t>
            </w:r>
          </w:p>
        </w:tc>
        <w:tc>
          <w:tcPr>
            <w:tcW w:w="379" w:type="pct"/>
            <w:tcBorders>
              <w:top w:val="single" w:sz="4" w:space="0" w:color="auto"/>
              <w:bottom w:val="single" w:sz="4" w:space="0" w:color="auto"/>
            </w:tcBorders>
            <w:vAlign w:val="center"/>
          </w:tcPr>
          <w:p w14:paraId="10127D82" w14:textId="77777777" w:rsidR="002753BB" w:rsidRPr="00FF45B3" w:rsidRDefault="002753BB" w:rsidP="00E8299B">
            <w:pPr>
              <w:rPr>
                <w:sz w:val="20"/>
                <w:szCs w:val="20"/>
              </w:rPr>
            </w:pPr>
            <w:r w:rsidRPr="00FF45B3">
              <w:rPr>
                <w:sz w:val="20"/>
                <w:szCs w:val="20"/>
              </w:rPr>
              <w:t>3.40%</w:t>
            </w:r>
          </w:p>
          <w:p w14:paraId="30659E4C" w14:textId="77777777" w:rsidR="002753BB" w:rsidRPr="00FF45B3" w:rsidRDefault="002753BB" w:rsidP="00E8299B">
            <w:pPr>
              <w:ind w:firstLine="408"/>
              <w:rPr>
                <w:sz w:val="20"/>
                <w:szCs w:val="20"/>
                <w:lang w:val="en-GB"/>
              </w:rPr>
            </w:pPr>
          </w:p>
        </w:tc>
      </w:tr>
      <w:tr w:rsidR="002753BB" w:rsidRPr="00FF45B3" w14:paraId="435D06CB" w14:textId="77777777" w:rsidTr="00E8299B">
        <w:trPr>
          <w:jc w:val="center"/>
        </w:trPr>
        <w:tc>
          <w:tcPr>
            <w:tcW w:w="660" w:type="pct"/>
            <w:tcBorders>
              <w:top w:val="single" w:sz="4" w:space="0" w:color="auto"/>
              <w:bottom w:val="single" w:sz="4" w:space="0" w:color="auto"/>
            </w:tcBorders>
            <w:vAlign w:val="center"/>
          </w:tcPr>
          <w:p w14:paraId="7218F394" w14:textId="77777777" w:rsidR="002753BB" w:rsidRPr="00FF45B3" w:rsidRDefault="002753BB" w:rsidP="00E8299B">
            <w:pPr>
              <w:rPr>
                <w:sz w:val="20"/>
                <w:szCs w:val="20"/>
              </w:rPr>
            </w:pPr>
            <w:r w:rsidRPr="00FF45B3">
              <w:rPr>
                <w:sz w:val="20"/>
                <w:szCs w:val="20"/>
              </w:rPr>
              <w:t>Hedonic value</w:t>
            </w:r>
          </w:p>
        </w:tc>
        <w:tc>
          <w:tcPr>
            <w:tcW w:w="1242" w:type="pct"/>
            <w:tcBorders>
              <w:top w:val="single" w:sz="4" w:space="0" w:color="auto"/>
              <w:bottom w:val="single" w:sz="4" w:space="0" w:color="auto"/>
            </w:tcBorders>
            <w:vAlign w:val="center"/>
          </w:tcPr>
          <w:p w14:paraId="424563F6" w14:textId="4AEB1DD4" w:rsidR="002753BB" w:rsidRPr="00FF45B3" w:rsidRDefault="002753BB" w:rsidP="00E8299B">
            <w:pPr>
              <w:rPr>
                <w:sz w:val="20"/>
                <w:szCs w:val="20"/>
                <w:lang w:val="en-GB"/>
              </w:rPr>
            </w:pPr>
            <w:r w:rsidRPr="00FF45B3">
              <w:rPr>
                <w:sz w:val="20"/>
                <w:szCs w:val="20"/>
                <w:lang w:val="en-GB"/>
              </w:rPr>
              <w:t xml:space="preserve">The entertainment value of a post refers to the enjoyment and happiness consumers experience from influencer-generated posts </w:t>
            </w:r>
            <w:r w:rsidRPr="00FF45B3">
              <w:rPr>
                <w:sz w:val="20"/>
                <w:szCs w:val="20"/>
                <w:lang w:val="en-GB"/>
              </w:rPr>
              <w:fldChar w:fldCharType="begin">
                <w:fldData xml:space="preserve">PEVuZE5vdGU+PENpdGU+PEF1dGhvcj5IdWdoZXM8L0F1dGhvcj48WWVhcj4yMDE5PC9ZZWFyPjxS
ZWNOdW0+NjA0NTwvUmVjTnVtPjxEaXNwbGF5VGV4dD4oSHVnaGVzIGV0IGFsLiwgMjAxOSk8L0Rp
c3BsYXlUZXh0PjxyZWNvcmQ+PHJlYy1udW1iZXI+NjA0NTwvcmVjLW51bWJlcj48Zm9yZWlnbi1r
ZXlzPjxrZXkgYXBwPSJFTiIgZGItaWQ9ImQ5djl4eHZ3enZ3cmYyZXR3dG14ZXBkOTU5MHoweHNh
ZXd6ciIgdGltZXN0YW1wPSIxNjQxODkyNjIzIj42MDQ1PC9rZXk+PC9mb3JlaWduLWtleXM+PHJl
Zi10eXBlIG5hbWU9IkpvdXJuYWwgQXJ0aWNsZSI+MTc8L3JlZi10eXBlPjxjb250cmlidXRvcnM+
PGF1dGhvcnM+PGF1dGhvcj5IdWdoZXMsIENocmlzdGlhbjwvYXV0aG9yPjxhdXRob3I+U3dhbWlu
YXRoYW4sIFZhbml0aGE8L2F1dGhvcj48YXV0aG9yPkJyb29rcywgR2lsbGlhbjwvYXV0aG9yPjwv
YXV0aG9ycz48L2NvbnRyaWJ1dG9ycz48dGl0bGVzPjx0aXRsZT5Ecml2aW5nIGJyYW5kIGVuZ2Fn
ZW1lbnQgdGhyb3VnaCBvbmxpbmUgc29jaWFsIGluZmx1ZW5jZXJzOiBBbiBlbXBpcmljYWwgaW52
ZXN0aWdhdGlvbiBvZiBzcG9uc29yZWQgYmxvZ2dpbmcgY2FtcGFpZ25zPC90aXRsZT48c2Vjb25k
YXJ5LXRpdGxlPkpvdXJuYWwgb2YgTWFya2V0aW5nPC9zZWNvbmRhcnktdGl0bGU+PC90aXRsZXM+
PHBlcmlvZGljYWw+PGZ1bGwtdGl0bGU+Sm91cm5hbCBvZiBNYXJrZXRpbmc8L2Z1bGwtdGl0bGU+
PC9wZXJpb2RpY2FsPjxwYWdlcz43OC05NjwvcGFnZXM+PHZvbHVtZT44Mzwvdm9sdW1lPjxudW1i
ZXI+NTwvbnVtYmVyPjxkYXRlcz48eWVhcj4yMDE5PC95ZWFyPjwvZGF0ZXM+PGlzYm4+MDAyMi0y
NDI5PC9pc2JuPjxsYWJlbD4xNTwvbGFiZWw+PC9yZWNvcmQ+PC9DaXRlPjwvRW5kTm90ZT5=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w:t>
            </w:r>
            <w:r w:rsidRPr="00FF45B3">
              <w:rPr>
                <w:sz w:val="20"/>
                <w:szCs w:val="20"/>
              </w:rPr>
              <w:t>Hughes et al. 2019</w:t>
            </w:r>
            <w:r w:rsidRPr="00FF45B3">
              <w:rPr>
                <w:noProof/>
                <w:sz w:val="20"/>
                <w:szCs w:val="20"/>
                <w:lang w:val="en-GB"/>
              </w:rPr>
              <w:t>)</w:t>
            </w:r>
            <w:r w:rsidRPr="00FF45B3">
              <w:rPr>
                <w:sz w:val="20"/>
                <w:szCs w:val="20"/>
                <w:lang w:val="en-GB"/>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7B189D1F" w14:textId="77777777" w:rsidR="002753BB" w:rsidRPr="00FF45B3" w:rsidRDefault="002753BB" w:rsidP="00E8299B">
            <w:pPr>
              <w:rPr>
                <w:sz w:val="20"/>
                <w:szCs w:val="20"/>
                <w:lang w:val="en-GB"/>
              </w:rPr>
            </w:pPr>
            <w:r w:rsidRPr="00FF45B3">
              <w:rPr>
                <w:sz w:val="20"/>
                <w:szCs w:val="20"/>
                <w:lang w:val="en-GB"/>
              </w:rPr>
              <w:t>Entertainment value, perceived enjoyment, relaxing entertainment, hedonic content</w:t>
            </w:r>
          </w:p>
        </w:tc>
        <w:tc>
          <w:tcPr>
            <w:tcW w:w="602" w:type="pct"/>
            <w:tcBorders>
              <w:top w:val="single" w:sz="4" w:space="0" w:color="auto"/>
              <w:bottom w:val="single" w:sz="4" w:space="0" w:color="auto"/>
            </w:tcBorders>
            <w:vAlign w:val="center"/>
          </w:tcPr>
          <w:p w14:paraId="7A509669"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PEVuZE5vdGU+PENpdGUgQXV0aG9yWWVhcj0iMSI+PEF1dGhvcj5IdWdoZXM8L0F1dGhvcj48WWVh
cj4yMDE5PC9ZZWFyPjxSZWNOdW0+NjA0NTwvUmVjTnVtPjxEaXNwbGF5VGV4dD5IdWdoZXMgZXQg
YWwuICgyMDE5KTwvRGlzcGxheVRleHQ+PHJlY29yZD48cmVjLW51bWJlcj42MDQ1PC9yZWMtbnVt
YmVyPjxmb3JlaWduLWtleXM+PGtleSBhcHA9IkVOIiBkYi1pZD0iZDl2OXh4dnd6dndyZjJldHd0
bXhlcGQ5NTkwejB4c2Fld3pyIiB0aW1lc3RhbXA9IjE2NDE4OTI2MjMiPjYwNDU8L2tleT48L2Zv
cmVpZ24ta2V5cz48cmVmLXR5cGUgbmFtZT0iSm91cm5hbCBBcnRpY2xlIj4xNzwvcmVmLXR5cGU+
PGNvbnRyaWJ1dG9ycz48YXV0aG9ycz48YXV0aG9yPkh1Z2hlcywgQ2hyaXN0aWFuPC9hdXRob3I+
PGF1dGhvcj5Td2FtaW5hdGhhbiwgVmFuaXRoYTwvYXV0aG9yPjxhdXRob3I+QnJvb2tzLCBHaWxs
aWFuPC9hdXRob3I+PC9hdXRob3JzPjwvY29udHJpYnV0b3JzPjx0aXRsZXM+PHRpdGxlPkRyaXZp
bmcgYnJhbmQgZW5nYWdlbWVudCB0aHJvdWdoIG9ubGluZSBzb2NpYWwgaW5mbHVlbmNlcnM6IEFu
IGVtcGlyaWNhbCBpbnZlc3RpZ2F0aW9uIG9mIHNwb25zb3JlZCBibG9nZ2luZyBjYW1wYWlnbnM8
L3RpdGxlPjxzZWNvbmRhcnktdGl0bGU+Sm91cm5hbCBvZiBNYXJrZXRpbmc8L3NlY29uZGFyeS10
aXRsZT48L3RpdGxlcz48cGVyaW9kaWNhbD48ZnVsbC10aXRsZT5Kb3VybmFsIG9mIE1hcmtldGlu
ZzwvZnVsbC10aXRsZT48L3BlcmlvZGljYWw+PHBhZ2VzPjc4LTk2PC9wYWdlcz48dm9sdW1lPjgz
PC92b2x1bWU+PG51bWJlcj41PC9udW1iZXI+PGRhdGVzPjx5ZWFyPjIwMTk8L3llYXI+PC9kYXRl
cz48aXNibj4wMDIyLTI0Mjk8L2lzYm4+PGxhYmVsPjE1PC9sYWJlbD48L3JlY29yZD48L0NpdGU+
PC9FbmROb3RlPn==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rPr>
              <w:t>Hughes et al. (2019)</w:t>
            </w:r>
            <w:r w:rsidRPr="00FF45B3">
              <w:rPr>
                <w:sz w:val="20"/>
                <w:szCs w:val="20"/>
                <w:lang w:val="en-GB"/>
              </w:rPr>
              <w:fldChar w:fldCharType="end"/>
            </w:r>
            <w:r w:rsidRPr="00FF45B3">
              <w:rPr>
                <w:sz w:val="20"/>
                <w:szCs w:val="20"/>
                <w:lang w:val="en-GB"/>
              </w:rPr>
              <w:t xml:space="preserve">; </w:t>
            </w:r>
            <w:r w:rsidRPr="00FF45B3">
              <w:rPr>
                <w:sz w:val="20"/>
                <w:szCs w:val="20"/>
              </w:rPr>
              <w:fldChar w:fldCharType="begin">
                <w:fldData xml:space="preserve">PEVuZE5vdGU+PENpdGUgQXV0aG9yWWVhcj0iMSI+PEF1dGhvcj5QYXJrPC9BdXRob3I+PFllYXI+
MjAyMDwvWWVhcj48UmVjTnVtPjI2NTAzNDwvUmVjTnVtPjxEaXNwbGF5VGV4dD5QYXJrIGFuZCBM
aW4gKDIwMjApPC9EaXNwbGF5VGV4dD48cmVjb3JkPjxyZWMtbnVtYmVyPjI2NTAzNDwvcmVjLW51
bWJlcj48Zm9yZWlnbi1rZXlzPjxrZXkgYXBwPSJFTiIgZGItaWQ9ImQ5djl4eHZ3enZ3cmYyZXR3
dG14ZXBkOTU5MHoweHNhZXd6ciIgdGltZXN0YW1wPSIxNzA2NzExNzIwIj4yNjUwMzQ8L2tleT48
L2ZvcmVpZ24ta2V5cz48cmVmLXR5cGUgbmFtZT0iSm91cm5hbCBBcnRpY2xlIj4xNzwvcmVmLXR5
cGU+PGNvbnRyaWJ1dG9ycz48YXV0aG9ycz48YXV0aG9yPlBhcmssIEh5dW4gSnVuZzwvYXV0aG9y
PjxhdXRob3I+TGluLCBMaSBNaW48L2F1dGhvcj48L2F1dGhvcnM+PC9jb250cmlidXRvcnM+PHRp
dGxlcz48dGl0bGU+VGhlIGVmZmVjdHMgb2YgbWF0Y2gtdXBzIG9uIHRoZSBjb25zdW1lciBhdHRp
dHVkZXMgdG93YXJkIGludGVybmV0IGNlbGVicml0aWVzIGFuZCB0aGVpciBsaXZlIHN0cmVhbWlu
ZyBjb250ZW50cyBpbiB0aGUgY29udGV4dCBvZiBwcm9kdWN0IGVuZG9yc2VtZW50PC90aXRsZT48
c2Vjb25kYXJ5LXRpdGxlPkpvdXJuYWwgb2YgUmV0YWlsaW5nIGFuZCBDb25zdW1lciBTZXJ2aWNl
czwvc2Vjb25kYXJ5LXRpdGxlPjwvdGl0bGVzPjxwZXJpb2RpY2FsPjxmdWxsLXRpdGxlPkpvdXJu
YWwgb2YgUmV0YWlsaW5nIGFuZCBDb25zdW1lciBTZXJ2aWNlczwvZnVsbC10aXRsZT48L3Blcmlv
ZGljYWw+PHZvbHVtZT41Mjwvdm9sdW1lPjxzZWN0aW9uPjEwMTkzNDwvc2VjdGlvbj48ZGF0ZXM+
PHllYXI+MjAyMDwveWVhcj48L2RhdGVzPjxpc2JuPjA5Njk2OTg5PC9pc2JuPjx1cmxzPjwvdXJs
cz48ZWxlY3Ryb25pYy1yZXNvdXJjZS1udW0+MTAuMTAxNi9qLmpyZXRjb25zZXIuMjAxOS4xMDE5
MzQ8L2VsZWN0cm9uaWMtcmVzb3VyY2UtbnVtPjwvcmVjb3JkPjwvQ2l0ZT48L0VuZE5vdGU+AG==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Park and Lin (2020)</w:t>
            </w:r>
            <w:r w:rsidRPr="00FF45B3">
              <w:rPr>
                <w:sz w:val="20"/>
                <w:szCs w:val="20"/>
              </w:rPr>
              <w:fldChar w:fldCharType="end"/>
            </w:r>
          </w:p>
        </w:tc>
        <w:tc>
          <w:tcPr>
            <w:tcW w:w="1117" w:type="pct"/>
            <w:tcBorders>
              <w:top w:val="single" w:sz="4" w:space="0" w:color="auto"/>
              <w:bottom w:val="single" w:sz="4" w:space="0" w:color="auto"/>
            </w:tcBorders>
          </w:tcPr>
          <w:p w14:paraId="00A7266C" w14:textId="77777777" w:rsidR="002753BB" w:rsidRPr="00FF45B3" w:rsidRDefault="002753BB" w:rsidP="00E8299B">
            <w:pPr>
              <w:rPr>
                <w:sz w:val="20"/>
                <w:szCs w:val="20"/>
                <w:lang w:val="en-GB"/>
              </w:rPr>
            </w:pPr>
            <w:r w:rsidRPr="00FF45B3">
              <w:rPr>
                <w:sz w:val="20"/>
                <w:szCs w:val="20"/>
                <w:lang w:val="en-GB"/>
              </w:rPr>
              <w:t xml:space="preserve">Hedonic value can be measured using a 7-point, 9-item scale from </w:t>
            </w:r>
            <w:r w:rsidRPr="00FF45B3">
              <w:rPr>
                <w:sz w:val="20"/>
                <w:szCs w:val="20"/>
                <w:lang w:val="en-GB"/>
              </w:rPr>
              <w:fldChar w:fldCharType="begin">
                <w:fldData xml:space="preserve">PEVuZE5vdGU+PENpdGUgQXV0aG9yWWVhcj0iMSI+PEF1dGhvcj5IdWdoZXM8L0F1dGhvcj48WWVh
cj4yMDE5PC9ZZWFyPjxSZWNOdW0+NjA0NTwvUmVjTnVtPjxEaXNwbGF5VGV4dD5IdWdoZXMgZXQg
YWwuICgyMDE5KTwvRGlzcGxheVRleHQ+PHJlY29yZD48cmVjLW51bWJlcj42MDQ1PC9yZWMtbnVt
YmVyPjxmb3JlaWduLWtleXM+PGtleSBhcHA9IkVOIiBkYi1pZD0iZDl2OXh4dnd6dndyZjJldHd0
bXhlcGQ5NTkwejB4c2Fld3pyIiB0aW1lc3RhbXA9IjE2NDE4OTI2MjMiPjYwNDU8L2tleT48L2Zv
cmVpZ24ta2V5cz48cmVmLXR5cGUgbmFtZT0iSm91cm5hbCBBcnRpY2xlIj4xNzwvcmVmLXR5cGU+
PGNvbnRyaWJ1dG9ycz48YXV0aG9ycz48YXV0aG9yPkh1Z2hlcywgQ2hyaXN0aWFuPC9hdXRob3I+
PGF1dGhvcj5Td2FtaW5hdGhhbiwgVmFuaXRoYTwvYXV0aG9yPjxhdXRob3I+QnJvb2tzLCBHaWxs
aWFuPC9hdXRob3I+PC9hdXRob3JzPjwvY29udHJpYnV0b3JzPjx0aXRsZXM+PHRpdGxlPkRyaXZp
bmcgYnJhbmQgZW5nYWdlbWVudCB0aHJvdWdoIG9ubGluZSBzb2NpYWwgaW5mbHVlbmNlcnM6IEFu
IGVtcGlyaWNhbCBpbnZlc3RpZ2F0aW9uIG9mIHNwb25zb3JlZCBibG9nZ2luZyBjYW1wYWlnbnM8
L3RpdGxlPjxzZWNvbmRhcnktdGl0bGU+Sm91cm5hbCBvZiBNYXJrZXRpbmc8L3NlY29uZGFyeS10
aXRsZT48L3RpdGxlcz48cGVyaW9kaWNhbD48ZnVsbC10aXRsZT5Kb3VybmFsIG9mIE1hcmtldGlu
ZzwvZnVsbC10aXRsZT48L3BlcmlvZGljYWw+PHBhZ2VzPjc4LTk2PC9wYWdlcz48dm9sdW1lPjgz
PC92b2x1bWU+PG51bWJlcj41PC9udW1iZXI+PGRhdGVzPjx5ZWFyPjIwMTk8L3llYXI+PC9kYXRl
cz48aXNibj4wMDIyLTI0Mjk8L2lzYm4+PGxhYmVsPjE1PC9sYWJlbD48L3JlY29yZD48L0NpdGU+
PC9FbmROb3RlPn==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rPr>
              <w:t>Hughes et al. (2019)</w:t>
            </w:r>
            <w:r w:rsidRPr="00FF45B3">
              <w:rPr>
                <w:sz w:val="20"/>
                <w:szCs w:val="20"/>
                <w:lang w:val="en-GB"/>
              </w:rPr>
              <w:fldChar w:fldCharType="end"/>
            </w:r>
            <w:r w:rsidRPr="00FF45B3">
              <w:rPr>
                <w:sz w:val="20"/>
                <w:szCs w:val="20"/>
                <w:lang w:val="en-GB"/>
              </w:rPr>
              <w:t xml:space="preserve"> (e.g., “How much the posting was attention getting, creative, emotional, energetic, humorous, memorable, strong, unique, and warm-hearted”).</w:t>
            </w:r>
          </w:p>
        </w:tc>
        <w:tc>
          <w:tcPr>
            <w:tcW w:w="379" w:type="pct"/>
            <w:tcBorders>
              <w:top w:val="single" w:sz="4" w:space="0" w:color="auto"/>
              <w:bottom w:val="single" w:sz="4" w:space="0" w:color="auto"/>
            </w:tcBorders>
            <w:vAlign w:val="center"/>
          </w:tcPr>
          <w:p w14:paraId="27799C7B" w14:textId="77777777" w:rsidR="002753BB" w:rsidRPr="00FF45B3" w:rsidRDefault="002753BB" w:rsidP="00E8299B">
            <w:pPr>
              <w:rPr>
                <w:sz w:val="20"/>
                <w:szCs w:val="20"/>
              </w:rPr>
            </w:pPr>
            <w:r w:rsidRPr="00FF45B3">
              <w:rPr>
                <w:sz w:val="20"/>
                <w:szCs w:val="20"/>
              </w:rPr>
              <w:t>1.36%</w:t>
            </w:r>
          </w:p>
          <w:p w14:paraId="7F74EAB4" w14:textId="77777777" w:rsidR="002753BB" w:rsidRPr="00FF45B3" w:rsidRDefault="002753BB" w:rsidP="00E8299B">
            <w:pPr>
              <w:ind w:firstLine="408"/>
              <w:rPr>
                <w:sz w:val="20"/>
                <w:szCs w:val="20"/>
                <w:lang w:val="en-GB"/>
              </w:rPr>
            </w:pPr>
          </w:p>
        </w:tc>
      </w:tr>
      <w:tr w:rsidR="002753BB" w:rsidRPr="00FF45B3" w14:paraId="119E2502" w14:textId="77777777" w:rsidTr="00E8299B">
        <w:trPr>
          <w:jc w:val="center"/>
        </w:trPr>
        <w:tc>
          <w:tcPr>
            <w:tcW w:w="660" w:type="pct"/>
            <w:tcBorders>
              <w:top w:val="single" w:sz="4" w:space="0" w:color="auto"/>
              <w:bottom w:val="single" w:sz="4" w:space="0" w:color="auto"/>
            </w:tcBorders>
            <w:vAlign w:val="center"/>
          </w:tcPr>
          <w:p w14:paraId="62DA8484" w14:textId="77777777" w:rsidR="002753BB" w:rsidRPr="00FF45B3" w:rsidRDefault="002753BB" w:rsidP="00E8299B">
            <w:pPr>
              <w:rPr>
                <w:sz w:val="20"/>
                <w:szCs w:val="20"/>
              </w:rPr>
            </w:pPr>
            <w:r w:rsidRPr="00FF45B3">
              <w:rPr>
                <w:sz w:val="20"/>
                <w:szCs w:val="20"/>
              </w:rPr>
              <w:t>Sponsorship disclosure</w:t>
            </w:r>
          </w:p>
        </w:tc>
        <w:tc>
          <w:tcPr>
            <w:tcW w:w="1242" w:type="pct"/>
            <w:tcBorders>
              <w:top w:val="single" w:sz="4" w:space="0" w:color="auto"/>
              <w:bottom w:val="single" w:sz="4" w:space="0" w:color="auto"/>
            </w:tcBorders>
            <w:vAlign w:val="center"/>
          </w:tcPr>
          <w:p w14:paraId="741AB5EF" w14:textId="38E42FCD" w:rsidR="002753BB" w:rsidRPr="00FF45B3" w:rsidRDefault="002753BB" w:rsidP="00E8299B">
            <w:pPr>
              <w:rPr>
                <w:sz w:val="20"/>
                <w:szCs w:val="20"/>
                <w:lang w:val="en-GB"/>
              </w:rPr>
            </w:pPr>
            <w:r w:rsidRPr="00FF45B3">
              <w:rPr>
                <w:sz w:val="20"/>
                <w:szCs w:val="20"/>
                <w:lang w:val="en-GB"/>
              </w:rPr>
              <w:t xml:space="preserve">Sponsorship disclosure refers to the </w:t>
            </w:r>
            <w:r w:rsidRPr="00FF45B3">
              <w:rPr>
                <w:rFonts w:hint="eastAsia"/>
                <w:sz w:val="20"/>
                <w:szCs w:val="20"/>
                <w:lang w:val="en-GB"/>
              </w:rPr>
              <w:t>exposure</w:t>
            </w:r>
            <w:r w:rsidRPr="00FF45B3">
              <w:rPr>
                <w:sz w:val="20"/>
                <w:szCs w:val="20"/>
                <w:lang w:val="en-GB"/>
              </w:rPr>
              <w:t xml:space="preserve"> that the advertising is sponsored by a particular brand </w:t>
            </w:r>
            <w:r w:rsidRPr="00FF45B3">
              <w:rPr>
                <w:sz w:val="20"/>
                <w:szCs w:val="20"/>
                <w:lang w:val="en-GB"/>
              </w:rPr>
              <w:fldChar w:fldCharType="begin">
                <w:fldData xml:space="preserve">PEVuZE5vdGU+PENpdGU+PEF1dGhvcj5Id2FuZzwvQXV0aG9yPjxZZWFyPjIwMTY8L1llYXI+PFJl
Y051bT4yNjUwNTE8L1JlY051bT48RGlzcGxheVRleHQ+KEh3YW5nIGFuZCBKZW9uZywgMjAxNik8
L0Rpc3BsYXlUZXh0PjxyZWNvcmQ+PHJlYy1udW1iZXI+MjY1MDUxPC9yZWMtbnVtYmVyPjxmb3Jl
aWduLWtleXM+PGtleSBhcHA9IkVOIiBkYi1pZD0iZDl2OXh4dnd6dndyZjJldHd0bXhlcGQ5NTkw
ejB4c2Fld3pyIiB0aW1lc3RhbXA9IjE3MDY3MTE4NzMiPjI2NTA1MTwva2V5PjwvZm9yZWlnbi1r
ZXlzPjxyZWYtdHlwZSBuYW1lPSJKb3VybmFsIEFydGljbGUiPjE3PC9yZWYtdHlwZT48Y29udHJp
YnV0b3JzPjxhdXRob3JzPjxhdXRob3I+SHdhbmcsIFlvb3JpPC9hdXRob3I+PGF1dGhvcj5KZW9u
ZywgU2UtSG9vbjwvYXV0aG9yPjwvYXV0aG9ycz48L2NvbnRyaWJ1dG9ycz48dGl0bGVzPjx0aXRs
ZT7igJxUaGlzIGlzIGEgc3BvbnNvcmVkIGJsb2cgcG9zdCwgYnV0IGFsbCBvcGluaW9ucyBhcmUg
bXkgb3du4oCdOiBUaGUgZWZmZWN0cyBvZiBzcG9uc29yc2hpcCBkaXNjbG9zdXJlIG9uIHJlc3Bv
bnNlcyB0byBzcG9uc29yZWQgYmxvZyBwb3N0czwvdGl0bGU+PHNlY29uZGFyeS10aXRsZT5Db21w
dXRlcnMgaW4gSHVtYW4gQmVoYXZpb3I8L3NlY29uZGFyeS10aXRsZT48L3RpdGxlcz48cGVyaW9k
aWNhbD48ZnVsbC10aXRsZT5Db21wdXRlcnMgaW4gSHVtYW4gQmVoYXZpb3I8L2Z1bGwtdGl0bGU+
PC9wZXJpb2RpY2FsPjxwYWdlcz41MjgtNTM1PC9wYWdlcz48dm9sdW1lPjYyPC92b2x1bWU+PGRh
dGVzPjx5ZWFyPjIwMTY8L3llYXI+PC9kYXRlcz48aXNibj4wNzQ3LTU2MzI8L2lzYm4+PHVybHM+
PC91cmxzPjwvcmVjb3JkPjwvQ2l0ZT48L0VuZE5vdGU+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(Hwang and Jeong 2016)</w:t>
            </w:r>
            <w:r w:rsidRPr="00FF45B3">
              <w:rPr>
                <w:sz w:val="20"/>
                <w:szCs w:val="20"/>
                <w:lang w:val="en-GB"/>
              </w:rPr>
              <w:fldChar w:fldCharType="end"/>
            </w:r>
            <w:r w:rsidRPr="00FF45B3">
              <w:rPr>
                <w:sz w:val="20"/>
                <w:szCs w:val="20"/>
                <w:lang w:val="en-GB"/>
              </w:rPr>
              <w:t xml:space="preserve">. </w:t>
            </w:r>
          </w:p>
        </w:tc>
        <w:tc>
          <w:tcPr>
            <w:tcW w:w="1000" w:type="pct"/>
            <w:tcBorders>
              <w:top w:val="single" w:sz="4" w:space="0" w:color="auto"/>
              <w:bottom w:val="single" w:sz="4" w:space="0" w:color="auto"/>
            </w:tcBorders>
            <w:vAlign w:val="center"/>
          </w:tcPr>
          <w:p w14:paraId="3FC286F0" w14:textId="77777777" w:rsidR="002753BB" w:rsidRPr="00FF45B3" w:rsidRDefault="002753BB" w:rsidP="00E8299B">
            <w:pPr>
              <w:rPr>
                <w:sz w:val="20"/>
                <w:szCs w:val="20"/>
                <w:lang w:val="en-GB"/>
              </w:rPr>
            </w:pPr>
            <w:r w:rsidRPr="00FF45B3">
              <w:rPr>
                <w:sz w:val="20"/>
                <w:szCs w:val="20"/>
                <w:lang w:val="en-GB"/>
              </w:rPr>
              <w:t>Revelation, sponsorship transparency, perceived transparency, advertising disclosure</w:t>
            </w:r>
          </w:p>
        </w:tc>
        <w:tc>
          <w:tcPr>
            <w:tcW w:w="602" w:type="pct"/>
            <w:tcBorders>
              <w:top w:val="single" w:sz="4" w:space="0" w:color="auto"/>
              <w:bottom w:val="single" w:sz="4" w:space="0" w:color="auto"/>
            </w:tcBorders>
            <w:vAlign w:val="center"/>
          </w:tcPr>
          <w:p w14:paraId="24BF7B6F"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PEVuZE5vdGU+PENpdGUgQXV0aG9yWWVhcj0iMSI+PEF1dGhvcj5Id2FuZzwvQXV0aG9yPjxZZWFy
PjIwMTY8L1llYXI+PFJlY051bT4yNjUwNTE8L1JlY051bT48RGlzcGxheVRleHQ+SHdhbmcgYW5k
IEplb25nICgyMDE2KTwvRGlzcGxheVRleHQ+PHJlY29yZD48cmVjLW51bWJlcj4yNjUwNTE8L3Jl
Yy1udW1iZXI+PGZvcmVpZ24ta2V5cz48a2V5IGFwcD0iRU4iIGRiLWlkPSJkOXY5eHh2d3p2d3Jm
MmV0d3RteGVwZDk1OTB6MHhzYWV3enIiIHRpbWVzdGFtcD0iMTcwNjcxMTg3MyI+MjY1MDUxPC9r
ZXk+PC9mb3JlaWduLWtleXM+PHJlZi10eXBlIG5hbWU9IkpvdXJuYWwgQXJ0aWNsZSI+MTc8L3Jl
Zi10eXBlPjxjb250cmlidXRvcnM+PGF1dGhvcnM+PGF1dGhvcj5Id2FuZywgWW9vcmk8L2F1dGhv
cj48YXV0aG9yPkplb25nLCBTZS1Ib29uPC9hdXRob3I+PC9hdXRob3JzPjwvY29udHJpYnV0b3Jz
Pjx0aXRsZXM+PHRpdGxlPuKAnFRoaXMgaXMgYSBzcG9uc29yZWQgYmxvZyBwb3N0LCBidXQgYWxs
IG9waW5pb25zIGFyZSBteSBvd27igJ06IFRoZSBlZmZlY3RzIG9mIHNwb25zb3JzaGlwIGRpc2Ns
b3N1cmUgb24gcmVzcG9uc2VzIHRvIHNwb25zb3JlZCBibG9nIHBvc3RzPC90aXRsZT48c2Vjb25k
YXJ5LXRpdGxlPkNvbXB1dGVycyBpbiBIdW1hbiBCZWhhdmlvcjwvc2Vjb25kYXJ5LXRpdGxlPjwv
dGl0bGVzPjxwZXJpb2RpY2FsPjxmdWxsLXRpdGxlPkNvbXB1dGVycyBpbiBIdW1hbiBCZWhhdmlv
cjwvZnVsbC10aXRsZT48L3BlcmlvZGljYWw+PHBhZ2VzPjUyOC01MzU8L3BhZ2VzPjx2b2x1bWU+
NjI8L3ZvbHVtZT48ZGF0ZXM+PHllYXI+MjAxNjwveWVhcj48L2RhdGVzPjxpc2JuPjA3NDctNTYz
MjwvaXNibj48dXJscz48L3VybHM+PC9yZWNvcmQ+PC9DaXRlPjwvRW5kTm90ZT5=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rPr>
              <w:t>Hwang and Jeong (2016)</w:t>
            </w:r>
            <w:r w:rsidRPr="00FF45B3">
              <w:rPr>
                <w:sz w:val="20"/>
                <w:szCs w:val="20"/>
                <w:lang w:val="en-GB"/>
              </w:rPr>
              <w:fldChar w:fldCharType="end"/>
            </w:r>
          </w:p>
        </w:tc>
        <w:tc>
          <w:tcPr>
            <w:tcW w:w="1117" w:type="pct"/>
            <w:tcBorders>
              <w:top w:val="single" w:sz="4" w:space="0" w:color="auto"/>
              <w:bottom w:val="single" w:sz="4" w:space="0" w:color="auto"/>
            </w:tcBorders>
          </w:tcPr>
          <w:p w14:paraId="60EF076C" w14:textId="250A8BFD" w:rsidR="002753BB" w:rsidRPr="00FF45B3" w:rsidRDefault="002753BB" w:rsidP="00E8299B">
            <w:pPr>
              <w:rPr>
                <w:sz w:val="20"/>
                <w:szCs w:val="20"/>
                <w:lang w:val="en-GB"/>
              </w:rPr>
            </w:pPr>
            <w:r w:rsidRPr="00FF45B3">
              <w:rPr>
                <w:sz w:val="20"/>
                <w:szCs w:val="20"/>
              </w:rPr>
              <w:t>The sponsorship disclosure can be manipulated by the presence and absence of the hashtag of “#Sponsored”</w:t>
            </w:r>
            <w:r w:rsidRPr="00FF45B3">
              <w:rPr>
                <w:sz w:val="20"/>
                <w:szCs w:val="20"/>
              </w:rPr>
              <w:fldChar w:fldCharType="begin">
                <w:fldData xml:space="preserve">PEVuZE5vdGU+PENpdGU+PEF1dGhvcj5LaW08L0F1dGhvcj48WWVhcj4yMDIxPC9ZZWFyPjxSZWNO
dW0+MjY1MDM2PC9SZWNOdW0+PERpc3BsYXlUZXh0PihLaW0gYW5kIEtpbSwgMjAyMSk8L0Rpc3Bs
YXlUZXh0PjxyZWNvcmQ+PHJlYy1udW1iZXI+MjY1MDM2PC9yZWMtbnVtYmVyPjxmb3JlaWduLWtl
eXM+PGtleSBhcHA9IkVOIiBkYi1pZD0iZDl2OXh4dnd6dndyZjJldHd0bXhlcGQ5NTkwejB4c2Fl
d3pyIiB0aW1lc3RhbXA9IjE3MDY3MTE4NzMiPjI2NTAzNjwva2V5PjwvZm9yZWlnbi1rZXlzPjxy
ZWYtdHlwZSBuYW1lPSJKb3VybmFsIEFydGljbGUiPjE3PC9yZWYtdHlwZT48Y29udHJpYnV0b3Jz
PjxhdXRob3JzPjxhdXRob3I+S2ltLCBEbyBZdW9uPC9hdXRob3I+PGF1dGhvcj5LaW0sIEh5ZS1Z
b3VuZzwvYXV0aG9yPjwvYXV0aG9ycz48L2NvbnRyaWJ1dG9ycz48dGl0bGVzPjx0aXRsZT5JbmZs
dWVuY2VyIGFkdmVydGlzaW5nIG9uIHNvY2lhbCBtZWRpYTogVGhlIG11bHRpcGxlIGluZmVyZW5j
ZSBtb2RlbCBvbiBpbmZsdWVuY2VyLXByb2R1Y3QgY29uZ3J1ZW5jZSBhbmQgc3BvbnNvcnNoaXAg
ZGlzY2xvc3VyZTwvdGl0bGU+PHNlY29uZGFyeS10aXRsZT5Kb3VybmFsIG9mIEJ1c2luZXNzIFJl
c2VhcmNoPC9zZWNvbmRhcnktdGl0bGU+PC90aXRsZXM+PHBlcmlvZGljYWw+PGZ1bGwtdGl0bGU+
Sm91cm5hbCBvZiBCdXNpbmVzcyBSZXNlYXJjaDwvZnVsbC10aXRsZT48L3BlcmlvZGljYWw+PHBh
Z2VzPjQwNS00MTU8L3BhZ2VzPjx2b2x1bWU+MTMwPC92b2x1bWU+PGRhdGVzPjx5ZWFyPjIwMjE8
L3llYXI+PC9kYXRlcz48aXNibj4wMTQ4LTI5NjM8L2lzYm4+PGxhYmVsPjExMDwvbGFiZWw+PHVy
bHM+PC91cmxzPjwvcmVjb3JkPjwvQ2l0ZT48L0VuZE5vdGU+AG==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(Kim and Kim 2021)</w:t>
            </w:r>
            <w:r w:rsidRPr="00FF45B3">
              <w:rPr>
                <w:sz w:val="20"/>
                <w:szCs w:val="20"/>
              </w:rPr>
              <w:fldChar w:fldCharType="end"/>
            </w:r>
            <w:r w:rsidRPr="00FF45B3">
              <w:rPr>
                <w:sz w:val="20"/>
                <w:szCs w:val="20"/>
              </w:rPr>
              <w:t>.</w:t>
            </w:r>
          </w:p>
        </w:tc>
        <w:tc>
          <w:tcPr>
            <w:tcW w:w="379" w:type="pct"/>
            <w:tcBorders>
              <w:top w:val="single" w:sz="4" w:space="0" w:color="auto"/>
              <w:bottom w:val="single" w:sz="4" w:space="0" w:color="auto"/>
            </w:tcBorders>
            <w:vAlign w:val="center"/>
          </w:tcPr>
          <w:p w14:paraId="4CFC999E" w14:textId="77777777" w:rsidR="002753BB" w:rsidRPr="00FF45B3" w:rsidRDefault="002753BB" w:rsidP="00E8299B">
            <w:pPr>
              <w:rPr>
                <w:sz w:val="20"/>
                <w:szCs w:val="20"/>
              </w:rPr>
            </w:pPr>
            <w:r w:rsidRPr="00FF45B3">
              <w:rPr>
                <w:sz w:val="20"/>
                <w:szCs w:val="20"/>
              </w:rPr>
              <w:t>4.12%</w:t>
            </w:r>
          </w:p>
        </w:tc>
      </w:tr>
      <w:tr w:rsidR="002753BB" w:rsidRPr="00FF45B3" w14:paraId="0E8326FB" w14:textId="77777777" w:rsidTr="00E8299B">
        <w:trPr>
          <w:jc w:val="center"/>
        </w:trPr>
        <w:tc>
          <w:tcPr>
            <w:tcW w:w="5000" w:type="pct"/>
            <w:gridSpan w:val="6"/>
            <w:tcBorders>
              <w:top w:val="single" w:sz="4" w:space="0" w:color="auto"/>
              <w:bottom w:val="single" w:sz="4" w:space="0" w:color="auto"/>
            </w:tcBorders>
          </w:tcPr>
          <w:p w14:paraId="7AFE72B3" w14:textId="77777777" w:rsidR="002753BB" w:rsidRPr="00FF45B3" w:rsidRDefault="002753BB" w:rsidP="00E8299B">
            <w:pPr>
              <w:rPr>
                <w:b/>
                <w:bCs/>
                <w:sz w:val="20"/>
                <w:szCs w:val="20"/>
              </w:rPr>
            </w:pPr>
            <w:r w:rsidRPr="00FF45B3">
              <w:rPr>
                <w:b/>
                <w:bCs/>
                <w:sz w:val="20"/>
                <w:szCs w:val="20"/>
              </w:rPr>
              <w:t>Follower Characteristics</w:t>
            </w:r>
          </w:p>
        </w:tc>
      </w:tr>
      <w:tr w:rsidR="002753BB" w:rsidRPr="00FF45B3" w14:paraId="74FA7492" w14:textId="77777777" w:rsidTr="00E8299B">
        <w:trPr>
          <w:jc w:val="center"/>
        </w:trPr>
        <w:tc>
          <w:tcPr>
            <w:tcW w:w="660" w:type="pct"/>
            <w:tcBorders>
              <w:top w:val="single" w:sz="4" w:space="0" w:color="auto"/>
              <w:bottom w:val="single" w:sz="4" w:space="0" w:color="auto"/>
            </w:tcBorders>
            <w:vAlign w:val="center"/>
          </w:tcPr>
          <w:p w14:paraId="587B1884" w14:textId="77777777" w:rsidR="002753BB" w:rsidRPr="00FF45B3" w:rsidRDefault="002753BB" w:rsidP="00E8299B">
            <w:pPr>
              <w:rPr>
                <w:sz w:val="20"/>
                <w:szCs w:val="20"/>
                <w:lang w:val="en-GB"/>
              </w:rPr>
            </w:pPr>
            <w:r w:rsidRPr="00FF45B3">
              <w:rPr>
                <w:sz w:val="20"/>
                <w:szCs w:val="20"/>
              </w:rPr>
              <w:t>Social identity</w:t>
            </w:r>
          </w:p>
        </w:tc>
        <w:tc>
          <w:tcPr>
            <w:tcW w:w="1242" w:type="pct"/>
            <w:tcBorders>
              <w:top w:val="single" w:sz="4" w:space="0" w:color="auto"/>
              <w:bottom w:val="single" w:sz="4" w:space="0" w:color="auto"/>
            </w:tcBorders>
            <w:vAlign w:val="center"/>
          </w:tcPr>
          <w:p w14:paraId="056855AD" w14:textId="20A92B73" w:rsidR="002753BB" w:rsidRPr="00FF45B3" w:rsidRDefault="002753BB" w:rsidP="00E8299B">
            <w:pPr>
              <w:rPr>
                <w:sz w:val="20"/>
                <w:szCs w:val="20"/>
                <w:lang w:val="en-GB"/>
              </w:rPr>
            </w:pPr>
            <w:r w:rsidRPr="00FF45B3">
              <w:rPr>
                <w:sz w:val="20"/>
                <w:szCs w:val="20"/>
                <w:lang w:val="en-GB"/>
              </w:rPr>
              <w:t xml:space="preserve">Social identity refers to the individual’s perception of associating with certain groups, brand communities, or even influencers together with some emotional and value significance of the group membership </w:t>
            </w:r>
            <w:r w:rsidRPr="00FF45B3">
              <w:rPr>
                <w:sz w:val="20"/>
                <w:szCs w:val="20"/>
              </w:rPr>
              <w:fldChar w:fldCharType="begin">
                <w:fldData xml:space="preserve">PEVuZE5vdGU+PENpdGU+PEF1dGhvcj5UYWpmZWw8L0F1dGhvcj48WWVhcj4xOTc0PC9ZZWFyPjxS
ZWNOdW0+NzU2NjwvUmVjTnVtPjxEaXNwbGF5VGV4dD4oVGFqZmVsLCAxOTc0KTwvRGlzcGxheVRl
eHQ+PHJlY29yZD48cmVjLW51bWJlcj43NTY2PC9yZWMtbnVtYmVyPjxmb3JlaWduLWtleXM+PGtl
eSBhcHA9IkVOIiBkYi1pZD0iZDl2OXh4dnd6dndyZjJldHd0bXhlcGQ5NTkwejB4c2Fld3pyIiB0
aW1lc3RhbXA9IjE2ODgzNzU1NTciPjc1NjY8L2tleT48L2ZvcmVpZ24ta2V5cz48cmVmLXR5cGUg
bmFtZT0iSm91cm5hbCBBcnRpY2xlIj4xNzwvcmVmLXR5cGU+PGNvbnRyaWJ1dG9ycz48YXV0aG9y
cz48YXV0aG9yPlRhamZlbCwgSGVucmk8L2F1dGhvcj48L2F1dGhvcnM+PC9jb250cmlidXRvcnM+
PHRpdGxlcz48dGl0bGU+U29jaWFsIGlkZW50aXR5IGFuZCBpbnRlcmdyb3VwIGJlaGF2aW91cjwv
dGl0bGU+PHNlY29uZGFyeS10aXRsZT5Tb2NpYWwgc2NpZW5jZSBpbmZvcm1hdGlvbjwvc2Vjb25k
YXJ5LXRpdGxlPjwvdGl0bGVzPjxwZXJpb2RpY2FsPjxmdWxsLXRpdGxlPlNvY2lhbCBTY2llbmNl
IEluZm9ybWF0aW9uPC9mdWxsLXRpdGxlPjwvcGVyaW9kaWNhbD48cGFnZXM+NjUtOTM8L3BhZ2Vz
Pjx2b2x1bWU+MTM8L3ZvbHVtZT48bnVtYmVyPjI8L251bWJlcj48ZGF0ZXM+PHllYXI+MTk3NDwv
eWVhcj48L2RhdGVzPjxpc2JuPjA1MzktMDE4NDwvaXNibj48dXJscz48L3VybHM+PC9yZWNvcmQ+
PC9DaXRlPjwvRW5kTm90ZT5=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(Tajfel 1974)</w:t>
            </w:r>
            <w:r w:rsidRPr="00FF45B3">
              <w:rPr>
                <w:sz w:val="20"/>
                <w:szCs w:val="20"/>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0EAB7989" w14:textId="77777777" w:rsidR="002753BB" w:rsidRPr="00FF45B3" w:rsidRDefault="002753BB" w:rsidP="00E8299B">
            <w:pPr>
              <w:rPr>
                <w:sz w:val="20"/>
                <w:szCs w:val="20"/>
                <w:lang w:val="en-GB"/>
              </w:rPr>
            </w:pPr>
            <w:r w:rsidRPr="00FF45B3">
              <w:rPr>
                <w:sz w:val="20"/>
                <w:szCs w:val="20"/>
                <w:lang w:val="en-GB"/>
              </w:rPr>
              <w:t>Cognitive social identity, evaluative social identity, affective social identity, social identification, self-identity, similarity</w:t>
            </w:r>
          </w:p>
        </w:tc>
        <w:tc>
          <w:tcPr>
            <w:tcW w:w="602" w:type="pct"/>
            <w:tcBorders>
              <w:top w:val="single" w:sz="4" w:space="0" w:color="auto"/>
              <w:bottom w:val="single" w:sz="4" w:space="0" w:color="auto"/>
            </w:tcBorders>
            <w:vAlign w:val="center"/>
          </w:tcPr>
          <w:p w14:paraId="63622C46" w14:textId="77777777" w:rsidR="002753BB" w:rsidRPr="00FF45B3" w:rsidRDefault="002753BB" w:rsidP="00E8299B">
            <w:pPr>
              <w:rPr>
                <w:sz w:val="20"/>
                <w:szCs w:val="20"/>
              </w:rPr>
            </w:pPr>
            <w:r w:rsidRPr="00FF45B3">
              <w:rPr>
                <w:sz w:val="20"/>
                <w:szCs w:val="20"/>
                <w:lang w:val="en-GB"/>
              </w:rPr>
              <w:fldChar w:fldCharType="begin">
                <w:fldData xml:space="preserve">PEVuZE5vdGU+PENpdGUgQXV0aG9yWWVhcj0iMSI+PEF1dGhvcj5Dcm9lczwvQXV0aG9yPjxZZWFy
PjIwMjE8L1llYXI+PFJlY051bT4yNjUwNTI8L1JlY051bT48RGlzcGxheVRleHQ+Q3JvZXMgYW5k
IEJhcnRlbHMgKDIwMjEpPC9EaXNwbGF5VGV4dD48cmVjb3JkPjxyZWMtbnVtYmVyPjI2NTA1Mjwv
cmVjLW51bWJlcj48Zm9yZWlnbi1rZXlzPjxrZXkgYXBwPSJFTiIgZGItaWQ9ImQ5djl4eHZ3enZ3
cmYyZXR3dG14ZXBkOTU5MHoweHNhZXd6ciIgdGltZXN0YW1wPSIxNzA2NzExODczIj4yNjUwNTI8
L2tleT48L2ZvcmVpZ24ta2V5cz48cmVmLXR5cGUgbmFtZT0iSm91cm5hbCBBcnRpY2xlIj4xNzwv
cmVmLXR5cGU+PGNvbnRyaWJ1dG9ycz48YXV0aG9ycz48YXV0aG9yPkNyb2VzLCBFbW1lbHluPC9h
dXRob3I+PGF1dGhvcj5CYXJ0ZWxzLCBKb3M8L2F1dGhvcj48L2F1dGhvcnM+PC9jb250cmlidXRv
cnM+PHRpdGxlcz48dGl0bGU+WW91bmcgYWR1bHRz4oCZIG1vdGl2YXRpb25zIGZvciBmb2xsb3dp
bmcgc29jaWFsIGluZmx1ZW5jZXJzIGFuZCB0aGVpciByZWxhdGlvbnNoaXAgdG8gaWRlbnRpZmlj
YXRpb24gYW5kIGJ1eWluZyBiZWhhdmlvcjwvdGl0bGU+PHNlY29uZGFyeS10aXRsZT5Db21wdXRl
cnMgaW4gSHVtYW4gQmVoYXZpb3I8L3NlY29uZGFyeS10aXRsZT48L3RpdGxlcz48cGVyaW9kaWNh
bD48ZnVsbC10aXRsZT5Db21wdXRlcnMgaW4gSHVtYW4gQmVoYXZpb3I8L2Z1bGwtdGl0bGU+PC9w
ZXJpb2RpY2FsPjxwYWdlcz4xMDY5MTA8L3BhZ2VzPjx2b2x1bWU+MTI0PC92b2x1bWU+PGRhdGVz
Pjx5ZWFyPjIwMjE8L3llYXI+PC9kYXRlcz48aXNibj4wNzQ3LTU2MzI8L2lzYm4+PGxhYmVsPjcw
PC9sYWJlbD48dXJscz48L3VybHM+PC9yZWNvcmQ+PC9DaXRlPjwvRW5kTm90ZT5=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rPr>
              <w:t>Croes and Bartels (2021)</w:t>
            </w:r>
            <w:r w:rsidRPr="00FF45B3">
              <w:rPr>
                <w:sz w:val="20"/>
                <w:szCs w:val="20"/>
                <w:lang w:val="en-GB"/>
              </w:rPr>
              <w:fldChar w:fldCharType="end"/>
            </w:r>
          </w:p>
        </w:tc>
        <w:tc>
          <w:tcPr>
            <w:tcW w:w="1117" w:type="pct"/>
            <w:tcBorders>
              <w:top w:val="single" w:sz="4" w:space="0" w:color="auto"/>
              <w:bottom w:val="single" w:sz="4" w:space="0" w:color="auto"/>
            </w:tcBorders>
          </w:tcPr>
          <w:p w14:paraId="4849596A" w14:textId="14F499A5" w:rsidR="002753BB" w:rsidRPr="00FF45B3" w:rsidRDefault="002753BB" w:rsidP="00E8299B">
            <w:pPr>
              <w:rPr>
                <w:sz w:val="20"/>
                <w:szCs w:val="20"/>
                <w:lang w:val="en-GB"/>
              </w:rPr>
            </w:pPr>
            <w:r w:rsidRPr="00FF45B3">
              <w:rPr>
                <w:sz w:val="20"/>
                <w:szCs w:val="20"/>
                <w:lang w:val="en-GB"/>
              </w:rPr>
              <w:t xml:space="preserve">Social identity can be measured using a 7-point, 2-item scale </w:t>
            </w:r>
            <w:r w:rsidRPr="00FF45B3">
              <w:rPr>
                <w:sz w:val="20"/>
                <w:szCs w:val="20"/>
                <w:lang w:val="en-GB"/>
              </w:rPr>
              <w:fldChar w:fldCharType="begin">
                <w:fldData xml:space="preserve">PEVuZE5vdGU+PENpdGU+PEF1dGhvcj5Dcm9lczwvQXV0aG9yPjxZZWFyPjIwMjE8L1llYXI+PFJl
Y051bT4yNjUwNTI8L1JlY051bT48RGlzcGxheVRleHQ+KENyb2VzIGFuZCBCYXJ0ZWxzLCAyMDIx
KTwvRGlzcGxheVRleHQ+PHJlY29yZD48cmVjLW51bWJlcj4yNjUwNTI8L3JlYy1udW1iZXI+PGZv
cmVpZ24ta2V5cz48a2V5IGFwcD0iRU4iIGRiLWlkPSJkOXY5eHh2d3p2d3JmMmV0d3RteGVwZDk1
OTB6MHhzYWV3enIiIHRpbWVzdGFtcD0iMTcwNjcxMTg3MyI+MjY1MDUyPC9rZXk+PC9mb3JlaWdu
LWtleXM+PHJlZi10eXBlIG5hbWU9IkpvdXJuYWwgQXJ0aWNsZSI+MTc8L3JlZi10eXBlPjxjb250
cmlidXRvcnM+PGF1dGhvcnM+PGF1dGhvcj5Dcm9lcywgRW1tZWx5bjwvYXV0aG9yPjxhdXRob3I+
QmFydGVscywgSm9zPC9hdXRob3I+PC9hdXRob3JzPjwvY29udHJpYnV0b3JzPjx0aXRsZXM+PHRp
dGxlPllvdW5nIGFkdWx0c+KAmSBtb3RpdmF0aW9ucyBmb3IgZm9sbG93aW5nIHNvY2lhbCBpbmZs
dWVuY2VycyBhbmQgdGhlaXIgcmVsYXRpb25zaGlwIHRvIGlkZW50aWZpY2F0aW9uIGFuZCBidXlp
bmcgYmVoYXZpb3I8L3RpdGxlPjxzZWNvbmRhcnktdGl0bGU+Q29tcHV0ZXJzIGluIEh1bWFuIEJl
aGF2aW9yPC9zZWNvbmRhcnktdGl0bGU+PC90aXRsZXM+PHBlcmlvZGljYWw+PGZ1bGwtdGl0bGU+
Q29tcHV0ZXJzIGluIEh1bWFuIEJlaGF2aW9yPC9mdWxsLXRpdGxlPjwvcGVyaW9kaWNhbD48cGFn
ZXM+MTA2OTEwPC9wYWdlcz48dm9sdW1lPjEyNDwvdm9sdW1lPjxkYXRlcz48eWVhcj4yMDIxPC95
ZWFyPjwvZGF0ZXM+PGlzYm4+MDc0Ny01NjMyPC9pc2JuPjxsYWJlbD43MDwvbGFiZWw+PHVybHM+
PC91cmxzPjwvcmVjb3JkPjwvQ2l0ZT48L0VuZE5vdGU+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(Croes and Bartels 2021)</w:t>
            </w:r>
            <w:r w:rsidRPr="00FF45B3">
              <w:rPr>
                <w:sz w:val="20"/>
                <w:szCs w:val="20"/>
                <w:lang w:val="en-GB"/>
              </w:rPr>
              <w:fldChar w:fldCharType="end"/>
            </w:r>
            <w:r w:rsidRPr="00FF45B3">
              <w:rPr>
                <w:sz w:val="20"/>
                <w:szCs w:val="20"/>
                <w:lang w:val="en-GB"/>
              </w:rPr>
              <w:t xml:space="preserve"> (e.g., “Sometimes I wish I could be more like this influencer”, “This influencer is similar to me”).</w:t>
            </w:r>
          </w:p>
        </w:tc>
        <w:tc>
          <w:tcPr>
            <w:tcW w:w="379" w:type="pct"/>
            <w:tcBorders>
              <w:top w:val="single" w:sz="4" w:space="0" w:color="auto"/>
              <w:bottom w:val="single" w:sz="4" w:space="0" w:color="auto"/>
            </w:tcBorders>
            <w:vAlign w:val="center"/>
          </w:tcPr>
          <w:p w14:paraId="40F80522" w14:textId="77777777" w:rsidR="002753BB" w:rsidRPr="00FF45B3" w:rsidRDefault="002753BB" w:rsidP="00E8299B">
            <w:pPr>
              <w:rPr>
                <w:sz w:val="20"/>
                <w:szCs w:val="20"/>
              </w:rPr>
            </w:pPr>
            <w:r w:rsidRPr="00FF45B3">
              <w:rPr>
                <w:sz w:val="20"/>
                <w:szCs w:val="20"/>
              </w:rPr>
              <w:t>7.38%</w:t>
            </w:r>
          </w:p>
          <w:p w14:paraId="05E9CA16" w14:textId="77777777" w:rsidR="002753BB" w:rsidRPr="00FF45B3" w:rsidRDefault="002753BB" w:rsidP="00E8299B">
            <w:pPr>
              <w:ind w:firstLine="408"/>
              <w:rPr>
                <w:sz w:val="20"/>
                <w:szCs w:val="20"/>
                <w:lang w:val="en-GB"/>
              </w:rPr>
            </w:pPr>
          </w:p>
        </w:tc>
      </w:tr>
      <w:tr w:rsidR="002753BB" w:rsidRPr="00FF45B3" w14:paraId="25D82071" w14:textId="77777777" w:rsidTr="00E8299B">
        <w:trPr>
          <w:jc w:val="center"/>
        </w:trPr>
        <w:tc>
          <w:tcPr>
            <w:tcW w:w="660" w:type="pct"/>
            <w:tcBorders>
              <w:top w:val="single" w:sz="4" w:space="0" w:color="auto"/>
              <w:bottom w:val="single" w:sz="4" w:space="0" w:color="auto"/>
            </w:tcBorders>
            <w:vAlign w:val="center"/>
          </w:tcPr>
          <w:p w14:paraId="4757094A" w14:textId="77777777" w:rsidR="002753BB" w:rsidRPr="00FF45B3" w:rsidRDefault="002753BB" w:rsidP="00E8299B">
            <w:pPr>
              <w:rPr>
                <w:sz w:val="20"/>
                <w:szCs w:val="20"/>
                <w:lang w:val="en-GB"/>
              </w:rPr>
            </w:pPr>
            <w:r w:rsidRPr="00FF45B3">
              <w:rPr>
                <w:sz w:val="20"/>
                <w:szCs w:val="20"/>
              </w:rPr>
              <w:t>Consumer knowledge</w:t>
            </w:r>
          </w:p>
        </w:tc>
        <w:tc>
          <w:tcPr>
            <w:tcW w:w="1242" w:type="pct"/>
            <w:tcBorders>
              <w:top w:val="single" w:sz="4" w:space="0" w:color="auto"/>
              <w:bottom w:val="single" w:sz="4" w:space="0" w:color="auto"/>
            </w:tcBorders>
            <w:vAlign w:val="center"/>
          </w:tcPr>
          <w:p w14:paraId="710C2649" w14:textId="06B711A2" w:rsidR="002753BB" w:rsidRPr="00FF45B3" w:rsidRDefault="002753BB" w:rsidP="00E8299B">
            <w:pPr>
              <w:rPr>
                <w:sz w:val="20"/>
                <w:szCs w:val="20"/>
                <w:lang w:val="en-GB"/>
              </w:rPr>
            </w:pPr>
            <w:r w:rsidRPr="00FF45B3">
              <w:rPr>
                <w:sz w:val="20"/>
                <w:szCs w:val="20"/>
                <w:lang w:val="en-GB"/>
              </w:rPr>
              <w:t xml:space="preserve">Consumer knowledge refers to the perceived level of familiarity and expertise that consumers have with a product </w:t>
            </w:r>
            <w:r w:rsidRPr="00FF45B3">
              <w:rPr>
                <w:sz w:val="20"/>
                <w:szCs w:val="20"/>
              </w:rPr>
              <w:fldChar w:fldCharType="begin">
                <w:fldData xml:space="preserve">PEVuZE5vdGU+PENpdGU+PEF1dGhvcj5LYXk8L0F1dGhvcj48WWVhcj4yMDIwPC9ZZWFyPjxSZWNO
dW0+MjY1MDM3PC9SZWNOdW0+PERpc3BsYXlUZXh0PihLYXkgZXQgYWwuLCAyMDIwKTwvRGlzcGxh
eVRleHQ+PHJlY29yZD48cmVjLW51bWJlcj4yNjUwMzc8L3JlYy1udW1iZXI+PGZvcmVpZ24ta2V5
cz48a2V5IGFwcD0iRU4iIGRiLWlkPSJkOXY5eHh2d3p2d3JmMmV0d3RteGVwZDk1OTB6MHhzYWV3
enIiIHRpbWVzdGFtcD0iMTcwNjcxMTg3MyI+MjY1MDM3PC9rZXk+PC9mb3JlaWduLWtleXM+PHJl
Zi10eXBlIG5hbWU9IkpvdXJuYWwgQXJ0aWNsZSI+MTc8L3JlZi10eXBlPjxjb250cmlidXRvcnM+
PGF1dGhvcnM+PGF1dGhvcj5LYXksIFNhbWFudGhhPC9hdXRob3I+PGF1dGhvcj5NdWxjYWh5LCBS
b3J5PC9hdXRob3I+PGF1dGhvcj5QYXJraW5zb24sIEpveTwvYXV0aG9yPjwvYXV0aG9ycz48L2Nv
bnRyaWJ1dG9ycz48dGl0bGVzPjx0aXRsZT5XaGVuIGxlc3MgaXMgbW9yZTogVGhlIGltcGFjdCBv
ZiBtYWNybyBhbmQgbWljcm8gc29jaWFsIG1lZGlhIGluZmx1ZW5jZXJz4oCZIGRpc2Nsb3N1cmU8
L3RpdGxlPjxzZWNvbmRhcnktdGl0bGU+Sm91cm5hbCBvZiBNYXJrZXRpbmcgTWFuYWdlbWVudDwv
c2Vjb25kYXJ5LXRpdGxlPjwvdGl0bGVzPjxwZXJpb2RpY2FsPjxmdWxsLXRpdGxlPkpvdXJuYWwg
b2YgTWFya2V0aW5nIE1hbmFnZW1lbnQ8L2Z1bGwtdGl0bGU+PC9wZXJpb2RpY2FsPjxwYWdlcz4y
NDgtMjc4PC9wYWdlcz48dm9sdW1lPjM2PC92b2x1bWU+PG51bWJlcj4zLTQ8L251bWJlcj48ZGF0
ZXM+PHllYXI+MjAyMDwveWVhcj48L2RhdGVzPjxpc2JuPjAyNjctMjU3WDwvaXNibj48bGFiZWw+
MS4yNjwvbGFiZWw+PHVybHM+PC91cmxzPjwvcmVjb3JkPjwvQ2l0ZT48L0VuZE5vdGU+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(Kay et al. 2020)</w:t>
            </w:r>
            <w:r w:rsidRPr="00FF45B3">
              <w:rPr>
                <w:sz w:val="20"/>
                <w:szCs w:val="20"/>
              </w:rPr>
              <w:fldChar w:fldCharType="end"/>
            </w:r>
            <w:r w:rsidRPr="00FF45B3">
              <w:rPr>
                <w:sz w:val="20"/>
                <w:szCs w:val="20"/>
              </w:rPr>
              <w:t>.</w:t>
            </w:r>
          </w:p>
        </w:tc>
        <w:tc>
          <w:tcPr>
            <w:tcW w:w="1000" w:type="pct"/>
            <w:tcBorders>
              <w:top w:val="single" w:sz="4" w:space="0" w:color="auto"/>
              <w:bottom w:val="single" w:sz="4" w:space="0" w:color="auto"/>
            </w:tcBorders>
            <w:vAlign w:val="center"/>
          </w:tcPr>
          <w:p w14:paraId="7A25A684" w14:textId="77777777" w:rsidR="002753BB" w:rsidRPr="00FF45B3" w:rsidRDefault="002753BB" w:rsidP="00E8299B">
            <w:pPr>
              <w:rPr>
                <w:sz w:val="20"/>
                <w:szCs w:val="20"/>
                <w:lang w:val="en-GB"/>
              </w:rPr>
            </w:pPr>
            <w:r w:rsidRPr="00FF45B3">
              <w:rPr>
                <w:sz w:val="20"/>
                <w:szCs w:val="20"/>
                <w:lang w:val="en-GB"/>
              </w:rPr>
              <w:t xml:space="preserve">Brand familiarity, source familiarity, influencer familiarity, product interest, product involvement, product knowledge, brand image, </w:t>
            </w:r>
            <w:r w:rsidRPr="00FF45B3">
              <w:rPr>
                <w:sz w:val="20"/>
                <w:szCs w:val="20"/>
                <w:lang w:val="en-GB"/>
              </w:rPr>
              <w:lastRenderedPageBreak/>
              <w:t>product image, brand awareness</w:t>
            </w:r>
          </w:p>
        </w:tc>
        <w:tc>
          <w:tcPr>
            <w:tcW w:w="602" w:type="pct"/>
            <w:tcBorders>
              <w:top w:val="single" w:sz="4" w:space="0" w:color="auto"/>
              <w:bottom w:val="single" w:sz="4" w:space="0" w:color="auto"/>
            </w:tcBorders>
            <w:vAlign w:val="center"/>
          </w:tcPr>
          <w:p w14:paraId="11721AA8" w14:textId="77777777" w:rsidR="002753BB" w:rsidRPr="00FF45B3" w:rsidRDefault="002753BB" w:rsidP="00E8299B">
            <w:pPr>
              <w:rPr>
                <w:sz w:val="20"/>
                <w:szCs w:val="20"/>
              </w:rPr>
            </w:pPr>
            <w:r w:rsidRPr="00FF45B3">
              <w:rPr>
                <w:sz w:val="20"/>
                <w:szCs w:val="20"/>
              </w:rPr>
              <w:lastRenderedPageBreak/>
              <w:fldChar w:fldCharType="begin">
                <w:fldData xml:space="preserve">PEVuZE5vdGU+PENpdGUgQXV0aG9yWWVhcj0iMSI+PEF1dGhvcj5LYXk8L0F1dGhvcj48WWVhcj4y
MDIwPC9ZZWFyPjxSZWNOdW0+MjY1MDM3PC9SZWNOdW0+PERpc3BsYXlUZXh0PktheSBldCBhbC4g
KDIwMjApPC9EaXNwbGF5VGV4dD48cmVjb3JkPjxyZWMtbnVtYmVyPjI2NTAzNzwvcmVjLW51bWJl
cj48Zm9yZWlnbi1rZXlzPjxrZXkgYXBwPSJFTiIgZGItaWQ9ImQ5djl4eHZ3enZ3cmYyZXR3dG14
ZXBkOTU5MHoweHNhZXd6ciIgdGltZXN0YW1wPSIxNzA2NzExODczIj4yNjUwMzc8L2tleT48L2Zv
cmVpZ24ta2V5cz48cmVmLXR5cGUgbmFtZT0iSm91cm5hbCBBcnRpY2xlIj4xNzwvcmVmLXR5cGU+
PGNvbnRyaWJ1dG9ycz48YXV0aG9ycz48YXV0aG9yPktheSwgU2FtYW50aGE8L2F1dGhvcj48YXV0
aG9yPk11bGNhaHksIFJvcnk8L2F1dGhvcj48YXV0aG9yPlBhcmtpbnNvbiwgSm95PC9hdXRob3I+
PC9hdXRob3JzPjwvY29udHJpYnV0b3JzPjx0aXRsZXM+PHRpdGxlPldoZW4gbGVzcyBpcyBtb3Jl
OiBUaGUgaW1wYWN0IG9mIG1hY3JvIGFuZCBtaWNybyBzb2NpYWwgbWVkaWEgaW5mbHVlbmNlcnPi
gJkgZGlzY2xvc3VyZTwvdGl0bGU+PHNlY29uZGFyeS10aXRsZT5Kb3VybmFsIG9mIE1hcmtldGlu
ZyBNYW5hZ2VtZW50PC9zZWNvbmRhcnktdGl0bGU+PC90aXRsZXM+PHBlcmlvZGljYWw+PGZ1bGwt
dGl0bGU+Sm91cm5hbCBvZiBNYXJrZXRpbmcgTWFuYWdlbWVudDwvZnVsbC10aXRsZT48L3Blcmlv
ZGljYWw+PHBhZ2VzPjI0OC0yNzg8L3BhZ2VzPjx2b2x1bWU+MzY8L3ZvbHVtZT48bnVtYmVyPjMt
NDwvbnVtYmVyPjxkYXRlcz48eWVhcj4yMDIwPC95ZWFyPjwvZGF0ZXM+PGlzYm4+MDI2Ny0yNTdY
PC9pc2JuPjxsYWJlbD4xLjI2PC9sYWJlbD48dXJscz48L3VybHM+PC9yZWNvcmQ+PC9DaXRlPjwv
RW5kTm90ZT5=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Kay et al. (2020)</w:t>
            </w:r>
            <w:r w:rsidRPr="00FF45B3">
              <w:rPr>
                <w:sz w:val="20"/>
                <w:szCs w:val="20"/>
              </w:rPr>
              <w:fldChar w:fldCharType="end"/>
            </w:r>
          </w:p>
        </w:tc>
        <w:tc>
          <w:tcPr>
            <w:tcW w:w="1117" w:type="pct"/>
            <w:tcBorders>
              <w:top w:val="single" w:sz="4" w:space="0" w:color="auto"/>
              <w:bottom w:val="single" w:sz="4" w:space="0" w:color="auto"/>
            </w:tcBorders>
          </w:tcPr>
          <w:p w14:paraId="61754684" w14:textId="382C1A4A" w:rsidR="002753BB" w:rsidRPr="00FF45B3" w:rsidRDefault="002753BB" w:rsidP="00E8299B">
            <w:pPr>
              <w:rPr>
                <w:sz w:val="20"/>
                <w:szCs w:val="20"/>
              </w:rPr>
            </w:pPr>
            <w:r w:rsidRPr="00FF45B3">
              <w:rPr>
                <w:sz w:val="20"/>
                <w:szCs w:val="20"/>
                <w:lang w:val="en-GB"/>
              </w:rPr>
              <w:t xml:space="preserve">Consumer knowledge can be measured using a 7-point, 3-item scale </w:t>
            </w:r>
            <w:r w:rsidRPr="00FF45B3">
              <w:rPr>
                <w:sz w:val="20"/>
                <w:szCs w:val="20"/>
              </w:rPr>
              <w:fldChar w:fldCharType="begin">
                <w:fldData xml:space="preserve">PEVuZE5vdGU+PENpdGU+PEF1dGhvcj5LYXk8L0F1dGhvcj48WWVhcj4yMDIwPC9ZZWFyPjxSZWNO
dW0+MjY1MDM3PC9SZWNOdW0+PERpc3BsYXlUZXh0PihLYXkgZXQgYWwuLCAyMDIwKTwvRGlzcGxh
eVRleHQ+PHJlY29yZD48cmVjLW51bWJlcj4yNjUwMzc8L3JlYy1udW1iZXI+PGZvcmVpZ24ta2V5
cz48a2V5IGFwcD0iRU4iIGRiLWlkPSJkOXY5eHh2d3p2d3JmMmV0d3RteGVwZDk1OTB6MHhzYWV3
enIiIHRpbWVzdGFtcD0iMTcwNjcxMTg3MyI+MjY1MDM3PC9rZXk+PC9mb3JlaWduLWtleXM+PHJl
Zi10eXBlIG5hbWU9IkpvdXJuYWwgQXJ0aWNsZSI+MTc8L3JlZi10eXBlPjxjb250cmlidXRvcnM+
PGF1dGhvcnM+PGF1dGhvcj5LYXksIFNhbWFudGhhPC9hdXRob3I+PGF1dGhvcj5NdWxjYWh5LCBS
b3J5PC9hdXRob3I+PGF1dGhvcj5QYXJraW5zb24sIEpveTwvYXV0aG9yPjwvYXV0aG9ycz48L2Nv
bnRyaWJ1dG9ycz48dGl0bGVzPjx0aXRsZT5XaGVuIGxlc3MgaXMgbW9yZTogVGhlIGltcGFjdCBv
ZiBtYWNybyBhbmQgbWljcm8gc29jaWFsIG1lZGlhIGluZmx1ZW5jZXJz4oCZIGRpc2Nsb3N1cmU8
L3RpdGxlPjxzZWNvbmRhcnktdGl0bGU+Sm91cm5hbCBvZiBNYXJrZXRpbmcgTWFuYWdlbWVudDwv
c2Vjb25kYXJ5LXRpdGxlPjwvdGl0bGVzPjxwZXJpb2RpY2FsPjxmdWxsLXRpdGxlPkpvdXJuYWwg
b2YgTWFya2V0aW5nIE1hbmFnZW1lbnQ8L2Z1bGwtdGl0bGU+PC9wZXJpb2RpY2FsPjxwYWdlcz4y
NDgtMjc4PC9wYWdlcz48dm9sdW1lPjM2PC92b2x1bWU+PG51bWJlcj4zLTQ8L251bWJlcj48ZGF0
ZXM+PHllYXI+MjAyMDwveWVhcj48L2RhdGVzPjxpc2JuPjAyNjctMjU3WDwvaXNibj48bGFiZWw+
MS4yNjwvbGFiZWw+PHVybHM+PC91cmxzPjwvcmVjb3JkPjwvQ2l0ZT48L0VuZE5vdGU+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(Kay et al. 2020)</w:t>
            </w:r>
            <w:r w:rsidRPr="00FF45B3">
              <w:rPr>
                <w:sz w:val="20"/>
                <w:szCs w:val="20"/>
              </w:rPr>
              <w:fldChar w:fldCharType="end"/>
            </w:r>
            <w:r w:rsidRPr="00FF45B3">
              <w:rPr>
                <w:sz w:val="20"/>
                <w:szCs w:val="20"/>
                <w:lang w:val="en-GB"/>
              </w:rPr>
              <w:t xml:space="preserve"> (e.g., “I am interested in this product”, “My </w:t>
            </w:r>
            <w:r w:rsidRPr="00FF45B3">
              <w:rPr>
                <w:sz w:val="20"/>
                <w:szCs w:val="20"/>
                <w:lang w:val="en-GB"/>
              </w:rPr>
              <w:lastRenderedPageBreak/>
              <w:t>friends consider me as an expert on this product”).</w:t>
            </w:r>
          </w:p>
        </w:tc>
        <w:tc>
          <w:tcPr>
            <w:tcW w:w="379" w:type="pct"/>
            <w:tcBorders>
              <w:top w:val="single" w:sz="4" w:space="0" w:color="auto"/>
              <w:bottom w:val="single" w:sz="4" w:space="0" w:color="auto"/>
            </w:tcBorders>
            <w:vAlign w:val="center"/>
          </w:tcPr>
          <w:p w14:paraId="6B1F2B97" w14:textId="77777777" w:rsidR="002753BB" w:rsidRPr="00FF45B3" w:rsidRDefault="002753BB" w:rsidP="00E8299B">
            <w:pPr>
              <w:rPr>
                <w:sz w:val="20"/>
                <w:szCs w:val="20"/>
              </w:rPr>
            </w:pPr>
            <w:r w:rsidRPr="00FF45B3">
              <w:rPr>
                <w:sz w:val="20"/>
                <w:szCs w:val="20"/>
              </w:rPr>
              <w:lastRenderedPageBreak/>
              <w:t>4.19%</w:t>
            </w:r>
          </w:p>
        </w:tc>
      </w:tr>
      <w:tr w:rsidR="002753BB" w:rsidRPr="00FF45B3" w14:paraId="15BC8608" w14:textId="77777777" w:rsidTr="00E8299B">
        <w:trPr>
          <w:jc w:val="center"/>
        </w:trPr>
        <w:tc>
          <w:tcPr>
            <w:tcW w:w="660" w:type="pct"/>
            <w:tcBorders>
              <w:top w:val="single" w:sz="4" w:space="0" w:color="auto"/>
              <w:bottom w:val="single" w:sz="4" w:space="0" w:color="auto"/>
            </w:tcBorders>
            <w:vAlign w:val="center"/>
          </w:tcPr>
          <w:p w14:paraId="6F6147C5" w14:textId="77777777" w:rsidR="002753BB" w:rsidRPr="00FF45B3" w:rsidRDefault="002753BB" w:rsidP="00E8299B">
            <w:pPr>
              <w:rPr>
                <w:sz w:val="20"/>
                <w:szCs w:val="20"/>
                <w:lang w:val="en-GB"/>
              </w:rPr>
            </w:pPr>
            <w:r w:rsidRPr="00FF45B3">
              <w:rPr>
                <w:sz w:val="20"/>
                <w:szCs w:val="20"/>
              </w:rPr>
              <w:t>Consumer materialism</w:t>
            </w:r>
          </w:p>
        </w:tc>
        <w:tc>
          <w:tcPr>
            <w:tcW w:w="1242" w:type="pct"/>
            <w:tcBorders>
              <w:top w:val="single" w:sz="4" w:space="0" w:color="auto"/>
              <w:bottom w:val="single" w:sz="4" w:space="0" w:color="auto"/>
            </w:tcBorders>
            <w:vAlign w:val="center"/>
          </w:tcPr>
          <w:p w14:paraId="020B3DAB" w14:textId="0EF969B2" w:rsidR="002753BB" w:rsidRPr="00FF45B3" w:rsidRDefault="002753BB" w:rsidP="00E8299B">
            <w:pPr>
              <w:rPr>
                <w:sz w:val="20"/>
                <w:szCs w:val="20"/>
                <w:lang w:val="en-GB"/>
              </w:rPr>
            </w:pPr>
            <w:r w:rsidRPr="00FF45B3">
              <w:rPr>
                <w:rFonts w:hint="eastAsia"/>
                <w:sz w:val="20"/>
                <w:szCs w:val="20"/>
                <w:lang w:val="en-GB"/>
              </w:rPr>
              <w:t>M</w:t>
            </w:r>
            <w:r w:rsidRPr="00FF45B3">
              <w:rPr>
                <w:sz w:val="20"/>
                <w:szCs w:val="20"/>
                <w:lang w:val="en-GB"/>
              </w:rPr>
              <w:t xml:space="preserve">aterialism </w:t>
            </w:r>
            <w:r w:rsidRPr="00FF45B3">
              <w:rPr>
                <w:rFonts w:hint="eastAsia"/>
                <w:sz w:val="20"/>
                <w:szCs w:val="20"/>
                <w:lang w:val="en-GB"/>
              </w:rPr>
              <w:t>refers</w:t>
            </w:r>
            <w:r w:rsidRPr="00FF45B3">
              <w:rPr>
                <w:sz w:val="20"/>
                <w:szCs w:val="20"/>
                <w:lang w:val="en-GB"/>
              </w:rPr>
              <w:t xml:space="preserve"> </w:t>
            </w:r>
            <w:r w:rsidRPr="00FF45B3">
              <w:rPr>
                <w:rFonts w:hint="eastAsia"/>
                <w:sz w:val="20"/>
                <w:szCs w:val="20"/>
                <w:lang w:val="en-GB"/>
              </w:rPr>
              <w:t>to</w:t>
            </w:r>
            <w:r w:rsidRPr="00FF45B3">
              <w:rPr>
                <w:sz w:val="20"/>
                <w:szCs w:val="20"/>
                <w:lang w:val="en-GB"/>
              </w:rPr>
              <w:t xml:space="preserve"> the significance an individual puts on acquiring and owning material possessions as a means of achieving personal success and individual welfare, involving success, centrality, and happiness </w:t>
            </w:r>
            <w:r w:rsidRPr="00FF45B3">
              <w:rPr>
                <w:sz w:val="20"/>
                <w:szCs w:val="20"/>
              </w:rPr>
              <w:fldChar w:fldCharType="begin">
                <w:fldData xml:space="preserve">PEVuZE5vdGU+PENpdGU+PEF1dGhvcj5MZWU8L0F1dGhvcj48WWVhcj4yMDIyPC9ZZWFyPjxSZWNO
dW0+MjY1MDQ3PC9SZWNOdW0+PERpc3BsYXlUZXh0PihMZWUgZXQgYWwuLCAyMDIyKTwvRGlzcGxh
eVRleHQ+PHJlY29yZD48cmVjLW51bWJlcj4yNjUwNDc8L3JlYy1udW1iZXI+PGZvcmVpZ24ta2V5
cz48a2V5IGFwcD0iRU4iIGRiLWlkPSJkOXY5eHh2d3p2d3JmMmV0d3RteGVwZDk1OTB6MHhzYWV3
enIiIHRpbWVzdGFtcD0iMTcwNjcxMTg3MyI+MjY1MDQ3PC9rZXk+PC9mb3JlaWduLWtleXM+PHJl
Zi10eXBlIG5hbWU9IkpvdXJuYWwgQXJ0aWNsZSI+MTc8L3JlZi10eXBlPjxjb250cmlidXRvcnM+
PGF1dGhvcnM+PGF1dGhvcj5MZWUsIEp1bmcgQWg8L2F1dGhvcj48YXV0aG9yPlN1ZGFyc2hhbiwg
U2FiaXRoYTwvYXV0aG9yPjxhdXRob3I+U3Vzc21hbiwgS3Jpc3RlbiBMPC9hdXRob3I+PGF1dGhv
cj5CcmlnaHQsIExhdXJhIEY8L2F1dGhvcj48YXV0aG9yPkVhc3RpbiwgTWF0dGhldyBTPC9hdXRo
b3I+PC9hdXRob3JzPjwvY29udHJpYnV0b3JzPjx0aXRsZXM+PHRpdGxlPldoeSBhcmUgY29uc3Vt
ZXJzIGZvbGxvd2luZyBzb2NpYWwgbWVkaWEgaW5mbHVlbmNlcnMgb24gSW5zdGFncmFtPyBFeHBs
b3JhdGlvbiBvZiBjb25zdW1lcnPigJkgbW90aXZlcyBmb3IgZm9sbG93aW5nIGluZmx1ZW5jZXJz
IGFuZCB0aGUgcm9sZSBvZiBtYXRlcmlhbGlzbTwvdGl0bGU+PHNlY29uZGFyeS10aXRsZT5JbnRl
cm5hdGlvbmFsIEpvdXJuYWwgb2YgQWR2ZXJ0aXNpbmc8L3NlY29uZGFyeS10aXRsZT48L3RpdGxl
cz48cGVyaW9kaWNhbD48ZnVsbC10aXRsZT5JbnRlcm5hdGlvbmFsIEpvdXJuYWwgb2YgQWR2ZXJ0
aXNpbmc8L2Z1bGwtdGl0bGU+PC9wZXJpb2RpY2FsPjxwYWdlcz43OC0xMDA8L3BhZ2VzPjx2b2x1
bWU+NDE8L3ZvbHVtZT48bnVtYmVyPjE8L251bWJlcj48ZGF0ZXM+PHllYXI+MjAyMjwveWVhcj48
L2RhdGVzPjxpc2JuPjAyNjUtMDQ4NzwvaXNibj48bGFiZWw+NzI8L2xhYmVsPjx1cmxzPjwvdXJs
cz48L3JlY29yZD48L0NpdGU+PC9FbmROb3RlPn==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(Lee et al. 2022)</w:t>
            </w:r>
            <w:r w:rsidRPr="00FF45B3">
              <w:rPr>
                <w:sz w:val="20"/>
                <w:szCs w:val="20"/>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04496838" w14:textId="77777777" w:rsidR="002753BB" w:rsidRPr="00FF45B3" w:rsidRDefault="002753BB" w:rsidP="00E8299B">
            <w:pPr>
              <w:rPr>
                <w:sz w:val="20"/>
                <w:szCs w:val="20"/>
              </w:rPr>
            </w:pPr>
            <w:r w:rsidRPr="00FF45B3">
              <w:rPr>
                <w:sz w:val="20"/>
                <w:szCs w:val="20"/>
                <w:lang w:val="en-GB"/>
              </w:rPr>
              <w:t>Success, centrality, happiness</w:t>
            </w:r>
          </w:p>
        </w:tc>
        <w:tc>
          <w:tcPr>
            <w:tcW w:w="602" w:type="pct"/>
            <w:tcBorders>
              <w:top w:val="single" w:sz="4" w:space="0" w:color="auto"/>
              <w:bottom w:val="single" w:sz="4" w:space="0" w:color="auto"/>
            </w:tcBorders>
            <w:vAlign w:val="center"/>
          </w:tcPr>
          <w:p w14:paraId="0F2FEE70" w14:textId="77777777" w:rsidR="002753BB" w:rsidRPr="00FF45B3" w:rsidRDefault="002753BB" w:rsidP="00E8299B">
            <w:pPr>
              <w:rPr>
                <w:sz w:val="20"/>
                <w:szCs w:val="20"/>
              </w:rPr>
            </w:pPr>
            <w:r w:rsidRPr="00FF45B3">
              <w:rPr>
                <w:sz w:val="20"/>
                <w:szCs w:val="20"/>
              </w:rPr>
              <w:fldChar w:fldCharType="begin">
                <w:fldData xml:space="preserve">PEVuZE5vdGU+PENpdGUgQXV0aG9yWWVhcj0iMSI+PEF1dGhvcj5MZWU8L0F1dGhvcj48WWVhcj4y
MDIyPC9ZZWFyPjxSZWNOdW0+MjY1MDQ3PC9SZWNOdW0+PERpc3BsYXlUZXh0PkxlZSBldCBhbC4g
KDIwMjIpPC9EaXNwbGF5VGV4dD48cmVjb3JkPjxyZWMtbnVtYmVyPjI2NTA0NzwvcmVjLW51bWJl
cj48Zm9yZWlnbi1rZXlzPjxrZXkgYXBwPSJFTiIgZGItaWQ9ImQ5djl4eHZ3enZ3cmYyZXR3dG14
ZXBkOTU5MHoweHNhZXd6ciIgdGltZXN0YW1wPSIxNzA2NzExODczIj4yNjUwNDc8L2tleT48L2Zv
cmVpZ24ta2V5cz48cmVmLXR5cGUgbmFtZT0iSm91cm5hbCBBcnRpY2xlIj4xNzwvcmVmLXR5cGU+
PGNvbnRyaWJ1dG9ycz48YXV0aG9ycz48YXV0aG9yPkxlZSwgSnVuZyBBaDwvYXV0aG9yPjxhdXRo
b3I+U3VkYXJzaGFuLCBTYWJpdGhhPC9hdXRob3I+PGF1dGhvcj5TdXNzbWFuLCBLcmlzdGVuIEw8
L2F1dGhvcj48YXV0aG9yPkJyaWdodCwgTGF1cmEgRjwvYXV0aG9yPjxhdXRob3I+RWFzdGluLCBN
YXR0aGV3IFM8L2F1dGhvcj48L2F1dGhvcnM+PC9jb250cmlidXRvcnM+PHRpdGxlcz48dGl0bGU+
V2h5IGFyZSBjb25zdW1lcnMgZm9sbG93aW5nIHNvY2lhbCBtZWRpYSBpbmZsdWVuY2VycyBvbiBJ
bnN0YWdyYW0/IEV4cGxvcmF0aW9uIG9mIGNvbnN1bWVyc+KAmSBtb3RpdmVzIGZvciBmb2xsb3dp
bmcgaW5mbHVlbmNlcnMgYW5kIHRoZSByb2xlIG9mIG1hdGVyaWFsaXNtPC90aXRsZT48c2Vjb25k
YXJ5LXRpdGxlPkludGVybmF0aW9uYWwgSm91cm5hbCBvZiBBZHZlcnRpc2luZzwvc2Vjb25kYXJ5
LXRpdGxlPjwvdGl0bGVzPjxwZXJpb2RpY2FsPjxmdWxsLXRpdGxlPkludGVybmF0aW9uYWwgSm91
cm5hbCBvZiBBZHZlcnRpc2luZzwvZnVsbC10aXRsZT48L3BlcmlvZGljYWw+PHBhZ2VzPjc4LTEw
MDwvcGFnZXM+PHZvbHVtZT40MTwvdm9sdW1lPjxudW1iZXI+MTwvbnVtYmVyPjxkYXRlcz48eWVh
cj4yMDIyPC95ZWFyPjwvZGF0ZXM+PGlzYm4+MDI2NS0wNDg3PC9pc2JuPjxsYWJlbD43MjwvbGFi
ZWw+PHVybHM+PC91cmxzPjwvcmVjb3JkPjwvQ2l0ZT48L0VuZE5vdGU+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Lee et al. (2022)</w:t>
            </w:r>
            <w:r w:rsidRPr="00FF45B3">
              <w:rPr>
                <w:sz w:val="20"/>
                <w:szCs w:val="20"/>
              </w:rPr>
              <w:fldChar w:fldCharType="end"/>
            </w:r>
            <w:r w:rsidRPr="00FF45B3">
              <w:rPr>
                <w:sz w:val="20"/>
                <w:szCs w:val="20"/>
              </w:rPr>
              <w:t xml:space="preserve">; </w:t>
            </w:r>
            <w:r w:rsidRPr="00FF45B3">
              <w:rPr>
                <w:sz w:val="20"/>
                <w:szCs w:val="20"/>
              </w:rPr>
              <w:fldChar w:fldCharType="begin">
                <w:fldData xml:space="preserve">PEVuZE5vdGU+PENpdGUgQXV0aG9yWWVhcj0iMSI+PEF1dGhvcj5Mb3U8L0F1dGhvcj48WWVhcj4y
MDE5PC9ZZWFyPjxSZWNOdW0+NzM1NTwvUmVjTnVtPjxEaXNwbGF5VGV4dD5Mb3UgYW5kIEtpbSAo
MjAxOSk8L0Rpc3BsYXlUZXh0PjxyZWNvcmQ+PHJlYy1udW1iZXI+NzM1NTwvcmVjLW51bWJlcj48
Zm9yZWlnbi1rZXlzPjxrZXkgYXBwPSJFTiIgZGItaWQ9ImQ5djl4eHZ3enZ3cmYyZXR3dG14ZXBk
OTU5MHoweHNhZXd6ciIgdGltZXN0YW1wPSIxNjgwNDcyNzY3Ij43MzU1PC9rZXk+PC9mb3JlaWdu
LWtleXM+PHJlZi10eXBlIG5hbWU9IkpvdXJuYWwgQXJ0aWNsZSI+MTc8L3JlZi10eXBlPjxjb250
cmlidXRvcnM+PGF1dGhvcnM+PGF1dGhvcj5Mb3UsIENoZW48L2F1dGhvcj48YXV0aG9yPktpbSwg
SHllIEt5dW5nPC9hdXRob3I+PC9hdXRob3JzPjwvY29udHJpYnV0b3JzPjx0aXRsZXM+PHRpdGxl
PkZhbmN5aW5nIHRoZSBuZXcgcmljaCBhbmQgZmFtb3VzPyBFeHBsaWNhdGluZyB0aGUgcm9sZXMg
b2YgaW5mbHVlbmNlciBjb250ZW50LCBjcmVkaWJpbGl0eSwgYW5kIHBhcmVudGFsIG1lZGlhdGlv
biBpbiBhZG9sZXNjZW50c+KAmSBwYXJhc29jaWFsIHJlbGF0aW9uc2hpcCwgbWF0ZXJpYWxpc20s
IGFuZCBwdXJjaGFzZSBpbnRlbnRpb25zPC90aXRsZT48c2Vjb25kYXJ5LXRpdGxlPkZyb250aWVy
cyBpbiBQc3ljaG9sb2d5PC9zZWNvbmRhcnktdGl0bGU+PC90aXRsZXM+PHBlcmlvZGljYWw+PGZ1
bGwtdGl0bGU+RnJvbnRpZXJzIGluIFBzeWNob2xvZ3k8L2Z1bGwtdGl0bGU+PC9wZXJpb2RpY2Fs
PjxwYWdlcz4yNTY3PC9wYWdlcz48dm9sdW1lPjEwPC92b2x1bWU+PGRhdGVzPjx5ZWFyPjIwMTk8
L3llYXI+PC9kYXRlcz48aXNibj4xNjY0LTEwNzg8L2lzYm4+PHVybHM+PC91cmxzPjwvcmVjb3Jk
PjwvQ2l0ZT48L0VuZE5vdGU+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sz w:val="20"/>
                <w:szCs w:val="20"/>
              </w:rPr>
              <w:t>Lou and Kim (2019)</w:t>
            </w:r>
            <w:r w:rsidRPr="00FF45B3">
              <w:rPr>
                <w:sz w:val="20"/>
                <w:szCs w:val="20"/>
              </w:rPr>
              <w:fldChar w:fldCharType="end"/>
            </w:r>
          </w:p>
        </w:tc>
        <w:tc>
          <w:tcPr>
            <w:tcW w:w="1117" w:type="pct"/>
            <w:tcBorders>
              <w:top w:val="single" w:sz="4" w:space="0" w:color="auto"/>
              <w:bottom w:val="single" w:sz="4" w:space="0" w:color="auto"/>
            </w:tcBorders>
          </w:tcPr>
          <w:p w14:paraId="3CDAEABE" w14:textId="77777777" w:rsidR="002753BB" w:rsidRPr="00FF45B3" w:rsidRDefault="002753BB" w:rsidP="00E8299B">
            <w:pPr>
              <w:rPr>
                <w:sz w:val="20"/>
                <w:szCs w:val="20"/>
              </w:rPr>
            </w:pPr>
            <w:r w:rsidRPr="00FF45B3">
              <w:rPr>
                <w:sz w:val="20"/>
                <w:szCs w:val="20"/>
                <w:lang w:val="en-GB"/>
              </w:rPr>
              <w:t xml:space="preserve">Consumer materialism can be measured using a 7-point, 3-item scale from </w:t>
            </w:r>
            <w:r w:rsidRPr="00FF45B3">
              <w:rPr>
                <w:sz w:val="20"/>
                <w:szCs w:val="20"/>
                <w:lang w:val="en-GB"/>
              </w:rPr>
              <w:fldChar w:fldCharType="begin">
                <w:fldData xml:space="preserve">PEVuZE5vdGU+PENpdGUgQXV0aG9yWWVhcj0iMSI+PEF1dGhvcj5Mb3U8L0F1dGhvcj48WWVhcj4y
MDE5PC9ZZWFyPjxSZWNOdW0+NzM1NTwvUmVjTnVtPjxEaXNwbGF5VGV4dD5Mb3UgYW5kIEtpbSAo
MjAxOSk8L0Rpc3BsYXlUZXh0PjxyZWNvcmQ+PHJlYy1udW1iZXI+NzM1NTwvcmVjLW51bWJlcj48
Zm9yZWlnbi1rZXlzPjxrZXkgYXBwPSJFTiIgZGItaWQ9ImQ5djl4eHZ3enZ3cmYyZXR3dG14ZXBk
OTU5MHoweHNhZXd6ciIgdGltZXN0YW1wPSIxNjgwNDcyNzY3Ij43MzU1PC9rZXk+PC9mb3JlaWdu
LWtleXM+PHJlZi10eXBlIG5hbWU9IkpvdXJuYWwgQXJ0aWNsZSI+MTc8L3JlZi10eXBlPjxjb250
cmlidXRvcnM+PGF1dGhvcnM+PGF1dGhvcj5Mb3UsIENoZW48L2F1dGhvcj48YXV0aG9yPktpbSwg
SHllIEt5dW5nPC9hdXRob3I+PC9hdXRob3JzPjwvY29udHJpYnV0b3JzPjx0aXRsZXM+PHRpdGxl
PkZhbmN5aW5nIHRoZSBuZXcgcmljaCBhbmQgZmFtb3VzPyBFeHBsaWNhdGluZyB0aGUgcm9sZXMg
b2YgaW5mbHVlbmNlciBjb250ZW50LCBjcmVkaWJpbGl0eSwgYW5kIHBhcmVudGFsIG1lZGlhdGlv
biBpbiBhZG9sZXNjZW50c+KAmSBwYXJhc29jaWFsIHJlbGF0aW9uc2hpcCwgbWF0ZXJpYWxpc20s
IGFuZCBwdXJjaGFzZSBpbnRlbnRpb25zPC90aXRsZT48c2Vjb25kYXJ5LXRpdGxlPkZyb250aWVy
cyBpbiBQc3ljaG9sb2d5PC9zZWNvbmRhcnktdGl0bGU+PC90aXRsZXM+PHBlcmlvZGljYWw+PGZ1
bGwtdGl0bGU+RnJvbnRpZXJzIGluIFBzeWNob2xvZ3k8L2Z1bGwtdGl0bGU+PC9wZXJpb2RpY2Fs
PjxwYWdlcz4yNTY3PC9wYWdlcz48dm9sdW1lPjEwPC92b2x1bWU+PGRhdGVzPjx5ZWFyPjIwMTk8
L3llYXI+PC9kYXRlcz48aXNibj4xNjY0LTEwNzg8L2lzYm4+PHVybHM+PC91cmxzPjwvcmVjb3Jk
PjwvQ2l0ZT48L0VuZE5vdGU+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rPr>
              <w:t>Lou and Kim (2019)</w:t>
            </w:r>
            <w:r w:rsidRPr="00FF45B3">
              <w:rPr>
                <w:sz w:val="20"/>
                <w:szCs w:val="20"/>
                <w:lang w:val="en-GB"/>
              </w:rPr>
              <w:fldChar w:fldCharType="end"/>
            </w:r>
            <w:r w:rsidRPr="00FF45B3">
              <w:rPr>
                <w:sz w:val="20"/>
                <w:szCs w:val="20"/>
              </w:rPr>
              <w:t xml:space="preserve"> (e.g., “</w:t>
            </w:r>
            <w:r w:rsidRPr="00FF45B3">
              <w:rPr>
                <w:sz w:val="20"/>
                <w:szCs w:val="20"/>
                <w:lang w:val="en-GB"/>
              </w:rPr>
              <w:t>I would like to be rich enough to buy anything I want”, “I’d be happier if I could afford to buy more things”).</w:t>
            </w:r>
          </w:p>
        </w:tc>
        <w:tc>
          <w:tcPr>
            <w:tcW w:w="379" w:type="pct"/>
            <w:tcBorders>
              <w:top w:val="single" w:sz="4" w:space="0" w:color="auto"/>
              <w:bottom w:val="single" w:sz="4" w:space="0" w:color="auto"/>
            </w:tcBorders>
            <w:vAlign w:val="center"/>
          </w:tcPr>
          <w:p w14:paraId="356C45BF" w14:textId="77777777" w:rsidR="002753BB" w:rsidRPr="00FF45B3" w:rsidRDefault="002753BB" w:rsidP="00E8299B">
            <w:pPr>
              <w:rPr>
                <w:sz w:val="20"/>
                <w:szCs w:val="20"/>
              </w:rPr>
            </w:pPr>
            <w:r w:rsidRPr="00FF45B3">
              <w:rPr>
                <w:sz w:val="20"/>
                <w:szCs w:val="20"/>
              </w:rPr>
              <w:t>2.26%</w:t>
            </w:r>
          </w:p>
        </w:tc>
      </w:tr>
      <w:tr w:rsidR="002753BB" w:rsidRPr="00FF45B3" w14:paraId="3CC8BC89" w14:textId="77777777" w:rsidTr="00E8299B">
        <w:trPr>
          <w:jc w:val="center"/>
        </w:trPr>
        <w:tc>
          <w:tcPr>
            <w:tcW w:w="5000" w:type="pct"/>
            <w:gridSpan w:val="6"/>
            <w:tcBorders>
              <w:top w:val="single" w:sz="4" w:space="0" w:color="auto"/>
              <w:bottom w:val="single" w:sz="4" w:space="0" w:color="auto"/>
            </w:tcBorders>
          </w:tcPr>
          <w:p w14:paraId="7C6EABFB" w14:textId="77777777" w:rsidR="002753BB" w:rsidRPr="00FF45B3" w:rsidRDefault="002753BB" w:rsidP="00E8299B">
            <w:pPr>
              <w:rPr>
                <w:b/>
                <w:bCs/>
                <w:sz w:val="20"/>
                <w:szCs w:val="20"/>
                <w:lang w:val="en-GB"/>
              </w:rPr>
            </w:pPr>
            <w:r w:rsidRPr="00FF45B3">
              <w:rPr>
                <w:b/>
                <w:bCs/>
                <w:sz w:val="20"/>
                <w:szCs w:val="20"/>
              </w:rPr>
              <w:t>Influencer Characteristics</w:t>
            </w:r>
          </w:p>
        </w:tc>
      </w:tr>
      <w:tr w:rsidR="002753BB" w:rsidRPr="00FF45B3" w14:paraId="7E713F34" w14:textId="77777777" w:rsidTr="00E8299B">
        <w:trPr>
          <w:jc w:val="center"/>
        </w:trPr>
        <w:tc>
          <w:tcPr>
            <w:tcW w:w="660" w:type="pct"/>
            <w:tcBorders>
              <w:top w:val="single" w:sz="4" w:space="0" w:color="auto"/>
              <w:bottom w:val="single" w:sz="4" w:space="0" w:color="auto"/>
            </w:tcBorders>
            <w:vAlign w:val="center"/>
          </w:tcPr>
          <w:p w14:paraId="7BF5B373" w14:textId="77777777" w:rsidR="002753BB" w:rsidRPr="00FF45B3" w:rsidRDefault="002753BB" w:rsidP="00E8299B">
            <w:pPr>
              <w:rPr>
                <w:sz w:val="20"/>
                <w:szCs w:val="20"/>
                <w:lang w:val="en-GB"/>
              </w:rPr>
            </w:pPr>
            <w:r w:rsidRPr="00FF45B3">
              <w:rPr>
                <w:sz w:val="20"/>
                <w:szCs w:val="20"/>
              </w:rPr>
              <w:t>Influencer–brand fit</w:t>
            </w:r>
          </w:p>
        </w:tc>
        <w:tc>
          <w:tcPr>
            <w:tcW w:w="1242" w:type="pct"/>
            <w:tcBorders>
              <w:top w:val="single" w:sz="4" w:space="0" w:color="auto"/>
              <w:bottom w:val="single" w:sz="4" w:space="0" w:color="auto"/>
            </w:tcBorders>
            <w:vAlign w:val="center"/>
          </w:tcPr>
          <w:p w14:paraId="1BF24142" w14:textId="115878DB" w:rsidR="002753BB" w:rsidRPr="00FF45B3" w:rsidRDefault="002753BB" w:rsidP="00E8299B">
            <w:pPr>
              <w:rPr>
                <w:sz w:val="20"/>
                <w:szCs w:val="20"/>
                <w:lang w:val="en-GB"/>
              </w:rPr>
            </w:pPr>
            <w:r w:rsidRPr="00FF45B3">
              <w:rPr>
                <w:sz w:val="20"/>
                <w:szCs w:val="20"/>
                <w:lang w:val="en-GB"/>
              </w:rPr>
              <w:t xml:space="preserve">Influencer–brand fit refers to the degree of similarity between influencers and brands </w:t>
            </w:r>
            <w:r w:rsidRPr="00FF45B3">
              <w:rPr>
                <w:sz w:val="20"/>
                <w:szCs w:val="20"/>
                <w:lang w:val="en-GB"/>
              </w:rPr>
              <w:fldChar w:fldCharType="begin">
                <w:fldData xml:space="preserve">PEVuZE5vdGU+PENpdGU+PEF1dGhvcj5Ub3JyZXM8L0F1dGhvcj48WWVhcj4yMDE5PC9ZZWFyPjxS
ZWNOdW0+MjY1MDU0PC9SZWNOdW0+PERpc3BsYXlUZXh0PihUb3JyZXMgZXQgYWwuLCAyMDE5KTwv
RGlzcGxheVRleHQ+PHJlY29yZD48cmVjLW51bWJlcj4yNjUwNTQ8L3JlYy1udW1iZXI+PGZvcmVp
Z24ta2V5cz48a2V5IGFwcD0iRU4iIGRiLWlkPSJkOXY5eHh2d3p2d3JmMmV0d3RteGVwZDk1OTB6
MHhzYWV3enIiIHRpbWVzdGFtcD0iMTcwNjcxMTg3MyI+MjY1MDU0PC9rZXk+PC9mb3JlaWduLWtl
eXM+PHJlZi10eXBlIG5hbWU9IkpvdXJuYWwgQXJ0aWNsZSI+MTc8L3JlZi10eXBlPjxjb250cmli
dXRvcnM+PGF1dGhvcnM+PGF1dGhvcj5Ub3JyZXMsIFBlZHJvPC9hdXRob3I+PGF1dGhvcj5BdWd1
c3RvLCBNw6FyaW88L2F1dGhvcj48YXV0aG9yPk1hdG9zLCBNYXJ0YTwvYXV0aG9yPjwvYXV0aG9y
cz48L2NvbnRyaWJ1dG9ycz48dGl0bGVzPjx0aXRsZT5BbnRlY2VkZW50cyBhbmQgb3V0Y29tZXMg
b2YgZGlnaXRhbCBpbmZsdWVuY2VyIGVuZG9yc2VtZW50OiBBbiBleHBsb3JhdG9yeSBzdHVkeTwv
dGl0bGU+PHNlY29uZGFyeS10aXRsZT5Qc3ljaG9sb2d5ICZhbXA7IE1hcmtldGluZzwvc2Vjb25k
YXJ5LXRpdGxlPjwvdGl0bGVzPjxwZXJpb2RpY2FsPjxmdWxsLXRpdGxlPlBzeWNob2xvZ3kgJmFt
cDsgTWFya2V0aW5nPC9mdWxsLXRpdGxlPjwvcGVyaW9kaWNhbD48cGFnZXM+MTI2Ny0xMjc2PC9w
YWdlcz48dm9sdW1lPjM2PC92b2x1bWU+PG51bWJlcj4xMjwvbnVtYmVyPjxkYXRlcz48eWVhcj4y
MDE5PC95ZWFyPjwvZGF0ZXM+PGlzYm4+MDc0Mi02MDQ2PC9pc2JuPjx1cmxzPjwvdXJscz48L3Jl
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(Torres et al. 2019)</w:t>
            </w:r>
            <w:r w:rsidRPr="00FF45B3">
              <w:rPr>
                <w:sz w:val="20"/>
                <w:szCs w:val="20"/>
                <w:lang w:val="en-GB"/>
              </w:rPr>
              <w:fldChar w:fldCharType="end"/>
            </w:r>
            <w:r w:rsidRPr="00FF45B3">
              <w:rPr>
                <w:rFonts w:hint="eastAsia"/>
                <w:sz w:val="20"/>
                <w:szCs w:val="20"/>
                <w:lang w:val="en-GB"/>
              </w:rPr>
              <w:t>.</w:t>
            </w:r>
          </w:p>
        </w:tc>
        <w:tc>
          <w:tcPr>
            <w:tcW w:w="1000" w:type="pct"/>
            <w:tcBorders>
              <w:top w:val="single" w:sz="4" w:space="0" w:color="auto"/>
              <w:bottom w:val="single" w:sz="4" w:space="0" w:color="auto"/>
            </w:tcBorders>
            <w:vAlign w:val="center"/>
          </w:tcPr>
          <w:p w14:paraId="37BE4BD5" w14:textId="77777777" w:rsidR="002753BB" w:rsidRPr="00FF45B3" w:rsidRDefault="002753BB" w:rsidP="00E8299B">
            <w:pPr>
              <w:rPr>
                <w:sz w:val="20"/>
                <w:szCs w:val="20"/>
                <w:lang w:val="en-GB"/>
              </w:rPr>
            </w:pPr>
            <w:r w:rsidRPr="00FF45B3">
              <w:rPr>
                <w:sz w:val="20"/>
                <w:szCs w:val="20"/>
                <w:lang w:val="en-GB"/>
              </w:rPr>
              <w:t>Influencer–brand congruence, influencer–brand match-up, influencer-product congruence, influencer-product match-up</w:t>
            </w:r>
          </w:p>
        </w:tc>
        <w:tc>
          <w:tcPr>
            <w:tcW w:w="602" w:type="pct"/>
            <w:tcBorders>
              <w:top w:val="single" w:sz="4" w:space="0" w:color="auto"/>
              <w:bottom w:val="single" w:sz="4" w:space="0" w:color="auto"/>
            </w:tcBorders>
            <w:vAlign w:val="center"/>
          </w:tcPr>
          <w:p w14:paraId="1A6FEF77" w14:textId="77777777" w:rsidR="002753BB" w:rsidRPr="00FF45B3" w:rsidRDefault="002753BB" w:rsidP="00E8299B">
            <w:pPr>
              <w:rPr>
                <w:sz w:val="20"/>
                <w:szCs w:val="20"/>
              </w:rPr>
            </w:pPr>
            <w:r w:rsidRPr="00FF45B3">
              <w:rPr>
                <w:sz w:val="20"/>
                <w:szCs w:val="20"/>
                <w:lang w:val="en-GB"/>
              </w:rPr>
              <w:fldChar w:fldCharType="begin">
                <w:fldData xml:space="preserve">PEVuZE5vdGU+PENpdGUgQXV0aG9yWWVhcj0iMSI+PEF1dGhvcj5Ub3JyZXM8L0F1dGhvcj48WWVh
cj4yMDE5PC9ZZWFyPjxSZWNOdW0+MjY1MDU0PC9SZWNOdW0+PERpc3BsYXlUZXh0PlRvcnJlcyBl
dCBhbC4gKDIwMTkpPC9EaXNwbGF5VGV4dD48cmVjb3JkPjxyZWMtbnVtYmVyPjI2NTA1NDwvcmVj
LW51bWJlcj48Zm9yZWlnbi1rZXlzPjxrZXkgYXBwPSJFTiIgZGItaWQ9ImQ5djl4eHZ3enZ3cmYy
ZXR3dG14ZXBkOTU5MHoweHNhZXd6ciIgdGltZXN0YW1wPSIxNzA2NzExODczIj4yNjUwNTQ8L2tl
eT48L2ZvcmVpZ24ta2V5cz48cmVmLXR5cGUgbmFtZT0iSm91cm5hbCBBcnRpY2xlIj4xNzwvcmVm
LXR5cGU+PGNvbnRyaWJ1dG9ycz48YXV0aG9ycz48YXV0aG9yPlRvcnJlcywgUGVkcm88L2F1dGhv
cj48YXV0aG9yPkF1Z3VzdG8sIE3DoXJpbzwvYXV0aG9yPjxhdXRob3I+TWF0b3MsIE1hcnRhPC9h
dXRob3I+PC9hdXRob3JzPjwvY29udHJpYnV0b3JzPjx0aXRsZXM+PHRpdGxlPkFudGVjZWRlbnRz
IGFuZCBvdXRjb21lcyBvZiBkaWdpdGFsIGluZmx1ZW5jZXIgZW5kb3JzZW1lbnQ6IEFuIGV4cGxv
cmF0b3J5IHN0dWR5PC90aXRsZT48c2Vjb25kYXJ5LXRpdGxlPlBzeWNob2xvZ3kgJmFtcDsgTWFy
a2V0aW5nPC9zZWNvbmRhcnktdGl0bGU+PC90aXRsZXM+PHBlcmlvZGljYWw+PGZ1bGwtdGl0bGU+
UHN5Y2hvbG9neSAmYW1wOyBNYXJrZXRpbmc8L2Z1bGwtdGl0bGU+PC9wZXJpb2RpY2FsPjxwYWdl
cz4xMjY3LTEyNzY8L3BhZ2VzPjx2b2x1bWU+MzY8L3ZvbHVtZT48bnVtYmVyPjEyPC9udW1iZXI+
PGRhdGVzPjx5ZWFyPjIwMTk8L3llYXI+PC9kYXRlcz48aXNibj4wNzQyLTYwNDY8L2lzYm4+PHVy
bHM+PC91cmxzPjwvcmVjb3JkPjwvQ2l0ZT48L0VuZE5vdGU+AG==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rPr>
              <w:t>Torres et al. (2019)</w:t>
            </w:r>
            <w:r w:rsidRPr="00FF45B3">
              <w:rPr>
                <w:sz w:val="20"/>
                <w:szCs w:val="20"/>
                <w:lang w:val="en-GB"/>
              </w:rPr>
              <w:fldChar w:fldCharType="end"/>
            </w:r>
          </w:p>
        </w:tc>
        <w:tc>
          <w:tcPr>
            <w:tcW w:w="1117" w:type="pct"/>
            <w:tcBorders>
              <w:top w:val="single" w:sz="4" w:space="0" w:color="auto"/>
              <w:bottom w:val="single" w:sz="4" w:space="0" w:color="auto"/>
            </w:tcBorders>
          </w:tcPr>
          <w:p w14:paraId="53426DD7" w14:textId="0A211CF7" w:rsidR="002753BB" w:rsidRPr="00FF45B3" w:rsidRDefault="002753BB" w:rsidP="00E8299B">
            <w:pPr>
              <w:rPr>
                <w:sz w:val="20"/>
                <w:szCs w:val="20"/>
              </w:rPr>
            </w:pPr>
            <w:r w:rsidRPr="00FF45B3">
              <w:rPr>
                <w:sz w:val="20"/>
                <w:szCs w:val="20"/>
                <w:lang w:val="en-GB"/>
              </w:rPr>
              <w:t xml:space="preserve">Influencer–brand fit </w:t>
            </w:r>
            <w:r w:rsidRPr="00FF45B3">
              <w:rPr>
                <w:rFonts w:hint="eastAsia"/>
                <w:sz w:val="20"/>
                <w:szCs w:val="20"/>
                <w:lang w:val="en-GB"/>
              </w:rPr>
              <w:t>can</w:t>
            </w:r>
            <w:r w:rsidRPr="00FF45B3">
              <w:rPr>
                <w:sz w:val="20"/>
                <w:szCs w:val="20"/>
                <w:lang w:val="en-GB"/>
              </w:rPr>
              <w:t xml:space="preserve"> </w:t>
            </w:r>
            <w:r w:rsidRPr="00FF45B3">
              <w:rPr>
                <w:rFonts w:hint="eastAsia"/>
                <w:sz w:val="20"/>
                <w:szCs w:val="20"/>
                <w:lang w:val="en-GB"/>
              </w:rPr>
              <w:t>be</w:t>
            </w:r>
            <w:r w:rsidRPr="00FF45B3">
              <w:rPr>
                <w:sz w:val="20"/>
                <w:szCs w:val="20"/>
                <w:lang w:val="en-GB"/>
              </w:rPr>
              <w:t xml:space="preserve"> </w:t>
            </w:r>
            <w:r w:rsidRPr="00FF45B3">
              <w:rPr>
                <w:sz w:val="20"/>
                <w:szCs w:val="20"/>
              </w:rPr>
              <w:t xml:space="preserve">measured using a 7-point, 2-item scale </w:t>
            </w:r>
            <w:r w:rsidRPr="00FF45B3">
              <w:rPr>
                <w:sz w:val="20"/>
                <w:szCs w:val="20"/>
                <w:lang w:val="en-GB"/>
              </w:rPr>
              <w:fldChar w:fldCharType="begin">
                <w:fldData xml:space="preserve">PEVuZE5vdGU+PENpdGU+PEF1dGhvcj5Ub3JyZXM8L0F1dGhvcj48WWVhcj4yMDE5PC9ZZWFyPjxS
ZWNOdW0+MjY1MDU0PC9SZWNOdW0+PERpc3BsYXlUZXh0PihUb3JyZXMgZXQgYWwuLCAyMDE5KTwv
RGlzcGxheVRleHQ+PHJlY29yZD48cmVjLW51bWJlcj4yNjUwNTQ8L3JlYy1udW1iZXI+PGZvcmVp
Z24ta2V5cz48a2V5IGFwcD0iRU4iIGRiLWlkPSJkOXY5eHh2d3p2d3JmMmV0d3RteGVwZDk1OTB6
MHhzYWV3enIiIHRpbWVzdGFtcD0iMTcwNjcxMTg3MyI+MjY1MDU0PC9rZXk+PC9mb3JlaWduLWtl
eXM+PHJlZi10eXBlIG5hbWU9IkpvdXJuYWwgQXJ0aWNsZSI+MTc8L3JlZi10eXBlPjxjb250cmli
dXRvcnM+PGF1dGhvcnM+PGF1dGhvcj5Ub3JyZXMsIFBlZHJvPC9hdXRob3I+PGF1dGhvcj5BdWd1
c3RvLCBNw6FyaW88L2F1dGhvcj48YXV0aG9yPk1hdG9zLCBNYXJ0YTwvYXV0aG9yPjwvYXV0aG9y
cz48L2NvbnRyaWJ1dG9ycz48dGl0bGVzPjx0aXRsZT5BbnRlY2VkZW50cyBhbmQgb3V0Y29tZXMg
b2YgZGlnaXRhbCBpbmZsdWVuY2VyIGVuZG9yc2VtZW50OiBBbiBleHBsb3JhdG9yeSBzdHVkeTwv
dGl0bGU+PHNlY29uZGFyeS10aXRsZT5Qc3ljaG9sb2d5ICZhbXA7IE1hcmtldGluZzwvc2Vjb25k
YXJ5LXRpdGxlPjwvdGl0bGVzPjxwZXJpb2RpY2FsPjxmdWxsLXRpdGxlPlBzeWNob2xvZ3kgJmFt
cDsgTWFya2V0aW5nPC9mdWxsLXRpdGxlPjwvcGVyaW9kaWNhbD48cGFnZXM+MTI2Ny0xMjc2PC9w
YWdlcz48dm9sdW1lPjM2PC92b2x1bWU+PG51bWJlcj4xMjwvbnVtYmVyPjxkYXRlcz48eWVhcj4y
MDE5PC95ZWFyPjwvZGF0ZXM+PGlzYm4+MDc0Mi02MDQ2PC9pc2JuPjx1cmxzPjwvdXJscz48L3Jl
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(Torres et al. 2019)</w:t>
            </w:r>
            <w:r w:rsidRPr="00FF45B3">
              <w:rPr>
                <w:sz w:val="20"/>
                <w:szCs w:val="20"/>
                <w:lang w:val="en-GB"/>
              </w:rPr>
              <w:fldChar w:fldCharType="end"/>
            </w:r>
            <w:r w:rsidRPr="00FF45B3">
              <w:rPr>
                <w:sz w:val="20"/>
                <w:szCs w:val="20"/>
              </w:rPr>
              <w:t xml:space="preserve"> (e.g., “How relevant is this influencer to the product?”, “What do you think about the influencer appearing in</w:t>
            </w:r>
          </w:p>
          <w:p w14:paraId="367CA121" w14:textId="77777777" w:rsidR="002753BB" w:rsidRPr="00FF45B3" w:rsidRDefault="002753BB" w:rsidP="00E8299B">
            <w:pPr>
              <w:rPr>
                <w:sz w:val="20"/>
                <w:szCs w:val="20"/>
                <w:lang w:val="en-GB"/>
              </w:rPr>
            </w:pPr>
            <w:r w:rsidRPr="00FF45B3">
              <w:rPr>
                <w:sz w:val="20"/>
                <w:szCs w:val="20"/>
              </w:rPr>
              <w:t>advertising for this product”).</w:t>
            </w:r>
          </w:p>
        </w:tc>
        <w:tc>
          <w:tcPr>
            <w:tcW w:w="379" w:type="pct"/>
            <w:tcBorders>
              <w:top w:val="single" w:sz="4" w:space="0" w:color="auto"/>
              <w:bottom w:val="single" w:sz="4" w:space="0" w:color="auto"/>
            </w:tcBorders>
            <w:vAlign w:val="center"/>
          </w:tcPr>
          <w:p w14:paraId="663E4887" w14:textId="77777777" w:rsidR="002753BB" w:rsidRPr="00FF45B3" w:rsidRDefault="002753BB" w:rsidP="00E8299B">
            <w:pPr>
              <w:rPr>
                <w:sz w:val="20"/>
                <w:szCs w:val="20"/>
                <w:lang w:val="en-GB"/>
              </w:rPr>
            </w:pPr>
            <w:r w:rsidRPr="00FF45B3">
              <w:rPr>
                <w:sz w:val="20"/>
                <w:szCs w:val="20"/>
              </w:rPr>
              <w:t>2.98%</w:t>
            </w:r>
          </w:p>
        </w:tc>
      </w:tr>
      <w:tr w:rsidR="002753BB" w:rsidRPr="00FF45B3" w14:paraId="1B96875C" w14:textId="77777777" w:rsidTr="00E8299B">
        <w:trPr>
          <w:jc w:val="center"/>
        </w:trPr>
        <w:tc>
          <w:tcPr>
            <w:tcW w:w="660" w:type="pct"/>
            <w:tcBorders>
              <w:top w:val="single" w:sz="4" w:space="0" w:color="auto"/>
              <w:bottom w:val="single" w:sz="4" w:space="0" w:color="auto"/>
            </w:tcBorders>
            <w:vAlign w:val="center"/>
          </w:tcPr>
          <w:p w14:paraId="599297C3" w14:textId="77777777" w:rsidR="002753BB" w:rsidRPr="00FF45B3" w:rsidRDefault="002753BB" w:rsidP="00E8299B">
            <w:pPr>
              <w:rPr>
                <w:sz w:val="20"/>
                <w:szCs w:val="20"/>
              </w:rPr>
            </w:pPr>
            <w:r w:rsidRPr="00FF45B3">
              <w:rPr>
                <w:sz w:val="20"/>
                <w:szCs w:val="20"/>
              </w:rPr>
              <w:t>Influencer communication</w:t>
            </w:r>
          </w:p>
        </w:tc>
        <w:tc>
          <w:tcPr>
            <w:tcW w:w="1242" w:type="pct"/>
            <w:tcBorders>
              <w:top w:val="single" w:sz="4" w:space="0" w:color="auto"/>
              <w:bottom w:val="single" w:sz="4" w:space="0" w:color="auto"/>
            </w:tcBorders>
            <w:vAlign w:val="center"/>
          </w:tcPr>
          <w:p w14:paraId="67D50701" w14:textId="3360D412" w:rsidR="002753BB" w:rsidRPr="00FF45B3" w:rsidRDefault="002753BB" w:rsidP="00E8299B">
            <w:pPr>
              <w:rPr>
                <w:sz w:val="20"/>
                <w:szCs w:val="20"/>
                <w:lang w:val="en-GB"/>
              </w:rPr>
            </w:pPr>
            <w:r w:rsidRPr="00FF45B3">
              <w:rPr>
                <w:sz w:val="20"/>
                <w:szCs w:val="20"/>
                <w:lang w:val="en-GB"/>
              </w:rPr>
              <w:t xml:space="preserve">Influencer communication refers to the degree to which an individual perceives that influencers communicate and exchange information with consumers </w:t>
            </w:r>
            <w:r w:rsidRPr="00FF45B3">
              <w:rPr>
                <w:sz w:val="20"/>
                <w:szCs w:val="20"/>
                <w:lang w:val="en-GB"/>
              </w:rPr>
              <w:fldChar w:fldCharType="begin">
                <w:fldData xml:space="preserve">PEVuZE5vdGU+PENpdGU+PEF1dGhvcj5LaTwvQXV0aG9yPjxZZWFyPjIwMjI8L1llYXI+PFJlY051
bT4yNjUwNTY8L1JlY051bT48RGlzcGxheVRleHQ+KEtpIGV0IGFsLiwgMjAyMik8L0Rpc3BsYXlU
ZXh0PjxyZWNvcmQ+PHJlYy1udW1iZXI+MjY1MDU2PC9yZWMtbnVtYmVyPjxmb3JlaWduLWtleXM+
PGtleSBhcHA9IkVOIiBkYi1pZD0iZDl2OXh4dnd6dndyZjJldHd0bXhlcGQ5NTkwejB4c2Fld3py
IiB0aW1lc3RhbXA9IjE3MDY3MTE4NzMiPjI2NTA1Njwva2V5PjwvZm9yZWlnbi1rZXlzPjxyZWYt
dHlwZSBuYW1lPSJKb3VybmFsIEFydGljbGUiPjE3PC9yZWYtdHlwZT48Y29udHJpYnV0b3JzPjxh
dXRob3JzPjxhdXRob3I+S2ksIENodW5nLVdoYSBDaGxvZTwvYXV0aG9yPjxhdXRob3I+UGFyaywg
U2FuZ3NvbzwvYXV0aG9yPjxhdXRob3I+S2ltLCBZb3VuLUt5dW5nPC9hdXRob3I+PC9hdXRob3Jz
PjwvY29udHJpYnV0b3JzPjx0aXRsZXM+PHRpdGxlPkludmVzdGlnYXRpbmcgdGhlIG1lY2hhbmlz
bSB0aHJvdWdoIHdoaWNoIGNvbnN1bWVycyBhcmUg4oCcaW5zcGlyZWQgYnnigJ0gc29jaWFsIG1l
ZGlhIGluZmx1ZW5jZXJzIGFuZCDigJxpbnNwaXJlZCB0b+KAnSBhZG9wdCBpbmZsdWVuY2Vyc+KA
mSBleGVtcGxhcnMgYXMgc29jaWFsIGRlZmF1bHRzPC90aXRsZT48c2Vjb25kYXJ5LXRpdGxlPkpv
dXJuYWwgb2YgQnVzaW5lc3MgUmVzZWFyY2g8L3NlY29uZGFyeS10aXRsZT48L3RpdGxlcz48cGVy
aW9kaWNhbD48ZnVsbC10aXRsZT5Kb3VybmFsIG9mIEJ1c2luZXNzIFJlc2VhcmNoPC9mdWxsLXRp
dGxlPjwvcGVyaW9kaWNhbD48cGFnZXM+MjY0LTI3NzwvcGFnZXM+PHZvbHVtZT4xNDQ8L3ZvbHVt
ZT48ZGF0ZXM+PHllYXI+MjAyMjwveWVhcj48L2RhdGVzPjxpc2JuPjAxNDgtMjk2MzwvaXNibj48
bGFiZWw+MTUxPC9sYWJlbD48dXJscz48L3VybHM+PC9yZWNvcmQ+PC9DaXRlPjwvRW5kTm90ZT5=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(Ki et al. 2022)</w:t>
            </w:r>
            <w:r w:rsidRPr="00FF45B3">
              <w:rPr>
                <w:sz w:val="20"/>
                <w:szCs w:val="20"/>
                <w:lang w:val="en-GB"/>
              </w:rPr>
              <w:fldChar w:fldCharType="end"/>
            </w:r>
          </w:p>
        </w:tc>
        <w:tc>
          <w:tcPr>
            <w:tcW w:w="1000" w:type="pct"/>
            <w:tcBorders>
              <w:top w:val="single" w:sz="4" w:space="0" w:color="auto"/>
              <w:bottom w:val="single" w:sz="4" w:space="0" w:color="auto"/>
            </w:tcBorders>
            <w:vAlign w:val="center"/>
          </w:tcPr>
          <w:p w14:paraId="727A922B" w14:textId="77777777" w:rsidR="002753BB" w:rsidRPr="00FF45B3" w:rsidRDefault="002753BB" w:rsidP="00E8299B">
            <w:pPr>
              <w:rPr>
                <w:sz w:val="20"/>
                <w:szCs w:val="20"/>
                <w:lang w:val="en-GB"/>
              </w:rPr>
            </w:pPr>
            <w:r w:rsidRPr="00FF45B3">
              <w:rPr>
                <w:sz w:val="20"/>
                <w:szCs w:val="20"/>
                <w:lang w:val="en-GB"/>
              </w:rPr>
              <w:t>Communication, interactivity, interaction, replies</w:t>
            </w:r>
          </w:p>
        </w:tc>
        <w:tc>
          <w:tcPr>
            <w:tcW w:w="602" w:type="pct"/>
            <w:tcBorders>
              <w:top w:val="single" w:sz="4" w:space="0" w:color="auto"/>
              <w:bottom w:val="single" w:sz="4" w:space="0" w:color="auto"/>
            </w:tcBorders>
            <w:vAlign w:val="center"/>
          </w:tcPr>
          <w:p w14:paraId="63466F89"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PEVuZE5vdGU+PENpdGUgQXV0aG9yWWVhcj0iMSI+PEF1dGhvcj5LaTwvQXV0aG9yPjxZZWFyPjIw
MTk8L1llYXI+PFJlY051bT4yNjUwMzA8L1JlY051bT48RGlzcGxheVRleHQ+S2kgYW5kIEtpbSAo
MjAxOSk8L0Rpc3BsYXlUZXh0PjxyZWNvcmQ+PHJlYy1udW1iZXI+MjY1MDMwPC9yZWMtbnVtYmVy
Pjxmb3JlaWduLWtleXM+PGtleSBhcHA9IkVOIiBkYi1pZD0iZDl2OXh4dnd6dndyZjJldHd0bXhl
cGQ5NTkwejB4c2Fld3pyIiB0aW1lc3RhbXA9IjE3MDY3MTAyNDUiPjI2NTAzMDwva2V5PjwvZm9y
ZWlnbi1rZXlzPjxyZWYtdHlwZSBuYW1lPSJKb3VybmFsIEFydGljbGUiPjE3PC9yZWYtdHlwZT48
Y29udHJpYnV0b3JzPjxhdXRob3JzPjxhdXRob3I+S2ksIENodW5n4oCQV2hhIOKAmENobG9l4oCZ
PC9hdXRob3I+PGF1dGhvcj5LaW0sIFlvdW7igJBLeXVuZzwvYXV0aG9yPjwvYXV0aG9ycz48L2Nv
bnRyaWJ1dG9ycz48dGl0bGVzPjx0aXRsZT5UaGUgbWVjaGFuaXNtIGJ5IHdoaWNoIHNvY2lhbCBt
ZWRpYSBpbmZsdWVuY2VycyBwZXJzdWFkZSBjb25zdW1lcnM6IFRoZSByb2xlIG9mIGNvbnN1bWVy
c+KAmSBkZXNpcmUgdG8gbWltaWM8L3RpdGxlPjxzZWNvbmRhcnktdGl0bGU+UHN5Y2hvbG9neSAm
YW1wOyBtYXJrZXRpbmc8L3NlY29uZGFyeS10aXRsZT48L3RpdGxlcz48cGVyaW9kaWNhbD48ZnVs
bC10aXRsZT5Qc3ljaG9sb2d5ICZhbXA7IE1hcmtldGluZzwvZnVsbC10aXRsZT48L3BlcmlvZGlj
YWw+PHBhZ2VzPjkwNS05MjI8L3BhZ2VzPjx2b2x1bWU+MzY8L3ZvbHVtZT48bnVtYmVyPjEwPC9u
dW1iZXI+PGRhdGVzPjx5ZWFyPjIwMTk8L3llYXI+PC9kYXRlcz48aXNibj4wNzQyLTYwNDY8L2lz
Ym4+PHVybHM+PC91cmxzPjwvcmVjb3JkPjwvQ2l0ZT48L0VuZE5vdGU+AG==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rPr>
              <w:t>Ki and Kim (2019)</w:t>
            </w:r>
            <w:r w:rsidRPr="00FF45B3">
              <w:rPr>
                <w:sz w:val="20"/>
                <w:szCs w:val="20"/>
                <w:lang w:val="en-GB"/>
              </w:rPr>
              <w:fldChar w:fldCharType="end"/>
            </w:r>
          </w:p>
        </w:tc>
        <w:tc>
          <w:tcPr>
            <w:tcW w:w="1117" w:type="pct"/>
            <w:tcBorders>
              <w:top w:val="single" w:sz="4" w:space="0" w:color="auto"/>
              <w:bottom w:val="single" w:sz="4" w:space="0" w:color="auto"/>
            </w:tcBorders>
          </w:tcPr>
          <w:p w14:paraId="2031B49C" w14:textId="24B4940D" w:rsidR="002753BB" w:rsidRPr="00FF45B3" w:rsidRDefault="002753BB" w:rsidP="00E8299B">
            <w:pPr>
              <w:rPr>
                <w:sz w:val="20"/>
                <w:szCs w:val="20"/>
                <w:lang w:val="en-GB"/>
              </w:rPr>
            </w:pPr>
            <w:r w:rsidRPr="00FF45B3">
              <w:rPr>
                <w:sz w:val="20"/>
                <w:szCs w:val="20"/>
                <w:lang w:val="en-GB"/>
              </w:rPr>
              <w:t xml:space="preserve">Influencer communication can be measured using a 7-point, 5-item scale </w:t>
            </w:r>
            <w:r w:rsidRPr="00FF45B3">
              <w:rPr>
                <w:sz w:val="20"/>
                <w:szCs w:val="20"/>
                <w:lang w:val="en-GB"/>
              </w:rPr>
              <w:fldChar w:fldCharType="begin">
                <w:fldData xml:space="preserve">PEVuZE5vdGU+PENpdGU+PEF1dGhvcj5LaTwvQXV0aG9yPjxZZWFyPjIwMTk8L1llYXI+PFJlY051
bT4yNjUwMzA8L1JlY051bT48RGlzcGxheVRleHQ+KEtpIGFuZCBLaW0sIDIwMTkpPC9EaXNwbGF5
VGV4dD48cmVjb3JkPjxyZWMtbnVtYmVyPjI2NTAzMDwvcmVjLW51bWJlcj48Zm9yZWlnbi1rZXlz
PjxrZXkgYXBwPSJFTiIgZGItaWQ9ImQ5djl4eHZ3enZ3cmYyZXR3dG14ZXBkOTU5MHoweHNhZXd6
ciIgdGltZXN0YW1wPSIxNzA2NzEwMjQ1Ij4yNjUwMzA8L2tleT48L2ZvcmVpZ24ta2V5cz48cmVm
LXR5cGUgbmFtZT0iSm91cm5hbCBBcnRpY2xlIj4xNzwvcmVmLXR5cGU+PGNvbnRyaWJ1dG9ycz48
YXV0aG9ycz48YXV0aG9yPktpLCBDaHVuZ+KAkFdoYSDigJhDaGxvZeKAmTwvYXV0aG9yPjxhdXRo
b3I+S2ltLCBZb3Vu4oCQS3l1bmc8L2F1dGhvcj48L2F1dGhvcnM+PC9jb250cmlidXRvcnM+PHRp
dGxlcz48dGl0bGU+VGhlIG1lY2hhbmlzbSBieSB3aGljaCBzb2NpYWwgbWVkaWEgaW5mbHVlbmNl
cnMgcGVyc3VhZGUgY29uc3VtZXJzOiBUaGUgcm9sZSBvZiBjb25zdW1lcnPigJkgZGVzaXJlIHRv
IG1pbWljPC90aXRsZT48c2Vjb25kYXJ5LXRpdGxlPlBzeWNob2xvZ3kgJmFtcDsgbWFya2V0aW5n
PC9zZWNvbmRhcnktdGl0bGU+PC90aXRsZXM+PHBlcmlvZGljYWw+PGZ1bGwtdGl0bGU+UHN5Y2hv
bG9neSAmYW1wOyBNYXJrZXRpbmc8L2Z1bGwtdGl0bGU+PC9wZXJpb2RpY2FsPjxwYWdlcz45MDUt
OTIyPC9wYWdlcz48dm9sdW1lPjM2PC92b2x1bWU+PG51bWJlcj4xMDwvbnVtYmVyPjxkYXRlcz48
eWVhcj4yMDE5PC95ZWFyPjwvZGF0ZXM+PGlzYm4+MDc0Mi02MDQ2PC9pc2JuPjx1cmxzPjwvdXJs
cz48L3JlY29yZD48L0NpdGU+PC9FbmROb3RlPgB=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(Ki and Kim 2019)</w:t>
            </w:r>
            <w:r w:rsidRPr="00FF45B3">
              <w:rPr>
                <w:sz w:val="20"/>
                <w:szCs w:val="20"/>
                <w:lang w:val="en-GB"/>
              </w:rPr>
              <w:fldChar w:fldCharType="end"/>
            </w:r>
            <w:r w:rsidRPr="00FF45B3">
              <w:rPr>
                <w:sz w:val="20"/>
                <w:szCs w:val="20"/>
                <w:lang w:val="en-GB"/>
              </w:rPr>
              <w:t xml:space="preserve"> (e.g., “I feel that (Influencer’s name) would talk back to me if I send a private message”, “I feel that (Influencer’s name) would respond to me quickly and efficiently if I post a comment”).</w:t>
            </w:r>
          </w:p>
        </w:tc>
        <w:tc>
          <w:tcPr>
            <w:tcW w:w="379" w:type="pct"/>
            <w:tcBorders>
              <w:top w:val="single" w:sz="4" w:space="0" w:color="auto"/>
              <w:bottom w:val="single" w:sz="4" w:space="0" w:color="auto"/>
            </w:tcBorders>
            <w:vAlign w:val="center"/>
          </w:tcPr>
          <w:p w14:paraId="2DEA9658" w14:textId="77777777" w:rsidR="002753BB" w:rsidRPr="00FF45B3" w:rsidRDefault="002753BB" w:rsidP="00E8299B">
            <w:pPr>
              <w:rPr>
                <w:sz w:val="20"/>
                <w:szCs w:val="20"/>
              </w:rPr>
            </w:pPr>
            <w:r w:rsidRPr="00FF45B3">
              <w:rPr>
                <w:sz w:val="20"/>
                <w:szCs w:val="20"/>
              </w:rPr>
              <w:t>2.27 %</w:t>
            </w:r>
          </w:p>
        </w:tc>
      </w:tr>
      <w:tr w:rsidR="002753BB" w:rsidRPr="00FF45B3" w14:paraId="63F4FC37" w14:textId="77777777" w:rsidTr="00E8299B">
        <w:trPr>
          <w:jc w:val="center"/>
        </w:trPr>
        <w:tc>
          <w:tcPr>
            <w:tcW w:w="660" w:type="pct"/>
            <w:tcBorders>
              <w:top w:val="single" w:sz="4" w:space="0" w:color="auto"/>
              <w:bottom w:val="single" w:sz="4" w:space="0" w:color="auto"/>
            </w:tcBorders>
            <w:vAlign w:val="center"/>
          </w:tcPr>
          <w:p w14:paraId="78D3A2A5" w14:textId="77777777" w:rsidR="002753BB" w:rsidRPr="00FF45B3" w:rsidRDefault="002753BB" w:rsidP="00E8299B">
            <w:pPr>
              <w:rPr>
                <w:sz w:val="20"/>
                <w:szCs w:val="20"/>
                <w:lang w:val="en-GB"/>
              </w:rPr>
            </w:pPr>
            <w:r w:rsidRPr="00FF45B3">
              <w:rPr>
                <w:sz w:val="20"/>
                <w:szCs w:val="20"/>
              </w:rPr>
              <w:t>Influencer self-disclosure</w:t>
            </w:r>
          </w:p>
        </w:tc>
        <w:tc>
          <w:tcPr>
            <w:tcW w:w="1242" w:type="pct"/>
            <w:tcBorders>
              <w:top w:val="single" w:sz="4" w:space="0" w:color="auto"/>
              <w:bottom w:val="single" w:sz="4" w:space="0" w:color="auto"/>
            </w:tcBorders>
            <w:vAlign w:val="center"/>
          </w:tcPr>
          <w:p w14:paraId="6A13860E" w14:textId="3EA08493" w:rsidR="002753BB" w:rsidRPr="00FF45B3" w:rsidRDefault="002753BB" w:rsidP="00E8299B">
            <w:pPr>
              <w:rPr>
                <w:sz w:val="20"/>
                <w:szCs w:val="20"/>
                <w:lang w:val="en-GB"/>
              </w:rPr>
            </w:pPr>
            <w:r w:rsidRPr="00FF45B3">
              <w:rPr>
                <w:sz w:val="20"/>
                <w:szCs w:val="20"/>
                <w:lang w:val="en-GB"/>
              </w:rPr>
              <w:t xml:space="preserve">Influencer self-disclosure refers to the extent to which influencers reveal their personal information to others </w:t>
            </w:r>
            <w:r w:rsidRPr="00FF45B3">
              <w:rPr>
                <w:sz w:val="20"/>
                <w:szCs w:val="20"/>
              </w:rPr>
              <w:fldChar w:fldCharType="begin">
                <w:fldData xml:space="preserve">PEVuZE5vdGU+PENpdGU+PEF1dGhvcj5DaHVuZzwvQXV0aG9yPjxZZWFyPjIwMTc8L1llYXI+PFJl
Y051bT43MzIwPC9SZWNOdW0+PERpc3BsYXlUZXh0PihDaHVuZyBhbmQgQ2hvLCAyMDE3KTwvRGlz
cGxheVRleHQ+PHJlY29yZD48cmVjLW51bWJlcj43MzIwPC9yZWMtbnVtYmVyPjxmb3JlaWduLWtl
eXM+PGtleSBhcHA9IkVOIiBkYi1pZD0iZDl2OXh4dnd6dndyZjJldHd0bXhlcGQ5NTkwejB4c2Fl
d3pyIiB0aW1lc3RhbXA9IjE2NzUyNDY1OTUiPjczMjA8L2tleT48L2ZvcmVpZ24ta2V5cz48cmVm
LXR5cGUgbmFtZT0iSm91cm5hbCBBcnRpY2xlIj4xNzwvcmVmLXR5cGU+PGNvbnRyaWJ1dG9ycz48
YXV0aG9ycz48YXV0aG9yPkNodW5nLCBTaXlvdW5nPC9hdXRob3I+PGF1dGhvcj5DaG8sIEhpY2hh
bmc8L2F1dGhvcj48L2F1dGhvcnM+PC9jb250cmlidXRvcnM+PHRpdGxlcz48dGl0bGU+Rm9zdGVy
aW5nIHBhcmFzb2NpYWwgcmVsYXRpb25zaGlwcyB3aXRoIGNlbGVicml0aWVzIG9uIHNvY2lhbCBt
ZWRpYTogSW1wbGljYXRpb25zIGZvciBjZWxlYnJpdHkgZW5kb3JzZW1lbnQ8L3RpdGxlPjxzZWNv
bmRhcnktdGl0bGU+UHN5Y2hvbG9neSAmYW1wOyBNYXJrZXRpbmc8L3NlY29uZGFyeS10aXRsZT48
L3RpdGxlcz48cGVyaW9kaWNhbD48ZnVsbC10aXRsZT5Qc3ljaG9sb2d5ICZhbXA7IE1hcmtldGlu
ZzwvZnVsbC10aXRsZT48L3BlcmlvZGljYWw+PHBhZ2VzPjQ4MS00OTU8L3BhZ2VzPjx2b2x1bWU+
MzQ8L3ZvbHVtZT48bnVtYmVyPjQ8L251bWJlcj48ZGF0ZXM+PHllYXI+MjAxNzwveWVhcj48L2Rh
dGVzPjxpc2JuPjA3NDItNjA0NjwvaXNibj48dXJscz48L3VybHM+PC9yZWNvcmQ+PC9DaXRlPjwv
RW5kTm90ZT4A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(Chung and Cho 2017)</w:t>
            </w:r>
            <w:r w:rsidRPr="00FF45B3">
              <w:rPr>
                <w:sz w:val="20"/>
                <w:szCs w:val="20"/>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0A0AB981" w14:textId="77777777" w:rsidR="002753BB" w:rsidRPr="00FF45B3" w:rsidRDefault="002753BB" w:rsidP="00E8299B">
            <w:pPr>
              <w:rPr>
                <w:sz w:val="20"/>
                <w:szCs w:val="20"/>
                <w:lang w:val="en-GB"/>
              </w:rPr>
            </w:pPr>
            <w:r w:rsidRPr="00FF45B3">
              <w:rPr>
                <w:sz w:val="20"/>
                <w:szCs w:val="20"/>
                <w:lang w:val="en-GB"/>
              </w:rPr>
              <w:t>Private-life self-disclosure, opinion self-disclosure, intimate self-disclosure, visibility, openness, self-presence, self-presentation</w:t>
            </w:r>
          </w:p>
        </w:tc>
        <w:tc>
          <w:tcPr>
            <w:tcW w:w="602" w:type="pct"/>
            <w:tcBorders>
              <w:top w:val="single" w:sz="4" w:space="0" w:color="auto"/>
              <w:bottom w:val="single" w:sz="4" w:space="0" w:color="auto"/>
            </w:tcBorders>
            <w:vAlign w:val="center"/>
          </w:tcPr>
          <w:p w14:paraId="587B4B59"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PEVuZE5vdGU+PENpdGUgQXV0aG9yWWVhcj0iMSI+PEF1dGhvcj5BdzwvQXV0aG9yPjxZZWFyPjIw
MjI8L1llYXI+PFJlY051bT4yNjUwNTk8L1JlY051bT48RGlzcGxheVRleHQ+QXcgZXQgYWwuICgy
MDIyKTwvRGlzcGxheVRleHQ+PHJlY29yZD48cmVjLW51bWJlcj4yNjUwNTk8L3JlYy1udW1iZXI+
PGZvcmVpZ24ta2V5cz48a2V5IGFwcD0iRU4iIGRiLWlkPSJkOXY5eHh2d3p2d3JmMmV0d3RteGVw
ZDk1OTB6MHhzYWV3enIiIHRpbWVzdGFtcD0iMTcwNjcxMTg3MyI+MjY1MDU5PC9rZXk+PC9mb3Jl
aWduLWtleXM+PHJlZi10eXBlIG5hbWU9IkpvdXJuYWwgQXJ0aWNsZSI+MTc8L3JlZi10eXBlPjxj
b250cmlidXRvcnM+PGF1dGhvcnM+PGF1dGhvcj5BdywgRXVnZW5lIENoZW5nLVhpPC9hdXRob3I+
PGF1dGhvcj5UYW4sIEdhcnJ5IFdlaS1IYW48L2F1dGhvcj48YXV0aG9yPkNodWFoLCBTdGVwaGFu
aWUgSHVpLVdlbjwvYXV0aG9yPjxhdXRob3I+T29pLCBLZW5nLUJvb248L2F1dGhvcj48YXV0aG9y
PkhhamxpLCBOaWNrPC9hdXRob3I+PC9hdXRob3JzPjwvY29udHJpYnV0b3JzPjx0aXRsZXM+PHRp
dGxlPkJlIG15IGZyaWVuZCEgQ3VsdGl2YXRpbmcgcGFyYXNvY2lhbCByZWxhdGlvbnNoaXBzIHdp
dGggc29jaWFsIG1lZGlhIGluZmx1ZW5jZXJzOiBGaW5kaW5ncyBmcm9tIFBMUy1TRU0gYW5kIGZz
UUNBPC90aXRsZT48c2Vjb25kYXJ5LXRpdGxlPkluZm9ybWF0aW9uIFRlY2hub2xvZ3kgYW5kIFBl
b3BsZTwvc2Vjb25kYXJ5LXRpdGxlPjwvdGl0bGVzPjxwZXJpb2RpY2FsPjxmdWxsLXRpdGxlPklu
Zm9ybWF0aW9uIFRlY2hub2xvZ3kgYW5kIFBlb3BsZTwvZnVsbC10aXRsZT48L3BlcmlvZGljYWw+
PHBhZ2VzPjY2LTk0PC9wYWdlcz48dm9sdW1lPjM2PC92b2x1bWU+PG51bWJlcj4xPC9udW1iZXI+
PGRhdGVzPjx5ZWFyPjIwMjI8L3llYXI+PC9kYXRlcz48aXNibj4wOTU5LTM4NDU8L2lzYm4+PGxh
YmVsPjE5MTwvbGFiZWw+PHVybHM+PC91cmxzPjwvcmVjb3JkPjwvQ2l0ZT48L0VuZE5vdGU+AG==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rPr>
              <w:t>Aw et al. (2022)</w:t>
            </w:r>
            <w:r w:rsidRPr="00FF45B3">
              <w:rPr>
                <w:sz w:val="20"/>
                <w:szCs w:val="20"/>
                <w:lang w:val="en-GB"/>
              </w:rPr>
              <w:fldChar w:fldCharType="end"/>
            </w:r>
          </w:p>
        </w:tc>
        <w:tc>
          <w:tcPr>
            <w:tcW w:w="1117" w:type="pct"/>
            <w:tcBorders>
              <w:top w:val="single" w:sz="4" w:space="0" w:color="auto"/>
              <w:bottom w:val="single" w:sz="4" w:space="0" w:color="auto"/>
            </w:tcBorders>
          </w:tcPr>
          <w:p w14:paraId="0D068C19" w14:textId="2F0ACAAE" w:rsidR="002753BB" w:rsidRPr="00FF45B3" w:rsidRDefault="002753BB" w:rsidP="00E8299B">
            <w:pPr>
              <w:rPr>
                <w:sz w:val="20"/>
                <w:szCs w:val="20"/>
                <w:lang w:val="en-GB"/>
              </w:rPr>
            </w:pPr>
            <w:r w:rsidRPr="00FF45B3">
              <w:rPr>
                <w:sz w:val="20"/>
                <w:szCs w:val="20"/>
                <w:lang w:val="en-GB"/>
              </w:rPr>
              <w:t xml:space="preserve">Influencer self-disclosure can be measured using a 7-point, 3-item scale </w:t>
            </w:r>
            <w:r w:rsidRPr="00FF45B3">
              <w:rPr>
                <w:sz w:val="20"/>
                <w:szCs w:val="20"/>
                <w:lang w:val="en-GB"/>
              </w:rPr>
              <w:fldChar w:fldCharType="begin">
                <w:fldData xml:space="preserve">PEVuZE5vdGU+PENpdGU+PEF1dGhvcj5DaHVuZzwvQXV0aG9yPjxZZWFyPjIwMTc8L1llYXI+PFJl
Y051bT43MzIwPC9SZWNOdW0+PERpc3BsYXlUZXh0PihDaHVuZyBhbmQgQ2hvLCAyMDE3KTwvRGlz
cGxheVRleHQ+PHJlY29yZD48cmVjLW51bWJlcj43MzIwPC9yZWMtbnVtYmVyPjxmb3JlaWduLWtl
eXM+PGtleSBhcHA9IkVOIiBkYi1pZD0iZDl2OXh4dnd6dndyZjJldHd0bXhlcGQ5NTkwejB4c2Fl
d3pyIiB0aW1lc3RhbXA9IjE2NzUyNDY1OTUiPjczMjA8L2tleT48L2ZvcmVpZ24ta2V5cz48cmVm
LXR5cGUgbmFtZT0iSm91cm5hbCBBcnRpY2xlIj4xNzwvcmVmLXR5cGU+PGNvbnRyaWJ1dG9ycz48
YXV0aG9ycz48YXV0aG9yPkNodW5nLCBTaXlvdW5nPC9hdXRob3I+PGF1dGhvcj5DaG8sIEhpY2hh
bmc8L2F1dGhvcj48L2F1dGhvcnM+PC9jb250cmlidXRvcnM+PHRpdGxlcz48dGl0bGU+Rm9zdGVy
aW5nIHBhcmFzb2NpYWwgcmVsYXRpb25zaGlwcyB3aXRoIGNlbGVicml0aWVzIG9uIHNvY2lhbCBt
ZWRpYTogSW1wbGljYXRpb25zIGZvciBjZWxlYnJpdHkgZW5kb3JzZW1lbnQ8L3RpdGxlPjxzZWNv
bmRhcnktdGl0bGU+UHN5Y2hvbG9neSAmYW1wOyBNYXJrZXRpbmc8L3NlY29uZGFyeS10aXRsZT48
L3RpdGxlcz48cGVyaW9kaWNhbD48ZnVsbC10aXRsZT5Qc3ljaG9sb2d5ICZhbXA7IE1hcmtldGlu
ZzwvZnVsbC10aXRsZT48L3BlcmlvZGljYWw+PHBhZ2VzPjQ4MS00OTU8L3BhZ2VzPjx2b2x1bWU+
MzQ8L3ZvbHVtZT48bnVtYmVyPjQ8L251bWJlcj48ZGF0ZXM+PHllYXI+MjAxNzwveWVhcj48L2Rh
dGVzPjxpc2JuPjA3NDItNjA0NjwvaXNibj48dXJscz48L3VybHM+PC9yZWNvcmQ+PC9DaXRlPjwv
RW5kTm90ZT4A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(Chung and Cho 2017)</w:t>
            </w:r>
            <w:r w:rsidRPr="00FF45B3">
              <w:rPr>
                <w:sz w:val="20"/>
                <w:szCs w:val="20"/>
                <w:lang w:val="en-GB"/>
              </w:rPr>
              <w:fldChar w:fldCharType="end"/>
            </w:r>
            <w:r w:rsidRPr="00FF45B3">
              <w:rPr>
                <w:sz w:val="20"/>
                <w:szCs w:val="20"/>
                <w:lang w:val="en-GB"/>
              </w:rPr>
              <w:t xml:space="preserve"> (e.g., “(Influencer’s name) reveals himself/herself”, (Influencer’s name) shares his/her personal feelings with his/her fans”, “(Influencer’s name) is honest about his/her feelings or opinions”).</w:t>
            </w:r>
          </w:p>
        </w:tc>
        <w:tc>
          <w:tcPr>
            <w:tcW w:w="379" w:type="pct"/>
            <w:tcBorders>
              <w:top w:val="single" w:sz="4" w:space="0" w:color="auto"/>
              <w:bottom w:val="single" w:sz="4" w:space="0" w:color="auto"/>
            </w:tcBorders>
            <w:vAlign w:val="center"/>
          </w:tcPr>
          <w:p w14:paraId="4F394ABC" w14:textId="77777777" w:rsidR="002753BB" w:rsidRPr="00FF45B3" w:rsidRDefault="002753BB" w:rsidP="00E8299B">
            <w:pPr>
              <w:rPr>
                <w:sz w:val="20"/>
                <w:szCs w:val="20"/>
              </w:rPr>
            </w:pPr>
            <w:r w:rsidRPr="00FF45B3">
              <w:rPr>
                <w:sz w:val="20"/>
                <w:szCs w:val="20"/>
              </w:rPr>
              <w:t>1.16%</w:t>
            </w:r>
          </w:p>
        </w:tc>
      </w:tr>
      <w:tr w:rsidR="002753BB" w:rsidRPr="00FF45B3" w14:paraId="61930CAB" w14:textId="77777777" w:rsidTr="00E8299B">
        <w:trPr>
          <w:jc w:val="center"/>
        </w:trPr>
        <w:tc>
          <w:tcPr>
            <w:tcW w:w="660" w:type="pct"/>
            <w:tcBorders>
              <w:top w:val="single" w:sz="4" w:space="0" w:color="auto"/>
              <w:bottom w:val="single" w:sz="4" w:space="0" w:color="auto"/>
            </w:tcBorders>
            <w:vAlign w:val="center"/>
          </w:tcPr>
          <w:p w14:paraId="487CB5BA" w14:textId="77777777" w:rsidR="002753BB" w:rsidRPr="00FF45B3" w:rsidRDefault="002753BB" w:rsidP="00E8299B">
            <w:pPr>
              <w:rPr>
                <w:sz w:val="20"/>
                <w:szCs w:val="20"/>
              </w:rPr>
            </w:pPr>
            <w:r w:rsidRPr="00FF45B3">
              <w:rPr>
                <w:sz w:val="20"/>
                <w:szCs w:val="20"/>
              </w:rPr>
              <w:lastRenderedPageBreak/>
              <w:t>Influencer indegree</w:t>
            </w:r>
          </w:p>
        </w:tc>
        <w:tc>
          <w:tcPr>
            <w:tcW w:w="1242" w:type="pct"/>
            <w:tcBorders>
              <w:top w:val="single" w:sz="4" w:space="0" w:color="auto"/>
              <w:bottom w:val="single" w:sz="4" w:space="0" w:color="auto"/>
            </w:tcBorders>
            <w:vAlign w:val="center"/>
          </w:tcPr>
          <w:p w14:paraId="7354820D" w14:textId="4C0E2F6E" w:rsidR="002753BB" w:rsidRPr="00FF45B3" w:rsidRDefault="002753BB" w:rsidP="00E8299B">
            <w:pPr>
              <w:rPr>
                <w:sz w:val="20"/>
                <w:szCs w:val="20"/>
                <w:lang w:val="en-GB"/>
              </w:rPr>
            </w:pPr>
            <w:r w:rsidRPr="00FF45B3">
              <w:rPr>
                <w:sz w:val="20"/>
                <w:szCs w:val="20"/>
                <w:lang w:val="en-GB"/>
              </w:rPr>
              <w:t xml:space="preserve">Influencer indegree refers to the number of followers of an influencer </w:t>
            </w:r>
            <w:r w:rsidRPr="00FF45B3">
              <w:rPr>
                <w:sz w:val="20"/>
                <w:szCs w:val="20"/>
                <w:lang w:val="en-GB"/>
              </w:rPr>
              <w:fldChar w:fldCharType="begin">
                <w:fldData xml:space="preserve">PEVuZE5vdGU+PENpdGU+PEF1dGhvcj5XaWVzPC9BdXRob3I+PFllYXI+MjAyMzwvWWVhcj48UmVj
TnVtPjI2MzU0OTwvUmVjTnVtPjxEaXNwbGF5VGV4dD4oV2llcyBldCBhbC4sIDIwMjMpPC9EaXNw
bGF5VGV4dD48cmVjb3JkPjxyZWMtbnVtYmVyPjI2MzU0OTwvcmVjLW51bWJlcj48Zm9yZWlnbi1r
ZXlzPjxrZXkgYXBwPSJFTiIgZGItaWQ9ImQ5djl4eHZ3enZ3cmYyZXR3dG14ZXBkOTU5MHoweHNh
ZXd6ciIgdGltZXN0YW1wPSIxNzA0ODk5MjExIj4yNjM1NDk8L2tleT48L2ZvcmVpZ24ta2V5cz48
cmVmLXR5cGUgbmFtZT0iSm91cm5hbCBBcnRpY2xlIj4xNzwvcmVmLXR5cGU+PGNvbnRyaWJ1dG9y
cz48YXV0aG9ycz48YXV0aG9yPldpZXMsIFMuPC9hdXRob3I+PGF1dGhvcj5CbGVpZXIsIEEuPC9h
dXRob3I+PGF1dGhvcj5FZGVsaW5nLCBBLjwvYXV0aG9yPjwvYXV0aG9ycz48L2NvbnRyaWJ1dG9y
cz48dGl0bGVzPjx0aXRsZT5GaW5kaW5nIGdvbGRpbG9ja3MgaW5mbHVlbmNlcnM6IEhvdyBmb2xs
b3dlciBjb3VudCBkcml2ZXMgc29jaWFsIG1lZGlhIGVuZ2FnZW1lbnQ8L3RpdGxlPjxzZWNvbmRh
cnktdGl0bGU+Sm91cm5hbCBvZiBNYXJrZXRpbmc8L3NlY29uZGFyeS10aXRsZT48L3RpdGxlcz48
cGVyaW9kaWNhbD48ZnVsbC10aXRsZT5Kb3VybmFsIG9mIE1hcmtldGluZzwvZnVsbC10aXRsZT48
L3BlcmlvZGljYWw+PHBhZ2VzPjM4My00MDU8L3BhZ2VzPjx2b2x1bWU+ODc8L3ZvbHVtZT48bnVt
YmVyPjM8L251bWJlcj48ZGF0ZXM+PHllYXI+MjAyMzwveWVhcj48L2RhdGVzPjxsYWJlbD4xNjg8
L2xhYmVsPjx1cmxzPjwvdXJscz48cmVtb3RlLWRhdGFiYXNlLW5hbWU+U2NvcHVzPC9yZW1vdGUt
ZGF0YWJhc2UtbmFtZT48L3JlY29yZD48L0NpdGU+PC9FbmROb3RlPgB=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(Wies et al. 2023)</w:t>
            </w:r>
            <w:r w:rsidRPr="00FF45B3">
              <w:rPr>
                <w:sz w:val="20"/>
                <w:szCs w:val="20"/>
                <w:lang w:val="en-GB"/>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0C0E12A1" w14:textId="77777777" w:rsidR="002753BB" w:rsidRPr="00FF45B3" w:rsidRDefault="002753BB" w:rsidP="00E8299B">
            <w:pPr>
              <w:rPr>
                <w:sz w:val="20"/>
                <w:szCs w:val="20"/>
                <w:lang w:val="en-GB"/>
              </w:rPr>
            </w:pPr>
            <w:r w:rsidRPr="00FF45B3">
              <w:rPr>
                <w:sz w:val="20"/>
                <w:szCs w:val="20"/>
                <w:lang w:val="en-GB"/>
              </w:rPr>
              <w:t xml:space="preserve">Indegree centrality, popularity, number of influencers, influencer type (macro vs. </w:t>
            </w:r>
            <w:proofErr w:type="spellStart"/>
            <w:r w:rsidRPr="00FF45B3">
              <w:rPr>
                <w:sz w:val="20"/>
                <w:szCs w:val="20"/>
                <w:lang w:val="en-GB"/>
              </w:rPr>
              <w:t>meso</w:t>
            </w:r>
            <w:proofErr w:type="spellEnd"/>
            <w:r w:rsidRPr="00FF45B3">
              <w:rPr>
                <w:sz w:val="20"/>
                <w:szCs w:val="20"/>
                <w:lang w:val="en-GB"/>
              </w:rPr>
              <w:t xml:space="preserve"> vs. micro)</w:t>
            </w:r>
          </w:p>
        </w:tc>
        <w:tc>
          <w:tcPr>
            <w:tcW w:w="602" w:type="pct"/>
            <w:tcBorders>
              <w:top w:val="single" w:sz="4" w:space="0" w:color="auto"/>
              <w:bottom w:val="single" w:sz="4" w:space="0" w:color="auto"/>
            </w:tcBorders>
            <w:vAlign w:val="center"/>
          </w:tcPr>
          <w:p w14:paraId="12ED5F2A"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PEVuZE5vdGU+PENpdGUgQXV0aG9yWWVhcj0iMSI+PEF1dGhvcj5XaWVzPC9BdXRob3I+PFllYXI+
MjAyMzwvWWVhcj48UmVjTnVtPjI2MzU0OTwvUmVjTnVtPjxEaXNwbGF5VGV4dD5XaWVzIGV0IGFs
LiAoMjAyMyk8L0Rpc3BsYXlUZXh0PjxyZWNvcmQ+PHJlYy1udW1iZXI+MjYzNTQ5PC9yZWMtbnVt
YmVyPjxmb3JlaWduLWtleXM+PGtleSBhcHA9IkVOIiBkYi1pZD0iZDl2OXh4dnd6dndyZjJldHd0
bXhlcGQ5NTkwejB4c2Fld3pyIiB0aW1lc3RhbXA9IjE3MDQ4OTkyMTEiPjI2MzU0OTwva2V5Pjwv
Zm9yZWlnbi1rZXlzPjxyZWYtdHlwZSBuYW1lPSJKb3VybmFsIEFydGljbGUiPjE3PC9yZWYtdHlw
ZT48Y29udHJpYnV0b3JzPjxhdXRob3JzPjxhdXRob3I+V2llcywgUy48L2F1dGhvcj48YXV0aG9y
PkJsZWllciwgQS48L2F1dGhvcj48YXV0aG9yPkVkZWxpbmcsIEEuPC9hdXRob3I+PC9hdXRob3Jz
PjwvY29udHJpYnV0b3JzPjx0aXRsZXM+PHRpdGxlPkZpbmRpbmcgZ29sZGlsb2NrcyBpbmZsdWVu
Y2VyczogSG93IGZvbGxvd2VyIGNvdW50IGRyaXZlcyBzb2NpYWwgbWVkaWEgZW5nYWdlbWVudDwv
dGl0bGU+PHNlY29uZGFyeS10aXRsZT5Kb3VybmFsIG9mIE1hcmtldGluZzwvc2Vjb25kYXJ5LXRp
dGxlPjwvdGl0bGVzPjxwZXJpb2RpY2FsPjxmdWxsLXRpdGxlPkpvdXJuYWwgb2YgTWFya2V0aW5n
PC9mdWxsLXRpdGxlPjwvcGVyaW9kaWNhbD48cGFnZXM+MzgzLTQwNTwvcGFnZXM+PHZvbHVtZT44
Nzwvdm9sdW1lPjxudW1iZXI+MzwvbnVtYmVyPjxkYXRlcz48eWVhcj4yMDIzPC95ZWFyPjwvZGF0
ZXM+PGxhYmVsPjE2ODwvbGFiZWw+PHVybHM+PC91cmxzPjxyZW1vdGUtZGF0YWJhc2UtbmFtZT5T
Y29wdXM8L3JlbW90ZS1kYXRhYmFzZS1uYW1lPjwvcmVjb3JkPjwvQ2l0ZT48L0VuZE5vdGU+AG==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rPr>
              <w:t>Wies et al. (2023)</w:t>
            </w:r>
            <w:r w:rsidRPr="00FF45B3">
              <w:rPr>
                <w:sz w:val="20"/>
                <w:szCs w:val="20"/>
                <w:lang w:val="en-GB"/>
              </w:rPr>
              <w:fldChar w:fldCharType="end"/>
            </w:r>
          </w:p>
        </w:tc>
        <w:tc>
          <w:tcPr>
            <w:tcW w:w="1117" w:type="pct"/>
            <w:tcBorders>
              <w:top w:val="single" w:sz="4" w:space="0" w:color="auto"/>
              <w:bottom w:val="single" w:sz="4" w:space="0" w:color="auto"/>
            </w:tcBorders>
          </w:tcPr>
          <w:p w14:paraId="37689C55" w14:textId="573E6DF8" w:rsidR="002753BB" w:rsidRPr="00FF45B3" w:rsidRDefault="002753BB" w:rsidP="00E8299B">
            <w:pPr>
              <w:rPr>
                <w:sz w:val="20"/>
                <w:szCs w:val="20"/>
                <w:lang w:val="en-GB"/>
              </w:rPr>
            </w:pPr>
            <w:r w:rsidRPr="00FF45B3">
              <w:rPr>
                <w:rFonts w:eastAsia="SimSun"/>
                <w:sz w:val="20"/>
                <w:szCs w:val="20"/>
              </w:rPr>
              <w:t xml:space="preserve">Influencer indegree can be measured by calculating the number of an influencer’s followers at the time of publishing sponsored content </w:t>
            </w:r>
            <w:r w:rsidRPr="00FF45B3">
              <w:rPr>
                <w:sz w:val="20"/>
                <w:szCs w:val="20"/>
                <w:lang w:val="en-GB"/>
              </w:rPr>
              <w:fldChar w:fldCharType="begin">
                <w:fldData xml:space="preserve">PEVuZE5vdGU+PENpdGU+PEF1dGhvcj5XaWVzPC9BdXRob3I+PFllYXI+MjAyMzwvWWVhcj48UmVj
TnVtPjI2MzU0OTwvUmVjTnVtPjxEaXNwbGF5VGV4dD4oV2llcyBldCBhbC4sIDIwMjMpPC9EaXNw
bGF5VGV4dD48cmVjb3JkPjxyZWMtbnVtYmVyPjI2MzU0OTwvcmVjLW51bWJlcj48Zm9yZWlnbi1r
ZXlzPjxrZXkgYXBwPSJFTiIgZGItaWQ9ImQ5djl4eHZ3enZ3cmYyZXR3dG14ZXBkOTU5MHoweHNh
ZXd6ciIgdGltZXN0YW1wPSIxNzA0ODk5MjExIj4yNjM1NDk8L2tleT48L2ZvcmVpZ24ta2V5cz48
cmVmLXR5cGUgbmFtZT0iSm91cm5hbCBBcnRpY2xlIj4xNzwvcmVmLXR5cGU+PGNvbnRyaWJ1dG9y
cz48YXV0aG9ycz48YXV0aG9yPldpZXMsIFMuPC9hdXRob3I+PGF1dGhvcj5CbGVpZXIsIEEuPC9h
dXRob3I+PGF1dGhvcj5FZGVsaW5nLCBBLjwvYXV0aG9yPjwvYXV0aG9ycz48L2NvbnRyaWJ1dG9y
cz48dGl0bGVzPjx0aXRsZT5GaW5kaW5nIGdvbGRpbG9ja3MgaW5mbHVlbmNlcnM6IEhvdyBmb2xs
b3dlciBjb3VudCBkcml2ZXMgc29jaWFsIG1lZGlhIGVuZ2FnZW1lbnQ8L3RpdGxlPjxzZWNvbmRh
cnktdGl0bGU+Sm91cm5hbCBvZiBNYXJrZXRpbmc8L3NlY29uZGFyeS10aXRsZT48L3RpdGxlcz48
cGVyaW9kaWNhbD48ZnVsbC10aXRsZT5Kb3VybmFsIG9mIE1hcmtldGluZzwvZnVsbC10aXRsZT48
L3BlcmlvZGljYWw+PHBhZ2VzPjM4My00MDU8L3BhZ2VzPjx2b2x1bWU+ODc8L3ZvbHVtZT48bnVt
YmVyPjM8L251bWJlcj48ZGF0ZXM+PHllYXI+MjAyMzwveWVhcj48L2RhdGVzPjxsYWJlbD4xNjg8
L2xhYmVsPjx1cmxzPjwvdXJscz48cmVtb3RlLWRhdGFiYXNlLW5hbWU+U2NvcHVzPC9yZW1vdGUt
ZGF0YWJhc2UtbmFtZT48L3JlY29yZD48L0NpdGU+PC9FbmROb3RlPgB=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w:t>
            </w:r>
            <w:r w:rsidRPr="00FF45B3">
              <w:rPr>
                <w:noProof/>
                <w:sz w:val="20"/>
                <w:szCs w:val="20"/>
              </w:rPr>
              <w:t>Wies et al. 2023</w:t>
            </w:r>
            <w:r w:rsidRPr="00FF45B3">
              <w:rPr>
                <w:noProof/>
                <w:sz w:val="20"/>
                <w:szCs w:val="20"/>
                <w:lang w:val="en-GB"/>
              </w:rPr>
              <w:t>)</w:t>
            </w:r>
            <w:r w:rsidRPr="00FF45B3">
              <w:rPr>
                <w:sz w:val="20"/>
                <w:szCs w:val="20"/>
                <w:lang w:val="en-GB"/>
              </w:rPr>
              <w:fldChar w:fldCharType="end"/>
            </w:r>
            <w:r w:rsidRPr="00FF45B3">
              <w:rPr>
                <w:sz w:val="20"/>
                <w:szCs w:val="20"/>
                <w:lang w:val="en-GB"/>
              </w:rPr>
              <w:t>.</w:t>
            </w:r>
          </w:p>
        </w:tc>
        <w:tc>
          <w:tcPr>
            <w:tcW w:w="379" w:type="pct"/>
            <w:tcBorders>
              <w:top w:val="single" w:sz="4" w:space="0" w:color="auto"/>
              <w:bottom w:val="single" w:sz="4" w:space="0" w:color="auto"/>
            </w:tcBorders>
            <w:vAlign w:val="center"/>
          </w:tcPr>
          <w:p w14:paraId="43424D0F" w14:textId="77777777" w:rsidR="002753BB" w:rsidRPr="00FF45B3" w:rsidRDefault="002753BB" w:rsidP="00E8299B">
            <w:pPr>
              <w:rPr>
                <w:sz w:val="20"/>
                <w:szCs w:val="20"/>
              </w:rPr>
            </w:pPr>
            <w:r w:rsidRPr="00FF45B3">
              <w:rPr>
                <w:sz w:val="20"/>
                <w:szCs w:val="20"/>
              </w:rPr>
              <w:t>2.85%</w:t>
            </w:r>
          </w:p>
        </w:tc>
      </w:tr>
      <w:tr w:rsidR="002753BB" w:rsidRPr="00FF45B3" w14:paraId="4F63852D" w14:textId="77777777" w:rsidTr="00E8299B">
        <w:trPr>
          <w:jc w:val="center"/>
        </w:trPr>
        <w:tc>
          <w:tcPr>
            <w:tcW w:w="5000" w:type="pct"/>
            <w:gridSpan w:val="6"/>
            <w:tcBorders>
              <w:top w:val="single" w:sz="4" w:space="0" w:color="auto"/>
              <w:bottom w:val="single" w:sz="4" w:space="0" w:color="auto"/>
            </w:tcBorders>
            <w:vAlign w:val="center"/>
          </w:tcPr>
          <w:p w14:paraId="6159DC41" w14:textId="77777777" w:rsidR="002753BB" w:rsidRPr="00FF45B3" w:rsidRDefault="002753BB" w:rsidP="00E8299B">
            <w:pPr>
              <w:rPr>
                <w:b/>
                <w:bCs/>
                <w:sz w:val="20"/>
                <w:szCs w:val="20"/>
              </w:rPr>
            </w:pPr>
            <w:r w:rsidRPr="00FF45B3">
              <w:rPr>
                <w:b/>
                <w:bCs/>
                <w:sz w:val="20"/>
                <w:szCs w:val="20"/>
              </w:rPr>
              <w:t>Mediators</w:t>
            </w:r>
          </w:p>
        </w:tc>
      </w:tr>
      <w:tr w:rsidR="002753BB" w:rsidRPr="00FF45B3" w14:paraId="1F134B28" w14:textId="77777777" w:rsidTr="00E8299B">
        <w:trPr>
          <w:jc w:val="center"/>
        </w:trPr>
        <w:tc>
          <w:tcPr>
            <w:tcW w:w="660" w:type="pct"/>
            <w:tcBorders>
              <w:top w:val="single" w:sz="4" w:space="0" w:color="auto"/>
              <w:bottom w:val="single" w:sz="4" w:space="0" w:color="auto"/>
            </w:tcBorders>
            <w:vAlign w:val="center"/>
          </w:tcPr>
          <w:p w14:paraId="37F8E7D7" w14:textId="77777777" w:rsidR="002753BB" w:rsidRPr="00FF45B3" w:rsidRDefault="002753BB" w:rsidP="00E8299B">
            <w:pPr>
              <w:rPr>
                <w:sz w:val="20"/>
                <w:szCs w:val="20"/>
                <w:lang w:val="en-GB"/>
              </w:rPr>
            </w:pPr>
            <w:r w:rsidRPr="00FF45B3">
              <w:rPr>
                <w:sz w:val="20"/>
                <w:szCs w:val="20"/>
              </w:rPr>
              <w:t>Persuasion knowledge</w:t>
            </w:r>
          </w:p>
        </w:tc>
        <w:tc>
          <w:tcPr>
            <w:tcW w:w="1242" w:type="pct"/>
            <w:tcBorders>
              <w:top w:val="single" w:sz="4" w:space="0" w:color="auto"/>
              <w:bottom w:val="single" w:sz="4" w:space="0" w:color="auto"/>
            </w:tcBorders>
            <w:vAlign w:val="center"/>
          </w:tcPr>
          <w:p w14:paraId="62E2EA6F" w14:textId="110DA939" w:rsidR="002753BB" w:rsidRPr="00FF45B3" w:rsidRDefault="002753BB" w:rsidP="00E8299B">
            <w:pPr>
              <w:rPr>
                <w:sz w:val="20"/>
                <w:szCs w:val="20"/>
                <w:lang w:val="en-GB"/>
              </w:rPr>
            </w:pPr>
            <w:r w:rsidRPr="00FF45B3">
              <w:rPr>
                <w:sz w:val="20"/>
                <w:szCs w:val="20"/>
                <w:lang w:val="en-GB"/>
              </w:rPr>
              <w:t xml:space="preserve">Persuasion knowledge refers to consumers’ understanding and beliefs regarding marketers’ persuasion goals and tactics, as well as their ability to recognize the intent behind these tactics </w:t>
            </w:r>
            <w:r w:rsidRPr="00FF45B3">
              <w:rPr>
                <w:sz w:val="20"/>
                <w:szCs w:val="20"/>
                <w:lang w:val="en-GB"/>
              </w:rPr>
              <w:fldChar w:fldCharType="begin">
                <w:fldData xml:space="preserve">PEVuZE5vdGU+PENpdGU+PEF1dGhvcj5Gcmllc3RhZDwvQXV0aG9yPjxZZWFyPjE5OTQ8L1llYXI+
PFJlY051bT4yNjM1NTk8L1JlY051bT48RGlzcGxheVRleHQ+KEZyaWVzdGFkIGFuZCBXcmlnaHQs
IDE5OTQpPC9EaXNwbGF5VGV4dD48cmVjb3JkPjxyZWMtbnVtYmVyPjI2MzU1OTwvcmVjLW51bWJl
cj48Zm9yZWlnbi1rZXlzPjxrZXkgYXBwPSJFTiIgZGItaWQ9ImQ5djl4eHZ3enZ3cmYyZXR3dG14
ZXBkOTU5MHoweHNhZXd6ciIgdGltZXN0YW1wPSIxNzA0OTk0MzM3Ij4yNjM1NTk8L2tleT48L2Zv
cmVpZ24ta2V5cz48cmVmLXR5cGUgbmFtZT0iSm91cm5hbCBBcnRpY2xlIj4xNzwvcmVmLXR5cGU+
PGNvbnRyaWJ1dG9ycz48YXV0aG9ycz48YXV0aG9yPkZyaWVzdGFkLCBNYXJpYW48L2F1dGhvcj48
YXV0aG9yPldyaWdodCwgUGV0ZXI8L2F1dGhvcj48L2F1dGhvcnM+PC9jb250cmlidXRvcnM+PHRp
dGxlcz48dGl0bGU+VGhlIHBlcnN1YXNpb24ga25vd2xlZGdlIG1vZGVsOiBIb3cgcGVvcGxlIGNv
cGUgd2l0aCBwZXJzdWFzaW9uIGF0dGVtcHRzPC90aXRsZT48c2Vjb25kYXJ5LXRpdGxlPkpvdXJu
YWwgb2YgY29uc3VtZXIgcmVzZWFyY2g8L3NlY29uZGFyeS10aXRsZT48L3RpdGxlcz48cGVyaW9k
aWNhbD48ZnVsbC10aXRsZT5Kb3VybmFsIG9mIENvbnN1bWVyIFJlc2VhcmNoPC9mdWxsLXRpdGxl
PjwvcGVyaW9kaWNhbD48cGFnZXM+MS0zMTwvcGFnZXM+PHZvbHVtZT4yMTwvdm9sdW1lPjxudW1i
ZXI+MTwvbnVtYmVyPjxkYXRlcz48eWVhcj4xOTk0PC95ZWFyPjwvZGF0ZXM+PGlzYm4+MTUzNy01
Mjc3PC9pc2JuPjx1cmxzPjwvdXJscz48L3JlY29yZD48L0NpdGU+PC9FbmROb3RlPgB=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(Friestad and Wright 1994)</w:t>
            </w:r>
            <w:r w:rsidRPr="00FF45B3">
              <w:rPr>
                <w:sz w:val="20"/>
                <w:szCs w:val="20"/>
                <w:lang w:val="en-GB"/>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3648A188" w14:textId="77777777" w:rsidR="002753BB" w:rsidRPr="00FF45B3" w:rsidRDefault="002753BB" w:rsidP="00E8299B">
            <w:pPr>
              <w:rPr>
                <w:sz w:val="20"/>
                <w:szCs w:val="20"/>
                <w:lang w:val="en-GB"/>
              </w:rPr>
            </w:pPr>
            <w:r w:rsidRPr="00FF45B3">
              <w:rPr>
                <w:sz w:val="20"/>
                <w:szCs w:val="20"/>
                <w:lang w:val="en-GB"/>
              </w:rPr>
              <w:t>Conceptual persuasion knowledge, evaluative persuasion knowledge, attitudinal persuasion knowledge, advertising recognition, perceived sponsorship, awareness of paid endorsement, perceiving the postings as promotional and advertising, manipulative intent, calculative motive, understanding of selling intent, commercial orientation, understanding sponsoring, insight into the tactic of the brand, insight into the tactic of the influencer</w:t>
            </w:r>
          </w:p>
        </w:tc>
        <w:tc>
          <w:tcPr>
            <w:tcW w:w="602" w:type="pct"/>
            <w:tcBorders>
              <w:top w:val="single" w:sz="4" w:space="0" w:color="auto"/>
              <w:bottom w:val="single" w:sz="4" w:space="0" w:color="auto"/>
            </w:tcBorders>
            <w:vAlign w:val="center"/>
          </w:tcPr>
          <w:p w14:paraId="1B69A5E4" w14:textId="77777777" w:rsidR="002753BB" w:rsidRPr="00FF45B3" w:rsidRDefault="002753BB" w:rsidP="00E8299B">
            <w:pPr>
              <w:rPr>
                <w:sz w:val="20"/>
                <w:szCs w:val="20"/>
              </w:rPr>
            </w:pPr>
            <w:r w:rsidRPr="00FF45B3">
              <w:rPr>
                <w:sz w:val="20"/>
                <w:szCs w:val="20"/>
              </w:rPr>
              <w:fldChar w:fldCharType="begin">
                <w:fldData xml:space="preserve">PEVuZE5vdGU+PENpdGUgQXV0aG9yWWVhcj0iMSI+PEF1dGhvcj5Id2FuZzwvQXV0aG9yPjxZZWFy
PjIwMTg8L1llYXI+PFJlY051bT4yNjUwNzI8L1JlY051bT48RGlzcGxheVRleHQ+SHdhbmcgYW5k
IFpoYW5nICgyMDE4KTwvRGlzcGxheVRleHQ+PHJlY29yZD48cmVjLW51bWJlcj4yNjUwNzI8L3Jl
Yy1udW1iZXI+PGZvcmVpZ24ta2V5cz48a2V5IGFwcD0iRU4iIGRiLWlkPSJkOXY5eHh2d3p2d3Jm
MmV0d3RteGVwZDk1OTB6MHhzYWV3enIiIHRpbWVzdGFtcD0iMTcwNjcxODIzOSI+MjY1MDcyPC9r
ZXk+PC9mb3JlaWduLWtleXM+PHJlZi10eXBlIG5hbWU9IkpvdXJuYWwgQXJ0aWNsZSI+MTc8L3Jl
Zi10eXBlPjxjb250cmlidXRvcnM+PGF1dGhvcnM+PGF1dGhvcj5Id2FuZywgS3VtanU8L2F1dGhv
cj48YXV0aG9yPlpoYW5nLCBRaTwvYXV0aG9yPjwvYXV0aG9ycz48L2NvbnRyaWJ1dG9ycz48dGl0
bGVzPjx0aXRsZT5JbmZsdWVuY2Ugb2YgcGFyYXNvY2lhbCByZWxhdGlvbnNoaXAgYmV0d2VlbiBk
aWdpdGFsIGNlbGVicml0aWVzIGFuZCB0aGVpciBmb2xsb3dlcnMgb24gZm9sbG93ZXJz4oCZIHB1
cmNoYXNlIGFuZCBlbGVjdHJvbmljIHdvcmQtb2YtbW91dGggaW50ZW50aW9ucywgYW5kIHBlcnN1
YXNpb24ga25vd2xlZGdlPC90aXRsZT48c2Vjb25kYXJ5LXRpdGxlPkNvbXB1dGVycyBpbiBIdW1h
biBCZWhhdmlvcjwvc2Vjb25kYXJ5LXRpdGxlPjwvdGl0bGVzPjxwZXJpb2RpY2FsPjxmdWxsLXRp
dGxlPkNvbXB1dGVycyBpbiBIdW1hbiBCZWhhdmlvcjwvZnVsbC10aXRsZT48L3BlcmlvZGljYWw+
PHBhZ2VzPjE1NS0xNzM8L3BhZ2VzPjx2b2x1bWU+ODc8L3ZvbHVtZT48c2VjdGlvbj4xNTU8L3Nl
Y3Rpb24+PGRhdGVzPjx5ZWFyPjIwMTg8L3llYXI+PC9kYXRlcz48aXNibj4wNzQ3NTYzMjwvaXNi
bj48dXJscz48L3VybHM+PGVsZWN0cm9uaWMtcmVzb3VyY2UtbnVtPjEwLjEwMTYvai5jaGIuMjAx
OC4wNS4wMjk8L2VsZWN0cm9uaWMtcmVzb3VyY2UtbnVtPjwvcmVjb3JkPjwvQ2l0ZT48L0VuZE5v
dGU+AG==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sz w:val="20"/>
                <w:szCs w:val="20"/>
              </w:rPr>
              <w:t>Hwang and Zhang (2018)</w:t>
            </w:r>
            <w:r w:rsidRPr="00FF45B3">
              <w:rPr>
                <w:sz w:val="20"/>
                <w:szCs w:val="20"/>
              </w:rPr>
              <w:fldChar w:fldCharType="end"/>
            </w:r>
          </w:p>
        </w:tc>
        <w:tc>
          <w:tcPr>
            <w:tcW w:w="1117" w:type="pct"/>
            <w:tcBorders>
              <w:top w:val="single" w:sz="4" w:space="0" w:color="auto"/>
              <w:bottom w:val="single" w:sz="4" w:space="0" w:color="auto"/>
            </w:tcBorders>
          </w:tcPr>
          <w:p w14:paraId="3F0DDA3E" w14:textId="5421B949" w:rsidR="002753BB" w:rsidRPr="00FF45B3" w:rsidRDefault="002753BB" w:rsidP="00E8299B">
            <w:pPr>
              <w:rPr>
                <w:sz w:val="20"/>
                <w:szCs w:val="20"/>
                <w:lang w:val="en-GB"/>
              </w:rPr>
            </w:pPr>
            <w:r w:rsidRPr="00FF45B3">
              <w:rPr>
                <w:sz w:val="20"/>
                <w:szCs w:val="20"/>
                <w:lang w:val="en-GB"/>
              </w:rPr>
              <w:t xml:space="preserve">Persuasion knowledge can be measured using a 7-point, 4-item scale </w:t>
            </w:r>
            <w:r w:rsidRPr="00FF45B3">
              <w:rPr>
                <w:sz w:val="20"/>
                <w:szCs w:val="20"/>
                <w:lang w:val="en-GB"/>
              </w:rPr>
              <w:fldChar w:fldCharType="begin">
                <w:fldData xml:space="preserve">PEVuZE5vdGU+PENpdGU+PEF1dGhvcj5Id2FuZzwvQXV0aG9yPjxZZWFyPjIwMTg8L1llYXI+PFJl
Y051bT4yNjUwNzI8L1JlY051bT48RGlzcGxheVRleHQ+KEh3YW5nIGFuZCBaaGFuZywgMjAxOCk8
L0Rpc3BsYXlUZXh0PjxyZWNvcmQ+PHJlYy1udW1iZXI+MjY1MDcyPC9yZWMtbnVtYmVyPjxmb3Jl
aWduLWtleXM+PGtleSBhcHA9IkVOIiBkYi1pZD0iZDl2OXh4dnd6dndyZjJldHd0bXhlcGQ5NTkw
ejB4c2Fld3pyIiB0aW1lc3RhbXA9IjE3MDY3MTgyMzkiPjI2NTA3Mjwva2V5PjwvZm9yZWlnbi1r
ZXlzPjxyZWYtdHlwZSBuYW1lPSJKb3VybmFsIEFydGljbGUiPjE3PC9yZWYtdHlwZT48Y29udHJp
YnV0b3JzPjxhdXRob3JzPjxhdXRob3I+SHdhbmcsIEt1bWp1PC9hdXRob3I+PGF1dGhvcj5aaGFu
ZywgUWk8L2F1dGhvcj48L2F1dGhvcnM+PC9jb250cmlidXRvcnM+PHRpdGxlcz48dGl0bGU+SW5m
bHVlbmNlIG9mIHBhcmFzb2NpYWwgcmVsYXRpb25zaGlwIGJldHdlZW4gZGlnaXRhbCBjZWxlYnJp
dGllcyBhbmQgdGhlaXIgZm9sbG93ZXJzIG9uIGZvbGxvd2Vyc+KAmSBwdXJjaGFzZSBhbmQgZWxl
Y3Ryb25pYyB3b3JkLW9mLW1vdXRoIGludGVudGlvbnMsIGFuZCBwZXJzdWFzaW9uIGtub3dsZWRn
ZTwvdGl0bGU+PHNlY29uZGFyeS10aXRsZT5Db21wdXRlcnMgaW4gSHVtYW4gQmVoYXZpb3I8L3Nl
Y29uZGFyeS10aXRsZT48L3RpdGxlcz48cGVyaW9kaWNhbD48ZnVsbC10aXRsZT5Db21wdXRlcnMg
aW4gSHVtYW4gQmVoYXZpb3I8L2Z1bGwtdGl0bGU+PC9wZXJpb2RpY2FsPjxwYWdlcz4xNTUtMTcz
PC9wYWdlcz48dm9sdW1lPjg3PC92b2x1bWU+PHNlY3Rpb24+MTU1PC9zZWN0aW9uPjxkYXRlcz48
eWVhcj4yMDE4PC95ZWFyPjwvZGF0ZXM+PGlzYm4+MDc0NzU2MzI8L2lzYm4+PHVybHM+PC91cmxz
PjxlbGVjdHJvbmljLXJlc291cmNlLW51bT4xMC4xMDE2L2ouY2hiLjIwMTguMDUuMDI5PC9lbGVj
dHJvbmljLXJlc291cmNlLW51bT48L3JlY29yZD48L0NpdGU+PC9FbmROb3RlPgB=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(Hwang and Zhang 2018)</w:t>
            </w:r>
            <w:r w:rsidRPr="00FF45B3">
              <w:rPr>
                <w:sz w:val="20"/>
                <w:szCs w:val="20"/>
                <w:lang w:val="en-GB"/>
              </w:rPr>
              <w:fldChar w:fldCharType="end"/>
            </w:r>
            <w:r w:rsidRPr="00FF45B3">
              <w:rPr>
                <w:sz w:val="20"/>
                <w:szCs w:val="20"/>
                <w:lang w:val="en-GB"/>
              </w:rPr>
              <w:t xml:space="preserve"> (e.g., “The digital celebrity tries to manipulate the audience in ways that I do not like”, and “When I read the ad that the digital celebrity sent, I think it is pretty obvious the ad is trying to persuade me to buy the product”).</w:t>
            </w:r>
          </w:p>
        </w:tc>
        <w:tc>
          <w:tcPr>
            <w:tcW w:w="379" w:type="pct"/>
            <w:tcBorders>
              <w:top w:val="single" w:sz="4" w:space="0" w:color="auto"/>
              <w:bottom w:val="single" w:sz="4" w:space="0" w:color="auto"/>
            </w:tcBorders>
            <w:vAlign w:val="center"/>
          </w:tcPr>
          <w:p w14:paraId="117A6221" w14:textId="77777777" w:rsidR="002753BB" w:rsidRPr="00FF45B3" w:rsidRDefault="002753BB" w:rsidP="00E8299B">
            <w:pPr>
              <w:rPr>
                <w:sz w:val="20"/>
                <w:szCs w:val="20"/>
              </w:rPr>
            </w:pPr>
            <w:r w:rsidRPr="00FF45B3">
              <w:rPr>
                <w:sz w:val="20"/>
                <w:szCs w:val="20"/>
              </w:rPr>
              <w:t>3.96%</w:t>
            </w:r>
          </w:p>
        </w:tc>
      </w:tr>
      <w:tr w:rsidR="002753BB" w:rsidRPr="00FF45B3" w14:paraId="5F277B2C" w14:textId="77777777" w:rsidTr="00E8299B">
        <w:trPr>
          <w:jc w:val="center"/>
        </w:trPr>
        <w:tc>
          <w:tcPr>
            <w:tcW w:w="660" w:type="pct"/>
            <w:tcBorders>
              <w:top w:val="single" w:sz="4" w:space="0" w:color="auto"/>
              <w:bottom w:val="single" w:sz="4" w:space="0" w:color="auto"/>
            </w:tcBorders>
            <w:vAlign w:val="center"/>
          </w:tcPr>
          <w:p w14:paraId="4236F5BA" w14:textId="77777777" w:rsidR="002753BB" w:rsidRPr="00FF45B3" w:rsidRDefault="002753BB" w:rsidP="00E8299B">
            <w:pPr>
              <w:rPr>
                <w:sz w:val="20"/>
                <w:szCs w:val="20"/>
                <w:lang w:val="en-GB"/>
              </w:rPr>
            </w:pPr>
            <w:r w:rsidRPr="00FF45B3">
              <w:rPr>
                <w:sz w:val="20"/>
                <w:szCs w:val="20"/>
              </w:rPr>
              <w:t>Source credibility</w:t>
            </w:r>
          </w:p>
        </w:tc>
        <w:tc>
          <w:tcPr>
            <w:tcW w:w="1242" w:type="pct"/>
            <w:tcBorders>
              <w:top w:val="single" w:sz="4" w:space="0" w:color="auto"/>
              <w:bottom w:val="single" w:sz="4" w:space="0" w:color="auto"/>
            </w:tcBorders>
            <w:vAlign w:val="center"/>
          </w:tcPr>
          <w:p w14:paraId="517DC340" w14:textId="2CCE0D99" w:rsidR="002753BB" w:rsidRPr="00FF45B3" w:rsidRDefault="002753BB" w:rsidP="00E8299B">
            <w:pPr>
              <w:rPr>
                <w:sz w:val="20"/>
                <w:szCs w:val="20"/>
              </w:rPr>
            </w:pPr>
            <w:r w:rsidRPr="00FF45B3">
              <w:rPr>
                <w:sz w:val="20"/>
                <w:szCs w:val="20"/>
                <w:lang w:val="en-GB"/>
              </w:rPr>
              <w:t xml:space="preserve">Source credibility represents the extent to which a source is perceived as being trustworthy, competent, and attractive </w:t>
            </w:r>
            <w:r w:rsidRPr="00FF45B3">
              <w:rPr>
                <w:sz w:val="20"/>
                <w:szCs w:val="20"/>
              </w:rPr>
              <w:fldChar w:fldCharType="begin">
                <w:fldData xml:space="preserve">PEVuZE5vdGU+PENpdGU+PEF1dGhvcj5PaGFuaWFuPC9BdXRob3I+PFllYXI+MTk5MTwvWWVhcj48
UmVjTnVtPjYxNjg8L1JlY051bT48RGlzcGxheVRleHQ+KE9oYW5pYW4sIDE5OTEpPC9EaXNwbGF5
VGV4dD48cmVjb3JkPjxyZWMtbnVtYmVyPjYxNjg8L3JlYy1udW1iZXI+PGZvcmVpZ24ta2V5cz48
a2V5IGFwcD0iRU4iIGRiLWlkPSJkOXY5eHh2d3p2d3JmMmV0d3RteGVwZDk1OTB6MHhzYWV3enIi
IHRpbWVzdGFtcD0iMTY1MzEzMTU4MiI+NjE2ODwva2V5PjwvZm9yZWlnbi1rZXlzPjxyZWYtdHlw
ZSBuYW1lPSJKb3VybmFsIEFydGljbGUiPjE3PC9yZWYtdHlwZT48Y29udHJpYnV0b3JzPjxhdXRo
b3JzPjxhdXRob3I+T2hhbmlhbiwgUm9vYmluYTwvYXV0aG9yPjwvYXV0aG9ycz48L2NvbnRyaWJ1
dG9ycz48dGl0bGVzPjx0aXRsZT5UaGUgaW1wYWN0IG9mIGNlbGVicml0eSBzcG9rZXNwZXJzb25z
4oCZIHBlcmNlaXZlZCBpbWFnZSBvbiBjb25zdW1lcnPigJkgaW50ZW50aW9uIHRvIHB1cmNoYXNl
PC90aXRsZT48c2Vjb25kYXJ5LXRpdGxlPkpvdXJuYWwgb2YgYWR2ZXJ0aXNpbmcgUmVzZWFyY2g8
L3NlY29uZGFyeS10aXRsZT48L3RpdGxlcz48cGVyaW9kaWNhbD48ZnVsbC10aXRsZT5Kb3VybmFs
IG9mIEFkdmVydGlzaW5nIFJlc2VhcmNoPC9mdWxsLXRpdGxlPjwvcGVyaW9kaWNhbD48cGFnZXM+
NDYtNTQ8L3BhZ2VzPjx2b2x1bWU+MzE8L3ZvbHVtZT48bnVtYmVyPjE8L251bWJlcj48ZGF0ZXM+
PHllYXI+MTk5MTwveWVhcj48L2RhdGVzPjxpc2JuPjE3NDAtMTkwOTwvaXNibj48dXJscz48L3Vy
bHM+PC9yZWNvcmQ+PC9DaXRlPjwvRW5kTm90ZT4A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(Ohanian 1991)</w:t>
            </w:r>
            <w:r w:rsidRPr="00FF45B3">
              <w:rPr>
                <w:sz w:val="20"/>
                <w:szCs w:val="20"/>
              </w:rPr>
              <w:fldChar w:fldCharType="end"/>
            </w:r>
            <w:r w:rsidRPr="00FF45B3">
              <w:rPr>
                <w:sz w:val="20"/>
                <w:szCs w:val="20"/>
                <w:lang w:val="en-GB"/>
              </w:rPr>
              <w:t xml:space="preserve">. </w:t>
            </w:r>
          </w:p>
        </w:tc>
        <w:tc>
          <w:tcPr>
            <w:tcW w:w="1000" w:type="pct"/>
            <w:tcBorders>
              <w:top w:val="single" w:sz="4" w:space="0" w:color="auto"/>
              <w:bottom w:val="single" w:sz="4" w:space="0" w:color="auto"/>
            </w:tcBorders>
            <w:vAlign w:val="center"/>
          </w:tcPr>
          <w:p w14:paraId="60B8508E" w14:textId="77777777" w:rsidR="002753BB" w:rsidRPr="00FF45B3" w:rsidRDefault="002753BB" w:rsidP="00E8299B">
            <w:pPr>
              <w:rPr>
                <w:sz w:val="20"/>
                <w:szCs w:val="20"/>
                <w:lang w:val="en-GB"/>
              </w:rPr>
            </w:pPr>
            <w:r w:rsidRPr="00FF45B3">
              <w:rPr>
                <w:sz w:val="20"/>
                <w:szCs w:val="20"/>
                <w:lang w:val="en-GB"/>
              </w:rPr>
              <w:t>Trustworthiness, credibility, trust, authenticity, sincerity, integrity, benevolence, expertise, expert power, opinion leadership, competence, attractiveness</w:t>
            </w:r>
          </w:p>
        </w:tc>
        <w:tc>
          <w:tcPr>
            <w:tcW w:w="602" w:type="pct"/>
            <w:tcBorders>
              <w:top w:val="single" w:sz="4" w:space="0" w:color="auto"/>
              <w:bottom w:val="single" w:sz="4" w:space="0" w:color="auto"/>
            </w:tcBorders>
            <w:vAlign w:val="center"/>
          </w:tcPr>
          <w:p w14:paraId="19F73D6B" w14:textId="77777777" w:rsidR="002753BB" w:rsidRPr="00FF45B3" w:rsidRDefault="002753BB" w:rsidP="00E8299B">
            <w:pPr>
              <w:rPr>
                <w:sz w:val="20"/>
                <w:szCs w:val="20"/>
              </w:rPr>
            </w:pPr>
            <w:r w:rsidRPr="00FF45B3">
              <w:rPr>
                <w:sz w:val="20"/>
                <w:szCs w:val="20"/>
              </w:rPr>
              <w:fldChar w:fldCharType="begin">
                <w:fldData xml:space="preserve">PEVuZE5vdGU+PENpdGUgQXV0aG9yWWVhcj0iMSI+PEF1dGhvcj5LaTwvQXV0aG9yPjxZZWFyPjIw
MjI8L1llYXI+PFJlY051bT4yNjUwNTY8L1JlY051bT48RGlzcGxheVRleHQ+S2kgZXQgYWwuICgy
MDIyKTwvRGlzcGxheVRleHQ+PHJlY29yZD48cmVjLW51bWJlcj4yNjUwNTY8L3JlYy1udW1iZXI+
PGZvcmVpZ24ta2V5cz48a2V5IGFwcD0iRU4iIGRiLWlkPSJkOXY5eHh2d3p2d3JmMmV0d3RteGVw
ZDk1OTB6MHhzYWV3enIiIHRpbWVzdGFtcD0iMTcwNjcxMTg3MyI+MjY1MDU2PC9rZXk+PC9mb3Jl
aWduLWtleXM+PHJlZi10eXBlIG5hbWU9IkpvdXJuYWwgQXJ0aWNsZSI+MTc8L3JlZi10eXBlPjxj
b250cmlidXRvcnM+PGF1dGhvcnM+PGF1dGhvcj5LaSwgQ2h1bmctV2hhIENobG9lPC9hdXRob3I+
PGF1dGhvcj5QYXJrLCBTYW5nc29vPC9hdXRob3I+PGF1dGhvcj5LaW0sIFlvdW4tS3l1bmc8L2F1
dGhvcj48L2F1dGhvcnM+PC9jb250cmlidXRvcnM+PHRpdGxlcz48dGl0bGU+SW52ZXN0aWdhdGlu
ZyB0aGUgbWVjaGFuaXNtIHRocm91Z2ggd2hpY2ggY29uc3VtZXJzIGFyZSDigJxpbnNwaXJlZCBi
eeKAnSBzb2NpYWwgbWVkaWEgaW5mbHVlbmNlcnMgYW5kIOKAnGluc3BpcmVkIHRv4oCdIGFkb3B0
IGluZmx1ZW5jZXJz4oCZIGV4ZW1wbGFycyBhcyBzb2NpYWwgZGVmYXVsdHM8L3RpdGxlPjxzZWNv
bmRhcnktdGl0bGU+Sm91cm5hbCBvZiBCdXNpbmVzcyBSZXNlYXJjaDwvc2Vjb25kYXJ5LXRpdGxl
PjwvdGl0bGVzPjxwZXJpb2RpY2FsPjxmdWxsLXRpdGxlPkpvdXJuYWwgb2YgQnVzaW5lc3MgUmVz
ZWFyY2g8L2Z1bGwtdGl0bGU+PC9wZXJpb2RpY2FsPjxwYWdlcz4yNjQtMjc3PC9wYWdlcz48dm9s
dW1lPjE0NDwvdm9sdW1lPjxkYXRlcz48eWVhcj4yMDIyPC95ZWFyPjwvZGF0ZXM+PGlzYm4+MDE0
OC0yOTYzPC9pc2JuPjxsYWJlbD4xNTE8L2xhYmVsPjx1cmxzPjwvdXJscz48L3JlY29yZD48L0Np
dGU+PC9FbmROb3RlPn==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Ki et al. (2022)</w:t>
            </w:r>
            <w:r w:rsidRPr="00FF45B3">
              <w:rPr>
                <w:sz w:val="20"/>
                <w:szCs w:val="20"/>
              </w:rPr>
              <w:fldChar w:fldCharType="end"/>
            </w:r>
          </w:p>
        </w:tc>
        <w:tc>
          <w:tcPr>
            <w:tcW w:w="1117" w:type="pct"/>
            <w:tcBorders>
              <w:top w:val="single" w:sz="4" w:space="0" w:color="auto"/>
              <w:bottom w:val="single" w:sz="4" w:space="0" w:color="auto"/>
            </w:tcBorders>
          </w:tcPr>
          <w:p w14:paraId="3CFBDF94" w14:textId="77EC6585" w:rsidR="002753BB" w:rsidRPr="00FF45B3" w:rsidRDefault="002753BB" w:rsidP="00E8299B">
            <w:pPr>
              <w:rPr>
                <w:sz w:val="20"/>
                <w:szCs w:val="20"/>
                <w:lang w:val="en-GB"/>
              </w:rPr>
            </w:pPr>
            <w:r w:rsidRPr="00FF45B3">
              <w:rPr>
                <w:sz w:val="20"/>
                <w:szCs w:val="20"/>
                <w:lang w:val="en-GB"/>
              </w:rPr>
              <w:t xml:space="preserve">Source credibility can be measured using a 7-point, 4-item scale </w:t>
            </w:r>
            <w:r w:rsidRPr="00FF45B3">
              <w:rPr>
                <w:sz w:val="20"/>
                <w:szCs w:val="20"/>
                <w:lang w:val="en-GB"/>
              </w:rPr>
              <w:fldChar w:fldCharType="begin">
                <w:fldData xml:space="preserve">PEVuZE5vdGU+PENpdGU+PEF1dGhvcj5CZWxhbmNoZTwvQXV0aG9yPjxZZWFyPjIwMjE8L1llYXI+
PFJlY051bT42MjQ4PC9SZWNOdW0+PERpc3BsYXlUZXh0PihCZWxhbmNoZSBldCBhbC4sIDIwMjEp
PC9EaXNwbGF5VGV4dD48cmVjb3JkPjxyZWMtbnVtYmVyPjYyNDg8L3JlYy1udW1iZXI+PGZvcmVp
Z24ta2V5cz48a2V5IGFwcD0iRU4iIGRiLWlkPSJkOXY5eHh2d3p2d3JmMmV0d3RteGVwZDk1OTB6
MHhzYWV3enIiIHRpbWVzdGFtcD0iMTY1MzQyMzY2NSI+NjI0ODwva2V5PjwvZm9yZWlnbi1rZXlz
PjxyZWYtdHlwZSBuYW1lPSJKb3VybmFsIEFydGljbGUiPjE3PC9yZWYtdHlwZT48Y29udHJpYnV0
b3JzPjxhdXRob3JzPjxhdXRob3I+QmVsYW5jaGUsIERhbmllbDwvYXV0aG9yPjxhdXRob3I+Q2Fz
YWzDsywgTHVpcyBWPC9hdXRob3I+PGF1dGhvcj5GbGF2acOhbiwgTWFydGE8L2F1dGhvcj48YXV0
aG9yPkliw6HDsWV6LVPDoW5jaGV6LCBTZXJnaW88L2F1dGhvcj48L2F1dGhvcnM+PC9jb250cmli
dXRvcnM+PHRpdGxlcz48dGl0bGU+QnVpbGRpbmcgaW5mbHVlbmNlcnPigJkgY3JlZGliaWxpdHkg
b24gSW5zdGFncmFtOiBFZmZlY3RzIG9uIGZvbGxvd2Vyc+KAmSBhdHRpdHVkZXMgYW5kIGJlaGF2
aW9yYWwgcmVzcG9uc2VzIHRvd2FyZCB0aGUgaW5mbHVlbmNlcjwvdGl0bGU+PHNlY29uZGFyeS10
aXRsZT5Kb3VybmFsIG9mIFJldGFpbGluZyBhbmQgQ29uc3VtZXIgU2VydmljZXM8L3NlY29uZGFy
eS10aXRsZT48L3RpdGxlcz48cGVyaW9kaWNhbD48ZnVsbC10aXRsZT5Kb3VybmFsIG9mIFJldGFp
bGluZyBhbmQgQ29uc3VtZXIgU2VydmljZXM8L2Z1bGwtdGl0bGU+PC9wZXJpb2RpY2FsPjxwYWdl
cz4xMDI1ODU8L3BhZ2VzPjx2b2x1bWU+NjE8L3ZvbHVtZT48ZGF0ZXM+PHllYXI+MjAyMTwveWVh
cj48L2RhdGVzPjxpc2JuPjA5NjktNjk4OTwvaXNibj48bGFiZWw+ODY8L2xhYmVsPjx1cmxzPjwv
dXJscz48L3JlY29yZD48L0NpdGU+PC9FbmROb3RlPn==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(Belanche et al. 2021)</w:t>
            </w:r>
            <w:r w:rsidRPr="00FF45B3">
              <w:rPr>
                <w:sz w:val="20"/>
                <w:szCs w:val="20"/>
                <w:lang w:val="en-GB"/>
              </w:rPr>
              <w:fldChar w:fldCharType="end"/>
            </w:r>
            <w:r w:rsidRPr="00FF45B3">
              <w:rPr>
                <w:sz w:val="20"/>
                <w:szCs w:val="20"/>
                <w:lang w:val="en-GB"/>
              </w:rPr>
              <w:t xml:space="preserve"> (e.g., “This influencer is trustworthy”, and “This influencer is an expert on the topic”).</w:t>
            </w:r>
          </w:p>
        </w:tc>
        <w:tc>
          <w:tcPr>
            <w:tcW w:w="379" w:type="pct"/>
            <w:tcBorders>
              <w:top w:val="single" w:sz="4" w:space="0" w:color="auto"/>
              <w:bottom w:val="single" w:sz="4" w:space="0" w:color="auto"/>
            </w:tcBorders>
            <w:vAlign w:val="center"/>
          </w:tcPr>
          <w:p w14:paraId="25BD02F7" w14:textId="77777777" w:rsidR="002753BB" w:rsidRPr="00FF45B3" w:rsidRDefault="002753BB" w:rsidP="00E8299B">
            <w:pPr>
              <w:rPr>
                <w:sz w:val="20"/>
                <w:szCs w:val="20"/>
              </w:rPr>
            </w:pPr>
            <w:r w:rsidRPr="00FF45B3">
              <w:rPr>
                <w:sz w:val="20"/>
                <w:szCs w:val="20"/>
              </w:rPr>
              <w:t>19.65%</w:t>
            </w:r>
          </w:p>
        </w:tc>
      </w:tr>
      <w:tr w:rsidR="002753BB" w:rsidRPr="00FF45B3" w14:paraId="748093F1" w14:textId="77777777" w:rsidTr="00E8299B">
        <w:trPr>
          <w:jc w:val="center"/>
        </w:trPr>
        <w:tc>
          <w:tcPr>
            <w:tcW w:w="5000" w:type="pct"/>
            <w:gridSpan w:val="6"/>
            <w:tcBorders>
              <w:top w:val="single" w:sz="4" w:space="0" w:color="auto"/>
              <w:bottom w:val="single" w:sz="4" w:space="0" w:color="auto"/>
            </w:tcBorders>
          </w:tcPr>
          <w:p w14:paraId="08AD1EBB" w14:textId="77777777" w:rsidR="002753BB" w:rsidRPr="00FF45B3" w:rsidRDefault="002753BB" w:rsidP="00E8299B">
            <w:pPr>
              <w:rPr>
                <w:b/>
                <w:bCs/>
                <w:sz w:val="20"/>
                <w:szCs w:val="20"/>
                <w:lang w:val="en-GB"/>
              </w:rPr>
            </w:pPr>
            <w:r w:rsidRPr="00FF45B3">
              <w:rPr>
                <w:b/>
                <w:bCs/>
                <w:sz w:val="20"/>
                <w:szCs w:val="20"/>
              </w:rPr>
              <w:t>Non-transactional outcomes</w:t>
            </w:r>
          </w:p>
        </w:tc>
      </w:tr>
      <w:tr w:rsidR="002753BB" w:rsidRPr="00FF45B3" w14:paraId="797FDB86" w14:textId="77777777" w:rsidTr="00E8299B">
        <w:trPr>
          <w:jc w:val="center"/>
        </w:trPr>
        <w:tc>
          <w:tcPr>
            <w:tcW w:w="660" w:type="pct"/>
            <w:tcBorders>
              <w:top w:val="single" w:sz="4" w:space="0" w:color="auto"/>
              <w:bottom w:val="single" w:sz="4" w:space="0" w:color="auto"/>
            </w:tcBorders>
            <w:vAlign w:val="center"/>
          </w:tcPr>
          <w:p w14:paraId="03B8849B" w14:textId="77777777" w:rsidR="002753BB" w:rsidRPr="00FF45B3" w:rsidRDefault="002753BB" w:rsidP="00E8299B">
            <w:pPr>
              <w:rPr>
                <w:sz w:val="20"/>
                <w:szCs w:val="20"/>
                <w:lang w:val="en-GB"/>
              </w:rPr>
            </w:pPr>
            <w:r w:rsidRPr="00FF45B3">
              <w:rPr>
                <w:sz w:val="20"/>
                <w:szCs w:val="20"/>
              </w:rPr>
              <w:t>Attitude</w:t>
            </w:r>
          </w:p>
        </w:tc>
        <w:tc>
          <w:tcPr>
            <w:tcW w:w="1242" w:type="pct"/>
            <w:tcBorders>
              <w:top w:val="single" w:sz="4" w:space="0" w:color="auto"/>
              <w:bottom w:val="single" w:sz="4" w:space="0" w:color="auto"/>
            </w:tcBorders>
            <w:vAlign w:val="center"/>
          </w:tcPr>
          <w:p w14:paraId="58C3F21E" w14:textId="42FF8F56" w:rsidR="002753BB" w:rsidRPr="00FF45B3" w:rsidRDefault="002753BB" w:rsidP="00E8299B">
            <w:pPr>
              <w:rPr>
                <w:sz w:val="20"/>
                <w:szCs w:val="20"/>
              </w:rPr>
            </w:pPr>
            <w:r w:rsidRPr="00FF45B3">
              <w:rPr>
                <w:sz w:val="20"/>
                <w:szCs w:val="20"/>
                <w:lang w:val="en-GB"/>
              </w:rPr>
              <w:t xml:space="preserve">Attitude is a subjective evaluation that is more “outward-looking” concerning the object of focus </w:t>
            </w:r>
            <w:r w:rsidRPr="00FF45B3">
              <w:rPr>
                <w:sz w:val="20"/>
                <w:szCs w:val="20"/>
                <w:lang w:val="en-GB"/>
              </w:rPr>
              <w:fldChar w:fldCharType="begin">
                <w:fldData xml:space="preserve">PEVuZE5vdGU+PENpdGU+PEF1dGhvcj5WYW5NZXRlcjwvQXV0aG9yPjxZZWFyPjIwMTg8L1llYXI+
PFJlY051bT42MTg2PC9SZWNOdW0+PERpc3BsYXlUZXh0PihWYW5NZXRlciBldCBhbC4sIDIwMTgp
PC9EaXNwbGF5VGV4dD48cmVjb3JkPjxyZWMtbnVtYmVyPjYxODY8L3JlYy1udW1iZXI+PGZvcmVp
Z24ta2V5cz48a2V5IGFwcD0iRU4iIGRiLWlkPSJkOXY5eHh2d3p2d3JmMmV0d3RteGVwZDk1OTB6
MHhzYWV3enIiIHRpbWVzdGFtcD0iMTY1MzI0ODQwOCI+NjE4Njwva2V5PjwvZm9yZWlnbi1rZXlz
PjxyZWYtdHlwZSBuYW1lPSJKb3VybmFsIEFydGljbGUiPjE3PC9yZWYtdHlwZT48Y29udHJpYnV0
b3JzPjxhdXRob3JzPjxhdXRob3I+VmFuTWV0ZXIsIFJlYmVjY2E8L2F1dGhvcj48YXV0aG9yPlN5
cmRhbCwgSG9sbHkgQS48L2F1dGhvcj48YXV0aG9yPlBvd2VsbC1NYW50ZWwsIFN1c2FuPC9hdXRo
b3I+PGF1dGhvcj5HcmlzYWZmZSwgRG91Z2xhcyBCLjwvYXV0aG9yPjxhdXRob3I+TmVzc29uLCBF
cmlrIFQuPC9hdXRob3I+PC9hdXRob3JzPjwvY29udHJpYnV0b3JzPjx0aXRsZXM+PHRpdGxlPkRv
buKAmXQganVzdCDigJxMaWtl4oCdIG1lLCBwcm9tb3RlIG1lOiBIb3cgYXR0YWNobWVudCBhbmQg
YXR0aXR1ZGUgaW5mbHVlbmNlIGJyYW5kIHJlbGF0ZWQgYmVoYXZpb3JzIG9uIHNvY2lhbCBtZWRp
YTwvdGl0bGU+PHNlY29uZGFyeS10aXRsZT5Kb3VybmFsIG9mIEludGVyYWN0aXZlIE1hcmtldGlu
Zzwvc2Vjb25kYXJ5LXRpdGxlPjwvdGl0bGVzPjxwZXJpb2RpY2FsPjxmdWxsLXRpdGxlPkpvdXJu
YWwgb2YgSW50ZXJhY3RpdmUgTWFya2V0aW5nPC9mdWxsLXRpdGxlPjwvcGVyaW9kaWNhbD48cGFn
ZXM+ODMtOTc8L3BhZ2VzPjx2b2x1bWU+NDM8L3ZvbHVtZT48c2VjdGlvbj44Mzwvc2VjdGlvbj48
ZGF0ZXM+PHllYXI+MjAxODwveWVhcj48L2RhdGVzPjxpc2JuPjEwOTQ5OTY4PC9pc2JuPjx1cmxz
PjwvdXJscz48L3JlY29yZD48L0NpdGU+PC9FbmROb3RlPgB=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w:t>
            </w:r>
            <w:r w:rsidRPr="00FF45B3">
              <w:rPr>
                <w:noProof/>
                <w:sz w:val="20"/>
                <w:szCs w:val="20"/>
              </w:rPr>
              <w:t>VanMeter et al. 2018</w:t>
            </w:r>
            <w:r w:rsidRPr="00FF45B3">
              <w:rPr>
                <w:noProof/>
                <w:sz w:val="20"/>
                <w:szCs w:val="20"/>
                <w:lang w:val="en-GB"/>
              </w:rPr>
              <w:t>)</w:t>
            </w:r>
            <w:r w:rsidRPr="00FF45B3">
              <w:rPr>
                <w:sz w:val="20"/>
                <w:szCs w:val="20"/>
                <w:lang w:val="en-GB"/>
              </w:rPr>
              <w:fldChar w:fldCharType="end"/>
            </w:r>
            <w:r w:rsidRPr="00FF45B3">
              <w:rPr>
                <w:sz w:val="20"/>
                <w:szCs w:val="20"/>
                <w:lang w:val="en-GB"/>
              </w:rPr>
              <w:t xml:space="preserve">. </w:t>
            </w:r>
          </w:p>
        </w:tc>
        <w:tc>
          <w:tcPr>
            <w:tcW w:w="1000" w:type="pct"/>
            <w:tcBorders>
              <w:top w:val="single" w:sz="4" w:space="0" w:color="auto"/>
              <w:bottom w:val="single" w:sz="4" w:space="0" w:color="auto"/>
            </w:tcBorders>
            <w:vAlign w:val="center"/>
          </w:tcPr>
          <w:p w14:paraId="702C517F" w14:textId="77777777" w:rsidR="002753BB" w:rsidRPr="00FF45B3" w:rsidRDefault="002753BB" w:rsidP="00E8299B">
            <w:pPr>
              <w:rPr>
                <w:sz w:val="20"/>
                <w:szCs w:val="20"/>
                <w:lang w:val="en-GB"/>
              </w:rPr>
            </w:pPr>
            <w:r w:rsidRPr="00FF45B3">
              <w:rPr>
                <w:sz w:val="20"/>
                <w:szCs w:val="20"/>
              </w:rPr>
              <w:t>Attitude toward the brand</w:t>
            </w:r>
            <w:r w:rsidRPr="00FF45B3">
              <w:rPr>
                <w:sz w:val="20"/>
                <w:szCs w:val="20"/>
                <w:lang w:val="en-GB"/>
              </w:rPr>
              <w:t>, attitude toward the product, attitude toward the influencer, attitude toward the advertisements</w:t>
            </w:r>
          </w:p>
        </w:tc>
        <w:tc>
          <w:tcPr>
            <w:tcW w:w="602" w:type="pct"/>
            <w:tcBorders>
              <w:top w:val="single" w:sz="4" w:space="0" w:color="auto"/>
              <w:bottom w:val="single" w:sz="4" w:space="0" w:color="auto"/>
            </w:tcBorders>
            <w:vAlign w:val="center"/>
          </w:tcPr>
          <w:p w14:paraId="6F3F64DA"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PEVuZE5vdGU+PENpdGUgQXV0aG9yWWVhcj0iMSI+PEF1dGhvcj5Ub3JyZXM8L0F1dGhvcj48WWVh
cj4yMDE5PC9ZZWFyPjxSZWNOdW0+MjY1MDU0PC9SZWNOdW0+PERpc3BsYXlUZXh0PlRvcnJlcyBl
dCBhbC4gKDIwMTkpPC9EaXNwbGF5VGV4dD48cmVjb3JkPjxyZWMtbnVtYmVyPjI2NTA1NDwvcmVj
LW51bWJlcj48Zm9yZWlnbi1rZXlzPjxrZXkgYXBwPSJFTiIgZGItaWQ9ImQ5djl4eHZ3enZ3cmYy
ZXR3dG14ZXBkOTU5MHoweHNhZXd6ciIgdGltZXN0YW1wPSIxNzA2NzExODczIj4yNjUwNTQ8L2tl
eT48L2ZvcmVpZ24ta2V5cz48cmVmLXR5cGUgbmFtZT0iSm91cm5hbCBBcnRpY2xlIj4xNzwvcmVm
LXR5cGU+PGNvbnRyaWJ1dG9ycz48YXV0aG9ycz48YXV0aG9yPlRvcnJlcywgUGVkcm88L2F1dGhv
cj48YXV0aG9yPkF1Z3VzdG8sIE3DoXJpbzwvYXV0aG9yPjxhdXRob3I+TWF0b3MsIE1hcnRhPC9h
dXRob3I+PC9hdXRob3JzPjwvY29udHJpYnV0b3JzPjx0aXRsZXM+PHRpdGxlPkFudGVjZWRlbnRz
IGFuZCBvdXRjb21lcyBvZiBkaWdpdGFsIGluZmx1ZW5jZXIgZW5kb3JzZW1lbnQ6IEFuIGV4cGxv
cmF0b3J5IHN0dWR5PC90aXRsZT48c2Vjb25kYXJ5LXRpdGxlPlBzeWNob2xvZ3kgJmFtcDsgTWFy
a2V0aW5nPC9zZWNvbmRhcnktdGl0bGU+PC90aXRsZXM+PHBlcmlvZGljYWw+PGZ1bGwtdGl0bGU+
UHN5Y2hvbG9neSAmYW1wOyBNYXJrZXRpbmc8L2Z1bGwtdGl0bGU+PC9wZXJpb2RpY2FsPjxwYWdl
cz4xMjY3LTEyNzY8L3BhZ2VzPjx2b2x1bWU+MzY8L3ZvbHVtZT48bnVtYmVyPjEyPC9udW1iZXI+
PGRhdGVzPjx5ZWFyPjIwMTk8L3llYXI+PC9kYXRlcz48aXNibj4wNzQyLTYwNDY8L2lzYm4+PHVy
bHM+PC91cmxzPjwvcmVjb3JkPjwvQ2l0ZT48L0VuZE5vdGU+AG==
</w:fldData>
              </w:fldChar>
            </w:r>
            <w:r w:rsidRPr="00FF45B3">
              <w:rPr>
                <w:sz w:val="20"/>
                <w:szCs w:val="20"/>
                <w:lang w:val="fr-FR"/>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fr-FR"/>
              </w:rPr>
              <w:t>Torres et al. (2019)</w:t>
            </w:r>
            <w:r w:rsidRPr="00FF45B3">
              <w:rPr>
                <w:sz w:val="20"/>
                <w:szCs w:val="20"/>
                <w:lang w:val="en-GB"/>
              </w:rPr>
              <w:fldChar w:fldCharType="end"/>
            </w:r>
            <w:r w:rsidRPr="00FF45B3">
              <w:rPr>
                <w:sz w:val="20"/>
                <w:szCs w:val="20"/>
                <w:lang w:val="fr-FR"/>
              </w:rPr>
              <w:t xml:space="preserve">; </w:t>
            </w:r>
            <w:r w:rsidRPr="00FF45B3">
              <w:rPr>
                <w:sz w:val="20"/>
                <w:szCs w:val="20"/>
                <w:lang w:val="en-GB"/>
              </w:rPr>
              <w:fldChar w:fldCharType="begin">
                <w:fldData xml:space="preserve">PEVuZE5vdGU+PENpdGUgQXV0aG9yWWVhcj0iMSI+PEF1dGhvcj5QYXJrPC9BdXRob3I+PFllYXI+
MjAyMTwvWWVhcj48UmVjTnVtPjYwOTc8L1JlY051bT48RGlzcGxheVRleHQ+UGFyayBldCBhbC4g
KDIwMjEpPC9EaXNwbGF5VGV4dD48cmVjb3JkPjxyZWMtbnVtYmVyPjYwOTc8L3JlYy1udW1iZXI+
PGZvcmVpZ24ta2V5cz48a2V5IGFwcD0iRU4iIGRiLWlkPSJkOXY5eHh2d3p2d3JmMmV0d3RteGVw
ZDk1OTB6MHhzYWV3enIiIHRpbWVzdGFtcD0iMTY0MjYzMDEzMiI+NjA5Nzwva2V5PjwvZm9yZWln
bi1rZXlzPjxyZWYtdHlwZSBuYW1lPSJKb3VybmFsIEFydGljbGUiPjE3PC9yZWYtdHlwZT48Y29u
dHJpYnV0b3JzPjxhdXRob3JzPjxhdXRob3I+UGFyaywgSml3b29uPC9hdXRob3I+PGF1dGhvcj5M
ZWUsIEppIE1pbjwvYXV0aG9yPjxhdXRob3I+WGlvbmcsIFZpa2tpIFlpcWk8L2F1dGhvcj48YXV0
aG9yPlNlcHRpYW50bywgRmVsaXg8L2F1dGhvcj48YXV0aG9yPlNlbywgWXVyaTwvYXV0aG9yPjwv
YXV0aG9ycz48L2NvbnRyaWJ1dG9ycz48dGl0bGVzPjx0aXRsZT5EYXZpZCBhbmQgR29saWF0aDog
V2hlbiBhbmQgd2h5IG1pY3JvLWluZmx1ZW5jZXJzIGFyZSBtb3JlIHBlcnN1YXNpdmUgdGhhbiBt
ZWdhLWluZmx1ZW5jZXJzPC90aXRsZT48c2Vjb25kYXJ5LXRpdGxlPkpvdXJuYWwgb2YgQWR2ZXJ0
aXNpbmc8L3NlY29uZGFyeS10aXRsZT48L3RpdGxlcz48cGVyaW9kaWNhbD48ZnVsbC10aXRsZT5K
b3VybmFsIG9mIEFkdmVydGlzaW5nPC9mdWxsLXRpdGxlPjwvcGVyaW9kaWNhbD48cGFnZXM+MS0x
OTwvcGFnZXM+PGRhdGVzPjx5ZWFyPjIwMjE8L3llYXI+PC9kYXRlcz48aXNibj4wMDkxLTMzNjc8
L2lzYm4+PGxhYmVsPjU2PC9sYWJlbD48dXJscz48L3VybHM+PC9yZWNvcmQ+PC9DaXRlPjwvRW5k
Tm90ZT4A
</w:fldData>
              </w:fldChar>
            </w:r>
            <w:r w:rsidRPr="00FF45B3">
              <w:rPr>
                <w:sz w:val="20"/>
                <w:szCs w:val="20"/>
                <w:lang w:val="fr-FR"/>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fr-FR"/>
              </w:rPr>
              <w:t xml:space="preserve">Park et al. </w:t>
            </w:r>
            <w:r w:rsidRPr="00FF45B3">
              <w:rPr>
                <w:noProof/>
                <w:sz w:val="20"/>
                <w:szCs w:val="20"/>
              </w:rPr>
              <w:t>(2021)</w:t>
            </w:r>
            <w:r w:rsidRPr="00FF45B3">
              <w:rPr>
                <w:sz w:val="20"/>
                <w:szCs w:val="20"/>
                <w:lang w:val="en-GB"/>
              </w:rPr>
              <w:fldChar w:fldCharType="end"/>
            </w:r>
          </w:p>
        </w:tc>
        <w:tc>
          <w:tcPr>
            <w:tcW w:w="1117" w:type="pct"/>
            <w:tcBorders>
              <w:top w:val="single" w:sz="4" w:space="0" w:color="auto"/>
              <w:bottom w:val="single" w:sz="4" w:space="0" w:color="auto"/>
            </w:tcBorders>
          </w:tcPr>
          <w:p w14:paraId="6E0CF8CD" w14:textId="77777777" w:rsidR="002753BB" w:rsidRPr="00FF45B3" w:rsidRDefault="002753BB" w:rsidP="00E8299B">
            <w:pPr>
              <w:rPr>
                <w:sz w:val="20"/>
                <w:szCs w:val="20"/>
              </w:rPr>
            </w:pPr>
            <w:r w:rsidRPr="00FF45B3">
              <w:rPr>
                <w:sz w:val="20"/>
                <w:szCs w:val="20"/>
                <w:lang w:val="en-GB"/>
              </w:rPr>
              <w:t xml:space="preserve">Attitude can be measured using a 7-point, 3-item scale from </w:t>
            </w:r>
            <w:r w:rsidRPr="00FF45B3">
              <w:rPr>
                <w:sz w:val="20"/>
                <w:szCs w:val="20"/>
                <w:lang w:val="en-GB"/>
              </w:rPr>
              <w:fldChar w:fldCharType="begin">
                <w:fldData xml:space="preserve">PEVuZE5vdGU+PENpdGUgQXV0aG9yWWVhcj0iMSI+PEF1dGhvcj5Db2xsaWFuZGVyPC9BdXRob3I+
PFllYXI+MjAxMTwvWWVhcj48UmVjTnVtPjczODc8L1JlY051bT48RGlzcGxheVRleHQ+Q29sbGlh
bmRlciBhbmQgRGFobMOpbiAoMjAxMSk8L0Rpc3BsYXlUZXh0PjxyZWNvcmQ+PHJlYy1udW1iZXI+
NzM4NzwvcmVjLW51bWJlcj48Zm9yZWlnbi1rZXlzPjxrZXkgYXBwPSJFTiIgZGItaWQ9ImQ5djl4
eHZ3enZ3cmYyZXR3dG14ZXBkOTU5MHoweHNhZXd6ciIgdGltZXN0YW1wPSIxNjgyNzYyNjcwIj43
Mzg3PC9rZXk+PC9mb3JlaWduLWtleXM+PHJlZi10eXBlIG5hbWU9IkpvdXJuYWwgQXJ0aWNsZSI+
MTc8L3JlZi10eXBlPjxjb250cmlidXRvcnM+PGF1dGhvcnM+PGF1dGhvcj5Db2xsaWFuZGVyLCBK
b25hczwvYXV0aG9yPjxhdXRob3I+RGFobMOpbiwgTWljYWVsPC9hdXRob3I+PC9hdXRob3JzPjwv
Y29udHJpYnV0b3JzPjx0aXRsZXM+PHRpdGxlPkZvbGxvd2luZyB0aGUgZmFzaGlvbmFibGUgZnJp
ZW5kOiBUaGUgcG93ZXIgb2Ygc29jaWFsIG1lZGlhOiBXZWlnaGluZyBwdWJsaWNpdHkgZWZmZWN0
aXZlbmVzcyBvZiBibG9ncyB2ZXJzdXMgb25saW5lIG1hZ2F6aW5lczwvdGl0bGU+PHNlY29uZGFy
eS10aXRsZT5Kb3VybmFsIG9mIGFkdmVydGlzaW5nIHJlc2VhcmNoPC9zZWNvbmRhcnktdGl0bGU+
PC90aXRsZXM+PHBlcmlvZGljYWw+PGZ1bGwtdGl0bGU+Sm91cm5hbCBvZiBBZHZlcnRpc2luZyBS
ZXNlYXJjaDwvZnVsbC10aXRsZT48L3BlcmlvZGljYWw+PHBhZ2VzPjMxMy0zMjA8L3BhZ2VzPjx2
b2x1bWU+NTE8L3ZvbHVtZT48bnVtYmVyPjE8L251bWJlcj48ZGF0ZXM+PHllYXI+MjAxMTwveWVh
cj48L2RhdGVzPjxpc2JuPjAwMjEtODQ5OTwvaXNibj48dXJscz48L3VybHM+PC9yZWNvcmQ+PC9D
aXRlPjwvRW5kTm90ZT5=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rPr>
              <w:t>Colliander and Dahlén (2011)</w:t>
            </w:r>
            <w:r w:rsidRPr="00FF45B3">
              <w:rPr>
                <w:sz w:val="20"/>
                <w:szCs w:val="20"/>
                <w:lang w:val="en-GB"/>
              </w:rPr>
              <w:fldChar w:fldCharType="end"/>
            </w:r>
            <w:r w:rsidRPr="00FF45B3">
              <w:rPr>
                <w:sz w:val="20"/>
                <w:szCs w:val="20"/>
                <w:lang w:val="en-GB"/>
              </w:rPr>
              <w:t xml:space="preserve">  (e.g., “This brand is good”, and “This brand is pleasant”).</w:t>
            </w:r>
          </w:p>
        </w:tc>
        <w:tc>
          <w:tcPr>
            <w:tcW w:w="379" w:type="pct"/>
            <w:tcBorders>
              <w:top w:val="single" w:sz="4" w:space="0" w:color="auto"/>
              <w:bottom w:val="single" w:sz="4" w:space="0" w:color="auto"/>
            </w:tcBorders>
            <w:vAlign w:val="center"/>
          </w:tcPr>
          <w:p w14:paraId="02B1C930" w14:textId="77777777" w:rsidR="002753BB" w:rsidRPr="00FF45B3" w:rsidRDefault="002753BB" w:rsidP="00E8299B">
            <w:pPr>
              <w:rPr>
                <w:sz w:val="20"/>
                <w:szCs w:val="20"/>
              </w:rPr>
            </w:pPr>
            <w:r w:rsidRPr="00FF45B3">
              <w:rPr>
                <w:sz w:val="20"/>
                <w:szCs w:val="20"/>
              </w:rPr>
              <w:t>17.37%</w:t>
            </w:r>
          </w:p>
        </w:tc>
      </w:tr>
      <w:tr w:rsidR="002753BB" w:rsidRPr="00FF45B3" w14:paraId="665E45A0" w14:textId="77777777" w:rsidTr="00E8299B">
        <w:trPr>
          <w:jc w:val="center"/>
        </w:trPr>
        <w:tc>
          <w:tcPr>
            <w:tcW w:w="660" w:type="pct"/>
            <w:tcBorders>
              <w:top w:val="single" w:sz="4" w:space="0" w:color="auto"/>
              <w:bottom w:val="single" w:sz="4" w:space="0" w:color="auto"/>
            </w:tcBorders>
            <w:vAlign w:val="center"/>
          </w:tcPr>
          <w:p w14:paraId="3915A083" w14:textId="77777777" w:rsidR="002753BB" w:rsidRPr="00FF45B3" w:rsidRDefault="002753BB" w:rsidP="00E8299B">
            <w:pPr>
              <w:rPr>
                <w:sz w:val="20"/>
                <w:szCs w:val="20"/>
                <w:lang w:val="en-GB"/>
              </w:rPr>
            </w:pPr>
            <w:r w:rsidRPr="00FF45B3">
              <w:rPr>
                <w:sz w:val="20"/>
                <w:szCs w:val="20"/>
              </w:rPr>
              <w:lastRenderedPageBreak/>
              <w:t>Behavioral engagement</w:t>
            </w:r>
          </w:p>
        </w:tc>
        <w:tc>
          <w:tcPr>
            <w:tcW w:w="1242" w:type="pct"/>
            <w:tcBorders>
              <w:top w:val="single" w:sz="4" w:space="0" w:color="auto"/>
              <w:bottom w:val="single" w:sz="4" w:space="0" w:color="auto"/>
            </w:tcBorders>
            <w:vAlign w:val="center"/>
          </w:tcPr>
          <w:p w14:paraId="0DBBA386" w14:textId="612A9EFF" w:rsidR="002753BB" w:rsidRPr="00FF45B3" w:rsidRDefault="002753BB" w:rsidP="00E8299B">
            <w:pPr>
              <w:rPr>
                <w:sz w:val="20"/>
                <w:szCs w:val="20"/>
                <w:lang w:val="en-GB"/>
              </w:rPr>
            </w:pPr>
            <w:proofErr w:type="spellStart"/>
            <w:r w:rsidRPr="00FF45B3">
              <w:rPr>
                <w:sz w:val="20"/>
                <w:szCs w:val="20"/>
                <w:lang w:val="en-GB"/>
              </w:rPr>
              <w:t>Behavioral</w:t>
            </w:r>
            <w:proofErr w:type="spellEnd"/>
            <w:r w:rsidRPr="00FF45B3">
              <w:rPr>
                <w:sz w:val="20"/>
                <w:szCs w:val="20"/>
                <w:lang w:val="en-GB"/>
              </w:rPr>
              <w:t xml:space="preserve"> engagement refers to customer’s </w:t>
            </w:r>
            <w:proofErr w:type="spellStart"/>
            <w:r w:rsidRPr="00FF45B3">
              <w:rPr>
                <w:sz w:val="20"/>
                <w:szCs w:val="20"/>
                <w:lang w:val="en-GB"/>
              </w:rPr>
              <w:t>behavioral</w:t>
            </w:r>
            <w:proofErr w:type="spellEnd"/>
            <w:r w:rsidRPr="00FF45B3">
              <w:rPr>
                <w:sz w:val="20"/>
                <w:szCs w:val="20"/>
                <w:lang w:val="en-GB"/>
              </w:rPr>
              <w:t xml:space="preserve"> manifestation toward influencers or brands </w:t>
            </w:r>
            <w:r w:rsidRPr="00FF45B3">
              <w:rPr>
                <w:sz w:val="20"/>
                <w:szCs w:val="20"/>
                <w:lang w:val="en-GB"/>
              </w:rPr>
              <w:fldChar w:fldCharType="begin">
                <w:fldData xml:space="preserve">PEVuZE5vdGU+PENpdGU+PEF1dGhvcj52YW4gRG9vcm48L0F1dGhvcj48WWVhcj4yMDEwPC9ZZWFy
PjxSZWNOdW0+MjY1MDc4PC9SZWNOdW0+PERpc3BsYXlUZXh0Pih2YW4gRG9vcm4gZXQgYWwuLCAy
MDEwKTwvRGlzcGxheVRleHQ+PHJlY29yZD48cmVjLW51bWJlcj4yNjUwNzg8L3JlYy1udW1iZXI+
PGZvcmVpZ24ta2V5cz48a2V5IGFwcD0iRU4iIGRiLWlkPSJkOXY5eHh2d3p2d3JmMmV0d3RteGVw
ZDk1OTB6MHhzYWV3enIiIHRpbWVzdGFtcD0iMTcwNjcyMzk1NiI+MjY1MDc4PC9rZXk+PC9mb3Jl
aWduLWtleXM+PHJlZi10eXBlIG5hbWU9IkpvdXJuYWwgQXJ0aWNsZSI+MTc8L3JlZi10eXBlPjxj
b250cmlidXRvcnM+PGF1dGhvcnM+PGF1dGhvcj52YW4gRG9vcm4sIEplbm55PC9hdXRob3I+PGF1
dGhvcj5MZW1vbiwgS2F0aGVyaW5lIE4uPC9hdXRob3I+PGF1dGhvcj5NaXR0YWwsIFZpa2FzPC9h
dXRob3I+PGF1dGhvcj5OYXNzLCBTdGVwaGFuPC9hdXRob3I+PGF1dGhvcj5QaWNrLCBEb3Jlw6lu
PC9hdXRob3I+PGF1dGhvcj5QaXJuZXIsIFBldGVyPC9hdXRob3I+PGF1dGhvcj5WZXJob2VmLCBQ
ZXRlciBDLjwvYXV0aG9yPjwvYXV0aG9ycz48L2NvbnRyaWJ1dG9ycz48dGl0bGVzPjx0aXRsZT5D
dXN0b21lciBlbmdhZ2VtZW50IGJlaGF2aW9yOiBUaGVvcmV0aWNhbCBmb3VuZGF0aW9ucyBhbmQg
cmVzZWFyY2ggZGlyZWN0aW9uczwvdGl0bGU+PHNlY29uZGFyeS10aXRsZT5Kb3VybmFsIG9mIFNl
cnZpY2UgUmVzZWFyY2g8L3NlY29uZGFyeS10aXRsZT48L3RpdGxlcz48cGVyaW9kaWNhbD48ZnVs
bC10aXRsZT5Kb3VybmFsIG9mIFNlcnZpY2UgUmVzZWFyY2g8L2Z1bGwtdGl0bGU+PC9wZXJpb2Rp
Y2FsPjxwYWdlcz4yNTMtMjY2PC9wYWdlcz48dm9sdW1lPjEzPC92b2x1bWU+PG51bWJlcj4zPC9u
dW1iZXI+PHNlY3Rpb24+MjUzPC9zZWN0aW9uPjxkYXRlcz48eWVhcj4yMDEwPC95ZWFyPjwvZGF0
ZXM+PGlzYm4+MTA5NC02NzA1JiN4RDsxNTUyLTczNzk8L2lzYm4+PHVybHM+PC91cmxzPjxlbGVj
dHJvbmljLXJlc291cmNlLW51bT4xMC4xMTc3LzEwOTQ2NzA1MTAzNzU1OTk8L2VsZWN0cm9uaWMt
cmVzb3VyY2UtbnVtPjwvcmVjb3JkPjwvQ2l0ZT48L0VuZE5vdGU+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w:t>
            </w:r>
            <w:r w:rsidRPr="00FF45B3">
              <w:rPr>
                <w:noProof/>
                <w:sz w:val="20"/>
                <w:szCs w:val="20"/>
              </w:rPr>
              <w:t>van Doorn et al. 2010</w:t>
            </w:r>
            <w:r w:rsidRPr="00FF45B3">
              <w:rPr>
                <w:noProof/>
                <w:sz w:val="20"/>
                <w:szCs w:val="20"/>
                <w:lang w:val="en-GB"/>
              </w:rPr>
              <w:t>)</w:t>
            </w:r>
            <w:r w:rsidRPr="00FF45B3">
              <w:rPr>
                <w:sz w:val="20"/>
                <w:szCs w:val="20"/>
                <w:lang w:val="en-GB"/>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727D0EAA" w14:textId="77777777" w:rsidR="002753BB" w:rsidRPr="00FF45B3" w:rsidRDefault="002753BB" w:rsidP="00E8299B">
            <w:pPr>
              <w:rPr>
                <w:sz w:val="20"/>
                <w:szCs w:val="20"/>
                <w:lang w:val="en-GB"/>
              </w:rPr>
            </w:pPr>
            <w:r w:rsidRPr="00FF45B3">
              <w:rPr>
                <w:sz w:val="20"/>
                <w:szCs w:val="20"/>
                <w:lang w:val="en-GB"/>
              </w:rPr>
              <w:t>Comments, likes, mentions, reposts, sharing, following, participation, word-of-mouth, sharing intention, recommend intention, audience participation, involvement, online advertisement clicking, flow experience</w:t>
            </w:r>
          </w:p>
        </w:tc>
        <w:tc>
          <w:tcPr>
            <w:tcW w:w="602" w:type="pct"/>
            <w:tcBorders>
              <w:top w:val="single" w:sz="4" w:space="0" w:color="auto"/>
              <w:bottom w:val="single" w:sz="4" w:space="0" w:color="auto"/>
            </w:tcBorders>
            <w:vAlign w:val="center"/>
          </w:tcPr>
          <w:p w14:paraId="42A8786F"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PEVuZE5vdGU+PENpdGUgQXV0aG9yWWVhcj0iMSI+PEF1dGhvcj5IdWdoZXM8L0F1dGhvcj48WWVh
cj4yMDE5PC9ZZWFyPjxSZWNOdW0+NjA0NTwvUmVjTnVtPjxEaXNwbGF5VGV4dD5IdWdoZXMgZXQg
YWwuICgyMDE5KTwvRGlzcGxheVRleHQ+PHJlY29yZD48cmVjLW51bWJlcj42MDQ1PC9yZWMtbnVt
YmVyPjxmb3JlaWduLWtleXM+PGtleSBhcHA9IkVOIiBkYi1pZD0iZDl2OXh4dnd6dndyZjJldHd0
bXhlcGQ5NTkwejB4c2Fld3pyIiB0aW1lc3RhbXA9IjE2NDE4OTI2MjMiPjYwNDU8L2tleT48L2Zv
cmVpZ24ta2V5cz48cmVmLXR5cGUgbmFtZT0iSm91cm5hbCBBcnRpY2xlIj4xNzwvcmVmLXR5cGU+
PGNvbnRyaWJ1dG9ycz48YXV0aG9ycz48YXV0aG9yPkh1Z2hlcywgQ2hyaXN0aWFuPC9hdXRob3I+
PGF1dGhvcj5Td2FtaW5hdGhhbiwgVmFuaXRoYTwvYXV0aG9yPjxhdXRob3I+QnJvb2tzLCBHaWxs
aWFuPC9hdXRob3I+PC9hdXRob3JzPjwvY29udHJpYnV0b3JzPjx0aXRsZXM+PHRpdGxlPkRyaXZp
bmcgYnJhbmQgZW5nYWdlbWVudCB0aHJvdWdoIG9ubGluZSBzb2NpYWwgaW5mbHVlbmNlcnM6IEFu
IGVtcGlyaWNhbCBpbnZlc3RpZ2F0aW9uIG9mIHNwb25zb3JlZCBibG9nZ2luZyBjYW1wYWlnbnM8
L3RpdGxlPjxzZWNvbmRhcnktdGl0bGU+Sm91cm5hbCBvZiBNYXJrZXRpbmc8L3NlY29uZGFyeS10
aXRsZT48L3RpdGxlcz48cGVyaW9kaWNhbD48ZnVsbC10aXRsZT5Kb3VybmFsIG9mIE1hcmtldGlu
ZzwvZnVsbC10aXRsZT48L3BlcmlvZGljYWw+PHBhZ2VzPjc4LTk2PC9wYWdlcz48dm9sdW1lPjgz
PC92b2x1bWU+PG51bWJlcj41PC9udW1iZXI+PGRhdGVzPjx5ZWFyPjIwMTk8L3llYXI+PC9kYXRl
cz48aXNibj4wMDIyLTI0Mjk8L2lzYm4+PGxhYmVsPjE1PC9sYWJlbD48L3JlY29yZD48L0NpdGU+
PC9FbmROb3RlPn==
</w:fldData>
              </w:fldChar>
            </w:r>
            <w:r w:rsidRPr="00FF45B3">
              <w:rPr>
                <w:sz w:val="20"/>
                <w:szCs w:val="20"/>
                <w:lang w:val="fr-FR"/>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lang w:val="fr-FR"/>
              </w:rPr>
              <w:t>Hughes et al. (2019)</w:t>
            </w:r>
            <w:r w:rsidRPr="00FF45B3">
              <w:rPr>
                <w:sz w:val="20"/>
                <w:szCs w:val="20"/>
                <w:lang w:val="en-GB"/>
              </w:rPr>
              <w:fldChar w:fldCharType="end"/>
            </w:r>
            <w:r w:rsidRPr="00FF45B3">
              <w:rPr>
                <w:sz w:val="20"/>
                <w:szCs w:val="20"/>
                <w:lang w:val="fr-FR"/>
              </w:rPr>
              <w:t xml:space="preserve">; </w:t>
            </w:r>
            <w:r w:rsidRPr="00FF45B3">
              <w:rPr>
                <w:sz w:val="20"/>
                <w:szCs w:val="20"/>
                <w:lang w:val="en-GB"/>
              </w:rPr>
              <w:fldChar w:fldCharType="begin">
                <w:fldData xml:space="preserve">PEVuZE5vdGU+PENpdGUgQXV0aG9yWWVhcj0iMSI+PEF1dGhvcj5XaWVzPC9BdXRob3I+PFllYXI+
MjAyMzwvWWVhcj48UmVjTnVtPjczOTE8L1JlY051bT48RGlzcGxheVRleHQ+V2llcyBldCBhbC4g
KDIwMjMpPC9EaXNwbGF5VGV4dD48cmVjb3JkPjxyZWMtbnVtYmVyPjczOTE8L3JlYy1udW1iZXI+
PGZvcmVpZ24ta2V5cz48a2V5IGFwcD0iRU4iIGRiLWlkPSJkOXY5eHh2d3p2d3JmMmV0d3RteGVw
ZDk1OTB6MHhzYWV3enIiIHRpbWVzdGFtcD0iMTY4Mjc2NjA4NSI+NzM5MTwva2V5PjwvZm9yZWln
bi1rZXlzPjxyZWYtdHlwZSBuYW1lPSJKb3VybmFsIEFydGljbGUiPjE3PC9yZWYtdHlwZT48Y29u
dHJpYnV0b3JzPjxhdXRob3JzPjxhdXRob3I+V2llcywgU2ltb25lPC9hdXRob3I+PGF1dGhvcj5C
bGVpZXIsIEFsZXhhbmRlcjwvYXV0aG9yPjxhdXRob3I+RWRlbGluZywgQWxleGFuZGVyPC9hdXRo
b3I+PC9hdXRob3JzPjwvY29udHJpYnV0b3JzPjx0aXRsZXM+PHRpdGxlPkZpbmRpbmcgR29sZGls
b2NrcyBJbmZsdWVuY2VyczogSG93IEZvbGxvd2VyIENvdW50IERyaXZlcyBTb2NpYWwgTWVkaWEg
RW5nYWdlbWVudDwvdGl0bGU+PHNlY29uZGFyeS10aXRsZT5Kb3VybmFsIG9mIE1hcmtldGluZzwv
c2Vjb25kYXJ5LXRpdGxlPjwvdGl0bGVzPjxwZXJpb2RpY2FsPjxmdWxsLXRpdGxlPkpvdXJuYWwg
b2YgTWFya2V0aW5nPC9mdWxsLXRpdGxlPjwvcGVyaW9kaWNhbD48cGFnZXM+MzgzLTQwNTwvcGFn
ZXM+PHZvbHVtZT44Nzwvdm9sdW1lPjxudW1iZXI+MzwvbnVtYmVyPjxkYXRlcz48eWVhcj4yMDIz
PC95ZWFyPjwvZGF0ZXM+PGlzYm4+MDAyMi0yNDI5PC9pc2JuPjxsYWJlbD4xOTI8L2xhYmVsPjwv
cmVjb3JkPjwvQ2l0ZT48L0VuZE5vdGU+AG==
</w:fldData>
              </w:fldChar>
            </w:r>
            <w:r w:rsidRPr="00FF45B3">
              <w:rPr>
                <w:sz w:val="20"/>
                <w:szCs w:val="20"/>
                <w:lang w:val="fr-FR"/>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lang w:val="fr-FR"/>
              </w:rPr>
              <w:t xml:space="preserve">Wies et al. </w:t>
            </w:r>
            <w:r w:rsidRPr="00FF45B3">
              <w:rPr>
                <w:sz w:val="20"/>
                <w:szCs w:val="20"/>
              </w:rPr>
              <w:t>(2023)</w:t>
            </w:r>
            <w:r w:rsidRPr="00FF45B3">
              <w:rPr>
                <w:sz w:val="20"/>
                <w:szCs w:val="20"/>
                <w:lang w:val="en-GB"/>
              </w:rPr>
              <w:fldChar w:fldCharType="end"/>
            </w:r>
          </w:p>
        </w:tc>
        <w:tc>
          <w:tcPr>
            <w:tcW w:w="1117" w:type="pct"/>
            <w:tcBorders>
              <w:top w:val="single" w:sz="4" w:space="0" w:color="auto"/>
              <w:bottom w:val="single" w:sz="4" w:space="0" w:color="auto"/>
            </w:tcBorders>
          </w:tcPr>
          <w:p w14:paraId="54210AB9" w14:textId="3B2284CA" w:rsidR="002753BB" w:rsidRPr="00FF45B3" w:rsidRDefault="002753BB" w:rsidP="00E8299B">
            <w:pPr>
              <w:rPr>
                <w:sz w:val="20"/>
                <w:szCs w:val="20"/>
                <w:lang w:val="en-GB"/>
              </w:rPr>
            </w:pPr>
            <w:proofErr w:type="spellStart"/>
            <w:r w:rsidRPr="00FF45B3">
              <w:rPr>
                <w:sz w:val="20"/>
                <w:szCs w:val="20"/>
                <w:lang w:val="en-GB"/>
              </w:rPr>
              <w:t>Behavioral</w:t>
            </w:r>
            <w:proofErr w:type="spellEnd"/>
            <w:r w:rsidRPr="00FF45B3">
              <w:rPr>
                <w:sz w:val="20"/>
                <w:szCs w:val="20"/>
                <w:lang w:val="en-GB"/>
              </w:rPr>
              <w:t xml:space="preserve"> engagement can be measured by the number of post likes, comments, and mentions </w:t>
            </w:r>
            <w:r w:rsidRPr="00FF45B3">
              <w:rPr>
                <w:sz w:val="20"/>
                <w:szCs w:val="20"/>
                <w:lang w:val="en-GB"/>
              </w:rPr>
              <w:fldChar w:fldCharType="begin">
                <w:fldData xml:space="preserve">PEVuZE5vdGU+PENpdGU+PEF1dGhvcj5XaWVzPC9BdXRob3I+PFllYXI+MjAyMzwvWWVhcj48UmVj
TnVtPjczOTE8L1JlY051bT48RGlzcGxheVRleHQ+KFdpZXMgZXQgYWwuLCAyMDIzKTwvRGlzcGxh
eVRleHQ+PHJlY29yZD48cmVjLW51bWJlcj43MzkxPC9yZWMtbnVtYmVyPjxmb3JlaWduLWtleXM+
PGtleSBhcHA9IkVOIiBkYi1pZD0iZDl2OXh4dnd6dndyZjJldHd0bXhlcGQ5NTkwejB4c2Fld3py
IiB0aW1lc3RhbXA9IjE2ODI3NjYwODUiPjczOTE8L2tleT48L2ZvcmVpZ24ta2V5cz48cmVmLXR5
cGUgbmFtZT0iSm91cm5hbCBBcnRpY2xlIj4xNzwvcmVmLXR5cGU+PGNvbnRyaWJ1dG9ycz48YXV0
aG9ycz48YXV0aG9yPldpZXMsIFNpbW9uZTwvYXV0aG9yPjxhdXRob3I+QmxlaWVyLCBBbGV4YW5k
ZXI8L2F1dGhvcj48YXV0aG9yPkVkZWxpbmcsIEFsZXhhbmRlcjwvYXV0aG9yPjwvYXV0aG9ycz48
L2NvbnRyaWJ1dG9ycz48dGl0bGVzPjx0aXRsZT5GaW5kaW5nIEdvbGRpbG9ja3MgSW5mbHVlbmNl
cnM6IEhvdyBGb2xsb3dlciBDb3VudCBEcml2ZXMgU29jaWFsIE1lZGlhIEVuZ2FnZW1lbnQ8L3Rp
dGxlPjxzZWNvbmRhcnktdGl0bGU+Sm91cm5hbCBvZiBNYXJrZXRpbmc8L3NlY29uZGFyeS10aXRs
ZT48L3RpdGxlcz48cGVyaW9kaWNhbD48ZnVsbC10aXRsZT5Kb3VybmFsIG9mIE1hcmtldGluZzwv
ZnVsbC10aXRsZT48L3BlcmlvZGljYWw+PHBhZ2VzPjM4My00MDU8L3BhZ2VzPjx2b2x1bWU+ODc8
L3ZvbHVtZT48bnVtYmVyPjM8L251bWJlcj48ZGF0ZXM+PHllYXI+MjAyMzwveWVhcj48L2RhdGVz
Pjxpc2JuPjAwMjItMjQyOTwvaXNibj48bGFiZWw+MTkyPC9sYWJlbD48L3JlY29yZD48L0NpdGU+
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(Wies et al. 2023)</w:t>
            </w:r>
            <w:r w:rsidRPr="00FF45B3">
              <w:rPr>
                <w:sz w:val="20"/>
                <w:szCs w:val="20"/>
                <w:lang w:val="en-GB"/>
              </w:rPr>
              <w:fldChar w:fldCharType="end"/>
            </w:r>
            <w:r w:rsidRPr="00FF45B3">
              <w:rPr>
                <w:sz w:val="20"/>
                <w:szCs w:val="20"/>
                <w:lang w:val="en-GB"/>
              </w:rPr>
              <w:t>.</w:t>
            </w:r>
          </w:p>
        </w:tc>
        <w:tc>
          <w:tcPr>
            <w:tcW w:w="379" w:type="pct"/>
            <w:tcBorders>
              <w:top w:val="single" w:sz="4" w:space="0" w:color="auto"/>
              <w:bottom w:val="single" w:sz="4" w:space="0" w:color="auto"/>
            </w:tcBorders>
            <w:vAlign w:val="center"/>
          </w:tcPr>
          <w:p w14:paraId="12A5313A" w14:textId="77777777" w:rsidR="002753BB" w:rsidRPr="00FF45B3" w:rsidRDefault="002753BB" w:rsidP="00E8299B">
            <w:pPr>
              <w:rPr>
                <w:sz w:val="20"/>
                <w:szCs w:val="20"/>
              </w:rPr>
            </w:pPr>
            <w:r w:rsidRPr="00FF45B3">
              <w:rPr>
                <w:sz w:val="20"/>
                <w:szCs w:val="20"/>
              </w:rPr>
              <w:t>12.48%</w:t>
            </w:r>
          </w:p>
        </w:tc>
      </w:tr>
      <w:tr w:rsidR="002753BB" w:rsidRPr="00FF45B3" w14:paraId="175D7949" w14:textId="77777777" w:rsidTr="00E8299B">
        <w:trPr>
          <w:jc w:val="center"/>
        </w:trPr>
        <w:tc>
          <w:tcPr>
            <w:tcW w:w="660" w:type="pct"/>
            <w:tcBorders>
              <w:top w:val="single" w:sz="4" w:space="0" w:color="auto"/>
              <w:bottom w:val="single" w:sz="4" w:space="0" w:color="auto"/>
            </w:tcBorders>
            <w:vAlign w:val="center"/>
          </w:tcPr>
          <w:p w14:paraId="49A1F6DF" w14:textId="77777777" w:rsidR="002753BB" w:rsidRPr="00FF45B3" w:rsidRDefault="002753BB" w:rsidP="00E8299B">
            <w:pPr>
              <w:rPr>
                <w:sz w:val="20"/>
                <w:szCs w:val="20"/>
              </w:rPr>
            </w:pPr>
            <w:r w:rsidRPr="00FF45B3">
              <w:rPr>
                <w:sz w:val="20"/>
                <w:szCs w:val="20"/>
              </w:rPr>
              <w:t>Purchase intention</w:t>
            </w:r>
          </w:p>
        </w:tc>
        <w:tc>
          <w:tcPr>
            <w:tcW w:w="1242" w:type="pct"/>
            <w:tcBorders>
              <w:top w:val="single" w:sz="4" w:space="0" w:color="auto"/>
              <w:bottom w:val="single" w:sz="4" w:space="0" w:color="auto"/>
            </w:tcBorders>
            <w:vAlign w:val="center"/>
          </w:tcPr>
          <w:p w14:paraId="6588AA7E" w14:textId="364CFF4B" w:rsidR="002753BB" w:rsidRPr="00FF45B3" w:rsidRDefault="002753BB" w:rsidP="00E8299B">
            <w:pPr>
              <w:rPr>
                <w:sz w:val="20"/>
                <w:szCs w:val="20"/>
                <w:lang w:val="en-GB"/>
              </w:rPr>
            </w:pPr>
            <w:r w:rsidRPr="00FF45B3">
              <w:rPr>
                <w:sz w:val="20"/>
                <w:szCs w:val="20"/>
                <w:lang w:val="en-GB"/>
              </w:rPr>
              <w:t xml:space="preserve">Purchase intention refers to a consumer’s willingness to buy products that influencers endorse </w:t>
            </w:r>
            <w:r w:rsidRPr="00FF45B3">
              <w:rPr>
                <w:sz w:val="20"/>
                <w:szCs w:val="20"/>
                <w:lang w:val="en-GB"/>
              </w:rPr>
              <w:fldChar w:fldCharType="begin">
                <w:fldData xml:space="preserve">PEVuZE5vdGU+PENpdGU+PEF1dGhvcj5LaTwvQXV0aG9yPjxZZWFyPjIwMTk8L1llYXI+PFJlY051
bT4yNjUwMzA8L1JlY051bT48RGlzcGxheVRleHQ+KEtpIGFuZCBLaW0sIDIwMTkpPC9EaXNwbGF5
VGV4dD48cmVjb3JkPjxyZWMtbnVtYmVyPjI2NTAzMDwvcmVjLW51bWJlcj48Zm9yZWlnbi1rZXlz
PjxrZXkgYXBwPSJFTiIgZGItaWQ9ImQ5djl4eHZ3enZ3cmYyZXR3dG14ZXBkOTU5MHoweHNhZXd6
ciIgdGltZXN0YW1wPSIxNzA2NzEwMjQ1Ij4yNjUwMzA8L2tleT48L2ZvcmVpZ24ta2V5cz48cmVm
LXR5cGUgbmFtZT0iSm91cm5hbCBBcnRpY2xlIj4xNzwvcmVmLXR5cGU+PGNvbnRyaWJ1dG9ycz48
YXV0aG9ycz48YXV0aG9yPktpLCBDaHVuZ+KAkFdoYSDigJhDaGxvZeKAmTwvYXV0aG9yPjxhdXRo
b3I+S2ltLCBZb3Vu4oCQS3l1bmc8L2F1dGhvcj48L2F1dGhvcnM+PC9jb250cmlidXRvcnM+PHRp
dGxlcz48dGl0bGU+VGhlIG1lY2hhbmlzbSBieSB3aGljaCBzb2NpYWwgbWVkaWEgaW5mbHVlbmNl
cnMgcGVyc3VhZGUgY29uc3VtZXJzOiBUaGUgcm9sZSBvZiBjb25zdW1lcnPigJkgZGVzaXJlIHRv
IG1pbWljPC90aXRsZT48c2Vjb25kYXJ5LXRpdGxlPlBzeWNob2xvZ3kgJmFtcDsgbWFya2V0aW5n
PC9zZWNvbmRhcnktdGl0bGU+PC90aXRsZXM+PHBlcmlvZGljYWw+PGZ1bGwtdGl0bGU+UHN5Y2hv
bG9neSAmYW1wOyBNYXJrZXRpbmc8L2Z1bGwtdGl0bGU+PC9wZXJpb2RpY2FsPjxwYWdlcz45MDUt
OTIyPC9wYWdlcz48dm9sdW1lPjM2PC92b2x1bWU+PG51bWJlcj4xMDwvbnVtYmVyPjxkYXRlcz48
eWVhcj4yMDE5PC95ZWFyPjwvZGF0ZXM+PGlzYm4+MDc0Mi02MDQ2PC9pc2JuPjx1cmxzPjwvdXJs
cz48L3JlY29yZD48L0NpdGU+PC9FbmROb3RlPgB=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(Ki and Kim 2019)</w:t>
            </w:r>
            <w:r w:rsidRPr="00FF45B3">
              <w:rPr>
                <w:sz w:val="20"/>
                <w:szCs w:val="20"/>
                <w:lang w:val="en-GB"/>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470189AD" w14:textId="77777777" w:rsidR="002753BB" w:rsidRPr="00FF45B3" w:rsidRDefault="002753BB" w:rsidP="00E8299B">
            <w:pPr>
              <w:rPr>
                <w:sz w:val="20"/>
                <w:szCs w:val="20"/>
                <w:lang w:val="en-GB"/>
              </w:rPr>
            </w:pPr>
            <w:r w:rsidRPr="00FF45B3">
              <w:rPr>
                <w:sz w:val="20"/>
                <w:szCs w:val="20"/>
                <w:lang w:val="en-GB"/>
              </w:rPr>
              <w:t xml:space="preserve">Buying intention, consumer intention, intention to buy, urge to buy, </w:t>
            </w:r>
            <w:proofErr w:type="spellStart"/>
            <w:r w:rsidRPr="00FF45B3">
              <w:rPr>
                <w:sz w:val="20"/>
                <w:szCs w:val="20"/>
                <w:lang w:val="en-GB"/>
              </w:rPr>
              <w:t>behavioral</w:t>
            </w:r>
            <w:proofErr w:type="spellEnd"/>
            <w:r w:rsidRPr="00FF45B3">
              <w:rPr>
                <w:sz w:val="20"/>
                <w:szCs w:val="20"/>
                <w:lang w:val="en-GB"/>
              </w:rPr>
              <w:t xml:space="preserve"> intention, purchase request, willingness to pay</w:t>
            </w:r>
          </w:p>
        </w:tc>
        <w:tc>
          <w:tcPr>
            <w:tcW w:w="602" w:type="pct"/>
            <w:tcBorders>
              <w:top w:val="single" w:sz="4" w:space="0" w:color="auto"/>
              <w:bottom w:val="single" w:sz="4" w:space="0" w:color="auto"/>
            </w:tcBorders>
            <w:vAlign w:val="center"/>
          </w:tcPr>
          <w:p w14:paraId="210B8CE3"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PEVuZE5vdGU+PENpdGUgQXV0aG9yWWVhcj0iMSI+PEF1dGhvcj5LaTwvQXV0aG9yPjxZZWFyPjIw
MTk8L1llYXI+PFJlY051bT4yNjUwMzA8L1JlY051bT48RGlzcGxheVRleHQ+S2kgYW5kIEtpbSAo
MjAxOSk8L0Rpc3BsYXlUZXh0PjxyZWNvcmQ+PHJlYy1udW1iZXI+MjY1MDMwPC9yZWMtbnVtYmVy
Pjxmb3JlaWduLWtleXM+PGtleSBhcHA9IkVOIiBkYi1pZD0iZDl2OXh4dnd6dndyZjJldHd0bXhl
cGQ5NTkwejB4c2Fld3pyIiB0aW1lc3RhbXA9IjE3MDY3MTAyNDUiPjI2NTAzMDwva2V5PjwvZm9y
ZWlnbi1rZXlzPjxyZWYtdHlwZSBuYW1lPSJKb3VybmFsIEFydGljbGUiPjE3PC9yZWYtdHlwZT48
Y29udHJpYnV0b3JzPjxhdXRob3JzPjxhdXRob3I+S2ksIENodW5n4oCQV2hhIOKAmENobG9l4oCZ
PC9hdXRob3I+PGF1dGhvcj5LaW0sIFlvdW7igJBLeXVuZzwvYXV0aG9yPjwvYXV0aG9ycz48L2Nv
bnRyaWJ1dG9ycz48dGl0bGVzPjx0aXRsZT5UaGUgbWVjaGFuaXNtIGJ5IHdoaWNoIHNvY2lhbCBt
ZWRpYSBpbmZsdWVuY2VycyBwZXJzdWFkZSBjb25zdW1lcnM6IFRoZSByb2xlIG9mIGNvbnN1bWVy
c+KAmSBkZXNpcmUgdG8gbWltaWM8L3RpdGxlPjxzZWNvbmRhcnktdGl0bGU+UHN5Y2hvbG9neSAm
YW1wOyBtYXJrZXRpbmc8L3NlY29uZGFyeS10aXRsZT48L3RpdGxlcz48cGVyaW9kaWNhbD48ZnVs
bC10aXRsZT5Qc3ljaG9sb2d5ICZhbXA7IE1hcmtldGluZzwvZnVsbC10aXRsZT48L3BlcmlvZGlj
YWw+PHBhZ2VzPjkwNS05MjI8L3BhZ2VzPjx2b2x1bWU+MzY8L3ZvbHVtZT48bnVtYmVyPjEwPC9u
dW1iZXI+PGRhdGVzPjx5ZWFyPjIwMTk8L3llYXI+PC9kYXRlcz48aXNibj4wNzQyLTYwNDY8L2lz
Ym4+PHVybHM+PC91cmxzPjwvcmVjb3JkPjwvQ2l0ZT48L0VuZE5vdGU+AG==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sz w:val="20"/>
                <w:szCs w:val="20"/>
              </w:rPr>
              <w:t>Ki and Kim (2019)</w:t>
            </w:r>
            <w:r w:rsidRPr="00FF45B3">
              <w:rPr>
                <w:sz w:val="20"/>
                <w:szCs w:val="20"/>
                <w:lang w:val="en-GB"/>
              </w:rPr>
              <w:fldChar w:fldCharType="end"/>
            </w:r>
            <w:r w:rsidRPr="00FF45B3">
              <w:rPr>
                <w:sz w:val="20"/>
                <w:szCs w:val="20"/>
                <w:lang w:val="en-GB"/>
              </w:rPr>
              <w:t xml:space="preserve">; </w:t>
            </w:r>
            <w:r w:rsidRPr="00FF45B3">
              <w:rPr>
                <w:sz w:val="20"/>
                <w:szCs w:val="20"/>
                <w:lang w:val="en-GB"/>
              </w:rPr>
              <w:fldChar w:fldCharType="begin">
                <w:fldData xml:space="preserve">PEVuZE5vdGU+PENpdGUgQXV0aG9yWWVhcj0iMSI+PEF1dGhvcj5BdzwvQXV0aG9yPjxZZWFyPjIw
MjI8L1llYXI+PFJlY051bT4yNjUwNTk8L1JlY051bT48RGlzcGxheVRleHQ+QXcgZXQgYWwuICgy
MDIyKTwvRGlzcGxheVRleHQ+PHJlY29yZD48cmVjLW51bWJlcj4yNjUwNTk8L3JlYy1udW1iZXI+
PGZvcmVpZ24ta2V5cz48a2V5IGFwcD0iRU4iIGRiLWlkPSJkOXY5eHh2d3p2d3JmMmV0d3RteGVw
ZDk1OTB6MHhzYWV3enIiIHRpbWVzdGFtcD0iMTcwNjcxMTg3MyI+MjY1MDU5PC9rZXk+PC9mb3Jl
aWduLWtleXM+PHJlZi10eXBlIG5hbWU9IkpvdXJuYWwgQXJ0aWNsZSI+MTc8L3JlZi10eXBlPjxj
b250cmlidXRvcnM+PGF1dGhvcnM+PGF1dGhvcj5BdywgRXVnZW5lIENoZW5nLVhpPC9hdXRob3I+
PGF1dGhvcj5UYW4sIEdhcnJ5IFdlaS1IYW48L2F1dGhvcj48YXV0aG9yPkNodWFoLCBTdGVwaGFu
aWUgSHVpLVdlbjwvYXV0aG9yPjxhdXRob3I+T29pLCBLZW5nLUJvb248L2F1dGhvcj48YXV0aG9y
PkhhamxpLCBOaWNrPC9hdXRob3I+PC9hdXRob3JzPjwvY29udHJpYnV0b3JzPjx0aXRsZXM+PHRp
dGxlPkJlIG15IGZyaWVuZCEgQ3VsdGl2YXRpbmcgcGFyYXNvY2lhbCByZWxhdGlvbnNoaXBzIHdp
dGggc29jaWFsIG1lZGlhIGluZmx1ZW5jZXJzOiBGaW5kaW5ncyBmcm9tIFBMUy1TRU0gYW5kIGZz
UUNBPC90aXRsZT48c2Vjb25kYXJ5LXRpdGxlPkluZm9ybWF0aW9uIFRlY2hub2xvZ3kgYW5kIFBl
b3BsZTwvc2Vjb25kYXJ5LXRpdGxlPjwvdGl0bGVzPjxwZXJpb2RpY2FsPjxmdWxsLXRpdGxlPklu
Zm9ybWF0aW9uIFRlY2hub2xvZ3kgYW5kIFBlb3BsZTwvZnVsbC10aXRsZT48L3BlcmlvZGljYWw+
PHBhZ2VzPjY2LTk0PC9wYWdlcz48dm9sdW1lPjM2PC92b2x1bWU+PG51bWJlcj4xPC9udW1iZXI+
PGRhdGVzPjx5ZWFyPjIwMjI8L3llYXI+PC9kYXRlcz48aXNibj4wOTU5LTM4NDU8L2lzYm4+PGxh
YmVsPjE5MTwvbGFiZWw+PHVybHM+PC91cmxzPjwvcmVjb3JkPjwvQ2l0ZT48L0VuZE5vdGU+AG==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rPr>
              <w:t>Aw et al. (2022)</w:t>
            </w:r>
            <w:r w:rsidRPr="00FF45B3">
              <w:rPr>
                <w:sz w:val="20"/>
                <w:szCs w:val="20"/>
                <w:lang w:val="en-GB"/>
              </w:rPr>
              <w:fldChar w:fldCharType="end"/>
            </w:r>
          </w:p>
        </w:tc>
        <w:tc>
          <w:tcPr>
            <w:tcW w:w="1117" w:type="pct"/>
            <w:tcBorders>
              <w:top w:val="single" w:sz="4" w:space="0" w:color="auto"/>
              <w:bottom w:val="single" w:sz="4" w:space="0" w:color="auto"/>
            </w:tcBorders>
          </w:tcPr>
          <w:p w14:paraId="5328AE8A" w14:textId="42EAA5C8" w:rsidR="002753BB" w:rsidRPr="00FF45B3" w:rsidRDefault="002753BB" w:rsidP="00E8299B">
            <w:pPr>
              <w:rPr>
                <w:sz w:val="20"/>
                <w:szCs w:val="20"/>
                <w:lang w:val="en-GB"/>
              </w:rPr>
            </w:pPr>
            <w:r w:rsidRPr="00FF45B3">
              <w:rPr>
                <w:sz w:val="20"/>
                <w:szCs w:val="20"/>
              </w:rPr>
              <w:t xml:space="preserve">Purchase intention can be measured using a 7-point, 3-item scale </w:t>
            </w:r>
            <w:r w:rsidRPr="00FF45B3">
              <w:rPr>
                <w:sz w:val="20"/>
                <w:szCs w:val="20"/>
              </w:rPr>
              <w:fldChar w:fldCharType="begin">
                <w:fldData xml:space="preserve">PEVuZE5vdGU+PENpdGU+PEF1dGhvcj5LaTwvQXV0aG9yPjxZZWFyPjIwMTk8L1llYXI+PFJlY051
bT4yNjUwMzA8L1JlY051bT48RGlzcGxheVRleHQ+KEtpIGFuZCBLaW0sIDIwMTkpPC9EaXNwbGF5
VGV4dD48cmVjb3JkPjxyZWMtbnVtYmVyPjI2NTAzMDwvcmVjLW51bWJlcj48Zm9yZWlnbi1rZXlz
PjxrZXkgYXBwPSJFTiIgZGItaWQ9ImQ5djl4eHZ3enZ3cmYyZXR3dG14ZXBkOTU5MHoweHNhZXd6
ciIgdGltZXN0YW1wPSIxNzA2NzEwMjQ1Ij4yNjUwMzA8L2tleT48L2ZvcmVpZ24ta2V5cz48cmVm
LXR5cGUgbmFtZT0iSm91cm5hbCBBcnRpY2xlIj4xNzwvcmVmLXR5cGU+PGNvbnRyaWJ1dG9ycz48
YXV0aG9ycz48YXV0aG9yPktpLCBDaHVuZ+KAkFdoYSDigJhDaGxvZeKAmTwvYXV0aG9yPjxhdXRo
b3I+S2ltLCBZb3Vu4oCQS3l1bmc8L2F1dGhvcj48L2F1dGhvcnM+PC9jb250cmlidXRvcnM+PHRp
dGxlcz48dGl0bGU+VGhlIG1lY2hhbmlzbSBieSB3aGljaCBzb2NpYWwgbWVkaWEgaW5mbHVlbmNl
cnMgcGVyc3VhZGUgY29uc3VtZXJzOiBUaGUgcm9sZSBvZiBjb25zdW1lcnPigJkgZGVzaXJlIHRv
IG1pbWljPC90aXRsZT48c2Vjb25kYXJ5LXRpdGxlPlBzeWNob2xvZ3kgJmFtcDsgbWFya2V0aW5n
PC9zZWNvbmRhcnktdGl0bGU+PC90aXRsZXM+PHBlcmlvZGljYWw+PGZ1bGwtdGl0bGU+UHN5Y2hv
bG9neSAmYW1wOyBNYXJrZXRpbmc8L2Z1bGwtdGl0bGU+PC9wZXJpb2RpY2FsPjxwYWdlcz45MDUt
OTIyPC9wYWdlcz48dm9sdW1lPjM2PC92b2x1bWU+PG51bWJlcj4xMDwvbnVtYmVyPjxkYXRlcz48
eWVhcj4yMDE5PC95ZWFyPjwvZGF0ZXM+PGlzYm4+MDc0Mi02MDQ2PC9pc2JuPjx1cmxzPjwvdXJs
cz48L3JlY29yZD48L0NpdGU+PC9FbmROb3RlPgB=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(Ki and Kim 2019)</w:t>
            </w:r>
            <w:r w:rsidRPr="00FF45B3">
              <w:rPr>
                <w:sz w:val="20"/>
                <w:szCs w:val="20"/>
              </w:rPr>
              <w:fldChar w:fldCharType="end"/>
            </w:r>
            <w:r w:rsidRPr="00FF45B3">
              <w:rPr>
                <w:sz w:val="20"/>
                <w:szCs w:val="20"/>
              </w:rPr>
              <w:t xml:space="preserve"> (e.g., “In the future, I am likely to try one of the same services that (Influencer’s name) endorsed or posted on social media”, “In the future, I am likely to try one of the same products that (Influencer’s name) endorsed or posted on social media”, and “In the future, I am likely to try one of the same brands that (Influencer’s name) endorsed or posted on social media”.</w:t>
            </w:r>
          </w:p>
        </w:tc>
        <w:tc>
          <w:tcPr>
            <w:tcW w:w="379" w:type="pct"/>
            <w:tcBorders>
              <w:top w:val="single" w:sz="4" w:space="0" w:color="auto"/>
              <w:bottom w:val="single" w:sz="4" w:space="0" w:color="auto"/>
            </w:tcBorders>
            <w:vAlign w:val="center"/>
          </w:tcPr>
          <w:p w14:paraId="5ABCC850" w14:textId="77777777" w:rsidR="002753BB" w:rsidRPr="00FF45B3" w:rsidRDefault="002753BB" w:rsidP="00E8299B">
            <w:pPr>
              <w:rPr>
                <w:sz w:val="20"/>
                <w:szCs w:val="20"/>
              </w:rPr>
            </w:pPr>
            <w:r w:rsidRPr="00FF45B3">
              <w:rPr>
                <w:sz w:val="20"/>
                <w:szCs w:val="20"/>
              </w:rPr>
              <w:t>9.18%</w:t>
            </w:r>
          </w:p>
        </w:tc>
      </w:tr>
      <w:tr w:rsidR="002753BB" w:rsidRPr="00FF45B3" w14:paraId="17A5B573" w14:textId="77777777" w:rsidTr="00E8299B">
        <w:trPr>
          <w:jc w:val="center"/>
        </w:trPr>
        <w:tc>
          <w:tcPr>
            <w:tcW w:w="5000" w:type="pct"/>
            <w:gridSpan w:val="6"/>
            <w:tcBorders>
              <w:top w:val="single" w:sz="4" w:space="0" w:color="auto"/>
              <w:bottom w:val="single" w:sz="4" w:space="0" w:color="auto"/>
            </w:tcBorders>
            <w:vAlign w:val="center"/>
          </w:tcPr>
          <w:p w14:paraId="78029F49" w14:textId="77777777" w:rsidR="002753BB" w:rsidRPr="00FF45B3" w:rsidRDefault="002753BB" w:rsidP="00E8299B">
            <w:pPr>
              <w:rPr>
                <w:b/>
                <w:bCs/>
                <w:sz w:val="20"/>
                <w:szCs w:val="20"/>
              </w:rPr>
            </w:pPr>
            <w:r w:rsidRPr="00FF45B3">
              <w:rPr>
                <w:b/>
                <w:bCs/>
                <w:sz w:val="20"/>
                <w:szCs w:val="20"/>
              </w:rPr>
              <w:t>Transactional outcomes</w:t>
            </w:r>
          </w:p>
        </w:tc>
      </w:tr>
      <w:tr w:rsidR="002753BB" w:rsidRPr="00FF45B3" w14:paraId="28E68BD1" w14:textId="77777777" w:rsidTr="00E8299B">
        <w:trPr>
          <w:jc w:val="center"/>
        </w:trPr>
        <w:tc>
          <w:tcPr>
            <w:tcW w:w="660" w:type="pct"/>
            <w:tcBorders>
              <w:top w:val="single" w:sz="4" w:space="0" w:color="auto"/>
              <w:bottom w:val="single" w:sz="4" w:space="0" w:color="auto"/>
            </w:tcBorders>
            <w:vAlign w:val="center"/>
          </w:tcPr>
          <w:p w14:paraId="4B2EAEE7" w14:textId="77777777" w:rsidR="002753BB" w:rsidRPr="00FF45B3" w:rsidRDefault="002753BB" w:rsidP="00E8299B">
            <w:pPr>
              <w:rPr>
                <w:sz w:val="20"/>
                <w:szCs w:val="20"/>
              </w:rPr>
            </w:pPr>
            <w:r w:rsidRPr="00FF45B3">
              <w:rPr>
                <w:sz w:val="20"/>
                <w:szCs w:val="20"/>
              </w:rPr>
              <w:t>Purchase behavior</w:t>
            </w:r>
          </w:p>
        </w:tc>
        <w:tc>
          <w:tcPr>
            <w:tcW w:w="1242" w:type="pct"/>
            <w:tcBorders>
              <w:top w:val="single" w:sz="4" w:space="0" w:color="auto"/>
              <w:bottom w:val="single" w:sz="4" w:space="0" w:color="auto"/>
            </w:tcBorders>
            <w:vAlign w:val="center"/>
          </w:tcPr>
          <w:p w14:paraId="58F8C19D" w14:textId="3EE6B2B6" w:rsidR="002753BB" w:rsidRPr="00FF45B3" w:rsidRDefault="002753BB" w:rsidP="00E8299B">
            <w:pPr>
              <w:rPr>
                <w:sz w:val="20"/>
                <w:szCs w:val="20"/>
                <w:lang w:val="en-GB"/>
              </w:rPr>
            </w:pPr>
            <w:r w:rsidRPr="00FF45B3">
              <w:rPr>
                <w:sz w:val="20"/>
                <w:szCs w:val="20"/>
                <w:lang w:val="en-GB"/>
              </w:rPr>
              <w:t xml:space="preserve">Purchase </w:t>
            </w:r>
            <w:proofErr w:type="spellStart"/>
            <w:r w:rsidRPr="00FF45B3">
              <w:rPr>
                <w:sz w:val="20"/>
                <w:szCs w:val="20"/>
                <w:lang w:val="en-GB"/>
              </w:rPr>
              <w:t>behavior</w:t>
            </w:r>
            <w:proofErr w:type="spellEnd"/>
            <w:r w:rsidRPr="00FF45B3">
              <w:rPr>
                <w:sz w:val="20"/>
                <w:szCs w:val="20"/>
                <w:lang w:val="en-GB"/>
              </w:rPr>
              <w:t xml:space="preserve"> refers to the actions and decisions involved when a consumer buys a product </w:t>
            </w:r>
            <w:r w:rsidRPr="00FF45B3">
              <w:rPr>
                <w:sz w:val="20"/>
                <w:szCs w:val="20"/>
                <w:lang w:val="en-GB"/>
              </w:rPr>
              <w:fldChar w:fldCharType="begin">
                <w:fldData xml:space="preserve">PEVuZE5vdGU+PENpdGU+PEF1dGhvcj5Dcm9lczwvQXV0aG9yPjxZZWFyPjIwMjE8L1llYXI+PFJl
Y051bT4yNjUwNTI8L1JlY051bT48RGlzcGxheVRleHQ+KENyb2VzIGFuZCBCYXJ0ZWxzLCAyMDIx
KTwvRGlzcGxheVRleHQ+PHJlY29yZD48cmVjLW51bWJlcj4yNjUwNTI8L3JlYy1udW1iZXI+PGZv
cmVpZ24ta2V5cz48a2V5IGFwcD0iRU4iIGRiLWlkPSJkOXY5eHh2d3p2d3JmMmV0d3RteGVwZDk1
OTB6MHhzYWV3enIiIHRpbWVzdGFtcD0iMTcwNjcxMTg3MyI+MjY1MDUyPC9rZXk+PC9mb3JlaWdu
LWtleXM+PHJlZi10eXBlIG5hbWU9IkpvdXJuYWwgQXJ0aWNsZSI+MTc8L3JlZi10eXBlPjxjb250
cmlidXRvcnM+PGF1dGhvcnM+PGF1dGhvcj5Dcm9lcywgRW1tZWx5bjwvYXV0aG9yPjxhdXRob3I+
QmFydGVscywgSm9zPC9hdXRob3I+PC9hdXRob3JzPjwvY29udHJpYnV0b3JzPjx0aXRsZXM+PHRp
dGxlPllvdW5nIGFkdWx0c+KAmSBtb3RpdmF0aW9ucyBmb3IgZm9sbG93aW5nIHNvY2lhbCBpbmZs
dWVuY2VycyBhbmQgdGhlaXIgcmVsYXRpb25zaGlwIHRvIGlkZW50aWZpY2F0aW9uIGFuZCBidXlp
bmcgYmVoYXZpb3I8L3RpdGxlPjxzZWNvbmRhcnktdGl0bGU+Q29tcHV0ZXJzIGluIEh1bWFuIEJl
aGF2aW9yPC9zZWNvbmRhcnktdGl0bGU+PC90aXRsZXM+PHBlcmlvZGljYWw+PGZ1bGwtdGl0bGU+
Q29tcHV0ZXJzIGluIEh1bWFuIEJlaGF2aW9yPC9mdWxsLXRpdGxlPjwvcGVyaW9kaWNhbD48cGFn
ZXM+MTA2OTEwPC9wYWdlcz48dm9sdW1lPjEyNDwvdm9sdW1lPjxkYXRlcz48eWVhcj4yMDIxPC95
ZWFyPjwvZGF0ZXM+PGlzYm4+MDc0Ny01NjMyPC9pc2JuPjxsYWJlbD43MDwvbGFiZWw+PHVybHM+
PC91cmxzPjwvcmVjb3JkPjwvQ2l0ZT48L0VuZE5vdGU+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(Croes and Bartels 2021)</w:t>
            </w:r>
            <w:r w:rsidRPr="00FF45B3">
              <w:rPr>
                <w:sz w:val="20"/>
                <w:szCs w:val="20"/>
                <w:lang w:val="en-GB"/>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5A287AE0" w14:textId="77777777" w:rsidR="002753BB" w:rsidRPr="00FF45B3" w:rsidRDefault="002753BB" w:rsidP="00E8299B">
            <w:pPr>
              <w:rPr>
                <w:sz w:val="20"/>
                <w:szCs w:val="20"/>
                <w:lang w:val="en-GB"/>
              </w:rPr>
            </w:pPr>
            <w:r w:rsidRPr="00FF45B3">
              <w:rPr>
                <w:sz w:val="20"/>
                <w:szCs w:val="20"/>
                <w:lang w:val="en-GB"/>
              </w:rPr>
              <w:t xml:space="preserve">Buying </w:t>
            </w:r>
            <w:proofErr w:type="spellStart"/>
            <w:r w:rsidRPr="00FF45B3">
              <w:rPr>
                <w:sz w:val="20"/>
                <w:szCs w:val="20"/>
                <w:lang w:val="en-GB"/>
              </w:rPr>
              <w:t>behavior</w:t>
            </w:r>
            <w:proofErr w:type="spellEnd"/>
            <w:r w:rsidRPr="00FF45B3">
              <w:rPr>
                <w:sz w:val="20"/>
                <w:szCs w:val="20"/>
                <w:lang w:val="en-GB"/>
              </w:rPr>
              <w:t>, impulse buying, impulsive buying, behavioural loyalty, purchase decision, buy decision, purchase loyalty</w:t>
            </w:r>
          </w:p>
        </w:tc>
        <w:tc>
          <w:tcPr>
            <w:tcW w:w="602" w:type="pct"/>
            <w:tcBorders>
              <w:top w:val="single" w:sz="4" w:space="0" w:color="auto"/>
              <w:bottom w:val="single" w:sz="4" w:space="0" w:color="auto"/>
            </w:tcBorders>
            <w:vAlign w:val="center"/>
          </w:tcPr>
          <w:p w14:paraId="5DFED138"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PEVuZE5vdGU+PENpdGUgQXV0aG9yWWVhcj0iMSI+PEF1dGhvcj5Dcm9lczwvQXV0aG9yPjxZZWFy
PjIwMjE8L1llYXI+PFJlY051bT4yNjUwNTI8L1JlY051bT48RGlzcGxheVRleHQ+Q3JvZXMgYW5k
IEJhcnRlbHMgKDIwMjEpPC9EaXNwbGF5VGV4dD48cmVjb3JkPjxyZWMtbnVtYmVyPjI2NTA1Mjwv
cmVjLW51bWJlcj48Zm9yZWlnbi1rZXlzPjxrZXkgYXBwPSJFTiIgZGItaWQ9ImQ5djl4eHZ3enZ3
cmYyZXR3dG14ZXBkOTU5MHoweHNhZXd6ciIgdGltZXN0YW1wPSIxNzA2NzExODczIj4yNjUwNTI8
L2tleT48L2ZvcmVpZ24ta2V5cz48cmVmLXR5cGUgbmFtZT0iSm91cm5hbCBBcnRpY2xlIj4xNzwv
cmVmLXR5cGU+PGNvbnRyaWJ1dG9ycz48YXV0aG9ycz48YXV0aG9yPkNyb2VzLCBFbW1lbHluPC9h
dXRob3I+PGF1dGhvcj5CYXJ0ZWxzLCBKb3M8L2F1dGhvcj48L2F1dGhvcnM+PC9jb250cmlidXRv
cnM+PHRpdGxlcz48dGl0bGU+WW91bmcgYWR1bHRz4oCZIG1vdGl2YXRpb25zIGZvciBmb2xsb3dp
bmcgc29jaWFsIGluZmx1ZW5jZXJzIGFuZCB0aGVpciByZWxhdGlvbnNoaXAgdG8gaWRlbnRpZmlj
YXRpb24gYW5kIGJ1eWluZyBiZWhhdmlvcjwvdGl0bGU+PHNlY29uZGFyeS10aXRsZT5Db21wdXRl
cnMgaW4gSHVtYW4gQmVoYXZpb3I8L3NlY29uZGFyeS10aXRsZT48L3RpdGxlcz48cGVyaW9kaWNh
bD48ZnVsbC10aXRsZT5Db21wdXRlcnMgaW4gSHVtYW4gQmVoYXZpb3I8L2Z1bGwtdGl0bGU+PC9w
ZXJpb2RpY2FsPjxwYWdlcz4xMDY5MTA8L3BhZ2VzPjx2b2x1bWU+MTI0PC92b2x1bWU+PGRhdGVz
Pjx5ZWFyPjIwMjE8L3llYXI+PC9kYXRlcz48aXNibj4wNzQ3LTU2MzI8L2lzYm4+PGxhYmVsPjcw
PC9sYWJlbD48dXJscz48L3VybHM+PC9yZWNvcmQ+PC9DaXRlPjwvRW5kTm90ZT5=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rPr>
              <w:t>Croes and Bartels (2021)</w:t>
            </w:r>
            <w:r w:rsidRPr="00FF45B3">
              <w:rPr>
                <w:sz w:val="20"/>
                <w:szCs w:val="20"/>
                <w:lang w:val="en-GB"/>
              </w:rPr>
              <w:fldChar w:fldCharType="end"/>
            </w:r>
          </w:p>
        </w:tc>
        <w:tc>
          <w:tcPr>
            <w:tcW w:w="1117" w:type="pct"/>
            <w:tcBorders>
              <w:top w:val="single" w:sz="4" w:space="0" w:color="auto"/>
              <w:bottom w:val="single" w:sz="4" w:space="0" w:color="auto"/>
            </w:tcBorders>
          </w:tcPr>
          <w:p w14:paraId="13AD3620" w14:textId="118E6AA4" w:rsidR="002753BB" w:rsidRPr="00FF45B3" w:rsidRDefault="002753BB" w:rsidP="00E8299B">
            <w:pPr>
              <w:rPr>
                <w:sz w:val="20"/>
                <w:szCs w:val="20"/>
                <w:lang w:val="en-GB"/>
              </w:rPr>
            </w:pPr>
            <w:r w:rsidRPr="00FF45B3">
              <w:rPr>
                <w:sz w:val="20"/>
                <w:szCs w:val="20"/>
              </w:rPr>
              <w:t xml:space="preserve">Purchase behavior can be measured by using a question </w:t>
            </w:r>
            <w:r w:rsidRPr="00FF45B3">
              <w:rPr>
                <w:sz w:val="20"/>
                <w:szCs w:val="20"/>
                <w:lang w:val="en-GB"/>
              </w:rPr>
              <w:fldChar w:fldCharType="begin">
                <w:fldData xml:space="preserve">PEVuZE5vdGU+PENpdGU+PEF1dGhvcj5Dcm9lczwvQXV0aG9yPjxZZWFyPjIwMjE8L1llYXI+PFJl
Y051bT4yNjUwNTI8L1JlY051bT48RGlzcGxheVRleHQ+KENyb2VzIGFuZCBCYXJ0ZWxzLCAyMDIx
KTwvRGlzcGxheVRleHQ+PHJlY29yZD48cmVjLW51bWJlcj4yNjUwNTI8L3JlYy1udW1iZXI+PGZv
cmVpZ24ta2V5cz48a2V5IGFwcD0iRU4iIGRiLWlkPSJkOXY5eHh2d3p2d3JmMmV0d3RteGVwZDk1
OTB6MHhzYWV3enIiIHRpbWVzdGFtcD0iMTcwNjcxMTg3MyI+MjY1MDUyPC9rZXk+PC9mb3JlaWdu
LWtleXM+PHJlZi10eXBlIG5hbWU9IkpvdXJuYWwgQXJ0aWNsZSI+MTc8L3JlZi10eXBlPjxjb250
cmlidXRvcnM+PGF1dGhvcnM+PGF1dGhvcj5Dcm9lcywgRW1tZWx5bjwvYXV0aG9yPjxhdXRob3I+
QmFydGVscywgSm9zPC9hdXRob3I+PC9hdXRob3JzPjwvY29udHJpYnV0b3JzPjx0aXRsZXM+PHRp
dGxlPllvdW5nIGFkdWx0c+KAmSBtb3RpdmF0aW9ucyBmb3IgZm9sbG93aW5nIHNvY2lhbCBpbmZs
dWVuY2VycyBhbmQgdGhlaXIgcmVsYXRpb25zaGlwIHRvIGlkZW50aWZpY2F0aW9uIGFuZCBidXlp
bmcgYmVoYXZpb3I8L3RpdGxlPjxzZWNvbmRhcnktdGl0bGU+Q29tcHV0ZXJzIGluIEh1bWFuIEJl
aGF2aW9yPC9zZWNvbmRhcnktdGl0bGU+PC90aXRsZXM+PHBlcmlvZGljYWw+PGZ1bGwtdGl0bGU+
Q29tcHV0ZXJzIGluIEh1bWFuIEJlaGF2aW9yPC9mdWxsLXRpdGxlPjwvcGVyaW9kaWNhbD48cGFn
ZXM+MTA2OTEwPC9wYWdlcz48dm9sdW1lPjEyNDwvdm9sdW1lPjxkYXRlcz48eWVhcj4yMDIxPC95
ZWFyPjwvZGF0ZXM+PGlzYm4+MDc0Ny01NjMyPC9pc2JuPjxsYWJlbD43MDwvbGFiZWw+PHVybHM+
PC91cmxzPjwvcmVjb3JkPjwvQ2l0ZT48L0VuZE5vdGU+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(Croes and Bartels 2021)</w:t>
            </w:r>
            <w:r w:rsidRPr="00FF45B3">
              <w:rPr>
                <w:sz w:val="20"/>
                <w:szCs w:val="20"/>
                <w:lang w:val="en-GB"/>
              </w:rPr>
              <w:fldChar w:fldCharType="end"/>
            </w:r>
            <w:r w:rsidRPr="00FF45B3">
              <w:rPr>
                <w:sz w:val="20"/>
                <w:szCs w:val="20"/>
              </w:rPr>
              <w:t>: “How often do you buy products that this influencer mentions on his/her social media channels?” (1=never to 7=often).</w:t>
            </w:r>
          </w:p>
        </w:tc>
        <w:tc>
          <w:tcPr>
            <w:tcW w:w="379" w:type="pct"/>
            <w:tcBorders>
              <w:top w:val="single" w:sz="4" w:space="0" w:color="auto"/>
              <w:bottom w:val="single" w:sz="4" w:space="0" w:color="auto"/>
            </w:tcBorders>
            <w:vAlign w:val="center"/>
          </w:tcPr>
          <w:p w14:paraId="770228DD" w14:textId="77777777" w:rsidR="002753BB" w:rsidRPr="00FF45B3" w:rsidRDefault="002753BB" w:rsidP="00E8299B">
            <w:pPr>
              <w:rPr>
                <w:sz w:val="20"/>
                <w:szCs w:val="20"/>
              </w:rPr>
            </w:pPr>
            <w:r w:rsidRPr="00FF45B3">
              <w:rPr>
                <w:sz w:val="20"/>
                <w:szCs w:val="20"/>
              </w:rPr>
              <w:t>1.76%</w:t>
            </w:r>
          </w:p>
        </w:tc>
      </w:tr>
      <w:tr w:rsidR="002753BB" w:rsidRPr="00FF45B3" w14:paraId="3F04B031" w14:textId="77777777" w:rsidTr="00E8299B">
        <w:trPr>
          <w:jc w:val="center"/>
        </w:trPr>
        <w:tc>
          <w:tcPr>
            <w:tcW w:w="660" w:type="pct"/>
            <w:tcBorders>
              <w:top w:val="single" w:sz="4" w:space="0" w:color="auto"/>
              <w:bottom w:val="single" w:sz="4" w:space="0" w:color="auto"/>
            </w:tcBorders>
            <w:vAlign w:val="center"/>
          </w:tcPr>
          <w:p w14:paraId="2F8E8933" w14:textId="77777777" w:rsidR="002753BB" w:rsidRPr="00FF45B3" w:rsidRDefault="002753BB" w:rsidP="00E8299B">
            <w:pPr>
              <w:rPr>
                <w:sz w:val="20"/>
                <w:szCs w:val="20"/>
              </w:rPr>
            </w:pPr>
            <w:r w:rsidRPr="00FF45B3">
              <w:rPr>
                <w:sz w:val="20"/>
                <w:szCs w:val="20"/>
              </w:rPr>
              <w:t>Sales performance</w:t>
            </w:r>
          </w:p>
        </w:tc>
        <w:tc>
          <w:tcPr>
            <w:tcW w:w="1242" w:type="pct"/>
            <w:tcBorders>
              <w:top w:val="single" w:sz="4" w:space="0" w:color="auto"/>
              <w:bottom w:val="single" w:sz="4" w:space="0" w:color="auto"/>
            </w:tcBorders>
            <w:vAlign w:val="center"/>
          </w:tcPr>
          <w:p w14:paraId="0A322CD1" w14:textId="1F9DD5F2" w:rsidR="002753BB" w:rsidRPr="00FF45B3" w:rsidRDefault="002753BB" w:rsidP="00E8299B">
            <w:pPr>
              <w:rPr>
                <w:sz w:val="20"/>
                <w:szCs w:val="20"/>
                <w:lang w:val="en-GB"/>
              </w:rPr>
            </w:pPr>
            <w:r w:rsidRPr="00FF45B3">
              <w:rPr>
                <w:sz w:val="20"/>
                <w:szCs w:val="20"/>
                <w:lang w:val="en-GB"/>
              </w:rPr>
              <w:t xml:space="preserve">Sales performance refers to the effectiveness with which an influencer achieves the sales-related objectives set by a brand </w:t>
            </w:r>
            <w:r w:rsidRPr="00FF45B3">
              <w:rPr>
                <w:sz w:val="20"/>
                <w:szCs w:val="20"/>
                <w:lang w:val="en-GB"/>
              </w:rPr>
              <w:fldChar w:fldCharType="begin">
                <w:fldData xml:space="preserve">PEVuZE5vdGU+PENpdGU+PEF1dGhvcj5PaGlvbWFoPC9BdXRob3I+PFllYXI+MjAxOTwvWWVhcj48
UmVjTnVtPjI2NTA4NDwvUmVjTnVtPjxEaXNwbGF5VGV4dD4oT2hpb21haCBldCBhbC4sIDIwMTkp
PC9EaXNwbGF5VGV4dD48cmVjb3JkPjxyZWMtbnVtYmVyPjI2NTA4NDwvcmVjLW51bWJlcj48Zm9y
ZWlnbi1rZXlzPjxrZXkgYXBwPSJFTiIgZGItaWQ9ImQ5djl4eHZ3enZ3cmYyZXR3dG14ZXBkOTU5
MHoweHNhZXd6ciIgdGltZXN0YW1wPSIxNzA2NzI1NTg4Ij4yNjUwODQ8L2tleT48L2ZvcmVpZ24t
a2V5cz48cmVmLXR5cGUgbmFtZT0iSm91cm5hbCBBcnRpY2xlIj4xNzwvcmVmLXR5cGU+PGNvbnRy
aWJ1dG9ycz48YXV0aG9ycz48YXV0aG9yPk9oaW9tYWgsIEFsaGFzc2FuPC9hdXRob3I+PGF1dGhv
cj5BbmRyZWV2LCBQYXZlbDwvYXV0aG9yPjxhdXRob3I+QmVueW91Y2VmLCBNb3JhZDwvYXV0aG9y
PjxhdXRob3I+SG9vZCwgRGF2aWQ8L2F1dGhvcj48L2F1dGhvcnM+PC9jb250cmlidXRvcnM+PHRp
dGxlcz48dGl0bGU+VGhlIHJvbGUgb2YgbGVhZCBtYW5hZ2VtZW50IHN5c3RlbXMgaW4gaW5zaWRl
IHNhbGVzIHBlcmZvcm1hbmNlPC90aXRsZT48c2Vjb25kYXJ5LXRpdGxlPkpvdXJuYWwgb2YgQnVz
aW5lc3MgUmVzZWFyY2g8L3NlY29uZGFyeS10aXRsZT48L3RpdGxlcz48cGVyaW9kaWNhbD48ZnVs
bC10aXRsZT5Kb3VybmFsIG9mIEJ1c2luZXNzIFJlc2VhcmNoPC9mdWxsLXRpdGxlPjwvcGVyaW9k
aWNhbD48cGFnZXM+MTYzLTE3NzwvcGFnZXM+PHZvbHVtZT4xMDI8L3ZvbHVtZT48c2VjdGlvbj4x
NjM8L3NlY3Rpb24+PGRhdGVzPjx5ZWFyPjIwMTk8L3llYXI+PC9kYXRlcz48aXNibj4wMTQ4Mjk2
MzwvaXNibj48dXJscz48L3VybHM+PGVsZWN0cm9uaWMtcmVzb3VyY2UtbnVtPjEwLjEwMTYvai5q
YnVzcmVzLjIwMTkuMDUuMDE4PC9lbGVjdHJvbmljLXJlc291cmNlLW51bT48L3JlY29yZD48L0Np
dGU+PC9FbmROb3RlPn==
</w:fldData>
              </w:fldChar>
            </w:r>
            <w:r w:rsidRPr="00FF45B3">
              <w:rPr>
                <w:sz w:val="20"/>
                <w:szCs w:val="20"/>
                <w:lang w:val="en-GB"/>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en-GB"/>
              </w:rPr>
              <w:t>(</w:t>
            </w:r>
            <w:r w:rsidRPr="00FF45B3">
              <w:rPr>
                <w:noProof/>
                <w:sz w:val="20"/>
                <w:szCs w:val="20"/>
              </w:rPr>
              <w:t>Ohiomah et al. 2019</w:t>
            </w:r>
            <w:r w:rsidRPr="00FF45B3">
              <w:rPr>
                <w:noProof/>
                <w:sz w:val="20"/>
                <w:szCs w:val="20"/>
                <w:lang w:val="en-GB"/>
              </w:rPr>
              <w:t>)</w:t>
            </w:r>
            <w:r w:rsidRPr="00FF45B3">
              <w:rPr>
                <w:sz w:val="20"/>
                <w:szCs w:val="20"/>
                <w:lang w:val="en-GB"/>
              </w:rPr>
              <w:fldChar w:fldCharType="end"/>
            </w:r>
            <w:r w:rsidRPr="00FF45B3">
              <w:rPr>
                <w:sz w:val="20"/>
                <w:szCs w:val="20"/>
                <w:lang w:val="en-GB"/>
              </w:rPr>
              <w:t>.</w:t>
            </w:r>
          </w:p>
        </w:tc>
        <w:tc>
          <w:tcPr>
            <w:tcW w:w="1000" w:type="pct"/>
            <w:tcBorders>
              <w:top w:val="single" w:sz="4" w:space="0" w:color="auto"/>
              <w:bottom w:val="single" w:sz="4" w:space="0" w:color="auto"/>
            </w:tcBorders>
            <w:vAlign w:val="center"/>
          </w:tcPr>
          <w:p w14:paraId="41EE05BF" w14:textId="77777777" w:rsidR="002753BB" w:rsidRPr="00FF45B3" w:rsidRDefault="002753BB" w:rsidP="00E8299B">
            <w:pPr>
              <w:rPr>
                <w:sz w:val="20"/>
                <w:szCs w:val="20"/>
                <w:lang w:val="en-GB"/>
              </w:rPr>
            </w:pPr>
            <w:r w:rsidRPr="00FF45B3">
              <w:rPr>
                <w:sz w:val="20"/>
                <w:szCs w:val="20"/>
                <w:lang w:val="en-GB"/>
              </w:rPr>
              <w:t>Online sales, product sales, transaction rate, brand sales, live sales, revenue</w:t>
            </w:r>
          </w:p>
        </w:tc>
        <w:tc>
          <w:tcPr>
            <w:tcW w:w="602" w:type="pct"/>
            <w:tcBorders>
              <w:top w:val="single" w:sz="4" w:space="0" w:color="auto"/>
              <w:bottom w:val="single" w:sz="4" w:space="0" w:color="auto"/>
            </w:tcBorders>
            <w:vAlign w:val="center"/>
          </w:tcPr>
          <w:p w14:paraId="635F5696" w14:textId="77777777" w:rsidR="002753BB" w:rsidRPr="00FF45B3" w:rsidRDefault="002753BB" w:rsidP="00E8299B">
            <w:pPr>
              <w:rPr>
                <w:sz w:val="20"/>
                <w:szCs w:val="20"/>
                <w:lang w:val="en-GB"/>
              </w:rPr>
            </w:pPr>
            <w:r w:rsidRPr="00FF45B3">
              <w:rPr>
                <w:sz w:val="20"/>
                <w:szCs w:val="20"/>
                <w:lang w:val="en-GB"/>
              </w:rPr>
              <w:fldChar w:fldCharType="begin">
                <w:fldData xml:space="preserve">PEVuZE5vdGU+PENpdGUgQXV0aG9yWWVhcj0iMSI+PEF1dGhvcj5CZWljaGVydDwvQXV0aG9yPjxZ
ZWFyPjIwMjM8L1llYXI+PFJlY051bT4yNjUwODM8L1JlY051bT48RGlzcGxheVRleHQ+QmVpY2hl
cnQgZXQgYWwuICgyMDIzKTwvRGlzcGxheVRleHQ+PHJlY29yZD48cmVjLW51bWJlcj4yNjUwODM8
L3JlYy1udW1iZXI+PGZvcmVpZ24ta2V5cz48a2V5IGFwcD0iRU4iIGRiLWlkPSJkOXY5eHh2d3p2
d3JmMmV0d3RteGVwZDk1OTB6MHhzYWV3enIiIHRpbWVzdGFtcD0iMTcwNjcyNTAwMiI+MjY1MDgz
PC9rZXk+PC9mb3JlaWduLWtleXM+PHJlZi10eXBlIG5hbWU9IkpvdXJuYWwgQXJ0aWNsZSI+MTc8
L3JlZi10eXBlPjxjb250cmlidXRvcnM+PGF1dGhvcnM+PGF1dGhvcj5CZWljaGVydCwgTWF4aW1p
bGlhbjwvYXV0aG9yPjxhdXRob3I+QmF5ZXJsLCBBbmRyZWFzPC9hdXRob3I+PGF1dGhvcj5Hb2xk
ZW5iZXJnLCBKYWNvYjwvYXV0aG9yPjxhdXRob3I+TGFueiwgQW5kcmVhczwvYXV0aG9yPjwvYXV0
aG9ycz48L2NvbnRyaWJ1dG9ycz48dGl0bGVzPjx0aXRsZT5SZXZlbnVlIGdlbmVyYXRpb24gdGhy
b3VnaCBpbmZsdWVuY2VyIG1hcmtldGluZzwvdGl0bGU+PHNlY29uZGFyeS10aXRsZT5Kb3VybmFs
IG9mIE1hcmtldGluZzwvc2Vjb25kYXJ5LXRpdGxlPjwvdGl0bGVzPjxwZXJpb2RpY2FsPjxmdWxs
LXRpdGxlPkpvdXJuYWwgb2YgTWFya2V0aW5nPC9mdWxsLXRpdGxlPjwvcGVyaW9kaWNhbD48cGFn
ZXM+MDAyMjI0MjkyMzEyMTc0NzE8L3BhZ2VzPjxkYXRlcz48eWVhcj4yMDIzPC95ZWFyPjwvZGF0
ZXM+PGlzYm4+MDAyMi0yNDI5PC9pc2JuPjxsYWJlbD4xOTY8L2xhYmVsPjx1cmxzPjwvdXJscz48
L3JlY29yZD48L0NpdGU+PENpdGU+PEF1dGhvcj5CZWljaGVydDwvQXV0aG9yPjxZZWFyPjIwMjM8
L1llYXI+PFJlY051bT4yNjUwODM8L1JlY051bT48cmVjb3JkPjxyZWMtbnVtYmVyPjI2NTA4Mzwv
cmVjLW51bWJlcj48Zm9yZWlnbi1rZXlzPjxrZXkgYXBwPSJFTiIgZGItaWQ9ImQ5djl4eHZ3enZ3
cmYyZXR3dG14ZXBkOTU5MHoweHNhZXd6ciIgdGltZXN0YW1wPSIxNzA2NzI1MDAyIj4yNjUwODM8
L2tleT48L2ZvcmVpZ24ta2V5cz48cmVmLXR5cGUgbmFtZT0iSm91cm5hbCBBcnRpY2xlIj4xNzwv
cmVmLXR5cGU+PGNvbnRyaWJ1dG9ycz48YXV0aG9ycz48YXV0aG9yPkJlaWNoZXJ0LCBNYXhpbWls
aWFuPC9hdXRob3I+PGF1dGhvcj5CYXllcmwsIEFuZHJlYXM8L2F1dGhvcj48YXV0aG9yPkdvbGRl
bmJlcmcsIEphY29iPC9hdXRob3I+PGF1dGhvcj5MYW56LCBBbmRyZWFzPC9hdXRob3I+PC9hdXRo
b3JzPjwvY29udHJpYnV0b3JzPjx0aXRsZXM+PHRpdGxlPlJldmVudWUgZ2VuZXJhdGlvbiB0aHJv
dWdoIGluZmx1ZW5jZXIgbWFya2V0aW5nPC90aXRsZT48c2Vjb25kYXJ5LXRpdGxlPkpvdXJuYWwg
b2YgTWFya2V0aW5nPC9zZWNvbmRhcnktdGl0bGU+PC90aXRsZXM+PHBlcmlvZGljYWw+PGZ1bGwt
dGl0bGU+Sm91cm5hbCBvZiBNYXJrZXRpbmc8L2Z1bGwtdGl0bGU+PC9wZXJpb2RpY2FsPjxwYWdl
cz4wMDIyMjQyOTIzMTIxNzQ3MTwvcGFnZXM+PGRhdGVzPjx5ZWFyPjIwMjM8L3llYXI+PC9kYXRl
cz48aXNibj4wMDIyLTI0Mjk8L2lzYm4+PGxhYmVsPjE5NjwvbGFiZWw+PHVybHM+PC91cmxzPjwv
cmVjb3JkPjwvQ2l0ZT48L0VuZE5vdGU+AG==
</w:fldData>
              </w:fldChar>
            </w:r>
            <w:r w:rsidRPr="00FF45B3">
              <w:rPr>
                <w:sz w:val="20"/>
                <w:szCs w:val="20"/>
                <w:lang w:val="de-DE"/>
              </w:rPr>
              <w:instrText xml:space="preserve"> ADDIN EN.JS.CITE </w:instrText>
            </w:r>
            <w:r w:rsidRPr="00FF45B3">
              <w:rPr>
                <w:sz w:val="20"/>
                <w:szCs w:val="20"/>
                <w:lang w:val="en-GB"/>
              </w:rPr>
            </w:r>
            <w:r w:rsidRPr="00FF45B3">
              <w:rPr>
                <w:sz w:val="20"/>
                <w:szCs w:val="20"/>
                <w:lang w:val="en-GB"/>
              </w:rPr>
              <w:fldChar w:fldCharType="separate"/>
            </w:r>
            <w:r w:rsidRPr="00FF45B3">
              <w:rPr>
                <w:noProof/>
                <w:sz w:val="20"/>
                <w:szCs w:val="20"/>
                <w:lang w:val="de-DE"/>
              </w:rPr>
              <w:t xml:space="preserve">Beichert et al. </w:t>
            </w:r>
            <w:r w:rsidRPr="00FF45B3">
              <w:rPr>
                <w:noProof/>
                <w:sz w:val="20"/>
                <w:szCs w:val="20"/>
              </w:rPr>
              <w:t>(2023)</w:t>
            </w:r>
            <w:r w:rsidRPr="00FF45B3">
              <w:rPr>
                <w:sz w:val="20"/>
                <w:szCs w:val="20"/>
                <w:lang w:val="en-GB"/>
              </w:rPr>
              <w:fldChar w:fldCharType="end"/>
            </w:r>
          </w:p>
        </w:tc>
        <w:tc>
          <w:tcPr>
            <w:tcW w:w="1117" w:type="pct"/>
            <w:tcBorders>
              <w:top w:val="single" w:sz="4" w:space="0" w:color="auto"/>
              <w:bottom w:val="single" w:sz="4" w:space="0" w:color="auto"/>
            </w:tcBorders>
          </w:tcPr>
          <w:p w14:paraId="5B89AF67" w14:textId="05255985" w:rsidR="002753BB" w:rsidRPr="00FF45B3" w:rsidRDefault="002753BB" w:rsidP="00E8299B">
            <w:pPr>
              <w:rPr>
                <w:sz w:val="20"/>
                <w:szCs w:val="20"/>
              </w:rPr>
            </w:pPr>
            <w:r w:rsidRPr="00FF45B3">
              <w:rPr>
                <w:sz w:val="20"/>
                <w:szCs w:val="20"/>
              </w:rPr>
              <w:t xml:space="preserve">Sales can be measured by return on influencer spend, revenue per follower, revenue per </w:t>
            </w:r>
            <w:proofErr w:type="gramStart"/>
            <w:r w:rsidRPr="00FF45B3">
              <w:rPr>
                <w:sz w:val="20"/>
                <w:szCs w:val="20"/>
              </w:rPr>
              <w:t>actually reached</w:t>
            </w:r>
            <w:proofErr w:type="gramEnd"/>
            <w:r w:rsidRPr="00FF45B3">
              <w:rPr>
                <w:sz w:val="20"/>
                <w:szCs w:val="20"/>
              </w:rPr>
              <w:t xml:space="preserve"> follower, and revenue per buyer </w:t>
            </w:r>
            <w:r w:rsidRPr="00FF45B3">
              <w:rPr>
                <w:sz w:val="20"/>
                <w:szCs w:val="20"/>
              </w:rPr>
              <w:fldChar w:fldCharType="begin">
                <w:fldData xml:space="preserve">PEVuZE5vdGU+PENpdGU+PEF1dGhvcj5CZWljaGVydDwvQXV0aG9yPjxZZWFyPjIwMjM8L1llYXI+
PFJlY051bT4yNjUwODM8L1JlY051bT48RGlzcGxheVRleHQ+KEJlaWNoZXJ0IGV0IGFsLiwgMjAy
Myk8L0Rpc3BsYXlUZXh0PjxyZWNvcmQ+PHJlYy1udW1iZXI+MjY1MDgzPC9yZWMtbnVtYmVyPjxm
b3JlaWduLWtleXM+PGtleSBhcHA9IkVOIiBkYi1pZD0iZDl2OXh4dnd6dndyZjJldHd0bXhlcGQ5
NTkwejB4c2Fld3pyIiB0aW1lc3RhbXA9IjE3MDY3MjUwMDIiPjI2NTA4Mzwva2V5PjwvZm9yZWln
bi1rZXlzPjxyZWYtdHlwZSBuYW1lPSJKb3VybmFsIEFydGljbGUiPjE3PC9yZWYtdHlwZT48Y29u
dHJpYnV0b3JzPjxhdXRob3JzPjxhdXRob3I+QmVpY2hlcnQsIE1heGltaWxpYW48L2F1dGhvcj48
YXV0aG9yPkJheWVybCwgQW5kcmVhczwvYXV0aG9yPjxhdXRob3I+R29sZGVuYmVyZywgSmFjb2I8
L2F1dGhvcj48YXV0aG9yPkxhbnosIEFuZHJlYXM8L2F1dGhvcj48L2F1dGhvcnM+PC9jb250cmli
dXRvcnM+PHRpdGxlcz48dGl0bGU+UmV2ZW51ZSBnZW5lcmF0aW9uIHRocm91Z2ggaW5mbHVlbmNl
ciBtYXJrZXRpbmc8L3RpdGxlPjxzZWNvbmRhcnktdGl0bGU+Sm91cm5hbCBvZiBNYXJrZXRpbmc8
L3NlY29uZGFyeS10aXRsZT48L3RpdGxlcz48cGVyaW9kaWNhbD48ZnVsbC10aXRsZT5Kb3VybmFs
IG9mIE1hcmtldGluZzwvZnVsbC10aXRsZT48L3BlcmlvZGljYWw+PHBhZ2VzPjAwMjIyNDI5MjMx
MjE3NDcxPC9wYWdlcz48ZGF0ZXM+PHllYXI+MjAyMzwveWVhcj48L2RhdGVzPjxpc2JuPjAwMjIt
MjQyOTwvaXNibj48bGFiZWw+MTk2PC9sYWJlbD48dXJscz48L3VybHM+PC9yZWNvcmQ+PC9DaXRl
PjwvRW5kTm90ZT5=
</w:fldData>
              </w:fldChar>
            </w:r>
            <w:r w:rsidRPr="00FF45B3">
              <w:rPr>
                <w:sz w:val="20"/>
                <w:szCs w:val="20"/>
              </w:rPr>
              <w:instrText xml:space="preserve"> ADDIN EN.JS.CITE </w:instrText>
            </w:r>
            <w:r w:rsidRPr="00FF45B3">
              <w:rPr>
                <w:sz w:val="20"/>
                <w:szCs w:val="20"/>
              </w:rPr>
            </w:r>
            <w:r w:rsidRPr="00FF45B3">
              <w:rPr>
                <w:sz w:val="20"/>
                <w:szCs w:val="20"/>
              </w:rPr>
              <w:fldChar w:fldCharType="separate"/>
            </w:r>
            <w:r w:rsidRPr="00FF45B3">
              <w:rPr>
                <w:noProof/>
                <w:sz w:val="20"/>
                <w:szCs w:val="20"/>
              </w:rPr>
              <w:t>(Beichert et al. 2023)</w:t>
            </w:r>
            <w:r w:rsidRPr="00FF45B3">
              <w:rPr>
                <w:sz w:val="20"/>
                <w:szCs w:val="20"/>
              </w:rPr>
              <w:fldChar w:fldCharType="end"/>
            </w:r>
            <w:r w:rsidRPr="00FF45B3">
              <w:rPr>
                <w:sz w:val="20"/>
                <w:szCs w:val="20"/>
                <w:lang w:val="en-GB"/>
              </w:rPr>
              <w:t>.</w:t>
            </w:r>
          </w:p>
        </w:tc>
        <w:tc>
          <w:tcPr>
            <w:tcW w:w="379" w:type="pct"/>
            <w:tcBorders>
              <w:top w:val="single" w:sz="4" w:space="0" w:color="auto"/>
              <w:bottom w:val="single" w:sz="4" w:space="0" w:color="auto"/>
            </w:tcBorders>
            <w:vAlign w:val="center"/>
          </w:tcPr>
          <w:p w14:paraId="4C1AE65F" w14:textId="77777777" w:rsidR="002753BB" w:rsidRPr="00FF45B3" w:rsidRDefault="002753BB" w:rsidP="00E8299B">
            <w:pPr>
              <w:rPr>
                <w:sz w:val="20"/>
                <w:szCs w:val="20"/>
              </w:rPr>
            </w:pPr>
            <w:r w:rsidRPr="00FF45B3">
              <w:rPr>
                <w:sz w:val="20"/>
                <w:szCs w:val="20"/>
              </w:rPr>
              <w:t>0.06%</w:t>
            </w:r>
          </w:p>
        </w:tc>
      </w:tr>
    </w:tbl>
    <w:p w14:paraId="31E80DEF" w14:textId="77777777" w:rsidR="002753BB" w:rsidRPr="00FF45B3" w:rsidRDefault="002753BB" w:rsidP="002753BB">
      <w:pPr>
        <w:rPr>
          <w:sz w:val="20"/>
          <w:szCs w:val="20"/>
        </w:rPr>
      </w:pPr>
      <w:r w:rsidRPr="00FF45B3">
        <w:rPr>
          <w:sz w:val="20"/>
          <w:szCs w:val="20"/>
        </w:rPr>
        <w:t>Note: Coverage ratio is the percentage of variables within a dataset that fall into a particular category.</w:t>
      </w:r>
    </w:p>
    <w:p w14:paraId="2E6B6444" w14:textId="77777777" w:rsidR="002753BB" w:rsidRPr="00FF45B3" w:rsidRDefault="002753BB" w:rsidP="002753BB"/>
    <w:p w14:paraId="68F24165" w14:textId="77777777" w:rsidR="002753BB" w:rsidRPr="00FF45B3" w:rsidRDefault="002753BB" w:rsidP="002753BB">
      <w:pPr>
        <w:sectPr w:rsidR="002753BB" w:rsidRPr="00FF45B3" w:rsidSect="002753BB">
          <w:headerReference w:type="even" r:id="rId12"/>
          <w:headerReference w:type="default" r:id="rId13"/>
          <w:footerReference w:type="even" r:id="rId14"/>
          <w:footerReference w:type="default" r:id="rId15"/>
          <w:headerReference w:type="first" r:id="rId16"/>
          <w:footerReference w:type="first" r:id="rId17"/>
          <w:pgSz w:w="16838" w:h="11906" w:orient="landscape"/>
          <w:pgMar w:top="1440" w:right="1440" w:bottom="1440" w:left="1440" w:header="708" w:footer="708" w:gutter="0"/>
          <w:cols w:space="708"/>
          <w:docGrid w:linePitch="360"/>
        </w:sectPr>
      </w:pPr>
    </w:p>
    <w:p w14:paraId="30C39E7A" w14:textId="77777777" w:rsidR="002753BB" w:rsidRPr="00FF45B3" w:rsidRDefault="002753BB" w:rsidP="002753BB">
      <w:pPr>
        <w:pStyle w:val="Caption"/>
        <w:keepNext/>
      </w:pPr>
      <w:r w:rsidRPr="00FF45B3">
        <w:lastRenderedPageBreak/>
        <w:t>Web Appendix B Funnel plots for effect sizes of marketing outcomes</w:t>
      </w:r>
    </w:p>
    <w:p w14:paraId="5BA37F8B" w14:textId="77777777" w:rsidR="002753BB" w:rsidRPr="00FF45B3" w:rsidRDefault="002753BB" w:rsidP="002753BB"/>
    <w:p w14:paraId="2A60CD71" w14:textId="77777777" w:rsidR="002753BB" w:rsidRPr="00FF45B3" w:rsidRDefault="002753BB" w:rsidP="002753BB">
      <w:r w:rsidRPr="00FF45B3">
        <w:t>Panel A: Funnel plot for non-transactional outcomes</w:t>
      </w:r>
    </w:p>
    <w:p w14:paraId="5EB628A3" w14:textId="77777777" w:rsidR="002753BB" w:rsidRPr="00FF45B3" w:rsidRDefault="002753BB" w:rsidP="002753BB">
      <w:r w:rsidRPr="00FF45B3">
        <w:rPr>
          <w:noProof/>
          <w:lang w:val="en-GB" w:eastAsia="en-GB"/>
        </w:rPr>
        <w:drawing>
          <wp:inline distT="0" distB="0" distL="0" distR="0" wp14:anchorId="3668CACF" wp14:editId="6D393F9D">
            <wp:extent cx="5731510" cy="3439160"/>
            <wp:effectExtent l="0" t="0" r="0" b="2540"/>
            <wp:docPr id="1343298223" name="Picture 134329822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343298223" name=""/>
                    <pic:cNvPicPr/>
                  </pic:nvPicPr>
                  <pic:blipFill>
                    <a:blip r:embed="rId18"/>
                    <a:stretch>
                      <a:fillRect/>
                    </a:stretch>
                  </pic:blipFill>
                  <pic:spPr>
                    <a:xfrm>
                      <a:off x="0" y="0"/>
                      <a:ext cx="5731510" cy="3439160"/>
                    </a:xfrm>
                    <a:prstGeom prst="rect">
                      <a:avLst/>
                    </a:prstGeom>
                  </pic:spPr>
                </pic:pic>
              </a:graphicData>
            </a:graphic>
          </wp:inline>
        </w:drawing>
      </w:r>
    </w:p>
    <w:p w14:paraId="0D41E516" w14:textId="77777777" w:rsidR="002753BB" w:rsidRPr="00FF45B3" w:rsidRDefault="002753BB" w:rsidP="002753BB">
      <w:r w:rsidRPr="00FF45B3">
        <w:t>Panel B: Funnel plot for transactional outcomes</w:t>
      </w:r>
    </w:p>
    <w:p w14:paraId="33FE37BD" w14:textId="77777777" w:rsidR="002753BB" w:rsidRPr="00FF45B3" w:rsidRDefault="002753BB" w:rsidP="002753BB">
      <w:pPr>
        <w:rPr>
          <w:b/>
          <w:bCs/>
        </w:rPr>
      </w:pPr>
      <w:r w:rsidRPr="00FF45B3">
        <w:rPr>
          <w:b/>
          <w:noProof/>
          <w:lang w:val="en-GB" w:eastAsia="en-GB"/>
        </w:rPr>
        <w:drawing>
          <wp:inline distT="0" distB="0" distL="0" distR="0" wp14:anchorId="484A50C3" wp14:editId="660923E0">
            <wp:extent cx="5731510" cy="3439160"/>
            <wp:effectExtent l="0" t="0" r="0" b="2540"/>
            <wp:docPr id="65386431" name="Picture 6538643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5386431" name=""/>
                    <pic:cNvPicPr/>
                  </pic:nvPicPr>
                  <pic:blipFill>
                    <a:blip r:embed="rId19"/>
                    <a:stretch>
                      <a:fillRect/>
                    </a:stretch>
                  </pic:blipFill>
                  <pic:spPr>
                    <a:xfrm>
                      <a:off x="0" y="0"/>
                      <a:ext cx="5731510" cy="3439160"/>
                    </a:xfrm>
                    <a:prstGeom prst="rect">
                      <a:avLst/>
                    </a:prstGeom>
                  </pic:spPr>
                </pic:pic>
              </a:graphicData>
            </a:graphic>
          </wp:inline>
        </w:drawing>
      </w:r>
    </w:p>
    <w:p w14:paraId="3AAD10B9" w14:textId="7A8FFB92" w:rsidR="002753BB" w:rsidRPr="00FF45B3" w:rsidRDefault="002753BB" w:rsidP="002753BB">
      <w:pPr>
        <w:rPr>
          <w:sz w:val="20"/>
          <w:szCs w:val="20"/>
        </w:rPr>
      </w:pPr>
      <w:r w:rsidRPr="00FF45B3">
        <w:rPr>
          <w:sz w:val="20"/>
          <w:szCs w:val="20"/>
        </w:rPr>
        <w:t>Note: No additional effect sizes were included in the funnel plots displayed in panels A and B using the trim-and-fill method. The effect sizes are Fisher-z transformed effect sizes.</w:t>
      </w:r>
    </w:p>
    <w:p w14:paraId="1C67527D" w14:textId="77777777" w:rsidR="002753BB" w:rsidRPr="00FF45B3" w:rsidRDefault="002753BB" w:rsidP="002753BB">
      <w:pPr>
        <w:rPr>
          <w:b/>
          <w:bCs/>
        </w:rPr>
      </w:pPr>
    </w:p>
    <w:p w14:paraId="42D4519D" w14:textId="77777777" w:rsidR="002753BB" w:rsidRPr="00FF45B3" w:rsidRDefault="002753BB" w:rsidP="002753BB">
      <w:pPr>
        <w:rPr>
          <w:b/>
          <w:bCs/>
        </w:rPr>
        <w:sectPr w:rsidR="002753BB" w:rsidRPr="00FF45B3" w:rsidSect="002753BB">
          <w:pgSz w:w="11906" w:h="16838"/>
          <w:pgMar w:top="1440" w:right="1440" w:bottom="1440" w:left="1440" w:header="708" w:footer="708" w:gutter="0"/>
          <w:cols w:space="708"/>
          <w:docGrid w:linePitch="360"/>
        </w:sectPr>
      </w:pPr>
    </w:p>
    <w:p w14:paraId="664BC375" w14:textId="77777777" w:rsidR="002753BB" w:rsidRPr="00FF45B3" w:rsidRDefault="002753BB" w:rsidP="002753BB">
      <w:pPr>
        <w:pStyle w:val="Caption"/>
        <w:keepNext/>
      </w:pPr>
      <w:r w:rsidRPr="00FF45B3">
        <w:lastRenderedPageBreak/>
        <w:t>Web Appendix C Results of effect size integration for marketing outcomes (without outliers)</w:t>
      </w:r>
    </w:p>
    <w:p w14:paraId="03964E07" w14:textId="77777777" w:rsidR="002753BB" w:rsidRPr="00FF45B3" w:rsidRDefault="002753BB" w:rsidP="002753BB"/>
    <w:tbl>
      <w:tblPr>
        <w:tblW w:w="5000" w:type="pct"/>
        <w:tblBorders>
          <w:top w:val="single" w:sz="4" w:space="0" w:color="auto"/>
          <w:bottom w:val="single" w:sz="4" w:space="0" w:color="auto"/>
        </w:tblBorders>
        <w:tblLayout w:type="fixed"/>
        <w:tblCellMar>
          <w:left w:w="0" w:type="dxa"/>
          <w:right w:w="0" w:type="dxa"/>
        </w:tblCellMar>
        <w:tblLook w:val="04A0" w:firstRow="1" w:lastRow="0" w:firstColumn="1" w:lastColumn="0" w:noHBand="0" w:noVBand="1"/>
      </w:tblPr>
      <w:tblGrid>
        <w:gridCol w:w="4141"/>
        <w:gridCol w:w="540"/>
        <w:gridCol w:w="684"/>
        <w:gridCol w:w="610"/>
        <w:gridCol w:w="610"/>
        <w:gridCol w:w="610"/>
        <w:gridCol w:w="634"/>
        <w:gridCol w:w="587"/>
        <w:gridCol w:w="610"/>
      </w:tblGrid>
      <w:tr w:rsidR="002753BB" w:rsidRPr="00FF45B3" w:rsidDel="001461E3" w14:paraId="254B4DA1" w14:textId="77777777" w:rsidTr="00E8299B">
        <w:trPr>
          <w:trHeight w:val="70"/>
          <w:tblHeader/>
        </w:trPr>
        <w:tc>
          <w:tcPr>
            <w:tcW w:w="2294" w:type="pct"/>
            <w:tcBorders>
              <w:top w:val="single" w:sz="4" w:space="0" w:color="auto"/>
              <w:bottom w:val="single" w:sz="4" w:space="0" w:color="auto"/>
            </w:tcBorders>
            <w:shd w:val="clear" w:color="auto" w:fill="auto"/>
            <w:vAlign w:val="bottom"/>
          </w:tcPr>
          <w:p w14:paraId="383C12F3" w14:textId="77777777" w:rsidR="002753BB" w:rsidRPr="00FF45B3" w:rsidDel="001461E3" w:rsidRDefault="002753BB" w:rsidP="00E8299B">
            <w:pPr>
              <w:rPr>
                <w:b/>
                <w:bCs/>
                <w:sz w:val="18"/>
                <w:szCs w:val="18"/>
              </w:rPr>
            </w:pPr>
            <w:r w:rsidRPr="00FF45B3" w:rsidDel="001461E3">
              <w:rPr>
                <w:b/>
                <w:bCs/>
                <w:sz w:val="18"/>
                <w:szCs w:val="18"/>
              </w:rPr>
              <w:t>Relationship</w:t>
            </w:r>
          </w:p>
        </w:tc>
        <w:tc>
          <w:tcPr>
            <w:tcW w:w="299" w:type="pct"/>
            <w:tcBorders>
              <w:top w:val="single" w:sz="4" w:space="0" w:color="auto"/>
              <w:bottom w:val="single" w:sz="4" w:space="0" w:color="auto"/>
            </w:tcBorders>
            <w:shd w:val="clear" w:color="auto" w:fill="auto"/>
            <w:vAlign w:val="bottom"/>
          </w:tcPr>
          <w:p w14:paraId="73AFB4CA" w14:textId="77777777" w:rsidR="002753BB" w:rsidRPr="00FF45B3" w:rsidDel="001461E3" w:rsidRDefault="002753BB" w:rsidP="00E8299B">
            <w:pPr>
              <w:jc w:val="center"/>
              <w:rPr>
                <w:b/>
                <w:bCs/>
                <w:sz w:val="18"/>
                <w:szCs w:val="18"/>
              </w:rPr>
            </w:pPr>
            <w:r w:rsidRPr="00FF45B3" w:rsidDel="001461E3">
              <w:rPr>
                <w:b/>
                <w:bCs/>
                <w:sz w:val="18"/>
                <w:szCs w:val="18"/>
              </w:rPr>
              <w:t>k</w:t>
            </w:r>
          </w:p>
        </w:tc>
        <w:tc>
          <w:tcPr>
            <w:tcW w:w="379" w:type="pct"/>
            <w:tcBorders>
              <w:top w:val="single" w:sz="4" w:space="0" w:color="auto"/>
              <w:bottom w:val="single" w:sz="4" w:space="0" w:color="auto"/>
            </w:tcBorders>
            <w:shd w:val="clear" w:color="auto" w:fill="auto"/>
            <w:vAlign w:val="bottom"/>
          </w:tcPr>
          <w:p w14:paraId="36B79249" w14:textId="77777777" w:rsidR="002753BB" w:rsidRPr="00FF45B3" w:rsidDel="001461E3" w:rsidRDefault="002753BB" w:rsidP="00E8299B">
            <w:pPr>
              <w:jc w:val="center"/>
              <w:rPr>
                <w:b/>
                <w:bCs/>
                <w:sz w:val="18"/>
                <w:szCs w:val="18"/>
              </w:rPr>
            </w:pPr>
            <w:r w:rsidRPr="00FF45B3" w:rsidDel="001461E3">
              <w:rPr>
                <w:b/>
                <w:bCs/>
                <w:sz w:val="18"/>
                <w:szCs w:val="18"/>
              </w:rPr>
              <w:t>N</w:t>
            </w:r>
          </w:p>
        </w:tc>
        <w:tc>
          <w:tcPr>
            <w:tcW w:w="338" w:type="pct"/>
            <w:tcBorders>
              <w:top w:val="single" w:sz="4" w:space="0" w:color="auto"/>
              <w:bottom w:val="single" w:sz="4" w:space="0" w:color="auto"/>
            </w:tcBorders>
            <w:shd w:val="clear" w:color="auto" w:fill="auto"/>
            <w:vAlign w:val="bottom"/>
          </w:tcPr>
          <w:p w14:paraId="3B73B963" w14:textId="77777777" w:rsidR="002753BB" w:rsidRPr="00FF45B3" w:rsidDel="001461E3" w:rsidRDefault="002753BB" w:rsidP="00E8299B">
            <w:pPr>
              <w:jc w:val="center"/>
              <w:rPr>
                <w:b/>
                <w:bCs/>
                <w:sz w:val="18"/>
                <w:szCs w:val="18"/>
              </w:rPr>
            </w:pPr>
            <w:proofErr w:type="spellStart"/>
            <w:r w:rsidRPr="00FF45B3" w:rsidDel="001461E3">
              <w:rPr>
                <w:b/>
                <w:bCs/>
                <w:sz w:val="18"/>
                <w:szCs w:val="18"/>
              </w:rPr>
              <w:t>rcw</w:t>
            </w:r>
            <w:proofErr w:type="spellEnd"/>
          </w:p>
        </w:tc>
        <w:tc>
          <w:tcPr>
            <w:tcW w:w="338" w:type="pct"/>
            <w:tcBorders>
              <w:top w:val="single" w:sz="4" w:space="0" w:color="auto"/>
              <w:bottom w:val="single" w:sz="4" w:space="0" w:color="auto"/>
            </w:tcBorders>
            <w:shd w:val="clear" w:color="auto" w:fill="auto"/>
            <w:vAlign w:val="bottom"/>
          </w:tcPr>
          <w:p w14:paraId="619BCDA6" w14:textId="77777777" w:rsidR="002753BB" w:rsidRPr="00FF45B3" w:rsidDel="001461E3" w:rsidRDefault="002753BB" w:rsidP="00E8299B">
            <w:pPr>
              <w:jc w:val="center"/>
              <w:rPr>
                <w:b/>
                <w:bCs/>
                <w:sz w:val="18"/>
                <w:szCs w:val="18"/>
              </w:rPr>
            </w:pPr>
            <w:r w:rsidRPr="00FF45B3" w:rsidDel="001461E3">
              <w:rPr>
                <w:b/>
                <w:bCs/>
                <w:sz w:val="18"/>
                <w:szCs w:val="18"/>
              </w:rPr>
              <w:t>CI</w:t>
            </w:r>
            <w:r w:rsidRPr="00FF45B3" w:rsidDel="001461E3">
              <w:rPr>
                <w:b/>
                <w:bCs/>
                <w:sz w:val="18"/>
                <w:szCs w:val="18"/>
                <w:vertAlign w:val="subscript"/>
              </w:rPr>
              <w:t>95‒</w:t>
            </w:r>
          </w:p>
        </w:tc>
        <w:tc>
          <w:tcPr>
            <w:tcW w:w="338" w:type="pct"/>
            <w:tcBorders>
              <w:top w:val="single" w:sz="4" w:space="0" w:color="auto"/>
              <w:bottom w:val="single" w:sz="4" w:space="0" w:color="auto"/>
            </w:tcBorders>
            <w:shd w:val="clear" w:color="auto" w:fill="auto"/>
            <w:vAlign w:val="bottom"/>
          </w:tcPr>
          <w:p w14:paraId="312D4C78" w14:textId="77777777" w:rsidR="002753BB" w:rsidRPr="00FF45B3" w:rsidDel="001461E3" w:rsidRDefault="002753BB" w:rsidP="00E8299B">
            <w:pPr>
              <w:jc w:val="center"/>
              <w:rPr>
                <w:b/>
                <w:bCs/>
                <w:sz w:val="18"/>
                <w:szCs w:val="18"/>
              </w:rPr>
            </w:pPr>
            <w:r w:rsidRPr="00FF45B3" w:rsidDel="001461E3">
              <w:rPr>
                <w:b/>
                <w:bCs/>
                <w:sz w:val="18"/>
                <w:szCs w:val="18"/>
              </w:rPr>
              <w:t>CI</w:t>
            </w:r>
            <w:r w:rsidRPr="00FF45B3" w:rsidDel="001461E3">
              <w:rPr>
                <w:b/>
                <w:bCs/>
                <w:sz w:val="18"/>
                <w:szCs w:val="18"/>
                <w:vertAlign w:val="subscript"/>
              </w:rPr>
              <w:t>95+</w:t>
            </w:r>
          </w:p>
        </w:tc>
        <w:tc>
          <w:tcPr>
            <w:tcW w:w="351" w:type="pct"/>
            <w:tcBorders>
              <w:top w:val="single" w:sz="4" w:space="0" w:color="auto"/>
              <w:bottom w:val="single" w:sz="4" w:space="0" w:color="auto"/>
            </w:tcBorders>
            <w:shd w:val="clear" w:color="auto" w:fill="auto"/>
            <w:vAlign w:val="bottom"/>
          </w:tcPr>
          <w:p w14:paraId="31DB7867" w14:textId="77777777" w:rsidR="002753BB" w:rsidRPr="00FF45B3" w:rsidDel="001461E3" w:rsidRDefault="002753BB" w:rsidP="00E8299B">
            <w:pPr>
              <w:jc w:val="center"/>
              <w:rPr>
                <w:b/>
                <w:bCs/>
                <w:sz w:val="18"/>
                <w:szCs w:val="18"/>
              </w:rPr>
            </w:pPr>
            <w:r w:rsidRPr="00FF45B3" w:rsidDel="001461E3">
              <w:rPr>
                <w:b/>
                <w:bCs/>
                <w:sz w:val="18"/>
                <w:szCs w:val="18"/>
              </w:rPr>
              <w:t>Q</w:t>
            </w:r>
          </w:p>
        </w:tc>
        <w:tc>
          <w:tcPr>
            <w:tcW w:w="325" w:type="pct"/>
            <w:tcBorders>
              <w:top w:val="single" w:sz="4" w:space="0" w:color="auto"/>
              <w:bottom w:val="single" w:sz="4" w:space="0" w:color="auto"/>
            </w:tcBorders>
            <w:shd w:val="clear" w:color="auto" w:fill="auto"/>
            <w:vAlign w:val="bottom"/>
          </w:tcPr>
          <w:p w14:paraId="4BA6D4F8" w14:textId="77777777" w:rsidR="002753BB" w:rsidRPr="00FF45B3" w:rsidDel="001461E3" w:rsidRDefault="002753BB" w:rsidP="00E8299B">
            <w:pPr>
              <w:jc w:val="center"/>
              <w:rPr>
                <w:b/>
                <w:bCs/>
                <w:sz w:val="18"/>
                <w:szCs w:val="18"/>
              </w:rPr>
            </w:pPr>
            <w:r w:rsidRPr="00FF45B3" w:rsidDel="001461E3">
              <w:rPr>
                <w:b/>
                <w:bCs/>
                <w:sz w:val="18"/>
                <w:szCs w:val="18"/>
              </w:rPr>
              <w:t>I</w:t>
            </w:r>
            <w:r w:rsidRPr="00FF45B3" w:rsidDel="001461E3">
              <w:rPr>
                <w:b/>
                <w:bCs/>
                <w:sz w:val="18"/>
                <w:szCs w:val="18"/>
                <w:vertAlign w:val="superscript"/>
              </w:rPr>
              <w:t>2</w:t>
            </w:r>
          </w:p>
        </w:tc>
        <w:tc>
          <w:tcPr>
            <w:tcW w:w="338" w:type="pct"/>
            <w:tcBorders>
              <w:top w:val="single" w:sz="4" w:space="0" w:color="auto"/>
              <w:bottom w:val="single" w:sz="4" w:space="0" w:color="auto"/>
            </w:tcBorders>
            <w:shd w:val="clear" w:color="auto" w:fill="auto"/>
            <w:vAlign w:val="bottom"/>
          </w:tcPr>
          <w:p w14:paraId="5A4507DB" w14:textId="77777777" w:rsidR="002753BB" w:rsidRPr="00FF45B3" w:rsidDel="001461E3" w:rsidRDefault="002753BB" w:rsidP="00E8299B">
            <w:pPr>
              <w:jc w:val="center"/>
              <w:rPr>
                <w:b/>
                <w:bCs/>
                <w:sz w:val="18"/>
                <w:szCs w:val="18"/>
              </w:rPr>
            </w:pPr>
            <w:r w:rsidRPr="00FF45B3" w:rsidDel="001461E3">
              <w:rPr>
                <w:b/>
                <w:bCs/>
                <w:sz w:val="18"/>
                <w:szCs w:val="18"/>
              </w:rPr>
              <w:t>FSN</w:t>
            </w:r>
          </w:p>
        </w:tc>
      </w:tr>
      <w:tr w:rsidR="002753BB" w:rsidRPr="00FF45B3" w:rsidDel="001461E3" w14:paraId="0E56C727" w14:textId="77777777" w:rsidTr="00E8299B">
        <w:trPr>
          <w:trHeight w:val="108"/>
        </w:trPr>
        <w:tc>
          <w:tcPr>
            <w:tcW w:w="2294" w:type="pct"/>
            <w:tcBorders>
              <w:top w:val="single" w:sz="4" w:space="0" w:color="auto"/>
              <w:bottom w:val="nil"/>
            </w:tcBorders>
            <w:shd w:val="clear" w:color="auto" w:fill="auto"/>
            <w:vAlign w:val="bottom"/>
          </w:tcPr>
          <w:p w14:paraId="54EDD0A2" w14:textId="77777777" w:rsidR="002753BB" w:rsidRPr="00FF45B3" w:rsidDel="001461E3" w:rsidRDefault="002753BB" w:rsidP="00E8299B">
            <w:pPr>
              <w:rPr>
                <w:b/>
                <w:bCs/>
                <w:sz w:val="18"/>
                <w:szCs w:val="18"/>
              </w:rPr>
            </w:pPr>
            <w:r w:rsidRPr="00FF45B3" w:rsidDel="001461E3">
              <w:rPr>
                <w:b/>
                <w:bCs/>
                <w:sz w:val="18"/>
                <w:szCs w:val="18"/>
              </w:rPr>
              <w:t>Post Characteristics</w:t>
            </w:r>
          </w:p>
        </w:tc>
        <w:tc>
          <w:tcPr>
            <w:tcW w:w="299" w:type="pct"/>
            <w:tcBorders>
              <w:top w:val="single" w:sz="4" w:space="0" w:color="auto"/>
              <w:bottom w:val="nil"/>
            </w:tcBorders>
            <w:shd w:val="clear" w:color="auto" w:fill="auto"/>
            <w:vAlign w:val="bottom"/>
          </w:tcPr>
          <w:p w14:paraId="4269CB11" w14:textId="77777777" w:rsidR="002753BB" w:rsidRPr="00FF45B3" w:rsidDel="001461E3" w:rsidRDefault="002753BB" w:rsidP="00E8299B">
            <w:pPr>
              <w:jc w:val="center"/>
              <w:rPr>
                <w:sz w:val="18"/>
                <w:szCs w:val="18"/>
              </w:rPr>
            </w:pPr>
          </w:p>
        </w:tc>
        <w:tc>
          <w:tcPr>
            <w:tcW w:w="379" w:type="pct"/>
            <w:tcBorders>
              <w:top w:val="single" w:sz="4" w:space="0" w:color="auto"/>
              <w:bottom w:val="nil"/>
            </w:tcBorders>
            <w:shd w:val="clear" w:color="auto" w:fill="auto"/>
            <w:vAlign w:val="bottom"/>
          </w:tcPr>
          <w:p w14:paraId="6FA01A73"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vAlign w:val="bottom"/>
          </w:tcPr>
          <w:p w14:paraId="6C238E5C"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vAlign w:val="bottom"/>
          </w:tcPr>
          <w:p w14:paraId="2B193E82"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vAlign w:val="bottom"/>
          </w:tcPr>
          <w:p w14:paraId="027FC80A" w14:textId="77777777" w:rsidR="002753BB" w:rsidRPr="00FF45B3" w:rsidDel="001461E3" w:rsidRDefault="002753BB" w:rsidP="00E8299B">
            <w:pPr>
              <w:jc w:val="center"/>
              <w:rPr>
                <w:sz w:val="18"/>
                <w:szCs w:val="18"/>
              </w:rPr>
            </w:pPr>
          </w:p>
        </w:tc>
        <w:tc>
          <w:tcPr>
            <w:tcW w:w="351" w:type="pct"/>
            <w:tcBorders>
              <w:top w:val="single" w:sz="4" w:space="0" w:color="auto"/>
              <w:bottom w:val="nil"/>
            </w:tcBorders>
            <w:shd w:val="clear" w:color="auto" w:fill="auto"/>
            <w:vAlign w:val="bottom"/>
          </w:tcPr>
          <w:p w14:paraId="7B29CDB1" w14:textId="77777777" w:rsidR="002753BB" w:rsidRPr="00FF45B3" w:rsidDel="001461E3" w:rsidRDefault="002753BB" w:rsidP="00E8299B">
            <w:pPr>
              <w:jc w:val="center"/>
              <w:rPr>
                <w:sz w:val="18"/>
                <w:szCs w:val="18"/>
              </w:rPr>
            </w:pPr>
          </w:p>
        </w:tc>
        <w:tc>
          <w:tcPr>
            <w:tcW w:w="325" w:type="pct"/>
            <w:tcBorders>
              <w:top w:val="single" w:sz="4" w:space="0" w:color="auto"/>
              <w:bottom w:val="nil"/>
            </w:tcBorders>
            <w:shd w:val="clear" w:color="auto" w:fill="auto"/>
            <w:vAlign w:val="bottom"/>
          </w:tcPr>
          <w:p w14:paraId="0DC50A00"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vAlign w:val="bottom"/>
          </w:tcPr>
          <w:p w14:paraId="5B1D4E6E" w14:textId="77777777" w:rsidR="002753BB" w:rsidRPr="00FF45B3" w:rsidDel="001461E3" w:rsidRDefault="002753BB" w:rsidP="00E8299B">
            <w:pPr>
              <w:jc w:val="center"/>
              <w:rPr>
                <w:sz w:val="18"/>
                <w:szCs w:val="18"/>
              </w:rPr>
            </w:pPr>
          </w:p>
        </w:tc>
      </w:tr>
      <w:tr w:rsidR="002753BB" w:rsidRPr="00FF45B3" w:rsidDel="001461E3" w14:paraId="6F460050" w14:textId="77777777" w:rsidTr="00E8299B">
        <w:trPr>
          <w:trHeight w:val="62"/>
        </w:trPr>
        <w:tc>
          <w:tcPr>
            <w:tcW w:w="2294" w:type="pct"/>
            <w:tcBorders>
              <w:top w:val="nil"/>
            </w:tcBorders>
            <w:shd w:val="clear" w:color="auto" w:fill="auto"/>
          </w:tcPr>
          <w:p w14:paraId="3222D9F1" w14:textId="77777777" w:rsidR="002753BB" w:rsidRPr="00FF45B3" w:rsidDel="001461E3" w:rsidRDefault="002753BB" w:rsidP="00E8299B">
            <w:pPr>
              <w:rPr>
                <w:sz w:val="18"/>
                <w:szCs w:val="18"/>
              </w:rPr>
            </w:pPr>
            <w:r w:rsidRPr="00FF45B3" w:rsidDel="001461E3">
              <w:rPr>
                <w:sz w:val="18"/>
                <w:szCs w:val="18"/>
              </w:rPr>
              <w:t>Informational value → Attitude</w:t>
            </w:r>
          </w:p>
        </w:tc>
        <w:tc>
          <w:tcPr>
            <w:tcW w:w="299" w:type="pct"/>
            <w:tcBorders>
              <w:top w:val="nil"/>
            </w:tcBorders>
            <w:shd w:val="clear" w:color="auto" w:fill="auto"/>
          </w:tcPr>
          <w:p w14:paraId="7E0FC3EB"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1</w:t>
            </w:r>
          </w:p>
        </w:tc>
        <w:tc>
          <w:tcPr>
            <w:tcW w:w="379" w:type="pct"/>
            <w:tcBorders>
              <w:top w:val="nil"/>
            </w:tcBorders>
            <w:shd w:val="clear" w:color="auto" w:fill="auto"/>
          </w:tcPr>
          <w:p w14:paraId="3DDC189D" w14:textId="77777777" w:rsidR="002753BB" w:rsidRPr="00FF45B3" w:rsidDel="001461E3" w:rsidRDefault="002753BB" w:rsidP="00E8299B">
            <w:pPr>
              <w:jc w:val="center"/>
              <w:rPr>
                <w:sz w:val="18"/>
                <w:szCs w:val="18"/>
              </w:rPr>
            </w:pPr>
            <w:r w:rsidRPr="00FF45B3">
              <w:rPr>
                <w:sz w:val="18"/>
                <w:szCs w:val="18"/>
              </w:rPr>
              <w:t>7560</w:t>
            </w:r>
          </w:p>
        </w:tc>
        <w:tc>
          <w:tcPr>
            <w:tcW w:w="338" w:type="pct"/>
            <w:tcBorders>
              <w:top w:val="nil"/>
            </w:tcBorders>
            <w:shd w:val="clear" w:color="auto" w:fill="auto"/>
          </w:tcPr>
          <w:p w14:paraId="3FA91DD2"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0</w:t>
            </w:r>
            <w:r w:rsidRPr="00FF45B3" w:rsidDel="001461E3">
              <w:rPr>
                <w:sz w:val="18"/>
                <w:szCs w:val="18"/>
              </w:rPr>
              <w:t>**</w:t>
            </w:r>
          </w:p>
        </w:tc>
        <w:tc>
          <w:tcPr>
            <w:tcW w:w="338" w:type="pct"/>
            <w:tcBorders>
              <w:top w:val="nil"/>
            </w:tcBorders>
            <w:shd w:val="clear" w:color="auto" w:fill="auto"/>
          </w:tcPr>
          <w:p w14:paraId="55E9D283"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26</w:t>
            </w:r>
          </w:p>
        </w:tc>
        <w:tc>
          <w:tcPr>
            <w:tcW w:w="338" w:type="pct"/>
            <w:tcBorders>
              <w:top w:val="nil"/>
            </w:tcBorders>
            <w:shd w:val="clear" w:color="auto" w:fill="auto"/>
          </w:tcPr>
          <w:p w14:paraId="063DC189"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2</w:t>
            </w:r>
          </w:p>
        </w:tc>
        <w:tc>
          <w:tcPr>
            <w:tcW w:w="351" w:type="pct"/>
            <w:tcBorders>
              <w:top w:val="nil"/>
            </w:tcBorders>
            <w:shd w:val="clear" w:color="auto" w:fill="auto"/>
          </w:tcPr>
          <w:p w14:paraId="0A36655D" w14:textId="77777777" w:rsidR="002753BB" w:rsidRPr="00FF45B3" w:rsidDel="001461E3" w:rsidRDefault="002753BB" w:rsidP="00E8299B">
            <w:pPr>
              <w:jc w:val="center"/>
              <w:rPr>
                <w:sz w:val="18"/>
                <w:szCs w:val="18"/>
              </w:rPr>
            </w:pPr>
            <w:r w:rsidRPr="00FF45B3">
              <w:rPr>
                <w:sz w:val="18"/>
                <w:szCs w:val="18"/>
              </w:rPr>
              <w:t>630</w:t>
            </w:r>
            <w:r w:rsidRPr="00FF45B3" w:rsidDel="001461E3">
              <w:rPr>
                <w:sz w:val="18"/>
                <w:szCs w:val="18"/>
              </w:rPr>
              <w:t>**</w:t>
            </w:r>
          </w:p>
        </w:tc>
        <w:tc>
          <w:tcPr>
            <w:tcW w:w="325" w:type="pct"/>
            <w:tcBorders>
              <w:top w:val="nil"/>
            </w:tcBorders>
            <w:shd w:val="clear" w:color="auto" w:fill="auto"/>
          </w:tcPr>
          <w:p w14:paraId="63DB43ED"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8</w:t>
            </w:r>
          </w:p>
        </w:tc>
        <w:tc>
          <w:tcPr>
            <w:tcW w:w="338" w:type="pct"/>
            <w:tcBorders>
              <w:top w:val="nil"/>
            </w:tcBorders>
            <w:shd w:val="clear" w:color="auto" w:fill="auto"/>
          </w:tcPr>
          <w:p w14:paraId="6DC9BC34" w14:textId="77777777" w:rsidR="002753BB" w:rsidRPr="00FF45B3" w:rsidDel="001461E3" w:rsidRDefault="002753BB" w:rsidP="00E8299B">
            <w:pPr>
              <w:jc w:val="center"/>
              <w:rPr>
                <w:sz w:val="18"/>
                <w:szCs w:val="18"/>
              </w:rPr>
            </w:pPr>
            <w:r w:rsidRPr="00FF45B3">
              <w:rPr>
                <w:sz w:val="18"/>
                <w:szCs w:val="18"/>
              </w:rPr>
              <w:t>11547</w:t>
            </w:r>
          </w:p>
        </w:tc>
      </w:tr>
      <w:tr w:rsidR="002753BB" w:rsidRPr="00FF45B3" w:rsidDel="001461E3" w14:paraId="677E1060" w14:textId="77777777" w:rsidTr="00E8299B">
        <w:trPr>
          <w:trHeight w:val="62"/>
        </w:trPr>
        <w:tc>
          <w:tcPr>
            <w:tcW w:w="2294" w:type="pct"/>
            <w:shd w:val="clear" w:color="auto" w:fill="auto"/>
          </w:tcPr>
          <w:p w14:paraId="6B86ECC7" w14:textId="77777777" w:rsidR="002753BB" w:rsidRPr="00FF45B3" w:rsidDel="001461E3" w:rsidRDefault="002753BB" w:rsidP="00E8299B">
            <w:pPr>
              <w:rPr>
                <w:sz w:val="18"/>
                <w:szCs w:val="18"/>
              </w:rPr>
            </w:pPr>
            <w:r w:rsidRPr="00FF45B3" w:rsidDel="001461E3">
              <w:rPr>
                <w:sz w:val="18"/>
                <w:szCs w:val="18"/>
              </w:rPr>
              <w:t>Informational value → Behavioral engagement</w:t>
            </w:r>
          </w:p>
        </w:tc>
        <w:tc>
          <w:tcPr>
            <w:tcW w:w="299" w:type="pct"/>
            <w:shd w:val="clear" w:color="auto" w:fill="auto"/>
          </w:tcPr>
          <w:p w14:paraId="323687E7" w14:textId="77777777" w:rsidR="002753BB" w:rsidRPr="00FF45B3" w:rsidDel="001461E3" w:rsidRDefault="002753BB" w:rsidP="00E8299B">
            <w:pPr>
              <w:jc w:val="center"/>
              <w:rPr>
                <w:sz w:val="18"/>
                <w:szCs w:val="18"/>
              </w:rPr>
            </w:pPr>
            <w:r w:rsidRPr="00FF45B3" w:rsidDel="001461E3">
              <w:rPr>
                <w:sz w:val="18"/>
                <w:szCs w:val="18"/>
              </w:rPr>
              <w:t>20</w:t>
            </w:r>
          </w:p>
        </w:tc>
        <w:tc>
          <w:tcPr>
            <w:tcW w:w="379" w:type="pct"/>
            <w:shd w:val="clear" w:color="auto" w:fill="auto"/>
          </w:tcPr>
          <w:p w14:paraId="71087B43" w14:textId="77777777" w:rsidR="002753BB" w:rsidRPr="00FF45B3" w:rsidDel="001461E3" w:rsidRDefault="002753BB" w:rsidP="00E8299B">
            <w:pPr>
              <w:jc w:val="center"/>
              <w:rPr>
                <w:sz w:val="18"/>
                <w:szCs w:val="18"/>
              </w:rPr>
            </w:pPr>
            <w:r w:rsidRPr="00FF45B3">
              <w:rPr>
                <w:sz w:val="18"/>
                <w:szCs w:val="18"/>
              </w:rPr>
              <w:t>10103</w:t>
            </w:r>
          </w:p>
        </w:tc>
        <w:tc>
          <w:tcPr>
            <w:tcW w:w="338" w:type="pct"/>
            <w:shd w:val="clear" w:color="auto" w:fill="auto"/>
          </w:tcPr>
          <w:p w14:paraId="6D6DAB14"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43</w:t>
            </w:r>
            <w:r w:rsidRPr="00FF45B3" w:rsidDel="001461E3">
              <w:rPr>
                <w:sz w:val="18"/>
                <w:szCs w:val="18"/>
              </w:rPr>
              <w:t>**</w:t>
            </w:r>
          </w:p>
        </w:tc>
        <w:tc>
          <w:tcPr>
            <w:tcW w:w="338" w:type="pct"/>
            <w:shd w:val="clear" w:color="auto" w:fill="auto"/>
          </w:tcPr>
          <w:p w14:paraId="23491421"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2</w:t>
            </w:r>
            <w:r w:rsidRPr="00FF45B3" w:rsidDel="001461E3">
              <w:rPr>
                <w:sz w:val="18"/>
                <w:szCs w:val="18"/>
              </w:rPr>
              <w:t>7</w:t>
            </w:r>
          </w:p>
        </w:tc>
        <w:tc>
          <w:tcPr>
            <w:tcW w:w="338" w:type="pct"/>
            <w:shd w:val="clear" w:color="auto" w:fill="auto"/>
          </w:tcPr>
          <w:p w14:paraId="45960530"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56</w:t>
            </w:r>
          </w:p>
        </w:tc>
        <w:tc>
          <w:tcPr>
            <w:tcW w:w="351" w:type="pct"/>
            <w:shd w:val="clear" w:color="auto" w:fill="auto"/>
          </w:tcPr>
          <w:p w14:paraId="2751DC0E" w14:textId="77777777" w:rsidR="002753BB" w:rsidRPr="00FF45B3" w:rsidDel="001461E3" w:rsidRDefault="002753BB" w:rsidP="00E8299B">
            <w:pPr>
              <w:jc w:val="center"/>
              <w:rPr>
                <w:sz w:val="18"/>
                <w:szCs w:val="18"/>
              </w:rPr>
            </w:pPr>
            <w:r w:rsidRPr="00FF45B3">
              <w:rPr>
                <w:sz w:val="18"/>
                <w:szCs w:val="18"/>
              </w:rPr>
              <w:t>1224</w:t>
            </w:r>
            <w:r w:rsidRPr="00FF45B3" w:rsidDel="001461E3">
              <w:rPr>
                <w:sz w:val="18"/>
                <w:szCs w:val="18"/>
              </w:rPr>
              <w:t>**</w:t>
            </w:r>
          </w:p>
        </w:tc>
        <w:tc>
          <w:tcPr>
            <w:tcW w:w="325" w:type="pct"/>
            <w:shd w:val="clear" w:color="auto" w:fill="auto"/>
          </w:tcPr>
          <w:p w14:paraId="0A73C1DB"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9</w:t>
            </w:r>
          </w:p>
        </w:tc>
        <w:tc>
          <w:tcPr>
            <w:tcW w:w="338" w:type="pct"/>
            <w:shd w:val="clear" w:color="auto" w:fill="auto"/>
          </w:tcPr>
          <w:p w14:paraId="15E0ADF3" w14:textId="77777777" w:rsidR="002753BB" w:rsidRPr="00FF45B3" w:rsidDel="001461E3" w:rsidRDefault="002753BB" w:rsidP="00E8299B">
            <w:pPr>
              <w:jc w:val="center"/>
              <w:rPr>
                <w:sz w:val="18"/>
                <w:szCs w:val="18"/>
              </w:rPr>
            </w:pPr>
            <w:r w:rsidRPr="00FF45B3">
              <w:rPr>
                <w:sz w:val="18"/>
                <w:szCs w:val="18"/>
              </w:rPr>
              <w:t>9787</w:t>
            </w:r>
          </w:p>
        </w:tc>
      </w:tr>
      <w:tr w:rsidR="002753BB" w:rsidRPr="00FF45B3" w:rsidDel="001461E3" w14:paraId="38B79B19" w14:textId="77777777" w:rsidTr="00E8299B">
        <w:trPr>
          <w:trHeight w:val="62"/>
        </w:trPr>
        <w:tc>
          <w:tcPr>
            <w:tcW w:w="2294" w:type="pct"/>
            <w:shd w:val="clear" w:color="auto" w:fill="auto"/>
          </w:tcPr>
          <w:p w14:paraId="6A472F8E" w14:textId="77777777" w:rsidR="002753BB" w:rsidRPr="00FF45B3" w:rsidDel="001461E3" w:rsidRDefault="002753BB" w:rsidP="00E8299B">
            <w:pPr>
              <w:rPr>
                <w:sz w:val="18"/>
                <w:szCs w:val="18"/>
              </w:rPr>
            </w:pPr>
            <w:r w:rsidRPr="00FF45B3" w:rsidDel="001461E3">
              <w:rPr>
                <w:sz w:val="18"/>
                <w:szCs w:val="18"/>
              </w:rPr>
              <w:t>Informational value → Purchase intention</w:t>
            </w:r>
          </w:p>
        </w:tc>
        <w:tc>
          <w:tcPr>
            <w:tcW w:w="299" w:type="pct"/>
            <w:shd w:val="clear" w:color="auto" w:fill="auto"/>
          </w:tcPr>
          <w:p w14:paraId="47F83E04"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7</w:t>
            </w:r>
          </w:p>
        </w:tc>
        <w:tc>
          <w:tcPr>
            <w:tcW w:w="379" w:type="pct"/>
            <w:shd w:val="clear" w:color="auto" w:fill="auto"/>
          </w:tcPr>
          <w:p w14:paraId="196FFAB8" w14:textId="77777777" w:rsidR="002753BB" w:rsidRPr="00FF45B3" w:rsidDel="001461E3" w:rsidRDefault="002753BB" w:rsidP="00E8299B">
            <w:pPr>
              <w:jc w:val="center"/>
              <w:rPr>
                <w:sz w:val="18"/>
                <w:szCs w:val="18"/>
              </w:rPr>
            </w:pPr>
            <w:r w:rsidRPr="00FF45B3">
              <w:rPr>
                <w:sz w:val="18"/>
                <w:szCs w:val="18"/>
              </w:rPr>
              <w:t>8950</w:t>
            </w:r>
          </w:p>
        </w:tc>
        <w:tc>
          <w:tcPr>
            <w:tcW w:w="338" w:type="pct"/>
            <w:shd w:val="clear" w:color="auto" w:fill="auto"/>
          </w:tcPr>
          <w:p w14:paraId="77F22175"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5</w:t>
            </w:r>
            <w:r w:rsidRPr="00FF45B3" w:rsidDel="001461E3">
              <w:rPr>
                <w:sz w:val="18"/>
                <w:szCs w:val="18"/>
              </w:rPr>
              <w:t>**</w:t>
            </w:r>
          </w:p>
        </w:tc>
        <w:tc>
          <w:tcPr>
            <w:tcW w:w="338" w:type="pct"/>
            <w:shd w:val="clear" w:color="auto" w:fill="auto"/>
          </w:tcPr>
          <w:p w14:paraId="1EFA83AF"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44</w:t>
            </w:r>
          </w:p>
        </w:tc>
        <w:tc>
          <w:tcPr>
            <w:tcW w:w="338" w:type="pct"/>
            <w:shd w:val="clear" w:color="auto" w:fill="auto"/>
          </w:tcPr>
          <w:p w14:paraId="0B9AA5EC"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4</w:t>
            </w:r>
          </w:p>
        </w:tc>
        <w:tc>
          <w:tcPr>
            <w:tcW w:w="351" w:type="pct"/>
            <w:shd w:val="clear" w:color="auto" w:fill="auto"/>
          </w:tcPr>
          <w:p w14:paraId="46DBFDF0"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006</w:t>
            </w:r>
            <w:r w:rsidRPr="00FF45B3" w:rsidDel="001461E3">
              <w:rPr>
                <w:sz w:val="18"/>
                <w:szCs w:val="18"/>
              </w:rPr>
              <w:t>**</w:t>
            </w:r>
          </w:p>
        </w:tc>
        <w:tc>
          <w:tcPr>
            <w:tcW w:w="325" w:type="pct"/>
            <w:shd w:val="clear" w:color="auto" w:fill="auto"/>
          </w:tcPr>
          <w:p w14:paraId="00A9CAAA"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8</w:t>
            </w:r>
          </w:p>
        </w:tc>
        <w:tc>
          <w:tcPr>
            <w:tcW w:w="338" w:type="pct"/>
            <w:shd w:val="clear" w:color="auto" w:fill="auto"/>
          </w:tcPr>
          <w:p w14:paraId="0CD09382" w14:textId="77777777" w:rsidR="002753BB" w:rsidRPr="00FF45B3" w:rsidDel="001461E3" w:rsidRDefault="002753BB" w:rsidP="00E8299B">
            <w:pPr>
              <w:jc w:val="center"/>
              <w:rPr>
                <w:sz w:val="18"/>
                <w:szCs w:val="18"/>
              </w:rPr>
            </w:pPr>
            <w:r w:rsidRPr="00FF45B3">
              <w:rPr>
                <w:sz w:val="18"/>
                <w:szCs w:val="18"/>
              </w:rPr>
              <w:t>31707</w:t>
            </w:r>
          </w:p>
        </w:tc>
      </w:tr>
      <w:tr w:rsidR="002753BB" w:rsidRPr="00FF45B3" w:rsidDel="001461E3" w14:paraId="0FE3D0FC" w14:textId="77777777" w:rsidTr="00E8299B">
        <w:trPr>
          <w:trHeight w:val="62"/>
        </w:trPr>
        <w:tc>
          <w:tcPr>
            <w:tcW w:w="2294" w:type="pct"/>
            <w:shd w:val="clear" w:color="auto" w:fill="auto"/>
          </w:tcPr>
          <w:p w14:paraId="76C5EE40" w14:textId="77777777" w:rsidR="002753BB" w:rsidRPr="00FF45B3" w:rsidDel="001461E3" w:rsidRDefault="002753BB" w:rsidP="00E8299B">
            <w:pPr>
              <w:rPr>
                <w:sz w:val="18"/>
                <w:szCs w:val="18"/>
              </w:rPr>
            </w:pPr>
            <w:r w:rsidRPr="00FF45B3" w:rsidDel="001461E3">
              <w:rPr>
                <w:sz w:val="18"/>
                <w:szCs w:val="18"/>
              </w:rPr>
              <w:t xml:space="preserve">Informational value → Purchase </w:t>
            </w:r>
            <w:r w:rsidRPr="00FF45B3">
              <w:rPr>
                <w:sz w:val="18"/>
                <w:szCs w:val="18"/>
              </w:rPr>
              <w:t>behavior</w:t>
            </w:r>
          </w:p>
        </w:tc>
        <w:tc>
          <w:tcPr>
            <w:tcW w:w="299" w:type="pct"/>
            <w:shd w:val="clear" w:color="auto" w:fill="auto"/>
          </w:tcPr>
          <w:p w14:paraId="2251FF85" w14:textId="77777777" w:rsidR="002753BB" w:rsidRPr="00FF45B3" w:rsidDel="001461E3" w:rsidRDefault="002753BB" w:rsidP="00E8299B">
            <w:pPr>
              <w:jc w:val="center"/>
              <w:rPr>
                <w:sz w:val="18"/>
                <w:szCs w:val="18"/>
              </w:rPr>
            </w:pPr>
            <w:r w:rsidRPr="00FF45B3">
              <w:rPr>
                <w:sz w:val="18"/>
                <w:szCs w:val="18"/>
              </w:rPr>
              <w:t>5</w:t>
            </w:r>
          </w:p>
        </w:tc>
        <w:tc>
          <w:tcPr>
            <w:tcW w:w="379" w:type="pct"/>
            <w:shd w:val="clear" w:color="auto" w:fill="auto"/>
          </w:tcPr>
          <w:p w14:paraId="3EC444F1" w14:textId="77777777" w:rsidR="002753BB" w:rsidRPr="00FF45B3" w:rsidRDefault="002753BB" w:rsidP="00E8299B">
            <w:pPr>
              <w:jc w:val="center"/>
              <w:rPr>
                <w:sz w:val="18"/>
                <w:szCs w:val="18"/>
              </w:rPr>
            </w:pPr>
            <w:r w:rsidRPr="00FF45B3">
              <w:rPr>
                <w:sz w:val="18"/>
                <w:szCs w:val="18"/>
              </w:rPr>
              <w:t>1845</w:t>
            </w:r>
          </w:p>
        </w:tc>
        <w:tc>
          <w:tcPr>
            <w:tcW w:w="338" w:type="pct"/>
            <w:shd w:val="clear" w:color="auto" w:fill="auto"/>
          </w:tcPr>
          <w:p w14:paraId="0A95B12A" w14:textId="77777777" w:rsidR="002753BB" w:rsidRPr="00FF45B3" w:rsidDel="001461E3" w:rsidRDefault="002753BB" w:rsidP="00E8299B">
            <w:pPr>
              <w:jc w:val="center"/>
              <w:rPr>
                <w:sz w:val="18"/>
                <w:szCs w:val="18"/>
              </w:rPr>
            </w:pPr>
            <w:r w:rsidRPr="00FF45B3">
              <w:rPr>
                <w:sz w:val="18"/>
                <w:szCs w:val="18"/>
              </w:rPr>
              <w:t>.28**</w:t>
            </w:r>
          </w:p>
        </w:tc>
        <w:tc>
          <w:tcPr>
            <w:tcW w:w="338" w:type="pct"/>
            <w:shd w:val="clear" w:color="auto" w:fill="auto"/>
          </w:tcPr>
          <w:p w14:paraId="2BBA430B" w14:textId="77777777" w:rsidR="002753BB" w:rsidRPr="00FF45B3" w:rsidDel="001461E3" w:rsidRDefault="002753BB" w:rsidP="00E8299B">
            <w:pPr>
              <w:jc w:val="center"/>
              <w:rPr>
                <w:sz w:val="18"/>
                <w:szCs w:val="18"/>
              </w:rPr>
            </w:pPr>
            <w:r w:rsidRPr="00FF45B3">
              <w:rPr>
                <w:sz w:val="18"/>
                <w:szCs w:val="18"/>
              </w:rPr>
              <w:t>.22</w:t>
            </w:r>
          </w:p>
        </w:tc>
        <w:tc>
          <w:tcPr>
            <w:tcW w:w="338" w:type="pct"/>
            <w:shd w:val="clear" w:color="auto" w:fill="auto"/>
          </w:tcPr>
          <w:p w14:paraId="23AACBF9" w14:textId="77777777" w:rsidR="002753BB" w:rsidRPr="00FF45B3" w:rsidDel="001461E3" w:rsidRDefault="002753BB" w:rsidP="00E8299B">
            <w:pPr>
              <w:jc w:val="center"/>
              <w:rPr>
                <w:sz w:val="18"/>
                <w:szCs w:val="18"/>
              </w:rPr>
            </w:pPr>
            <w:r w:rsidRPr="00FF45B3">
              <w:rPr>
                <w:sz w:val="18"/>
                <w:szCs w:val="18"/>
              </w:rPr>
              <w:t>.34</w:t>
            </w:r>
          </w:p>
        </w:tc>
        <w:tc>
          <w:tcPr>
            <w:tcW w:w="351" w:type="pct"/>
            <w:shd w:val="clear" w:color="auto" w:fill="auto"/>
          </w:tcPr>
          <w:p w14:paraId="6A5FD42A" w14:textId="77777777" w:rsidR="002753BB" w:rsidRPr="00FF45B3" w:rsidDel="001461E3" w:rsidRDefault="002753BB" w:rsidP="00E8299B">
            <w:pPr>
              <w:jc w:val="center"/>
              <w:rPr>
                <w:sz w:val="18"/>
                <w:szCs w:val="18"/>
              </w:rPr>
            </w:pPr>
            <w:r w:rsidRPr="00FF45B3">
              <w:rPr>
                <w:sz w:val="18"/>
                <w:szCs w:val="18"/>
              </w:rPr>
              <w:t>7**</w:t>
            </w:r>
          </w:p>
        </w:tc>
        <w:tc>
          <w:tcPr>
            <w:tcW w:w="325" w:type="pct"/>
            <w:shd w:val="clear" w:color="auto" w:fill="auto"/>
          </w:tcPr>
          <w:p w14:paraId="795B3EBF" w14:textId="77777777" w:rsidR="002753BB" w:rsidRPr="00FF45B3" w:rsidDel="001461E3" w:rsidRDefault="002753BB" w:rsidP="00E8299B">
            <w:pPr>
              <w:jc w:val="center"/>
              <w:rPr>
                <w:sz w:val="18"/>
                <w:szCs w:val="18"/>
              </w:rPr>
            </w:pPr>
            <w:r w:rsidRPr="00FF45B3">
              <w:rPr>
                <w:sz w:val="18"/>
                <w:szCs w:val="18"/>
              </w:rPr>
              <w:t>45</w:t>
            </w:r>
          </w:p>
        </w:tc>
        <w:tc>
          <w:tcPr>
            <w:tcW w:w="338" w:type="pct"/>
            <w:shd w:val="clear" w:color="auto" w:fill="auto"/>
          </w:tcPr>
          <w:p w14:paraId="3C833061" w14:textId="77777777" w:rsidR="002753BB" w:rsidRPr="00FF45B3" w:rsidRDefault="002753BB" w:rsidP="00E8299B">
            <w:pPr>
              <w:jc w:val="center"/>
              <w:rPr>
                <w:sz w:val="18"/>
                <w:szCs w:val="18"/>
              </w:rPr>
            </w:pPr>
            <w:r w:rsidRPr="00FF45B3">
              <w:rPr>
                <w:sz w:val="18"/>
                <w:szCs w:val="18"/>
              </w:rPr>
              <w:t>264</w:t>
            </w:r>
          </w:p>
        </w:tc>
      </w:tr>
      <w:tr w:rsidR="002753BB" w:rsidRPr="00FF45B3" w:rsidDel="001461E3" w14:paraId="48E09048" w14:textId="77777777" w:rsidTr="00E8299B">
        <w:trPr>
          <w:trHeight w:val="62"/>
        </w:trPr>
        <w:tc>
          <w:tcPr>
            <w:tcW w:w="2294" w:type="pct"/>
            <w:shd w:val="clear" w:color="auto" w:fill="auto"/>
          </w:tcPr>
          <w:p w14:paraId="31D4FB8F" w14:textId="77777777" w:rsidR="002753BB" w:rsidRPr="00FF45B3" w:rsidDel="001461E3" w:rsidRDefault="002753BB" w:rsidP="00E8299B">
            <w:pPr>
              <w:rPr>
                <w:sz w:val="18"/>
                <w:szCs w:val="18"/>
              </w:rPr>
            </w:pPr>
            <w:r w:rsidRPr="00FF45B3" w:rsidDel="001461E3">
              <w:rPr>
                <w:sz w:val="18"/>
                <w:szCs w:val="18"/>
              </w:rPr>
              <w:t xml:space="preserve">Informational value → </w:t>
            </w:r>
            <w:r w:rsidRPr="00FF45B3">
              <w:rPr>
                <w:sz w:val="18"/>
                <w:szCs w:val="18"/>
              </w:rPr>
              <w:t>Sales performance</w:t>
            </w:r>
          </w:p>
        </w:tc>
        <w:tc>
          <w:tcPr>
            <w:tcW w:w="299" w:type="pct"/>
            <w:shd w:val="clear" w:color="auto" w:fill="auto"/>
          </w:tcPr>
          <w:p w14:paraId="52C376A3" w14:textId="77777777" w:rsidR="002753BB" w:rsidRPr="00FF45B3" w:rsidDel="001461E3" w:rsidRDefault="002753BB" w:rsidP="00E8299B">
            <w:pPr>
              <w:jc w:val="center"/>
              <w:rPr>
                <w:sz w:val="18"/>
                <w:szCs w:val="18"/>
              </w:rPr>
            </w:pPr>
            <w:r w:rsidRPr="00FF45B3">
              <w:rPr>
                <w:sz w:val="18"/>
                <w:szCs w:val="18"/>
              </w:rPr>
              <w:t>2</w:t>
            </w:r>
          </w:p>
        </w:tc>
        <w:tc>
          <w:tcPr>
            <w:tcW w:w="379" w:type="pct"/>
            <w:shd w:val="clear" w:color="auto" w:fill="auto"/>
          </w:tcPr>
          <w:p w14:paraId="2FAB3551" w14:textId="77777777" w:rsidR="002753BB" w:rsidRPr="00FF45B3" w:rsidRDefault="002753BB" w:rsidP="00E8299B">
            <w:pPr>
              <w:jc w:val="center"/>
              <w:rPr>
                <w:sz w:val="18"/>
                <w:szCs w:val="18"/>
              </w:rPr>
            </w:pPr>
            <w:r w:rsidRPr="00FF45B3">
              <w:rPr>
                <w:sz w:val="18"/>
                <w:szCs w:val="18"/>
              </w:rPr>
              <w:t>450</w:t>
            </w:r>
          </w:p>
        </w:tc>
        <w:tc>
          <w:tcPr>
            <w:tcW w:w="338" w:type="pct"/>
            <w:shd w:val="clear" w:color="auto" w:fill="auto"/>
          </w:tcPr>
          <w:p w14:paraId="56291FB1" w14:textId="77777777" w:rsidR="002753BB" w:rsidRPr="00FF45B3" w:rsidDel="001461E3" w:rsidRDefault="002753BB" w:rsidP="00E8299B">
            <w:pPr>
              <w:jc w:val="center"/>
              <w:rPr>
                <w:sz w:val="18"/>
                <w:szCs w:val="18"/>
              </w:rPr>
            </w:pPr>
            <w:r w:rsidRPr="00FF45B3">
              <w:rPr>
                <w:sz w:val="18"/>
                <w:szCs w:val="18"/>
              </w:rPr>
              <w:t>.87</w:t>
            </w:r>
          </w:p>
        </w:tc>
        <w:tc>
          <w:tcPr>
            <w:tcW w:w="338" w:type="pct"/>
            <w:shd w:val="clear" w:color="auto" w:fill="auto"/>
          </w:tcPr>
          <w:p w14:paraId="02B1BD25" w14:textId="77777777" w:rsidR="002753BB" w:rsidRPr="00FF45B3" w:rsidDel="001461E3" w:rsidRDefault="002753BB" w:rsidP="00E8299B">
            <w:pPr>
              <w:jc w:val="center"/>
              <w:rPr>
                <w:sz w:val="18"/>
                <w:szCs w:val="18"/>
              </w:rPr>
            </w:pPr>
            <w:r w:rsidRPr="00FF45B3">
              <w:rPr>
                <w:sz w:val="18"/>
                <w:szCs w:val="18"/>
              </w:rPr>
              <w:t>-.84</w:t>
            </w:r>
          </w:p>
        </w:tc>
        <w:tc>
          <w:tcPr>
            <w:tcW w:w="338" w:type="pct"/>
            <w:shd w:val="clear" w:color="auto" w:fill="auto"/>
          </w:tcPr>
          <w:p w14:paraId="77B1E0DF" w14:textId="77777777" w:rsidR="002753BB" w:rsidRPr="00FF45B3" w:rsidDel="001461E3" w:rsidRDefault="002753BB" w:rsidP="00E8299B">
            <w:pPr>
              <w:jc w:val="center"/>
              <w:rPr>
                <w:sz w:val="18"/>
                <w:szCs w:val="18"/>
              </w:rPr>
            </w:pPr>
            <w:r w:rsidRPr="00FF45B3">
              <w:rPr>
                <w:sz w:val="18"/>
                <w:szCs w:val="18"/>
              </w:rPr>
              <w:t>1.00</w:t>
            </w:r>
          </w:p>
        </w:tc>
        <w:tc>
          <w:tcPr>
            <w:tcW w:w="351" w:type="pct"/>
            <w:shd w:val="clear" w:color="auto" w:fill="auto"/>
          </w:tcPr>
          <w:p w14:paraId="7E0CC033" w14:textId="77777777" w:rsidR="002753BB" w:rsidRPr="00FF45B3" w:rsidDel="001461E3" w:rsidRDefault="002753BB" w:rsidP="00E8299B">
            <w:pPr>
              <w:jc w:val="center"/>
              <w:rPr>
                <w:sz w:val="18"/>
                <w:szCs w:val="18"/>
              </w:rPr>
            </w:pPr>
            <w:r w:rsidRPr="00FF45B3">
              <w:rPr>
                <w:sz w:val="18"/>
                <w:szCs w:val="18"/>
              </w:rPr>
              <w:t>739</w:t>
            </w:r>
          </w:p>
        </w:tc>
        <w:tc>
          <w:tcPr>
            <w:tcW w:w="325" w:type="pct"/>
            <w:shd w:val="clear" w:color="auto" w:fill="auto"/>
          </w:tcPr>
          <w:p w14:paraId="4A365897" w14:textId="77777777" w:rsidR="002753BB" w:rsidRPr="00FF45B3" w:rsidDel="001461E3" w:rsidRDefault="002753BB" w:rsidP="00E8299B">
            <w:pPr>
              <w:jc w:val="center"/>
              <w:rPr>
                <w:sz w:val="18"/>
                <w:szCs w:val="18"/>
              </w:rPr>
            </w:pPr>
            <w:r w:rsidRPr="00FF45B3">
              <w:rPr>
                <w:sz w:val="18"/>
                <w:szCs w:val="18"/>
              </w:rPr>
              <w:t>100</w:t>
            </w:r>
          </w:p>
        </w:tc>
        <w:tc>
          <w:tcPr>
            <w:tcW w:w="338" w:type="pct"/>
            <w:shd w:val="clear" w:color="auto" w:fill="auto"/>
          </w:tcPr>
          <w:p w14:paraId="21F180A2" w14:textId="77777777" w:rsidR="002753BB" w:rsidRPr="00FF45B3" w:rsidRDefault="002753BB" w:rsidP="00E8299B">
            <w:pPr>
              <w:jc w:val="center"/>
              <w:rPr>
                <w:sz w:val="18"/>
                <w:szCs w:val="18"/>
              </w:rPr>
            </w:pPr>
            <w:r w:rsidRPr="00FF45B3" w:rsidDel="001461E3">
              <w:rPr>
                <w:sz w:val="18"/>
                <w:szCs w:val="18"/>
              </w:rPr>
              <w:t>—</w:t>
            </w:r>
          </w:p>
        </w:tc>
      </w:tr>
      <w:tr w:rsidR="002753BB" w:rsidRPr="00FF45B3" w:rsidDel="001461E3" w14:paraId="60781216" w14:textId="77777777" w:rsidTr="00E8299B">
        <w:trPr>
          <w:trHeight w:val="62"/>
        </w:trPr>
        <w:tc>
          <w:tcPr>
            <w:tcW w:w="2294" w:type="pct"/>
            <w:shd w:val="clear" w:color="auto" w:fill="auto"/>
          </w:tcPr>
          <w:p w14:paraId="6A0BF44B" w14:textId="77777777" w:rsidR="002753BB" w:rsidRPr="00FF45B3" w:rsidDel="001461E3" w:rsidRDefault="002753BB" w:rsidP="00E8299B">
            <w:pPr>
              <w:rPr>
                <w:sz w:val="18"/>
                <w:szCs w:val="18"/>
              </w:rPr>
            </w:pPr>
            <w:r w:rsidRPr="00FF45B3" w:rsidDel="001461E3">
              <w:rPr>
                <w:sz w:val="18"/>
                <w:szCs w:val="18"/>
              </w:rPr>
              <w:t>Hedonic value → Attitude</w:t>
            </w:r>
          </w:p>
        </w:tc>
        <w:tc>
          <w:tcPr>
            <w:tcW w:w="299" w:type="pct"/>
            <w:shd w:val="clear" w:color="auto" w:fill="auto"/>
          </w:tcPr>
          <w:p w14:paraId="67A7CECA" w14:textId="77777777" w:rsidR="002753BB" w:rsidRPr="00FF45B3" w:rsidDel="001461E3" w:rsidRDefault="002753BB" w:rsidP="00E8299B">
            <w:pPr>
              <w:jc w:val="center"/>
              <w:rPr>
                <w:sz w:val="18"/>
                <w:szCs w:val="18"/>
              </w:rPr>
            </w:pPr>
            <w:r w:rsidRPr="00FF45B3">
              <w:rPr>
                <w:sz w:val="18"/>
                <w:szCs w:val="18"/>
              </w:rPr>
              <w:t>7</w:t>
            </w:r>
          </w:p>
        </w:tc>
        <w:tc>
          <w:tcPr>
            <w:tcW w:w="379" w:type="pct"/>
            <w:shd w:val="clear" w:color="auto" w:fill="auto"/>
          </w:tcPr>
          <w:p w14:paraId="2BB50AA7" w14:textId="77777777" w:rsidR="002753BB" w:rsidRPr="00FF45B3" w:rsidDel="001461E3" w:rsidRDefault="002753BB" w:rsidP="00E8299B">
            <w:pPr>
              <w:jc w:val="center"/>
              <w:rPr>
                <w:sz w:val="18"/>
                <w:szCs w:val="18"/>
              </w:rPr>
            </w:pPr>
            <w:r w:rsidRPr="00FF45B3">
              <w:rPr>
                <w:sz w:val="18"/>
                <w:szCs w:val="18"/>
              </w:rPr>
              <w:t>2332</w:t>
            </w:r>
          </w:p>
        </w:tc>
        <w:tc>
          <w:tcPr>
            <w:tcW w:w="338" w:type="pct"/>
            <w:shd w:val="clear" w:color="auto" w:fill="auto"/>
          </w:tcPr>
          <w:p w14:paraId="5B667864"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8</w:t>
            </w:r>
            <w:r w:rsidRPr="00FF45B3" w:rsidDel="001461E3">
              <w:rPr>
                <w:sz w:val="18"/>
                <w:szCs w:val="18"/>
              </w:rPr>
              <w:t>**</w:t>
            </w:r>
          </w:p>
        </w:tc>
        <w:tc>
          <w:tcPr>
            <w:tcW w:w="338" w:type="pct"/>
            <w:shd w:val="clear" w:color="auto" w:fill="auto"/>
          </w:tcPr>
          <w:p w14:paraId="0525785C"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45</w:t>
            </w:r>
          </w:p>
        </w:tc>
        <w:tc>
          <w:tcPr>
            <w:tcW w:w="338" w:type="pct"/>
            <w:shd w:val="clear" w:color="auto" w:fill="auto"/>
          </w:tcPr>
          <w:p w14:paraId="098727B5"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1</w:t>
            </w:r>
          </w:p>
        </w:tc>
        <w:tc>
          <w:tcPr>
            <w:tcW w:w="351" w:type="pct"/>
            <w:shd w:val="clear" w:color="auto" w:fill="auto"/>
          </w:tcPr>
          <w:p w14:paraId="210B0CC5" w14:textId="77777777" w:rsidR="002753BB" w:rsidRPr="00FF45B3" w:rsidDel="001461E3" w:rsidRDefault="002753BB" w:rsidP="00E8299B">
            <w:pPr>
              <w:jc w:val="center"/>
              <w:rPr>
                <w:sz w:val="18"/>
                <w:szCs w:val="18"/>
              </w:rPr>
            </w:pPr>
            <w:r w:rsidRPr="00FF45B3">
              <w:rPr>
                <w:sz w:val="18"/>
                <w:szCs w:val="18"/>
              </w:rPr>
              <w:t>6</w:t>
            </w:r>
            <w:r w:rsidRPr="00FF45B3" w:rsidDel="001461E3">
              <w:rPr>
                <w:sz w:val="18"/>
                <w:szCs w:val="18"/>
              </w:rPr>
              <w:t>**</w:t>
            </w:r>
          </w:p>
        </w:tc>
        <w:tc>
          <w:tcPr>
            <w:tcW w:w="325" w:type="pct"/>
            <w:shd w:val="clear" w:color="auto" w:fill="auto"/>
          </w:tcPr>
          <w:p w14:paraId="3FF59604" w14:textId="77777777" w:rsidR="002753BB" w:rsidRPr="00FF45B3" w:rsidDel="001461E3" w:rsidRDefault="002753BB" w:rsidP="00E8299B">
            <w:pPr>
              <w:jc w:val="center"/>
              <w:rPr>
                <w:sz w:val="18"/>
                <w:szCs w:val="18"/>
              </w:rPr>
            </w:pPr>
            <w:r w:rsidRPr="00FF45B3">
              <w:rPr>
                <w:sz w:val="18"/>
                <w:szCs w:val="18"/>
              </w:rPr>
              <w:t>0</w:t>
            </w:r>
          </w:p>
        </w:tc>
        <w:tc>
          <w:tcPr>
            <w:tcW w:w="338" w:type="pct"/>
            <w:shd w:val="clear" w:color="auto" w:fill="auto"/>
          </w:tcPr>
          <w:p w14:paraId="4B88F6FC" w14:textId="77777777" w:rsidR="002753BB" w:rsidRPr="00FF45B3" w:rsidDel="001461E3" w:rsidRDefault="002753BB" w:rsidP="00E8299B">
            <w:pPr>
              <w:jc w:val="center"/>
              <w:rPr>
                <w:sz w:val="18"/>
                <w:szCs w:val="18"/>
              </w:rPr>
            </w:pPr>
            <w:r w:rsidRPr="00FF45B3">
              <w:rPr>
                <w:sz w:val="18"/>
                <w:szCs w:val="18"/>
              </w:rPr>
              <w:t>1581</w:t>
            </w:r>
          </w:p>
        </w:tc>
      </w:tr>
      <w:tr w:rsidR="002753BB" w:rsidRPr="00FF45B3" w:rsidDel="001461E3" w14:paraId="3F06B84E" w14:textId="77777777" w:rsidTr="00E8299B">
        <w:trPr>
          <w:trHeight w:val="62"/>
        </w:trPr>
        <w:tc>
          <w:tcPr>
            <w:tcW w:w="2294" w:type="pct"/>
            <w:shd w:val="clear" w:color="auto" w:fill="auto"/>
          </w:tcPr>
          <w:p w14:paraId="795ACF73" w14:textId="77777777" w:rsidR="002753BB" w:rsidRPr="00FF45B3" w:rsidDel="001461E3" w:rsidRDefault="002753BB" w:rsidP="00E8299B">
            <w:pPr>
              <w:rPr>
                <w:sz w:val="18"/>
                <w:szCs w:val="18"/>
              </w:rPr>
            </w:pPr>
            <w:r w:rsidRPr="00FF45B3" w:rsidDel="001461E3">
              <w:rPr>
                <w:sz w:val="18"/>
                <w:szCs w:val="18"/>
              </w:rPr>
              <w:t>Hedonic value → Behavioral engagement</w:t>
            </w:r>
          </w:p>
        </w:tc>
        <w:tc>
          <w:tcPr>
            <w:tcW w:w="299" w:type="pct"/>
            <w:shd w:val="clear" w:color="auto" w:fill="auto"/>
          </w:tcPr>
          <w:p w14:paraId="2BD5597A" w14:textId="77777777" w:rsidR="002753BB" w:rsidRPr="00FF45B3" w:rsidDel="001461E3" w:rsidRDefault="002753BB" w:rsidP="00E8299B">
            <w:pPr>
              <w:jc w:val="center"/>
              <w:rPr>
                <w:sz w:val="18"/>
                <w:szCs w:val="18"/>
              </w:rPr>
            </w:pPr>
            <w:r w:rsidRPr="00FF45B3">
              <w:rPr>
                <w:sz w:val="18"/>
                <w:szCs w:val="18"/>
              </w:rPr>
              <w:t>8</w:t>
            </w:r>
          </w:p>
        </w:tc>
        <w:tc>
          <w:tcPr>
            <w:tcW w:w="379" w:type="pct"/>
            <w:shd w:val="clear" w:color="auto" w:fill="auto"/>
          </w:tcPr>
          <w:p w14:paraId="32D669F9" w14:textId="77777777" w:rsidR="002753BB" w:rsidRPr="00FF45B3" w:rsidDel="001461E3" w:rsidRDefault="002753BB" w:rsidP="00E8299B">
            <w:pPr>
              <w:jc w:val="center"/>
              <w:rPr>
                <w:sz w:val="18"/>
                <w:szCs w:val="18"/>
              </w:rPr>
            </w:pPr>
            <w:r w:rsidRPr="00FF45B3">
              <w:rPr>
                <w:sz w:val="18"/>
                <w:szCs w:val="18"/>
              </w:rPr>
              <w:t>5388</w:t>
            </w:r>
          </w:p>
        </w:tc>
        <w:tc>
          <w:tcPr>
            <w:tcW w:w="338" w:type="pct"/>
            <w:shd w:val="clear" w:color="auto" w:fill="auto"/>
          </w:tcPr>
          <w:p w14:paraId="66AC4853"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36</w:t>
            </w:r>
            <w:r w:rsidRPr="00FF45B3" w:rsidDel="001461E3">
              <w:rPr>
                <w:sz w:val="18"/>
                <w:szCs w:val="18"/>
              </w:rPr>
              <w:t>**</w:t>
            </w:r>
          </w:p>
        </w:tc>
        <w:tc>
          <w:tcPr>
            <w:tcW w:w="338" w:type="pct"/>
            <w:shd w:val="clear" w:color="auto" w:fill="auto"/>
          </w:tcPr>
          <w:p w14:paraId="7A5F944E"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13</w:t>
            </w:r>
          </w:p>
        </w:tc>
        <w:tc>
          <w:tcPr>
            <w:tcW w:w="338" w:type="pct"/>
            <w:shd w:val="clear" w:color="auto" w:fill="auto"/>
          </w:tcPr>
          <w:p w14:paraId="3FC973B7"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5</w:t>
            </w:r>
          </w:p>
        </w:tc>
        <w:tc>
          <w:tcPr>
            <w:tcW w:w="351" w:type="pct"/>
            <w:shd w:val="clear" w:color="auto" w:fill="auto"/>
          </w:tcPr>
          <w:p w14:paraId="2E69053B" w14:textId="77777777" w:rsidR="002753BB" w:rsidRPr="00FF45B3" w:rsidDel="001461E3" w:rsidRDefault="002753BB" w:rsidP="00E8299B">
            <w:pPr>
              <w:jc w:val="center"/>
              <w:rPr>
                <w:sz w:val="18"/>
                <w:szCs w:val="18"/>
              </w:rPr>
            </w:pPr>
            <w:r w:rsidRPr="00FF45B3">
              <w:rPr>
                <w:sz w:val="18"/>
                <w:szCs w:val="18"/>
              </w:rPr>
              <w:t>434</w:t>
            </w:r>
            <w:r w:rsidRPr="00FF45B3" w:rsidDel="001461E3">
              <w:rPr>
                <w:sz w:val="18"/>
                <w:szCs w:val="18"/>
              </w:rPr>
              <w:t>**</w:t>
            </w:r>
          </w:p>
        </w:tc>
        <w:tc>
          <w:tcPr>
            <w:tcW w:w="325" w:type="pct"/>
            <w:shd w:val="clear" w:color="auto" w:fill="auto"/>
          </w:tcPr>
          <w:p w14:paraId="0DFA626E"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9</w:t>
            </w:r>
          </w:p>
        </w:tc>
        <w:tc>
          <w:tcPr>
            <w:tcW w:w="338" w:type="pct"/>
            <w:shd w:val="clear" w:color="auto" w:fill="auto"/>
          </w:tcPr>
          <w:p w14:paraId="599EE010" w14:textId="77777777" w:rsidR="002753BB" w:rsidRPr="00FF45B3" w:rsidDel="001461E3" w:rsidRDefault="002753BB" w:rsidP="00E8299B">
            <w:pPr>
              <w:jc w:val="center"/>
              <w:rPr>
                <w:sz w:val="18"/>
                <w:szCs w:val="18"/>
              </w:rPr>
            </w:pPr>
            <w:r w:rsidRPr="00FF45B3">
              <w:rPr>
                <w:sz w:val="18"/>
                <w:szCs w:val="18"/>
              </w:rPr>
              <w:t>1099</w:t>
            </w:r>
          </w:p>
        </w:tc>
      </w:tr>
      <w:tr w:rsidR="002753BB" w:rsidRPr="00FF45B3" w:rsidDel="001461E3" w14:paraId="0D0BAE5B" w14:textId="77777777" w:rsidTr="00E8299B">
        <w:trPr>
          <w:trHeight w:val="62"/>
        </w:trPr>
        <w:tc>
          <w:tcPr>
            <w:tcW w:w="2294" w:type="pct"/>
            <w:shd w:val="clear" w:color="auto" w:fill="auto"/>
          </w:tcPr>
          <w:p w14:paraId="7FD950CA" w14:textId="77777777" w:rsidR="002753BB" w:rsidRPr="00FF45B3" w:rsidDel="001461E3" w:rsidRDefault="002753BB" w:rsidP="00E8299B">
            <w:pPr>
              <w:rPr>
                <w:sz w:val="18"/>
                <w:szCs w:val="18"/>
              </w:rPr>
            </w:pPr>
            <w:r w:rsidRPr="00FF45B3" w:rsidDel="001461E3">
              <w:rPr>
                <w:sz w:val="18"/>
                <w:szCs w:val="18"/>
              </w:rPr>
              <w:t>Hedonic value → Purchase intention</w:t>
            </w:r>
          </w:p>
        </w:tc>
        <w:tc>
          <w:tcPr>
            <w:tcW w:w="299" w:type="pct"/>
            <w:shd w:val="clear" w:color="auto" w:fill="auto"/>
          </w:tcPr>
          <w:p w14:paraId="4EFD4806" w14:textId="77777777" w:rsidR="002753BB" w:rsidRPr="00FF45B3" w:rsidDel="001461E3" w:rsidRDefault="002753BB" w:rsidP="00E8299B">
            <w:pPr>
              <w:jc w:val="center"/>
              <w:rPr>
                <w:sz w:val="18"/>
                <w:szCs w:val="18"/>
              </w:rPr>
            </w:pPr>
            <w:r w:rsidRPr="00FF45B3">
              <w:rPr>
                <w:sz w:val="18"/>
                <w:szCs w:val="18"/>
              </w:rPr>
              <w:t>9</w:t>
            </w:r>
          </w:p>
        </w:tc>
        <w:tc>
          <w:tcPr>
            <w:tcW w:w="379" w:type="pct"/>
            <w:shd w:val="clear" w:color="auto" w:fill="auto"/>
          </w:tcPr>
          <w:p w14:paraId="65C0E492" w14:textId="77777777" w:rsidR="002753BB" w:rsidRPr="00FF45B3" w:rsidDel="001461E3" w:rsidRDefault="002753BB" w:rsidP="00E8299B">
            <w:pPr>
              <w:jc w:val="center"/>
              <w:rPr>
                <w:sz w:val="18"/>
                <w:szCs w:val="18"/>
              </w:rPr>
            </w:pPr>
            <w:r w:rsidRPr="00FF45B3">
              <w:rPr>
                <w:sz w:val="18"/>
                <w:szCs w:val="18"/>
              </w:rPr>
              <w:t>3365</w:t>
            </w:r>
          </w:p>
        </w:tc>
        <w:tc>
          <w:tcPr>
            <w:tcW w:w="338" w:type="pct"/>
            <w:shd w:val="clear" w:color="auto" w:fill="auto"/>
          </w:tcPr>
          <w:p w14:paraId="340D9F70"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65</w:t>
            </w:r>
            <w:r w:rsidRPr="00FF45B3" w:rsidDel="001461E3">
              <w:rPr>
                <w:sz w:val="18"/>
                <w:szCs w:val="18"/>
              </w:rPr>
              <w:t>**</w:t>
            </w:r>
          </w:p>
        </w:tc>
        <w:tc>
          <w:tcPr>
            <w:tcW w:w="338" w:type="pct"/>
            <w:shd w:val="clear" w:color="auto" w:fill="auto"/>
          </w:tcPr>
          <w:p w14:paraId="09AA62D5"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52</w:t>
            </w:r>
          </w:p>
        </w:tc>
        <w:tc>
          <w:tcPr>
            <w:tcW w:w="338" w:type="pct"/>
            <w:shd w:val="clear" w:color="auto" w:fill="auto"/>
          </w:tcPr>
          <w:p w14:paraId="689E425E"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76</w:t>
            </w:r>
          </w:p>
        </w:tc>
        <w:tc>
          <w:tcPr>
            <w:tcW w:w="351" w:type="pct"/>
            <w:shd w:val="clear" w:color="auto" w:fill="auto"/>
          </w:tcPr>
          <w:p w14:paraId="1A650ACF" w14:textId="77777777" w:rsidR="002753BB" w:rsidRPr="00FF45B3" w:rsidDel="001461E3" w:rsidRDefault="002753BB" w:rsidP="00E8299B">
            <w:pPr>
              <w:jc w:val="center"/>
              <w:rPr>
                <w:sz w:val="18"/>
                <w:szCs w:val="18"/>
              </w:rPr>
            </w:pPr>
            <w:r w:rsidRPr="00FF45B3">
              <w:rPr>
                <w:sz w:val="18"/>
                <w:szCs w:val="18"/>
              </w:rPr>
              <w:t>291</w:t>
            </w:r>
            <w:r w:rsidRPr="00FF45B3" w:rsidDel="001461E3">
              <w:rPr>
                <w:sz w:val="18"/>
                <w:szCs w:val="18"/>
              </w:rPr>
              <w:t>**</w:t>
            </w:r>
          </w:p>
        </w:tc>
        <w:tc>
          <w:tcPr>
            <w:tcW w:w="325" w:type="pct"/>
            <w:shd w:val="clear" w:color="auto" w:fill="auto"/>
          </w:tcPr>
          <w:p w14:paraId="315C67F0"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7</w:t>
            </w:r>
          </w:p>
        </w:tc>
        <w:tc>
          <w:tcPr>
            <w:tcW w:w="338" w:type="pct"/>
            <w:shd w:val="clear" w:color="auto" w:fill="auto"/>
          </w:tcPr>
          <w:p w14:paraId="410C39A1" w14:textId="77777777" w:rsidR="002753BB" w:rsidRPr="00FF45B3" w:rsidDel="001461E3" w:rsidRDefault="002753BB" w:rsidP="00E8299B">
            <w:pPr>
              <w:jc w:val="center"/>
              <w:rPr>
                <w:sz w:val="18"/>
                <w:szCs w:val="18"/>
              </w:rPr>
            </w:pPr>
            <w:r w:rsidRPr="00FF45B3">
              <w:rPr>
                <w:sz w:val="18"/>
                <w:szCs w:val="18"/>
              </w:rPr>
              <w:t>6304</w:t>
            </w:r>
          </w:p>
        </w:tc>
      </w:tr>
      <w:tr w:rsidR="002753BB" w:rsidRPr="00FF45B3" w:rsidDel="001461E3" w14:paraId="761F6B35" w14:textId="77777777" w:rsidTr="00E8299B">
        <w:trPr>
          <w:trHeight w:val="62"/>
        </w:trPr>
        <w:tc>
          <w:tcPr>
            <w:tcW w:w="2294" w:type="pct"/>
            <w:shd w:val="clear" w:color="auto" w:fill="auto"/>
          </w:tcPr>
          <w:p w14:paraId="142C9CDF" w14:textId="77777777" w:rsidR="002753BB" w:rsidRPr="00FF45B3" w:rsidDel="001461E3" w:rsidRDefault="002753BB" w:rsidP="00E8299B">
            <w:pPr>
              <w:rPr>
                <w:sz w:val="18"/>
                <w:szCs w:val="18"/>
              </w:rPr>
            </w:pPr>
            <w:r w:rsidRPr="00FF45B3" w:rsidDel="001461E3">
              <w:rPr>
                <w:sz w:val="18"/>
                <w:szCs w:val="18"/>
              </w:rPr>
              <w:t xml:space="preserve">Hedonic value → Purchase </w:t>
            </w:r>
            <w:r w:rsidRPr="00FF45B3">
              <w:rPr>
                <w:sz w:val="18"/>
                <w:szCs w:val="18"/>
              </w:rPr>
              <w:t>behavior</w:t>
            </w:r>
          </w:p>
        </w:tc>
        <w:tc>
          <w:tcPr>
            <w:tcW w:w="299" w:type="pct"/>
            <w:shd w:val="clear" w:color="auto" w:fill="auto"/>
          </w:tcPr>
          <w:p w14:paraId="0E8AD940" w14:textId="77777777" w:rsidR="002753BB" w:rsidRPr="00FF45B3" w:rsidDel="001461E3" w:rsidRDefault="002753BB" w:rsidP="00E8299B">
            <w:pPr>
              <w:jc w:val="center"/>
              <w:rPr>
                <w:sz w:val="18"/>
                <w:szCs w:val="18"/>
              </w:rPr>
            </w:pPr>
            <w:r w:rsidRPr="00FF45B3">
              <w:rPr>
                <w:sz w:val="18"/>
                <w:szCs w:val="18"/>
              </w:rPr>
              <w:t>3</w:t>
            </w:r>
          </w:p>
        </w:tc>
        <w:tc>
          <w:tcPr>
            <w:tcW w:w="379" w:type="pct"/>
            <w:shd w:val="clear" w:color="auto" w:fill="auto"/>
          </w:tcPr>
          <w:p w14:paraId="7FBD359A" w14:textId="77777777" w:rsidR="002753BB" w:rsidRPr="00FF45B3" w:rsidDel="001461E3" w:rsidRDefault="002753BB" w:rsidP="00E8299B">
            <w:pPr>
              <w:jc w:val="center"/>
              <w:rPr>
                <w:sz w:val="18"/>
                <w:szCs w:val="18"/>
              </w:rPr>
            </w:pPr>
            <w:r w:rsidRPr="00FF45B3">
              <w:rPr>
                <w:sz w:val="18"/>
                <w:szCs w:val="18"/>
              </w:rPr>
              <w:t>1290</w:t>
            </w:r>
          </w:p>
        </w:tc>
        <w:tc>
          <w:tcPr>
            <w:tcW w:w="338" w:type="pct"/>
            <w:shd w:val="clear" w:color="auto" w:fill="auto"/>
          </w:tcPr>
          <w:p w14:paraId="18BE4E7B" w14:textId="77777777" w:rsidR="002753BB" w:rsidRPr="00FF45B3" w:rsidDel="001461E3" w:rsidRDefault="002753BB" w:rsidP="00E8299B">
            <w:pPr>
              <w:jc w:val="center"/>
              <w:rPr>
                <w:sz w:val="18"/>
                <w:szCs w:val="18"/>
              </w:rPr>
            </w:pPr>
            <w:r w:rsidRPr="00FF45B3">
              <w:rPr>
                <w:sz w:val="18"/>
                <w:szCs w:val="18"/>
              </w:rPr>
              <w:t>.42</w:t>
            </w:r>
          </w:p>
        </w:tc>
        <w:tc>
          <w:tcPr>
            <w:tcW w:w="338" w:type="pct"/>
            <w:shd w:val="clear" w:color="auto" w:fill="auto"/>
          </w:tcPr>
          <w:p w14:paraId="57D58FFC" w14:textId="77777777" w:rsidR="002753BB" w:rsidRPr="00FF45B3" w:rsidDel="001461E3" w:rsidRDefault="002753BB" w:rsidP="00E8299B">
            <w:pPr>
              <w:jc w:val="center"/>
              <w:rPr>
                <w:sz w:val="18"/>
                <w:szCs w:val="18"/>
              </w:rPr>
            </w:pPr>
            <w:r w:rsidRPr="00FF45B3">
              <w:rPr>
                <w:sz w:val="18"/>
                <w:szCs w:val="18"/>
              </w:rPr>
              <w:t>-.22</w:t>
            </w:r>
          </w:p>
        </w:tc>
        <w:tc>
          <w:tcPr>
            <w:tcW w:w="338" w:type="pct"/>
            <w:shd w:val="clear" w:color="auto" w:fill="auto"/>
          </w:tcPr>
          <w:p w14:paraId="3701A571" w14:textId="77777777" w:rsidR="002753BB" w:rsidRPr="00FF45B3" w:rsidDel="001461E3" w:rsidRDefault="002753BB" w:rsidP="00E8299B">
            <w:pPr>
              <w:jc w:val="center"/>
              <w:rPr>
                <w:sz w:val="18"/>
                <w:szCs w:val="18"/>
              </w:rPr>
            </w:pPr>
            <w:r w:rsidRPr="00FF45B3">
              <w:rPr>
                <w:sz w:val="18"/>
                <w:szCs w:val="18"/>
              </w:rPr>
              <w:t>.81</w:t>
            </w:r>
          </w:p>
        </w:tc>
        <w:tc>
          <w:tcPr>
            <w:tcW w:w="351" w:type="pct"/>
            <w:shd w:val="clear" w:color="auto" w:fill="auto"/>
          </w:tcPr>
          <w:p w14:paraId="5534B34C" w14:textId="77777777" w:rsidR="002753BB" w:rsidRPr="00FF45B3" w:rsidDel="001461E3" w:rsidRDefault="002753BB" w:rsidP="00E8299B">
            <w:pPr>
              <w:jc w:val="center"/>
              <w:rPr>
                <w:sz w:val="18"/>
                <w:szCs w:val="18"/>
              </w:rPr>
            </w:pPr>
            <w:r w:rsidRPr="00FF45B3">
              <w:rPr>
                <w:sz w:val="18"/>
                <w:szCs w:val="18"/>
              </w:rPr>
              <w:t>305**</w:t>
            </w:r>
          </w:p>
        </w:tc>
        <w:tc>
          <w:tcPr>
            <w:tcW w:w="325" w:type="pct"/>
            <w:shd w:val="clear" w:color="auto" w:fill="auto"/>
          </w:tcPr>
          <w:p w14:paraId="61CF3CE1" w14:textId="77777777" w:rsidR="002753BB" w:rsidRPr="00FF45B3" w:rsidDel="001461E3" w:rsidRDefault="002753BB" w:rsidP="00E8299B">
            <w:pPr>
              <w:jc w:val="center"/>
              <w:rPr>
                <w:sz w:val="18"/>
                <w:szCs w:val="18"/>
              </w:rPr>
            </w:pPr>
            <w:r w:rsidRPr="00FF45B3">
              <w:rPr>
                <w:sz w:val="18"/>
                <w:szCs w:val="18"/>
              </w:rPr>
              <w:t>99</w:t>
            </w:r>
          </w:p>
        </w:tc>
        <w:tc>
          <w:tcPr>
            <w:tcW w:w="338" w:type="pct"/>
            <w:shd w:val="clear" w:color="auto" w:fill="auto"/>
          </w:tcPr>
          <w:p w14:paraId="665F6E82"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063B453F" w14:textId="77777777" w:rsidTr="00E8299B">
        <w:trPr>
          <w:trHeight w:val="62"/>
        </w:trPr>
        <w:tc>
          <w:tcPr>
            <w:tcW w:w="2294" w:type="pct"/>
            <w:shd w:val="clear" w:color="auto" w:fill="auto"/>
          </w:tcPr>
          <w:p w14:paraId="2E60C55E" w14:textId="77777777" w:rsidR="002753BB" w:rsidRPr="00FF45B3" w:rsidDel="001461E3" w:rsidRDefault="002753BB" w:rsidP="00E8299B">
            <w:pPr>
              <w:rPr>
                <w:sz w:val="18"/>
                <w:szCs w:val="18"/>
              </w:rPr>
            </w:pPr>
            <w:r w:rsidRPr="00FF45B3" w:rsidDel="001461E3">
              <w:rPr>
                <w:sz w:val="18"/>
                <w:szCs w:val="18"/>
              </w:rPr>
              <w:t xml:space="preserve">Hedonic value → </w:t>
            </w:r>
            <w:r w:rsidRPr="00FF45B3">
              <w:rPr>
                <w:sz w:val="18"/>
                <w:szCs w:val="18"/>
              </w:rPr>
              <w:t>Sales performance</w:t>
            </w:r>
          </w:p>
        </w:tc>
        <w:tc>
          <w:tcPr>
            <w:tcW w:w="299" w:type="pct"/>
            <w:shd w:val="clear" w:color="auto" w:fill="auto"/>
          </w:tcPr>
          <w:p w14:paraId="51807D64" w14:textId="77777777" w:rsidR="002753BB" w:rsidRPr="00FF45B3" w:rsidDel="001461E3" w:rsidRDefault="002753BB" w:rsidP="00E8299B">
            <w:pPr>
              <w:jc w:val="center"/>
              <w:rPr>
                <w:sz w:val="18"/>
                <w:szCs w:val="18"/>
              </w:rPr>
            </w:pPr>
            <w:r w:rsidRPr="00FF45B3" w:rsidDel="001461E3">
              <w:rPr>
                <w:sz w:val="20"/>
                <w:szCs w:val="20"/>
              </w:rPr>
              <w:t>1</w:t>
            </w:r>
            <w:r w:rsidRPr="00FF45B3" w:rsidDel="001461E3">
              <w:rPr>
                <w:sz w:val="20"/>
                <w:szCs w:val="20"/>
                <w:vertAlign w:val="superscript"/>
              </w:rPr>
              <w:t>a</w:t>
            </w:r>
          </w:p>
        </w:tc>
        <w:tc>
          <w:tcPr>
            <w:tcW w:w="379" w:type="pct"/>
            <w:shd w:val="clear" w:color="auto" w:fill="auto"/>
          </w:tcPr>
          <w:p w14:paraId="495741CA" w14:textId="77777777" w:rsidR="002753BB" w:rsidRPr="00FF45B3" w:rsidDel="001461E3" w:rsidRDefault="002753BB" w:rsidP="00E8299B">
            <w:pPr>
              <w:jc w:val="center"/>
              <w:rPr>
                <w:sz w:val="18"/>
                <w:szCs w:val="18"/>
              </w:rPr>
            </w:pPr>
            <w:r w:rsidRPr="00FF45B3">
              <w:rPr>
                <w:sz w:val="18"/>
                <w:szCs w:val="18"/>
              </w:rPr>
              <w:t>385</w:t>
            </w:r>
          </w:p>
        </w:tc>
        <w:tc>
          <w:tcPr>
            <w:tcW w:w="338" w:type="pct"/>
            <w:shd w:val="clear" w:color="auto" w:fill="auto"/>
          </w:tcPr>
          <w:p w14:paraId="3383C1C5" w14:textId="6C9D1419" w:rsidR="002753BB" w:rsidRPr="00FF45B3" w:rsidDel="001461E3" w:rsidRDefault="002753BB" w:rsidP="00E8299B">
            <w:pPr>
              <w:jc w:val="center"/>
              <w:rPr>
                <w:sz w:val="18"/>
                <w:szCs w:val="18"/>
              </w:rPr>
            </w:pPr>
            <w:r w:rsidRPr="00FF45B3">
              <w:rPr>
                <w:sz w:val="18"/>
                <w:szCs w:val="18"/>
              </w:rPr>
              <w:t>.86</w:t>
            </w:r>
            <w:r w:rsidR="00BB6306">
              <w:rPr>
                <w:sz w:val="18"/>
                <w:szCs w:val="18"/>
              </w:rPr>
              <w:t>**</w:t>
            </w:r>
          </w:p>
        </w:tc>
        <w:tc>
          <w:tcPr>
            <w:tcW w:w="338" w:type="pct"/>
            <w:shd w:val="clear" w:color="auto" w:fill="auto"/>
          </w:tcPr>
          <w:p w14:paraId="60AD5ECF" w14:textId="77777777" w:rsidR="002753BB" w:rsidRPr="00FF45B3" w:rsidDel="001461E3" w:rsidRDefault="002753BB" w:rsidP="00E8299B">
            <w:pPr>
              <w:jc w:val="center"/>
              <w:rPr>
                <w:sz w:val="18"/>
                <w:szCs w:val="18"/>
              </w:rPr>
            </w:pPr>
            <w:r w:rsidRPr="00FF45B3">
              <w:rPr>
                <w:sz w:val="18"/>
                <w:szCs w:val="18"/>
              </w:rPr>
              <w:t>.83</w:t>
            </w:r>
          </w:p>
        </w:tc>
        <w:tc>
          <w:tcPr>
            <w:tcW w:w="338" w:type="pct"/>
            <w:shd w:val="clear" w:color="auto" w:fill="auto"/>
          </w:tcPr>
          <w:p w14:paraId="761B0689" w14:textId="77777777" w:rsidR="002753BB" w:rsidRPr="00FF45B3" w:rsidDel="001461E3" w:rsidRDefault="002753BB" w:rsidP="00E8299B">
            <w:pPr>
              <w:jc w:val="center"/>
              <w:rPr>
                <w:sz w:val="18"/>
                <w:szCs w:val="18"/>
              </w:rPr>
            </w:pPr>
            <w:r w:rsidRPr="00FF45B3">
              <w:rPr>
                <w:sz w:val="18"/>
                <w:szCs w:val="18"/>
              </w:rPr>
              <w:t>.88</w:t>
            </w:r>
          </w:p>
        </w:tc>
        <w:tc>
          <w:tcPr>
            <w:tcW w:w="351" w:type="pct"/>
            <w:shd w:val="clear" w:color="auto" w:fill="auto"/>
          </w:tcPr>
          <w:p w14:paraId="05D69FB9"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shd w:val="clear" w:color="auto" w:fill="auto"/>
          </w:tcPr>
          <w:p w14:paraId="15BA298B"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21D868DA"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749145E3" w14:textId="77777777" w:rsidTr="00E8299B">
        <w:trPr>
          <w:trHeight w:val="62"/>
        </w:trPr>
        <w:tc>
          <w:tcPr>
            <w:tcW w:w="2294" w:type="pct"/>
            <w:shd w:val="clear" w:color="auto" w:fill="auto"/>
          </w:tcPr>
          <w:p w14:paraId="2ADC3165" w14:textId="77777777" w:rsidR="002753BB" w:rsidRPr="00FF45B3" w:rsidDel="001461E3" w:rsidRDefault="002753BB" w:rsidP="00E8299B">
            <w:pPr>
              <w:rPr>
                <w:sz w:val="18"/>
                <w:szCs w:val="18"/>
              </w:rPr>
            </w:pPr>
            <w:r w:rsidRPr="00FF45B3" w:rsidDel="001461E3">
              <w:rPr>
                <w:sz w:val="18"/>
                <w:szCs w:val="18"/>
              </w:rPr>
              <w:t>Sponsorship disclosure→ Attitude</w:t>
            </w:r>
          </w:p>
        </w:tc>
        <w:tc>
          <w:tcPr>
            <w:tcW w:w="299" w:type="pct"/>
            <w:shd w:val="clear" w:color="auto" w:fill="auto"/>
          </w:tcPr>
          <w:p w14:paraId="5C5FA94F" w14:textId="77777777" w:rsidR="002753BB" w:rsidRPr="00FF45B3" w:rsidDel="001461E3" w:rsidRDefault="002753BB" w:rsidP="00E8299B">
            <w:pPr>
              <w:jc w:val="center"/>
              <w:rPr>
                <w:sz w:val="18"/>
                <w:szCs w:val="18"/>
              </w:rPr>
            </w:pPr>
            <w:r w:rsidRPr="00FF45B3">
              <w:rPr>
                <w:sz w:val="18"/>
                <w:szCs w:val="18"/>
              </w:rPr>
              <w:t>3</w:t>
            </w:r>
            <w:r w:rsidRPr="00FF45B3" w:rsidDel="001461E3">
              <w:rPr>
                <w:sz w:val="18"/>
                <w:szCs w:val="18"/>
              </w:rPr>
              <w:t>5</w:t>
            </w:r>
          </w:p>
        </w:tc>
        <w:tc>
          <w:tcPr>
            <w:tcW w:w="379" w:type="pct"/>
            <w:shd w:val="clear" w:color="auto" w:fill="auto"/>
          </w:tcPr>
          <w:p w14:paraId="5CEF2FB0" w14:textId="77777777" w:rsidR="002753BB" w:rsidRPr="00FF45B3" w:rsidDel="001461E3" w:rsidRDefault="002753BB" w:rsidP="00E8299B">
            <w:pPr>
              <w:jc w:val="center"/>
              <w:rPr>
                <w:sz w:val="18"/>
                <w:szCs w:val="18"/>
              </w:rPr>
            </w:pPr>
            <w:r w:rsidRPr="00FF45B3">
              <w:rPr>
                <w:sz w:val="18"/>
                <w:szCs w:val="18"/>
              </w:rPr>
              <w:t>11048</w:t>
            </w:r>
          </w:p>
        </w:tc>
        <w:tc>
          <w:tcPr>
            <w:tcW w:w="338" w:type="pct"/>
            <w:shd w:val="clear" w:color="auto" w:fill="auto"/>
          </w:tcPr>
          <w:p w14:paraId="5F0553AB" w14:textId="77777777" w:rsidR="002753BB" w:rsidRPr="00FF45B3" w:rsidDel="001461E3" w:rsidRDefault="002753BB" w:rsidP="00E8299B">
            <w:pPr>
              <w:jc w:val="center"/>
              <w:rPr>
                <w:sz w:val="18"/>
                <w:szCs w:val="18"/>
              </w:rPr>
            </w:pPr>
            <w:r w:rsidRPr="00FF45B3">
              <w:rPr>
                <w:sz w:val="18"/>
                <w:szCs w:val="18"/>
              </w:rPr>
              <w:t>-</w:t>
            </w:r>
            <w:r w:rsidRPr="00FF45B3" w:rsidDel="001461E3">
              <w:rPr>
                <w:sz w:val="18"/>
                <w:szCs w:val="18"/>
              </w:rPr>
              <w:t>.0</w:t>
            </w:r>
            <w:r w:rsidRPr="00FF45B3">
              <w:rPr>
                <w:sz w:val="18"/>
                <w:szCs w:val="18"/>
              </w:rPr>
              <w:t>1</w:t>
            </w:r>
          </w:p>
        </w:tc>
        <w:tc>
          <w:tcPr>
            <w:tcW w:w="338" w:type="pct"/>
            <w:shd w:val="clear" w:color="auto" w:fill="auto"/>
          </w:tcPr>
          <w:p w14:paraId="6A67B411" w14:textId="77777777" w:rsidR="002753BB" w:rsidRPr="00FF45B3" w:rsidDel="001461E3" w:rsidRDefault="002753BB" w:rsidP="00E8299B">
            <w:pPr>
              <w:jc w:val="center"/>
              <w:rPr>
                <w:sz w:val="18"/>
                <w:szCs w:val="18"/>
              </w:rPr>
            </w:pPr>
            <w:r w:rsidRPr="00FF45B3" w:rsidDel="001461E3">
              <w:rPr>
                <w:sz w:val="18"/>
                <w:szCs w:val="18"/>
              </w:rPr>
              <w:t>-.0</w:t>
            </w:r>
            <w:r w:rsidRPr="00FF45B3">
              <w:rPr>
                <w:sz w:val="18"/>
                <w:szCs w:val="18"/>
              </w:rPr>
              <w:t>9</w:t>
            </w:r>
          </w:p>
        </w:tc>
        <w:tc>
          <w:tcPr>
            <w:tcW w:w="338" w:type="pct"/>
            <w:shd w:val="clear" w:color="auto" w:fill="auto"/>
          </w:tcPr>
          <w:p w14:paraId="2773CE10"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07</w:t>
            </w:r>
          </w:p>
        </w:tc>
        <w:tc>
          <w:tcPr>
            <w:tcW w:w="351" w:type="pct"/>
            <w:shd w:val="clear" w:color="auto" w:fill="auto"/>
          </w:tcPr>
          <w:p w14:paraId="20B50625" w14:textId="77777777" w:rsidR="002753BB" w:rsidRPr="00FF45B3" w:rsidDel="001461E3" w:rsidRDefault="002753BB" w:rsidP="00E8299B">
            <w:pPr>
              <w:jc w:val="center"/>
              <w:rPr>
                <w:sz w:val="18"/>
                <w:szCs w:val="18"/>
              </w:rPr>
            </w:pPr>
            <w:r w:rsidRPr="00FF45B3">
              <w:rPr>
                <w:sz w:val="18"/>
                <w:szCs w:val="18"/>
              </w:rPr>
              <w:t>482</w:t>
            </w:r>
            <w:r w:rsidRPr="00FF45B3" w:rsidDel="001461E3">
              <w:rPr>
                <w:sz w:val="18"/>
                <w:szCs w:val="18"/>
              </w:rPr>
              <w:t>**</w:t>
            </w:r>
          </w:p>
        </w:tc>
        <w:tc>
          <w:tcPr>
            <w:tcW w:w="325" w:type="pct"/>
            <w:shd w:val="clear" w:color="auto" w:fill="auto"/>
          </w:tcPr>
          <w:p w14:paraId="5BB9741C" w14:textId="77777777" w:rsidR="002753BB" w:rsidRPr="00FF45B3" w:rsidDel="001461E3" w:rsidRDefault="002753BB" w:rsidP="00E8299B">
            <w:pPr>
              <w:jc w:val="center"/>
              <w:rPr>
                <w:sz w:val="18"/>
                <w:szCs w:val="18"/>
              </w:rPr>
            </w:pPr>
            <w:r w:rsidRPr="00FF45B3">
              <w:rPr>
                <w:sz w:val="18"/>
                <w:szCs w:val="18"/>
              </w:rPr>
              <w:t>94</w:t>
            </w:r>
          </w:p>
        </w:tc>
        <w:tc>
          <w:tcPr>
            <w:tcW w:w="338" w:type="pct"/>
            <w:shd w:val="clear" w:color="auto" w:fill="auto"/>
          </w:tcPr>
          <w:p w14:paraId="74A838A0"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5C33A66A" w14:textId="77777777" w:rsidTr="00E8299B">
        <w:trPr>
          <w:trHeight w:val="62"/>
        </w:trPr>
        <w:tc>
          <w:tcPr>
            <w:tcW w:w="2294" w:type="pct"/>
            <w:tcBorders>
              <w:bottom w:val="nil"/>
            </w:tcBorders>
            <w:shd w:val="clear" w:color="auto" w:fill="auto"/>
          </w:tcPr>
          <w:p w14:paraId="043307BC" w14:textId="77777777" w:rsidR="002753BB" w:rsidRPr="00FF45B3" w:rsidDel="001461E3" w:rsidRDefault="002753BB" w:rsidP="00E8299B">
            <w:pPr>
              <w:rPr>
                <w:sz w:val="18"/>
                <w:szCs w:val="18"/>
              </w:rPr>
            </w:pPr>
            <w:r w:rsidRPr="00FF45B3" w:rsidDel="001461E3">
              <w:rPr>
                <w:sz w:val="18"/>
                <w:szCs w:val="18"/>
              </w:rPr>
              <w:t>Sponsorship disclosure → Behavioral engagement</w:t>
            </w:r>
          </w:p>
        </w:tc>
        <w:tc>
          <w:tcPr>
            <w:tcW w:w="299" w:type="pct"/>
            <w:tcBorders>
              <w:bottom w:val="nil"/>
            </w:tcBorders>
            <w:shd w:val="clear" w:color="auto" w:fill="auto"/>
          </w:tcPr>
          <w:p w14:paraId="34BC6AEC" w14:textId="77777777" w:rsidR="002753BB" w:rsidRPr="00FF45B3" w:rsidDel="001461E3" w:rsidRDefault="002753BB" w:rsidP="00E8299B">
            <w:pPr>
              <w:jc w:val="center"/>
              <w:rPr>
                <w:sz w:val="18"/>
                <w:szCs w:val="18"/>
              </w:rPr>
            </w:pPr>
            <w:r w:rsidRPr="00FF45B3">
              <w:rPr>
                <w:sz w:val="18"/>
                <w:szCs w:val="18"/>
              </w:rPr>
              <w:t>23</w:t>
            </w:r>
          </w:p>
        </w:tc>
        <w:tc>
          <w:tcPr>
            <w:tcW w:w="379" w:type="pct"/>
            <w:tcBorders>
              <w:bottom w:val="nil"/>
            </w:tcBorders>
            <w:shd w:val="clear" w:color="auto" w:fill="auto"/>
          </w:tcPr>
          <w:p w14:paraId="3B5EBF58" w14:textId="77777777" w:rsidR="002753BB" w:rsidRPr="00FF45B3" w:rsidDel="001461E3" w:rsidRDefault="002753BB" w:rsidP="00E8299B">
            <w:pPr>
              <w:jc w:val="center"/>
              <w:rPr>
                <w:sz w:val="18"/>
                <w:szCs w:val="18"/>
              </w:rPr>
            </w:pPr>
            <w:r w:rsidRPr="00FF45B3">
              <w:rPr>
                <w:sz w:val="18"/>
                <w:szCs w:val="18"/>
              </w:rPr>
              <w:t>8082</w:t>
            </w:r>
          </w:p>
        </w:tc>
        <w:tc>
          <w:tcPr>
            <w:tcW w:w="338" w:type="pct"/>
            <w:tcBorders>
              <w:bottom w:val="nil"/>
            </w:tcBorders>
            <w:shd w:val="clear" w:color="auto" w:fill="auto"/>
          </w:tcPr>
          <w:p w14:paraId="3CDF641E" w14:textId="77777777" w:rsidR="002753BB" w:rsidRPr="00FF45B3" w:rsidDel="001461E3" w:rsidRDefault="002753BB" w:rsidP="00E8299B">
            <w:pPr>
              <w:jc w:val="center"/>
              <w:rPr>
                <w:sz w:val="18"/>
                <w:szCs w:val="18"/>
              </w:rPr>
            </w:pPr>
            <w:r w:rsidRPr="00FF45B3" w:rsidDel="001461E3">
              <w:rPr>
                <w:sz w:val="18"/>
                <w:szCs w:val="18"/>
              </w:rPr>
              <w:t>.0</w:t>
            </w:r>
            <w:r w:rsidRPr="00FF45B3">
              <w:rPr>
                <w:sz w:val="18"/>
                <w:szCs w:val="18"/>
              </w:rPr>
              <w:t>1</w:t>
            </w:r>
          </w:p>
        </w:tc>
        <w:tc>
          <w:tcPr>
            <w:tcW w:w="338" w:type="pct"/>
            <w:tcBorders>
              <w:bottom w:val="nil"/>
            </w:tcBorders>
            <w:shd w:val="clear" w:color="auto" w:fill="auto"/>
          </w:tcPr>
          <w:p w14:paraId="6110A1DF" w14:textId="77777777" w:rsidR="002753BB" w:rsidRPr="00FF45B3" w:rsidDel="001461E3" w:rsidRDefault="002753BB" w:rsidP="00E8299B">
            <w:pPr>
              <w:jc w:val="center"/>
              <w:rPr>
                <w:sz w:val="18"/>
                <w:szCs w:val="18"/>
              </w:rPr>
            </w:pPr>
            <w:r w:rsidRPr="00FF45B3" w:rsidDel="001461E3">
              <w:rPr>
                <w:sz w:val="18"/>
                <w:szCs w:val="18"/>
              </w:rPr>
              <w:t>-.0</w:t>
            </w:r>
            <w:r w:rsidRPr="00FF45B3">
              <w:rPr>
                <w:sz w:val="18"/>
                <w:szCs w:val="18"/>
              </w:rPr>
              <w:t>5</w:t>
            </w:r>
          </w:p>
        </w:tc>
        <w:tc>
          <w:tcPr>
            <w:tcW w:w="338" w:type="pct"/>
            <w:tcBorders>
              <w:bottom w:val="nil"/>
            </w:tcBorders>
            <w:shd w:val="clear" w:color="auto" w:fill="auto"/>
          </w:tcPr>
          <w:p w14:paraId="561ED315" w14:textId="77777777" w:rsidR="002753BB" w:rsidRPr="00FF45B3" w:rsidDel="001461E3" w:rsidRDefault="002753BB" w:rsidP="00E8299B">
            <w:pPr>
              <w:jc w:val="center"/>
              <w:rPr>
                <w:sz w:val="18"/>
                <w:szCs w:val="18"/>
              </w:rPr>
            </w:pPr>
            <w:r w:rsidRPr="00FF45B3" w:rsidDel="001461E3">
              <w:rPr>
                <w:sz w:val="18"/>
                <w:szCs w:val="18"/>
              </w:rPr>
              <w:t>.0</w:t>
            </w:r>
            <w:r w:rsidRPr="00FF45B3">
              <w:rPr>
                <w:sz w:val="18"/>
                <w:szCs w:val="18"/>
              </w:rPr>
              <w:t>6</w:t>
            </w:r>
          </w:p>
        </w:tc>
        <w:tc>
          <w:tcPr>
            <w:tcW w:w="351" w:type="pct"/>
            <w:tcBorders>
              <w:bottom w:val="nil"/>
            </w:tcBorders>
            <w:shd w:val="clear" w:color="auto" w:fill="auto"/>
          </w:tcPr>
          <w:p w14:paraId="7794BC1E" w14:textId="77777777" w:rsidR="002753BB" w:rsidRPr="00FF45B3" w:rsidDel="001461E3" w:rsidRDefault="002753BB" w:rsidP="00E8299B">
            <w:pPr>
              <w:jc w:val="center"/>
              <w:rPr>
                <w:sz w:val="18"/>
                <w:szCs w:val="18"/>
              </w:rPr>
            </w:pPr>
            <w:r w:rsidRPr="00FF45B3">
              <w:rPr>
                <w:sz w:val="18"/>
                <w:szCs w:val="18"/>
              </w:rPr>
              <w:t>104</w:t>
            </w:r>
            <w:r w:rsidRPr="00FF45B3" w:rsidDel="001461E3">
              <w:rPr>
                <w:sz w:val="18"/>
                <w:szCs w:val="18"/>
              </w:rPr>
              <w:t>**</w:t>
            </w:r>
          </w:p>
        </w:tc>
        <w:tc>
          <w:tcPr>
            <w:tcW w:w="325" w:type="pct"/>
            <w:tcBorders>
              <w:bottom w:val="nil"/>
            </w:tcBorders>
            <w:shd w:val="clear" w:color="auto" w:fill="auto"/>
          </w:tcPr>
          <w:p w14:paraId="2001D5E5" w14:textId="77777777" w:rsidR="002753BB" w:rsidRPr="00FF45B3" w:rsidDel="001461E3" w:rsidRDefault="002753BB" w:rsidP="00E8299B">
            <w:pPr>
              <w:jc w:val="center"/>
              <w:rPr>
                <w:sz w:val="18"/>
                <w:szCs w:val="18"/>
              </w:rPr>
            </w:pPr>
            <w:r w:rsidRPr="00FF45B3" w:rsidDel="001461E3">
              <w:rPr>
                <w:sz w:val="18"/>
                <w:szCs w:val="18"/>
              </w:rPr>
              <w:t>7</w:t>
            </w:r>
            <w:r w:rsidRPr="00FF45B3">
              <w:rPr>
                <w:sz w:val="18"/>
                <w:szCs w:val="18"/>
              </w:rPr>
              <w:t>8</w:t>
            </w:r>
          </w:p>
        </w:tc>
        <w:tc>
          <w:tcPr>
            <w:tcW w:w="338" w:type="pct"/>
            <w:tcBorders>
              <w:bottom w:val="nil"/>
            </w:tcBorders>
            <w:shd w:val="clear" w:color="auto" w:fill="auto"/>
          </w:tcPr>
          <w:p w14:paraId="01776393"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59694874" w14:textId="77777777" w:rsidTr="00E8299B">
        <w:trPr>
          <w:trHeight w:val="62"/>
        </w:trPr>
        <w:tc>
          <w:tcPr>
            <w:tcW w:w="2294" w:type="pct"/>
            <w:tcBorders>
              <w:top w:val="nil"/>
              <w:bottom w:val="nil"/>
            </w:tcBorders>
            <w:shd w:val="clear" w:color="auto" w:fill="auto"/>
          </w:tcPr>
          <w:p w14:paraId="44840A33" w14:textId="77777777" w:rsidR="002753BB" w:rsidRPr="00FF45B3" w:rsidDel="001461E3" w:rsidRDefault="002753BB" w:rsidP="00E8299B">
            <w:pPr>
              <w:rPr>
                <w:sz w:val="18"/>
                <w:szCs w:val="18"/>
              </w:rPr>
            </w:pPr>
            <w:r w:rsidRPr="00FF45B3" w:rsidDel="001461E3">
              <w:rPr>
                <w:sz w:val="18"/>
                <w:szCs w:val="18"/>
              </w:rPr>
              <w:t>Sponsorship disclosure → Purchase intention</w:t>
            </w:r>
          </w:p>
        </w:tc>
        <w:tc>
          <w:tcPr>
            <w:tcW w:w="299" w:type="pct"/>
            <w:tcBorders>
              <w:top w:val="nil"/>
              <w:bottom w:val="nil"/>
            </w:tcBorders>
            <w:shd w:val="clear" w:color="auto" w:fill="auto"/>
          </w:tcPr>
          <w:p w14:paraId="188815BB" w14:textId="77777777" w:rsidR="002753BB" w:rsidRPr="00FF45B3" w:rsidDel="001461E3" w:rsidRDefault="002753BB" w:rsidP="00E8299B">
            <w:pPr>
              <w:jc w:val="center"/>
              <w:rPr>
                <w:sz w:val="18"/>
                <w:szCs w:val="18"/>
              </w:rPr>
            </w:pPr>
            <w:r w:rsidRPr="00FF45B3">
              <w:rPr>
                <w:sz w:val="18"/>
                <w:szCs w:val="18"/>
              </w:rPr>
              <w:t>27</w:t>
            </w:r>
          </w:p>
        </w:tc>
        <w:tc>
          <w:tcPr>
            <w:tcW w:w="379" w:type="pct"/>
            <w:tcBorders>
              <w:top w:val="nil"/>
              <w:bottom w:val="nil"/>
            </w:tcBorders>
            <w:shd w:val="clear" w:color="auto" w:fill="auto"/>
          </w:tcPr>
          <w:p w14:paraId="37B65A2F" w14:textId="77777777" w:rsidR="002753BB" w:rsidRPr="00FF45B3" w:rsidDel="001461E3" w:rsidRDefault="002753BB" w:rsidP="00E8299B">
            <w:pPr>
              <w:jc w:val="center"/>
              <w:rPr>
                <w:sz w:val="18"/>
                <w:szCs w:val="18"/>
              </w:rPr>
            </w:pPr>
            <w:r w:rsidRPr="00FF45B3">
              <w:rPr>
                <w:sz w:val="18"/>
                <w:szCs w:val="18"/>
              </w:rPr>
              <w:t>6045</w:t>
            </w:r>
          </w:p>
        </w:tc>
        <w:tc>
          <w:tcPr>
            <w:tcW w:w="338" w:type="pct"/>
            <w:tcBorders>
              <w:top w:val="nil"/>
              <w:bottom w:val="nil"/>
            </w:tcBorders>
            <w:shd w:val="clear" w:color="auto" w:fill="auto"/>
          </w:tcPr>
          <w:p w14:paraId="69AEA034" w14:textId="77777777" w:rsidR="002753BB" w:rsidRPr="00FF45B3" w:rsidDel="001461E3" w:rsidRDefault="002753BB" w:rsidP="00E8299B">
            <w:pPr>
              <w:jc w:val="center"/>
              <w:rPr>
                <w:sz w:val="18"/>
                <w:szCs w:val="18"/>
              </w:rPr>
            </w:pPr>
            <w:r w:rsidRPr="00FF45B3">
              <w:rPr>
                <w:sz w:val="18"/>
                <w:szCs w:val="18"/>
              </w:rPr>
              <w:t>-.01</w:t>
            </w:r>
          </w:p>
        </w:tc>
        <w:tc>
          <w:tcPr>
            <w:tcW w:w="338" w:type="pct"/>
            <w:tcBorders>
              <w:top w:val="nil"/>
              <w:bottom w:val="nil"/>
            </w:tcBorders>
            <w:shd w:val="clear" w:color="auto" w:fill="auto"/>
          </w:tcPr>
          <w:p w14:paraId="6B44D0A4" w14:textId="77777777" w:rsidR="002753BB" w:rsidRPr="00FF45B3" w:rsidDel="001461E3" w:rsidRDefault="002753BB" w:rsidP="00E8299B">
            <w:pPr>
              <w:jc w:val="center"/>
              <w:rPr>
                <w:sz w:val="18"/>
                <w:szCs w:val="18"/>
              </w:rPr>
            </w:pPr>
            <w:r w:rsidRPr="00FF45B3" w:rsidDel="001461E3">
              <w:rPr>
                <w:sz w:val="18"/>
                <w:szCs w:val="18"/>
              </w:rPr>
              <w:t>-.0</w:t>
            </w:r>
            <w:r w:rsidRPr="00FF45B3">
              <w:rPr>
                <w:sz w:val="18"/>
                <w:szCs w:val="18"/>
              </w:rPr>
              <w:t>6</w:t>
            </w:r>
          </w:p>
        </w:tc>
        <w:tc>
          <w:tcPr>
            <w:tcW w:w="338" w:type="pct"/>
            <w:tcBorders>
              <w:top w:val="nil"/>
              <w:bottom w:val="nil"/>
            </w:tcBorders>
            <w:shd w:val="clear" w:color="auto" w:fill="auto"/>
          </w:tcPr>
          <w:p w14:paraId="4A05170B"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04</w:t>
            </w:r>
          </w:p>
        </w:tc>
        <w:tc>
          <w:tcPr>
            <w:tcW w:w="351" w:type="pct"/>
            <w:tcBorders>
              <w:top w:val="nil"/>
              <w:bottom w:val="nil"/>
            </w:tcBorders>
            <w:shd w:val="clear" w:color="auto" w:fill="auto"/>
          </w:tcPr>
          <w:p w14:paraId="4051D764" w14:textId="77777777" w:rsidR="002753BB" w:rsidRPr="00FF45B3" w:rsidDel="001461E3" w:rsidRDefault="002753BB" w:rsidP="00E8299B">
            <w:pPr>
              <w:jc w:val="center"/>
              <w:rPr>
                <w:sz w:val="18"/>
                <w:szCs w:val="18"/>
              </w:rPr>
            </w:pPr>
            <w:r w:rsidRPr="00FF45B3">
              <w:rPr>
                <w:sz w:val="18"/>
                <w:szCs w:val="18"/>
              </w:rPr>
              <w:t>105</w:t>
            </w:r>
            <w:r w:rsidRPr="00FF45B3" w:rsidDel="001461E3">
              <w:rPr>
                <w:sz w:val="18"/>
                <w:szCs w:val="18"/>
              </w:rPr>
              <w:t>**</w:t>
            </w:r>
          </w:p>
        </w:tc>
        <w:tc>
          <w:tcPr>
            <w:tcW w:w="325" w:type="pct"/>
            <w:tcBorders>
              <w:top w:val="nil"/>
              <w:bottom w:val="nil"/>
            </w:tcBorders>
            <w:shd w:val="clear" w:color="auto" w:fill="auto"/>
          </w:tcPr>
          <w:p w14:paraId="1EC0DB5E" w14:textId="77777777" w:rsidR="002753BB" w:rsidRPr="00FF45B3" w:rsidDel="001461E3" w:rsidRDefault="002753BB" w:rsidP="00E8299B">
            <w:pPr>
              <w:jc w:val="center"/>
              <w:rPr>
                <w:sz w:val="18"/>
                <w:szCs w:val="18"/>
              </w:rPr>
            </w:pPr>
            <w:r w:rsidRPr="00FF45B3">
              <w:rPr>
                <w:sz w:val="18"/>
                <w:szCs w:val="18"/>
              </w:rPr>
              <w:t>74</w:t>
            </w:r>
          </w:p>
        </w:tc>
        <w:tc>
          <w:tcPr>
            <w:tcW w:w="338" w:type="pct"/>
            <w:tcBorders>
              <w:top w:val="nil"/>
              <w:bottom w:val="nil"/>
            </w:tcBorders>
            <w:shd w:val="clear" w:color="auto" w:fill="auto"/>
          </w:tcPr>
          <w:p w14:paraId="67AC55ED"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3ECB7CF2" w14:textId="77777777" w:rsidTr="00E8299B">
        <w:trPr>
          <w:trHeight w:val="62"/>
        </w:trPr>
        <w:tc>
          <w:tcPr>
            <w:tcW w:w="2294" w:type="pct"/>
            <w:tcBorders>
              <w:top w:val="nil"/>
              <w:bottom w:val="nil"/>
            </w:tcBorders>
            <w:shd w:val="clear" w:color="auto" w:fill="auto"/>
          </w:tcPr>
          <w:p w14:paraId="370D5E70" w14:textId="77777777" w:rsidR="002753BB" w:rsidRPr="00FF45B3" w:rsidDel="001461E3" w:rsidRDefault="002753BB" w:rsidP="00E8299B">
            <w:pPr>
              <w:rPr>
                <w:sz w:val="18"/>
                <w:szCs w:val="18"/>
              </w:rPr>
            </w:pPr>
            <w:r w:rsidRPr="00FF45B3" w:rsidDel="001461E3">
              <w:rPr>
                <w:sz w:val="18"/>
                <w:szCs w:val="18"/>
              </w:rPr>
              <w:t xml:space="preserve">Sponsorship disclosure → Purchase </w:t>
            </w:r>
            <w:r w:rsidRPr="00FF45B3">
              <w:rPr>
                <w:sz w:val="18"/>
                <w:szCs w:val="18"/>
              </w:rPr>
              <w:t>behavior</w:t>
            </w:r>
          </w:p>
        </w:tc>
        <w:tc>
          <w:tcPr>
            <w:tcW w:w="299" w:type="pct"/>
            <w:tcBorders>
              <w:top w:val="nil"/>
              <w:bottom w:val="nil"/>
            </w:tcBorders>
            <w:shd w:val="clear" w:color="auto" w:fill="auto"/>
          </w:tcPr>
          <w:p w14:paraId="16ECAF6E" w14:textId="77777777" w:rsidR="002753BB" w:rsidRPr="00FF45B3" w:rsidDel="001461E3" w:rsidRDefault="002753BB" w:rsidP="00E8299B">
            <w:pPr>
              <w:jc w:val="center"/>
              <w:rPr>
                <w:sz w:val="18"/>
                <w:szCs w:val="18"/>
              </w:rPr>
            </w:pPr>
            <w:r w:rsidRPr="00FF45B3" w:rsidDel="001461E3">
              <w:rPr>
                <w:sz w:val="18"/>
                <w:szCs w:val="18"/>
              </w:rPr>
              <w:t>—</w:t>
            </w:r>
          </w:p>
        </w:tc>
        <w:tc>
          <w:tcPr>
            <w:tcW w:w="379" w:type="pct"/>
            <w:tcBorders>
              <w:top w:val="nil"/>
              <w:bottom w:val="nil"/>
            </w:tcBorders>
            <w:shd w:val="clear" w:color="auto" w:fill="auto"/>
          </w:tcPr>
          <w:p w14:paraId="1112C00B"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nil"/>
            </w:tcBorders>
            <w:shd w:val="clear" w:color="auto" w:fill="auto"/>
          </w:tcPr>
          <w:p w14:paraId="175E1880"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nil"/>
            </w:tcBorders>
            <w:shd w:val="clear" w:color="auto" w:fill="auto"/>
          </w:tcPr>
          <w:p w14:paraId="0FDEAA50"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nil"/>
            </w:tcBorders>
            <w:shd w:val="clear" w:color="auto" w:fill="auto"/>
          </w:tcPr>
          <w:p w14:paraId="6C38814C" w14:textId="77777777" w:rsidR="002753BB" w:rsidRPr="00FF45B3" w:rsidDel="001461E3" w:rsidRDefault="002753BB" w:rsidP="00E8299B">
            <w:pPr>
              <w:jc w:val="center"/>
              <w:rPr>
                <w:sz w:val="18"/>
                <w:szCs w:val="18"/>
              </w:rPr>
            </w:pPr>
            <w:r w:rsidRPr="00FF45B3" w:rsidDel="001461E3">
              <w:rPr>
                <w:sz w:val="18"/>
                <w:szCs w:val="18"/>
              </w:rPr>
              <w:t>—</w:t>
            </w:r>
          </w:p>
        </w:tc>
        <w:tc>
          <w:tcPr>
            <w:tcW w:w="351" w:type="pct"/>
            <w:tcBorders>
              <w:top w:val="nil"/>
              <w:bottom w:val="nil"/>
            </w:tcBorders>
            <w:shd w:val="clear" w:color="auto" w:fill="auto"/>
          </w:tcPr>
          <w:p w14:paraId="4EC53054"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tcBorders>
              <w:top w:val="nil"/>
              <w:bottom w:val="nil"/>
            </w:tcBorders>
            <w:shd w:val="clear" w:color="auto" w:fill="auto"/>
          </w:tcPr>
          <w:p w14:paraId="7DDBD9C2"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nil"/>
            </w:tcBorders>
            <w:shd w:val="clear" w:color="auto" w:fill="auto"/>
          </w:tcPr>
          <w:p w14:paraId="763DE01C"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5ACA661D" w14:textId="77777777" w:rsidTr="00E8299B">
        <w:trPr>
          <w:trHeight w:val="62"/>
        </w:trPr>
        <w:tc>
          <w:tcPr>
            <w:tcW w:w="2294" w:type="pct"/>
            <w:tcBorders>
              <w:top w:val="nil"/>
              <w:bottom w:val="single" w:sz="4" w:space="0" w:color="auto"/>
            </w:tcBorders>
            <w:shd w:val="clear" w:color="auto" w:fill="auto"/>
          </w:tcPr>
          <w:p w14:paraId="1F85239C" w14:textId="77777777" w:rsidR="002753BB" w:rsidRPr="00FF45B3" w:rsidDel="001461E3" w:rsidRDefault="002753BB" w:rsidP="00E8299B">
            <w:pPr>
              <w:rPr>
                <w:sz w:val="18"/>
                <w:szCs w:val="18"/>
              </w:rPr>
            </w:pPr>
            <w:r w:rsidRPr="00FF45B3" w:rsidDel="001461E3">
              <w:rPr>
                <w:sz w:val="18"/>
                <w:szCs w:val="18"/>
              </w:rPr>
              <w:t xml:space="preserve">Sponsorship disclosure → </w:t>
            </w:r>
            <w:r w:rsidRPr="00FF45B3">
              <w:rPr>
                <w:sz w:val="18"/>
                <w:szCs w:val="18"/>
              </w:rPr>
              <w:t>Sales performance</w:t>
            </w:r>
          </w:p>
        </w:tc>
        <w:tc>
          <w:tcPr>
            <w:tcW w:w="299" w:type="pct"/>
            <w:tcBorders>
              <w:top w:val="nil"/>
              <w:bottom w:val="single" w:sz="4" w:space="0" w:color="auto"/>
            </w:tcBorders>
            <w:shd w:val="clear" w:color="auto" w:fill="auto"/>
          </w:tcPr>
          <w:p w14:paraId="51B3ED64" w14:textId="77777777" w:rsidR="002753BB" w:rsidRPr="00FF45B3" w:rsidDel="001461E3" w:rsidRDefault="002753BB" w:rsidP="00E8299B">
            <w:pPr>
              <w:jc w:val="center"/>
              <w:rPr>
                <w:sz w:val="18"/>
                <w:szCs w:val="18"/>
              </w:rPr>
            </w:pPr>
            <w:r w:rsidRPr="00FF45B3" w:rsidDel="001461E3">
              <w:rPr>
                <w:sz w:val="18"/>
                <w:szCs w:val="18"/>
              </w:rPr>
              <w:t>—</w:t>
            </w:r>
          </w:p>
        </w:tc>
        <w:tc>
          <w:tcPr>
            <w:tcW w:w="379" w:type="pct"/>
            <w:tcBorders>
              <w:top w:val="nil"/>
              <w:bottom w:val="single" w:sz="4" w:space="0" w:color="auto"/>
            </w:tcBorders>
            <w:shd w:val="clear" w:color="auto" w:fill="auto"/>
          </w:tcPr>
          <w:p w14:paraId="7EA6E75F"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single" w:sz="4" w:space="0" w:color="auto"/>
            </w:tcBorders>
            <w:shd w:val="clear" w:color="auto" w:fill="auto"/>
          </w:tcPr>
          <w:p w14:paraId="640723BE"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single" w:sz="4" w:space="0" w:color="auto"/>
            </w:tcBorders>
            <w:shd w:val="clear" w:color="auto" w:fill="auto"/>
          </w:tcPr>
          <w:p w14:paraId="00F31003"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single" w:sz="4" w:space="0" w:color="auto"/>
            </w:tcBorders>
            <w:shd w:val="clear" w:color="auto" w:fill="auto"/>
          </w:tcPr>
          <w:p w14:paraId="07B9EA5B" w14:textId="77777777" w:rsidR="002753BB" w:rsidRPr="00FF45B3" w:rsidDel="001461E3" w:rsidRDefault="002753BB" w:rsidP="00E8299B">
            <w:pPr>
              <w:jc w:val="center"/>
              <w:rPr>
                <w:sz w:val="18"/>
                <w:szCs w:val="18"/>
              </w:rPr>
            </w:pPr>
            <w:r w:rsidRPr="00FF45B3" w:rsidDel="001461E3">
              <w:rPr>
                <w:sz w:val="18"/>
                <w:szCs w:val="18"/>
              </w:rPr>
              <w:t>—</w:t>
            </w:r>
          </w:p>
        </w:tc>
        <w:tc>
          <w:tcPr>
            <w:tcW w:w="351" w:type="pct"/>
            <w:tcBorders>
              <w:top w:val="nil"/>
              <w:bottom w:val="single" w:sz="4" w:space="0" w:color="auto"/>
            </w:tcBorders>
            <w:shd w:val="clear" w:color="auto" w:fill="auto"/>
          </w:tcPr>
          <w:p w14:paraId="02605F6F"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tcBorders>
              <w:top w:val="nil"/>
              <w:bottom w:val="single" w:sz="4" w:space="0" w:color="auto"/>
            </w:tcBorders>
            <w:shd w:val="clear" w:color="auto" w:fill="auto"/>
          </w:tcPr>
          <w:p w14:paraId="4639D10B"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single" w:sz="4" w:space="0" w:color="auto"/>
            </w:tcBorders>
            <w:shd w:val="clear" w:color="auto" w:fill="auto"/>
          </w:tcPr>
          <w:p w14:paraId="33157F88"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43914152" w14:textId="77777777" w:rsidTr="00E8299B">
        <w:trPr>
          <w:trHeight w:val="62"/>
        </w:trPr>
        <w:tc>
          <w:tcPr>
            <w:tcW w:w="2294" w:type="pct"/>
            <w:tcBorders>
              <w:top w:val="single" w:sz="4" w:space="0" w:color="auto"/>
              <w:bottom w:val="nil"/>
            </w:tcBorders>
            <w:shd w:val="clear" w:color="auto" w:fill="auto"/>
          </w:tcPr>
          <w:p w14:paraId="21BC3AFB" w14:textId="77777777" w:rsidR="002753BB" w:rsidRPr="00FF45B3" w:rsidDel="001461E3" w:rsidRDefault="002753BB" w:rsidP="00E8299B">
            <w:pPr>
              <w:rPr>
                <w:sz w:val="18"/>
                <w:szCs w:val="18"/>
              </w:rPr>
            </w:pPr>
            <w:r w:rsidRPr="00FF45B3" w:rsidDel="001461E3">
              <w:rPr>
                <w:b/>
                <w:bCs/>
                <w:sz w:val="18"/>
                <w:szCs w:val="18"/>
              </w:rPr>
              <w:t>Follower Characteristics</w:t>
            </w:r>
          </w:p>
        </w:tc>
        <w:tc>
          <w:tcPr>
            <w:tcW w:w="299" w:type="pct"/>
            <w:tcBorders>
              <w:top w:val="single" w:sz="4" w:space="0" w:color="auto"/>
              <w:bottom w:val="nil"/>
            </w:tcBorders>
            <w:shd w:val="clear" w:color="auto" w:fill="auto"/>
          </w:tcPr>
          <w:p w14:paraId="4D2F7DDC" w14:textId="77777777" w:rsidR="002753BB" w:rsidRPr="00FF45B3" w:rsidDel="001461E3" w:rsidRDefault="002753BB" w:rsidP="00E8299B">
            <w:pPr>
              <w:jc w:val="center"/>
              <w:rPr>
                <w:sz w:val="18"/>
                <w:szCs w:val="18"/>
              </w:rPr>
            </w:pPr>
          </w:p>
        </w:tc>
        <w:tc>
          <w:tcPr>
            <w:tcW w:w="379" w:type="pct"/>
            <w:tcBorders>
              <w:top w:val="single" w:sz="4" w:space="0" w:color="auto"/>
              <w:bottom w:val="nil"/>
            </w:tcBorders>
            <w:shd w:val="clear" w:color="auto" w:fill="auto"/>
          </w:tcPr>
          <w:p w14:paraId="31FC301F"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tcPr>
          <w:p w14:paraId="32CEEEE1"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tcPr>
          <w:p w14:paraId="47AEEA81"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tcPr>
          <w:p w14:paraId="1C673C9E" w14:textId="77777777" w:rsidR="002753BB" w:rsidRPr="00FF45B3" w:rsidDel="001461E3" w:rsidRDefault="002753BB" w:rsidP="00E8299B">
            <w:pPr>
              <w:jc w:val="center"/>
              <w:rPr>
                <w:sz w:val="18"/>
                <w:szCs w:val="18"/>
              </w:rPr>
            </w:pPr>
          </w:p>
        </w:tc>
        <w:tc>
          <w:tcPr>
            <w:tcW w:w="351" w:type="pct"/>
            <w:tcBorders>
              <w:top w:val="single" w:sz="4" w:space="0" w:color="auto"/>
              <w:bottom w:val="nil"/>
            </w:tcBorders>
            <w:shd w:val="clear" w:color="auto" w:fill="auto"/>
          </w:tcPr>
          <w:p w14:paraId="3F8D4680" w14:textId="77777777" w:rsidR="002753BB" w:rsidRPr="00FF45B3" w:rsidDel="001461E3" w:rsidRDefault="002753BB" w:rsidP="00E8299B">
            <w:pPr>
              <w:jc w:val="center"/>
              <w:rPr>
                <w:sz w:val="18"/>
                <w:szCs w:val="18"/>
              </w:rPr>
            </w:pPr>
          </w:p>
        </w:tc>
        <w:tc>
          <w:tcPr>
            <w:tcW w:w="325" w:type="pct"/>
            <w:tcBorders>
              <w:top w:val="single" w:sz="4" w:space="0" w:color="auto"/>
              <w:bottom w:val="nil"/>
            </w:tcBorders>
            <w:shd w:val="clear" w:color="auto" w:fill="auto"/>
          </w:tcPr>
          <w:p w14:paraId="29D672D2"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tcPr>
          <w:p w14:paraId="22FF9F5C" w14:textId="77777777" w:rsidR="002753BB" w:rsidRPr="00FF45B3" w:rsidDel="001461E3" w:rsidRDefault="002753BB" w:rsidP="00E8299B">
            <w:pPr>
              <w:jc w:val="center"/>
              <w:rPr>
                <w:sz w:val="18"/>
                <w:szCs w:val="18"/>
              </w:rPr>
            </w:pPr>
          </w:p>
        </w:tc>
      </w:tr>
      <w:tr w:rsidR="002753BB" w:rsidRPr="00FF45B3" w:rsidDel="001461E3" w14:paraId="31522D72" w14:textId="77777777" w:rsidTr="00E8299B">
        <w:trPr>
          <w:trHeight w:val="62"/>
        </w:trPr>
        <w:tc>
          <w:tcPr>
            <w:tcW w:w="2294" w:type="pct"/>
            <w:tcBorders>
              <w:top w:val="nil"/>
            </w:tcBorders>
            <w:shd w:val="clear" w:color="auto" w:fill="auto"/>
          </w:tcPr>
          <w:p w14:paraId="3683C9C5" w14:textId="77777777" w:rsidR="002753BB" w:rsidRPr="00FF45B3" w:rsidDel="001461E3" w:rsidRDefault="002753BB" w:rsidP="00E8299B">
            <w:pPr>
              <w:rPr>
                <w:sz w:val="18"/>
                <w:szCs w:val="18"/>
              </w:rPr>
            </w:pPr>
            <w:r w:rsidRPr="00FF45B3" w:rsidDel="001461E3">
              <w:rPr>
                <w:sz w:val="18"/>
                <w:szCs w:val="18"/>
              </w:rPr>
              <w:t>Social identity → Attitude</w:t>
            </w:r>
          </w:p>
        </w:tc>
        <w:tc>
          <w:tcPr>
            <w:tcW w:w="299" w:type="pct"/>
            <w:tcBorders>
              <w:top w:val="nil"/>
            </w:tcBorders>
            <w:shd w:val="clear" w:color="auto" w:fill="auto"/>
          </w:tcPr>
          <w:p w14:paraId="78E06261" w14:textId="77777777" w:rsidR="002753BB" w:rsidRPr="00FF45B3" w:rsidDel="001461E3" w:rsidRDefault="002753BB" w:rsidP="00E8299B">
            <w:pPr>
              <w:jc w:val="center"/>
              <w:rPr>
                <w:sz w:val="18"/>
                <w:szCs w:val="18"/>
              </w:rPr>
            </w:pPr>
            <w:r w:rsidRPr="00FF45B3" w:rsidDel="001461E3">
              <w:rPr>
                <w:sz w:val="18"/>
                <w:szCs w:val="18"/>
              </w:rPr>
              <w:t>3</w:t>
            </w:r>
            <w:r w:rsidRPr="00FF45B3">
              <w:rPr>
                <w:sz w:val="18"/>
                <w:szCs w:val="18"/>
              </w:rPr>
              <w:t>4</w:t>
            </w:r>
          </w:p>
        </w:tc>
        <w:tc>
          <w:tcPr>
            <w:tcW w:w="379" w:type="pct"/>
            <w:tcBorders>
              <w:top w:val="nil"/>
            </w:tcBorders>
            <w:shd w:val="clear" w:color="auto" w:fill="auto"/>
          </w:tcPr>
          <w:p w14:paraId="532B1EF2" w14:textId="77777777" w:rsidR="002753BB" w:rsidRPr="00FF45B3" w:rsidDel="001461E3" w:rsidRDefault="002753BB" w:rsidP="00E8299B">
            <w:pPr>
              <w:jc w:val="center"/>
              <w:rPr>
                <w:sz w:val="18"/>
                <w:szCs w:val="18"/>
              </w:rPr>
            </w:pPr>
            <w:r w:rsidRPr="00FF45B3">
              <w:rPr>
                <w:sz w:val="18"/>
                <w:szCs w:val="18"/>
              </w:rPr>
              <w:t>11814</w:t>
            </w:r>
          </w:p>
        </w:tc>
        <w:tc>
          <w:tcPr>
            <w:tcW w:w="338" w:type="pct"/>
            <w:tcBorders>
              <w:top w:val="nil"/>
            </w:tcBorders>
            <w:shd w:val="clear" w:color="auto" w:fill="auto"/>
          </w:tcPr>
          <w:p w14:paraId="384EFF8F"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3</w:t>
            </w:r>
            <w:r w:rsidRPr="00FF45B3" w:rsidDel="001461E3">
              <w:rPr>
                <w:sz w:val="18"/>
                <w:szCs w:val="18"/>
              </w:rPr>
              <w:t>**</w:t>
            </w:r>
          </w:p>
        </w:tc>
        <w:tc>
          <w:tcPr>
            <w:tcW w:w="338" w:type="pct"/>
            <w:tcBorders>
              <w:top w:val="nil"/>
            </w:tcBorders>
            <w:shd w:val="clear" w:color="auto" w:fill="auto"/>
          </w:tcPr>
          <w:p w14:paraId="49AEDC07"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4</w:t>
            </w:r>
          </w:p>
        </w:tc>
        <w:tc>
          <w:tcPr>
            <w:tcW w:w="338" w:type="pct"/>
            <w:tcBorders>
              <w:top w:val="nil"/>
            </w:tcBorders>
            <w:shd w:val="clear" w:color="auto" w:fill="auto"/>
          </w:tcPr>
          <w:p w14:paraId="543BD288"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60</w:t>
            </w:r>
          </w:p>
        </w:tc>
        <w:tc>
          <w:tcPr>
            <w:tcW w:w="351" w:type="pct"/>
            <w:tcBorders>
              <w:top w:val="nil"/>
            </w:tcBorders>
            <w:shd w:val="clear" w:color="auto" w:fill="auto"/>
          </w:tcPr>
          <w:p w14:paraId="16088B05"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184</w:t>
            </w:r>
            <w:r w:rsidRPr="00FF45B3" w:rsidDel="001461E3">
              <w:rPr>
                <w:sz w:val="18"/>
                <w:szCs w:val="18"/>
              </w:rPr>
              <w:t>**</w:t>
            </w:r>
          </w:p>
        </w:tc>
        <w:tc>
          <w:tcPr>
            <w:tcW w:w="325" w:type="pct"/>
            <w:tcBorders>
              <w:top w:val="nil"/>
            </w:tcBorders>
            <w:shd w:val="clear" w:color="auto" w:fill="auto"/>
          </w:tcPr>
          <w:p w14:paraId="60C9E999"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7</w:t>
            </w:r>
          </w:p>
        </w:tc>
        <w:tc>
          <w:tcPr>
            <w:tcW w:w="338" w:type="pct"/>
            <w:tcBorders>
              <w:top w:val="nil"/>
            </w:tcBorders>
            <w:shd w:val="clear" w:color="auto" w:fill="auto"/>
          </w:tcPr>
          <w:p w14:paraId="3D1387EC" w14:textId="77777777" w:rsidR="002753BB" w:rsidRPr="00FF45B3" w:rsidDel="001461E3" w:rsidRDefault="002753BB" w:rsidP="00E8299B">
            <w:pPr>
              <w:jc w:val="center"/>
              <w:rPr>
                <w:sz w:val="18"/>
                <w:szCs w:val="18"/>
              </w:rPr>
            </w:pPr>
            <w:r w:rsidRPr="00FF45B3">
              <w:rPr>
                <w:sz w:val="18"/>
                <w:szCs w:val="18"/>
              </w:rPr>
              <w:t>47806</w:t>
            </w:r>
          </w:p>
        </w:tc>
      </w:tr>
      <w:tr w:rsidR="002753BB" w:rsidRPr="00FF45B3" w:rsidDel="001461E3" w14:paraId="1A4CF659" w14:textId="77777777" w:rsidTr="00E8299B">
        <w:trPr>
          <w:trHeight w:val="62"/>
        </w:trPr>
        <w:tc>
          <w:tcPr>
            <w:tcW w:w="2294" w:type="pct"/>
            <w:shd w:val="clear" w:color="auto" w:fill="auto"/>
          </w:tcPr>
          <w:p w14:paraId="38A6378B" w14:textId="77777777" w:rsidR="002753BB" w:rsidRPr="00FF45B3" w:rsidDel="001461E3" w:rsidRDefault="002753BB" w:rsidP="00E8299B">
            <w:pPr>
              <w:rPr>
                <w:sz w:val="18"/>
                <w:szCs w:val="18"/>
              </w:rPr>
            </w:pPr>
            <w:r w:rsidRPr="00FF45B3" w:rsidDel="001461E3">
              <w:rPr>
                <w:sz w:val="18"/>
                <w:szCs w:val="18"/>
              </w:rPr>
              <w:t>Social identity → Behavioral engagement</w:t>
            </w:r>
          </w:p>
        </w:tc>
        <w:tc>
          <w:tcPr>
            <w:tcW w:w="299" w:type="pct"/>
            <w:shd w:val="clear" w:color="auto" w:fill="auto"/>
          </w:tcPr>
          <w:p w14:paraId="5BADB420"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7</w:t>
            </w:r>
          </w:p>
        </w:tc>
        <w:tc>
          <w:tcPr>
            <w:tcW w:w="379" w:type="pct"/>
            <w:shd w:val="clear" w:color="auto" w:fill="auto"/>
          </w:tcPr>
          <w:p w14:paraId="31E4074B" w14:textId="77777777" w:rsidR="002753BB" w:rsidRPr="00FF45B3" w:rsidDel="001461E3" w:rsidRDefault="002753BB" w:rsidP="00E8299B">
            <w:pPr>
              <w:jc w:val="center"/>
              <w:rPr>
                <w:sz w:val="18"/>
                <w:szCs w:val="18"/>
              </w:rPr>
            </w:pPr>
            <w:r w:rsidRPr="00FF45B3">
              <w:rPr>
                <w:sz w:val="18"/>
                <w:szCs w:val="18"/>
              </w:rPr>
              <w:t>11587</w:t>
            </w:r>
          </w:p>
        </w:tc>
        <w:tc>
          <w:tcPr>
            <w:tcW w:w="338" w:type="pct"/>
            <w:shd w:val="clear" w:color="auto" w:fill="auto"/>
          </w:tcPr>
          <w:p w14:paraId="13F88FA8"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52</w:t>
            </w:r>
            <w:r w:rsidRPr="00FF45B3" w:rsidDel="001461E3">
              <w:rPr>
                <w:sz w:val="18"/>
                <w:szCs w:val="18"/>
              </w:rPr>
              <w:t>**</w:t>
            </w:r>
          </w:p>
        </w:tc>
        <w:tc>
          <w:tcPr>
            <w:tcW w:w="338" w:type="pct"/>
            <w:shd w:val="clear" w:color="auto" w:fill="auto"/>
          </w:tcPr>
          <w:p w14:paraId="41ABD77A"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43</w:t>
            </w:r>
          </w:p>
        </w:tc>
        <w:tc>
          <w:tcPr>
            <w:tcW w:w="338" w:type="pct"/>
            <w:shd w:val="clear" w:color="auto" w:fill="auto"/>
          </w:tcPr>
          <w:p w14:paraId="78764D0A"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61</w:t>
            </w:r>
          </w:p>
        </w:tc>
        <w:tc>
          <w:tcPr>
            <w:tcW w:w="351" w:type="pct"/>
            <w:shd w:val="clear" w:color="auto" w:fill="auto"/>
          </w:tcPr>
          <w:p w14:paraId="6D768426" w14:textId="77777777" w:rsidR="002753BB" w:rsidRPr="00FF45B3" w:rsidDel="001461E3" w:rsidRDefault="002753BB" w:rsidP="00E8299B">
            <w:pPr>
              <w:jc w:val="center"/>
              <w:rPr>
                <w:sz w:val="18"/>
                <w:szCs w:val="18"/>
              </w:rPr>
            </w:pPr>
            <w:r w:rsidRPr="00FF45B3" w:rsidDel="001461E3">
              <w:rPr>
                <w:sz w:val="18"/>
                <w:szCs w:val="18"/>
              </w:rPr>
              <w:t>15</w:t>
            </w:r>
            <w:r w:rsidRPr="00FF45B3">
              <w:rPr>
                <w:sz w:val="18"/>
                <w:szCs w:val="18"/>
              </w:rPr>
              <w:t>49</w:t>
            </w:r>
            <w:r w:rsidRPr="00FF45B3" w:rsidDel="001461E3">
              <w:rPr>
                <w:sz w:val="18"/>
                <w:szCs w:val="18"/>
              </w:rPr>
              <w:t>**</w:t>
            </w:r>
          </w:p>
        </w:tc>
        <w:tc>
          <w:tcPr>
            <w:tcW w:w="325" w:type="pct"/>
            <w:shd w:val="clear" w:color="auto" w:fill="auto"/>
          </w:tcPr>
          <w:p w14:paraId="76B887E2" w14:textId="77777777" w:rsidR="002753BB" w:rsidRPr="00FF45B3" w:rsidDel="001461E3" w:rsidRDefault="002753BB" w:rsidP="00E8299B">
            <w:pPr>
              <w:jc w:val="center"/>
              <w:rPr>
                <w:sz w:val="18"/>
                <w:szCs w:val="18"/>
              </w:rPr>
            </w:pPr>
            <w:r w:rsidRPr="00FF45B3" w:rsidDel="001461E3">
              <w:rPr>
                <w:sz w:val="18"/>
                <w:szCs w:val="18"/>
              </w:rPr>
              <w:t>98</w:t>
            </w:r>
          </w:p>
        </w:tc>
        <w:tc>
          <w:tcPr>
            <w:tcW w:w="338" w:type="pct"/>
            <w:shd w:val="clear" w:color="auto" w:fill="auto"/>
          </w:tcPr>
          <w:p w14:paraId="2041E077" w14:textId="77777777" w:rsidR="002753BB" w:rsidRPr="00FF45B3" w:rsidDel="001461E3" w:rsidRDefault="002753BB" w:rsidP="00E8299B">
            <w:pPr>
              <w:jc w:val="center"/>
              <w:rPr>
                <w:sz w:val="18"/>
                <w:szCs w:val="18"/>
              </w:rPr>
            </w:pPr>
            <w:r w:rsidRPr="00FF45B3">
              <w:rPr>
                <w:sz w:val="18"/>
                <w:szCs w:val="18"/>
              </w:rPr>
              <w:t>37395</w:t>
            </w:r>
          </w:p>
        </w:tc>
      </w:tr>
      <w:tr w:rsidR="002753BB" w:rsidRPr="00FF45B3" w:rsidDel="001461E3" w14:paraId="140EB311" w14:textId="77777777" w:rsidTr="00E8299B">
        <w:trPr>
          <w:trHeight w:val="62"/>
        </w:trPr>
        <w:tc>
          <w:tcPr>
            <w:tcW w:w="2294" w:type="pct"/>
            <w:shd w:val="clear" w:color="auto" w:fill="auto"/>
          </w:tcPr>
          <w:p w14:paraId="159361E4" w14:textId="77777777" w:rsidR="002753BB" w:rsidRPr="00FF45B3" w:rsidDel="001461E3" w:rsidRDefault="002753BB" w:rsidP="00E8299B">
            <w:pPr>
              <w:rPr>
                <w:sz w:val="18"/>
                <w:szCs w:val="18"/>
              </w:rPr>
            </w:pPr>
            <w:r w:rsidRPr="00FF45B3" w:rsidDel="001461E3">
              <w:rPr>
                <w:sz w:val="18"/>
                <w:szCs w:val="18"/>
              </w:rPr>
              <w:t>Social identity → Purchase intention</w:t>
            </w:r>
          </w:p>
        </w:tc>
        <w:tc>
          <w:tcPr>
            <w:tcW w:w="299" w:type="pct"/>
            <w:shd w:val="clear" w:color="auto" w:fill="auto"/>
          </w:tcPr>
          <w:p w14:paraId="521F2C16" w14:textId="77777777" w:rsidR="002753BB" w:rsidRPr="00FF45B3" w:rsidDel="001461E3" w:rsidRDefault="002753BB" w:rsidP="00E8299B">
            <w:pPr>
              <w:jc w:val="center"/>
              <w:rPr>
                <w:sz w:val="18"/>
                <w:szCs w:val="18"/>
              </w:rPr>
            </w:pPr>
            <w:r w:rsidRPr="00FF45B3">
              <w:rPr>
                <w:sz w:val="18"/>
                <w:szCs w:val="18"/>
              </w:rPr>
              <w:t>38</w:t>
            </w:r>
          </w:p>
        </w:tc>
        <w:tc>
          <w:tcPr>
            <w:tcW w:w="379" w:type="pct"/>
            <w:shd w:val="clear" w:color="auto" w:fill="auto"/>
          </w:tcPr>
          <w:p w14:paraId="10EB340B" w14:textId="77777777" w:rsidR="002753BB" w:rsidRPr="00FF45B3" w:rsidDel="001461E3" w:rsidRDefault="002753BB" w:rsidP="00E8299B">
            <w:pPr>
              <w:jc w:val="center"/>
              <w:rPr>
                <w:sz w:val="18"/>
                <w:szCs w:val="18"/>
              </w:rPr>
            </w:pPr>
            <w:r w:rsidRPr="00FF45B3">
              <w:rPr>
                <w:sz w:val="18"/>
                <w:szCs w:val="18"/>
              </w:rPr>
              <w:t>13650</w:t>
            </w:r>
          </w:p>
        </w:tc>
        <w:tc>
          <w:tcPr>
            <w:tcW w:w="338" w:type="pct"/>
            <w:shd w:val="clear" w:color="auto" w:fill="auto"/>
          </w:tcPr>
          <w:p w14:paraId="2A383AA0" w14:textId="77777777" w:rsidR="002753BB" w:rsidRPr="00FF45B3" w:rsidDel="001461E3" w:rsidRDefault="002753BB" w:rsidP="00E8299B">
            <w:pPr>
              <w:jc w:val="center"/>
              <w:rPr>
                <w:sz w:val="18"/>
                <w:szCs w:val="18"/>
              </w:rPr>
            </w:pPr>
            <w:r w:rsidRPr="00FF45B3" w:rsidDel="001461E3">
              <w:rPr>
                <w:sz w:val="18"/>
                <w:szCs w:val="18"/>
              </w:rPr>
              <w:t>.54**</w:t>
            </w:r>
          </w:p>
        </w:tc>
        <w:tc>
          <w:tcPr>
            <w:tcW w:w="338" w:type="pct"/>
            <w:shd w:val="clear" w:color="auto" w:fill="auto"/>
          </w:tcPr>
          <w:p w14:paraId="4A2DE18B"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6</w:t>
            </w:r>
          </w:p>
        </w:tc>
        <w:tc>
          <w:tcPr>
            <w:tcW w:w="338" w:type="pct"/>
            <w:shd w:val="clear" w:color="auto" w:fill="auto"/>
          </w:tcPr>
          <w:p w14:paraId="5D326E08"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2</w:t>
            </w:r>
          </w:p>
        </w:tc>
        <w:tc>
          <w:tcPr>
            <w:tcW w:w="351" w:type="pct"/>
            <w:shd w:val="clear" w:color="auto" w:fill="auto"/>
          </w:tcPr>
          <w:p w14:paraId="72B40F41"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556</w:t>
            </w:r>
            <w:r w:rsidRPr="00FF45B3" w:rsidDel="001461E3">
              <w:rPr>
                <w:sz w:val="18"/>
                <w:szCs w:val="18"/>
              </w:rPr>
              <w:t>**</w:t>
            </w:r>
          </w:p>
        </w:tc>
        <w:tc>
          <w:tcPr>
            <w:tcW w:w="325" w:type="pct"/>
            <w:shd w:val="clear" w:color="auto" w:fill="auto"/>
          </w:tcPr>
          <w:p w14:paraId="00BA3577" w14:textId="77777777" w:rsidR="002753BB" w:rsidRPr="00FF45B3" w:rsidDel="001461E3" w:rsidRDefault="002753BB" w:rsidP="00E8299B">
            <w:pPr>
              <w:jc w:val="center"/>
              <w:rPr>
                <w:sz w:val="18"/>
                <w:szCs w:val="18"/>
              </w:rPr>
            </w:pPr>
            <w:r w:rsidRPr="00FF45B3" w:rsidDel="001461E3">
              <w:rPr>
                <w:sz w:val="18"/>
                <w:szCs w:val="18"/>
              </w:rPr>
              <w:t>98</w:t>
            </w:r>
          </w:p>
        </w:tc>
        <w:tc>
          <w:tcPr>
            <w:tcW w:w="338" w:type="pct"/>
            <w:shd w:val="clear" w:color="auto" w:fill="auto"/>
          </w:tcPr>
          <w:p w14:paraId="02A1CBA9" w14:textId="77777777" w:rsidR="002753BB" w:rsidRPr="00FF45B3" w:rsidDel="001461E3" w:rsidRDefault="002753BB" w:rsidP="00E8299B">
            <w:pPr>
              <w:jc w:val="center"/>
              <w:rPr>
                <w:sz w:val="18"/>
                <w:szCs w:val="18"/>
              </w:rPr>
            </w:pPr>
            <w:r w:rsidRPr="00FF45B3">
              <w:rPr>
                <w:sz w:val="18"/>
                <w:szCs w:val="18"/>
              </w:rPr>
              <w:t>60951</w:t>
            </w:r>
          </w:p>
        </w:tc>
      </w:tr>
      <w:tr w:rsidR="002753BB" w:rsidRPr="00FF45B3" w:rsidDel="001461E3" w14:paraId="519EB1E7" w14:textId="77777777" w:rsidTr="00E8299B">
        <w:trPr>
          <w:trHeight w:val="62"/>
        </w:trPr>
        <w:tc>
          <w:tcPr>
            <w:tcW w:w="2294" w:type="pct"/>
            <w:shd w:val="clear" w:color="auto" w:fill="auto"/>
          </w:tcPr>
          <w:p w14:paraId="12F859A6" w14:textId="77777777" w:rsidR="002753BB" w:rsidRPr="00FF45B3" w:rsidDel="001461E3" w:rsidRDefault="002753BB" w:rsidP="00E8299B">
            <w:pPr>
              <w:rPr>
                <w:sz w:val="18"/>
                <w:szCs w:val="18"/>
              </w:rPr>
            </w:pPr>
            <w:r w:rsidRPr="00FF45B3" w:rsidDel="001461E3">
              <w:rPr>
                <w:sz w:val="18"/>
                <w:szCs w:val="18"/>
              </w:rPr>
              <w:t xml:space="preserve">Social identity → Purchase </w:t>
            </w:r>
            <w:r w:rsidRPr="00FF45B3">
              <w:rPr>
                <w:sz w:val="18"/>
                <w:szCs w:val="18"/>
              </w:rPr>
              <w:t>behavior</w:t>
            </w:r>
          </w:p>
        </w:tc>
        <w:tc>
          <w:tcPr>
            <w:tcW w:w="299" w:type="pct"/>
            <w:shd w:val="clear" w:color="auto" w:fill="auto"/>
          </w:tcPr>
          <w:p w14:paraId="5C93DE8D" w14:textId="77777777" w:rsidR="002753BB" w:rsidRPr="00FF45B3" w:rsidDel="001461E3" w:rsidRDefault="002753BB" w:rsidP="00E8299B">
            <w:pPr>
              <w:jc w:val="center"/>
              <w:rPr>
                <w:sz w:val="18"/>
                <w:szCs w:val="18"/>
              </w:rPr>
            </w:pPr>
            <w:r w:rsidRPr="00FF45B3">
              <w:rPr>
                <w:sz w:val="18"/>
                <w:szCs w:val="18"/>
              </w:rPr>
              <w:t>3</w:t>
            </w:r>
          </w:p>
        </w:tc>
        <w:tc>
          <w:tcPr>
            <w:tcW w:w="379" w:type="pct"/>
            <w:shd w:val="clear" w:color="auto" w:fill="auto"/>
          </w:tcPr>
          <w:p w14:paraId="2FCDB3FB" w14:textId="77777777" w:rsidR="002753BB" w:rsidRPr="00FF45B3" w:rsidDel="001461E3" w:rsidRDefault="002753BB" w:rsidP="00E8299B">
            <w:pPr>
              <w:jc w:val="center"/>
              <w:rPr>
                <w:sz w:val="18"/>
                <w:szCs w:val="18"/>
              </w:rPr>
            </w:pPr>
            <w:r w:rsidRPr="00FF45B3">
              <w:rPr>
                <w:sz w:val="18"/>
                <w:szCs w:val="18"/>
              </w:rPr>
              <w:t>1138</w:t>
            </w:r>
          </w:p>
        </w:tc>
        <w:tc>
          <w:tcPr>
            <w:tcW w:w="338" w:type="pct"/>
            <w:shd w:val="clear" w:color="auto" w:fill="auto"/>
          </w:tcPr>
          <w:p w14:paraId="017E83DF" w14:textId="77777777" w:rsidR="002753BB" w:rsidRPr="00FF45B3" w:rsidDel="001461E3" w:rsidRDefault="002753BB" w:rsidP="00E8299B">
            <w:pPr>
              <w:jc w:val="center"/>
              <w:rPr>
                <w:rFonts w:eastAsia="SimSun"/>
                <w:sz w:val="18"/>
                <w:szCs w:val="18"/>
              </w:rPr>
            </w:pPr>
            <w:r w:rsidRPr="00FF45B3" w:rsidDel="001461E3">
              <w:rPr>
                <w:sz w:val="18"/>
                <w:szCs w:val="18"/>
              </w:rPr>
              <w:t>.</w:t>
            </w:r>
            <w:r w:rsidRPr="00FF45B3">
              <w:rPr>
                <w:sz w:val="18"/>
                <w:szCs w:val="18"/>
              </w:rPr>
              <w:t>42</w:t>
            </w:r>
            <w:r w:rsidRPr="00FF45B3" w:rsidDel="001461E3">
              <w:rPr>
                <w:sz w:val="18"/>
                <w:szCs w:val="18"/>
              </w:rPr>
              <w:t>**</w:t>
            </w:r>
          </w:p>
        </w:tc>
        <w:tc>
          <w:tcPr>
            <w:tcW w:w="338" w:type="pct"/>
            <w:shd w:val="clear" w:color="auto" w:fill="auto"/>
          </w:tcPr>
          <w:p w14:paraId="6D95B3C3" w14:textId="77777777" w:rsidR="002753BB" w:rsidRPr="00FF45B3" w:rsidDel="001461E3" w:rsidRDefault="002753BB" w:rsidP="00E8299B">
            <w:pPr>
              <w:jc w:val="center"/>
              <w:rPr>
                <w:sz w:val="18"/>
                <w:szCs w:val="18"/>
              </w:rPr>
            </w:pPr>
            <w:r w:rsidRPr="00FF45B3">
              <w:rPr>
                <w:sz w:val="18"/>
                <w:szCs w:val="18"/>
              </w:rPr>
              <w:t>.28</w:t>
            </w:r>
          </w:p>
        </w:tc>
        <w:tc>
          <w:tcPr>
            <w:tcW w:w="338" w:type="pct"/>
            <w:shd w:val="clear" w:color="auto" w:fill="auto"/>
          </w:tcPr>
          <w:p w14:paraId="231E310F" w14:textId="77777777" w:rsidR="002753BB" w:rsidRPr="00FF45B3" w:rsidDel="001461E3" w:rsidRDefault="002753BB" w:rsidP="00E8299B">
            <w:pPr>
              <w:jc w:val="center"/>
              <w:rPr>
                <w:sz w:val="18"/>
                <w:szCs w:val="18"/>
              </w:rPr>
            </w:pPr>
            <w:r w:rsidRPr="00FF45B3">
              <w:rPr>
                <w:sz w:val="18"/>
                <w:szCs w:val="18"/>
              </w:rPr>
              <w:t>.55</w:t>
            </w:r>
          </w:p>
        </w:tc>
        <w:tc>
          <w:tcPr>
            <w:tcW w:w="351" w:type="pct"/>
            <w:shd w:val="clear" w:color="auto" w:fill="auto"/>
          </w:tcPr>
          <w:p w14:paraId="584CDCFF" w14:textId="77777777" w:rsidR="002753BB" w:rsidRPr="00FF45B3" w:rsidDel="001461E3" w:rsidRDefault="002753BB" w:rsidP="00E8299B">
            <w:pPr>
              <w:jc w:val="center"/>
              <w:rPr>
                <w:sz w:val="18"/>
                <w:szCs w:val="18"/>
              </w:rPr>
            </w:pPr>
            <w:r w:rsidRPr="00FF45B3">
              <w:rPr>
                <w:sz w:val="18"/>
                <w:szCs w:val="18"/>
              </w:rPr>
              <w:t>16**</w:t>
            </w:r>
          </w:p>
        </w:tc>
        <w:tc>
          <w:tcPr>
            <w:tcW w:w="325" w:type="pct"/>
            <w:shd w:val="clear" w:color="auto" w:fill="auto"/>
          </w:tcPr>
          <w:p w14:paraId="17C70698" w14:textId="77777777" w:rsidR="002753BB" w:rsidRPr="00FF45B3" w:rsidDel="001461E3" w:rsidRDefault="002753BB" w:rsidP="00E8299B">
            <w:pPr>
              <w:jc w:val="center"/>
              <w:rPr>
                <w:sz w:val="18"/>
                <w:szCs w:val="18"/>
              </w:rPr>
            </w:pPr>
            <w:r w:rsidRPr="00FF45B3">
              <w:rPr>
                <w:sz w:val="18"/>
                <w:szCs w:val="18"/>
              </w:rPr>
              <w:t>87</w:t>
            </w:r>
          </w:p>
        </w:tc>
        <w:tc>
          <w:tcPr>
            <w:tcW w:w="338" w:type="pct"/>
            <w:shd w:val="clear" w:color="auto" w:fill="auto"/>
          </w:tcPr>
          <w:p w14:paraId="4954B488" w14:textId="77777777" w:rsidR="002753BB" w:rsidRPr="00FF45B3" w:rsidDel="001461E3" w:rsidRDefault="002753BB" w:rsidP="00E8299B">
            <w:pPr>
              <w:jc w:val="center"/>
              <w:rPr>
                <w:sz w:val="18"/>
                <w:szCs w:val="18"/>
              </w:rPr>
            </w:pPr>
            <w:r w:rsidRPr="00FF45B3">
              <w:rPr>
                <w:sz w:val="18"/>
                <w:szCs w:val="18"/>
              </w:rPr>
              <w:t>247</w:t>
            </w:r>
          </w:p>
        </w:tc>
      </w:tr>
      <w:tr w:rsidR="002753BB" w:rsidRPr="00FF45B3" w:rsidDel="001461E3" w14:paraId="25D5D294" w14:textId="77777777" w:rsidTr="00E8299B">
        <w:trPr>
          <w:trHeight w:val="62"/>
        </w:trPr>
        <w:tc>
          <w:tcPr>
            <w:tcW w:w="2294" w:type="pct"/>
            <w:shd w:val="clear" w:color="auto" w:fill="auto"/>
          </w:tcPr>
          <w:p w14:paraId="501BC55B" w14:textId="77777777" w:rsidR="002753BB" w:rsidRPr="00FF45B3" w:rsidDel="001461E3" w:rsidRDefault="002753BB" w:rsidP="00E8299B">
            <w:pPr>
              <w:rPr>
                <w:sz w:val="18"/>
                <w:szCs w:val="18"/>
              </w:rPr>
            </w:pPr>
            <w:r w:rsidRPr="00FF45B3" w:rsidDel="001461E3">
              <w:rPr>
                <w:sz w:val="18"/>
                <w:szCs w:val="18"/>
              </w:rPr>
              <w:t xml:space="preserve">Social identity → </w:t>
            </w:r>
            <w:r w:rsidRPr="00FF45B3">
              <w:rPr>
                <w:sz w:val="18"/>
                <w:szCs w:val="18"/>
              </w:rPr>
              <w:t>Sales performance</w:t>
            </w:r>
          </w:p>
        </w:tc>
        <w:tc>
          <w:tcPr>
            <w:tcW w:w="299" w:type="pct"/>
            <w:shd w:val="clear" w:color="auto" w:fill="auto"/>
          </w:tcPr>
          <w:p w14:paraId="546F171D" w14:textId="77777777" w:rsidR="002753BB" w:rsidRPr="00FF45B3" w:rsidDel="001461E3" w:rsidRDefault="002753BB" w:rsidP="00E8299B">
            <w:pPr>
              <w:jc w:val="center"/>
              <w:rPr>
                <w:sz w:val="18"/>
                <w:szCs w:val="18"/>
              </w:rPr>
            </w:pPr>
            <w:r w:rsidRPr="00FF45B3" w:rsidDel="001461E3">
              <w:rPr>
                <w:sz w:val="20"/>
                <w:szCs w:val="20"/>
              </w:rPr>
              <w:t>1</w:t>
            </w:r>
            <w:r w:rsidRPr="00FF45B3" w:rsidDel="001461E3">
              <w:rPr>
                <w:sz w:val="20"/>
                <w:szCs w:val="20"/>
                <w:vertAlign w:val="superscript"/>
              </w:rPr>
              <w:t>a</w:t>
            </w:r>
          </w:p>
        </w:tc>
        <w:tc>
          <w:tcPr>
            <w:tcW w:w="379" w:type="pct"/>
            <w:shd w:val="clear" w:color="auto" w:fill="auto"/>
          </w:tcPr>
          <w:p w14:paraId="44D69252" w14:textId="77777777" w:rsidR="002753BB" w:rsidRPr="00FF45B3" w:rsidDel="001461E3" w:rsidRDefault="002753BB" w:rsidP="00E8299B">
            <w:pPr>
              <w:jc w:val="center"/>
              <w:rPr>
                <w:sz w:val="18"/>
                <w:szCs w:val="18"/>
              </w:rPr>
            </w:pPr>
            <w:r w:rsidRPr="00FF45B3">
              <w:rPr>
                <w:sz w:val="18"/>
                <w:szCs w:val="18"/>
              </w:rPr>
              <w:t>200</w:t>
            </w:r>
          </w:p>
        </w:tc>
        <w:tc>
          <w:tcPr>
            <w:tcW w:w="338" w:type="pct"/>
            <w:shd w:val="clear" w:color="auto" w:fill="auto"/>
          </w:tcPr>
          <w:p w14:paraId="76B82502" w14:textId="77777777" w:rsidR="002753BB" w:rsidRPr="00FF45B3" w:rsidDel="001461E3" w:rsidRDefault="002753BB" w:rsidP="00E8299B">
            <w:pPr>
              <w:jc w:val="center"/>
              <w:rPr>
                <w:sz w:val="18"/>
                <w:szCs w:val="18"/>
              </w:rPr>
            </w:pPr>
            <w:r w:rsidRPr="00FF45B3">
              <w:rPr>
                <w:sz w:val="18"/>
                <w:szCs w:val="18"/>
              </w:rPr>
              <w:t>.08</w:t>
            </w:r>
          </w:p>
        </w:tc>
        <w:tc>
          <w:tcPr>
            <w:tcW w:w="338" w:type="pct"/>
            <w:shd w:val="clear" w:color="auto" w:fill="auto"/>
          </w:tcPr>
          <w:p w14:paraId="1170BA09" w14:textId="77777777" w:rsidR="002753BB" w:rsidRPr="00FF45B3" w:rsidDel="001461E3" w:rsidRDefault="002753BB" w:rsidP="00E8299B">
            <w:pPr>
              <w:jc w:val="center"/>
              <w:rPr>
                <w:sz w:val="18"/>
                <w:szCs w:val="18"/>
              </w:rPr>
            </w:pPr>
            <w:r w:rsidRPr="00FF45B3">
              <w:rPr>
                <w:sz w:val="18"/>
                <w:szCs w:val="18"/>
              </w:rPr>
              <w:t>-.06</w:t>
            </w:r>
          </w:p>
        </w:tc>
        <w:tc>
          <w:tcPr>
            <w:tcW w:w="338" w:type="pct"/>
            <w:shd w:val="clear" w:color="auto" w:fill="auto"/>
          </w:tcPr>
          <w:p w14:paraId="2C9DABEF" w14:textId="77777777" w:rsidR="002753BB" w:rsidRPr="00FF45B3" w:rsidDel="001461E3" w:rsidRDefault="002753BB" w:rsidP="00E8299B">
            <w:pPr>
              <w:jc w:val="center"/>
              <w:rPr>
                <w:sz w:val="18"/>
                <w:szCs w:val="18"/>
              </w:rPr>
            </w:pPr>
            <w:r w:rsidRPr="00FF45B3">
              <w:rPr>
                <w:sz w:val="18"/>
                <w:szCs w:val="18"/>
              </w:rPr>
              <w:t>.22</w:t>
            </w:r>
          </w:p>
        </w:tc>
        <w:tc>
          <w:tcPr>
            <w:tcW w:w="351" w:type="pct"/>
            <w:shd w:val="clear" w:color="auto" w:fill="auto"/>
          </w:tcPr>
          <w:p w14:paraId="37D9C04C"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shd w:val="clear" w:color="auto" w:fill="auto"/>
          </w:tcPr>
          <w:p w14:paraId="37B30099"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692AB104"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6D4F3018" w14:textId="77777777" w:rsidTr="00E8299B">
        <w:trPr>
          <w:trHeight w:val="62"/>
        </w:trPr>
        <w:tc>
          <w:tcPr>
            <w:tcW w:w="2294" w:type="pct"/>
            <w:shd w:val="clear" w:color="auto" w:fill="auto"/>
          </w:tcPr>
          <w:p w14:paraId="16FC2F5E" w14:textId="77777777" w:rsidR="002753BB" w:rsidRPr="00FF45B3" w:rsidDel="001461E3" w:rsidRDefault="002753BB" w:rsidP="00E8299B">
            <w:pPr>
              <w:rPr>
                <w:sz w:val="18"/>
                <w:szCs w:val="18"/>
                <w:shd w:val="clear" w:color="auto" w:fill="F8F9FA"/>
              </w:rPr>
            </w:pPr>
            <w:r w:rsidRPr="00FF45B3" w:rsidDel="001461E3">
              <w:rPr>
                <w:sz w:val="18"/>
                <w:szCs w:val="18"/>
              </w:rPr>
              <w:t>Consumer knowledge → Attitude</w:t>
            </w:r>
          </w:p>
        </w:tc>
        <w:tc>
          <w:tcPr>
            <w:tcW w:w="299" w:type="pct"/>
            <w:shd w:val="clear" w:color="auto" w:fill="auto"/>
            <w:vAlign w:val="center"/>
          </w:tcPr>
          <w:p w14:paraId="63B1D415"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3</w:t>
            </w:r>
          </w:p>
        </w:tc>
        <w:tc>
          <w:tcPr>
            <w:tcW w:w="379" w:type="pct"/>
            <w:shd w:val="clear" w:color="auto" w:fill="auto"/>
            <w:vAlign w:val="center"/>
          </w:tcPr>
          <w:p w14:paraId="3822068A" w14:textId="77777777" w:rsidR="002753BB" w:rsidRPr="00FF45B3" w:rsidDel="001461E3" w:rsidRDefault="002753BB" w:rsidP="00E8299B">
            <w:pPr>
              <w:jc w:val="center"/>
              <w:rPr>
                <w:sz w:val="18"/>
                <w:szCs w:val="18"/>
              </w:rPr>
            </w:pPr>
            <w:r w:rsidRPr="00FF45B3">
              <w:rPr>
                <w:sz w:val="18"/>
                <w:szCs w:val="18"/>
              </w:rPr>
              <w:t>6496</w:t>
            </w:r>
          </w:p>
        </w:tc>
        <w:tc>
          <w:tcPr>
            <w:tcW w:w="338" w:type="pct"/>
            <w:shd w:val="clear" w:color="auto" w:fill="auto"/>
            <w:vAlign w:val="center"/>
          </w:tcPr>
          <w:p w14:paraId="0C61BEF7"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26</w:t>
            </w:r>
            <w:r w:rsidRPr="00FF45B3" w:rsidDel="001461E3">
              <w:rPr>
                <w:sz w:val="18"/>
                <w:szCs w:val="18"/>
              </w:rPr>
              <w:t>**</w:t>
            </w:r>
          </w:p>
        </w:tc>
        <w:tc>
          <w:tcPr>
            <w:tcW w:w="338" w:type="pct"/>
            <w:shd w:val="clear" w:color="auto" w:fill="auto"/>
            <w:vAlign w:val="center"/>
          </w:tcPr>
          <w:p w14:paraId="1CE7D39D"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19</w:t>
            </w:r>
          </w:p>
        </w:tc>
        <w:tc>
          <w:tcPr>
            <w:tcW w:w="338" w:type="pct"/>
            <w:shd w:val="clear" w:color="auto" w:fill="auto"/>
            <w:vAlign w:val="center"/>
          </w:tcPr>
          <w:p w14:paraId="04ADE543"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33</w:t>
            </w:r>
          </w:p>
        </w:tc>
        <w:tc>
          <w:tcPr>
            <w:tcW w:w="351" w:type="pct"/>
            <w:shd w:val="clear" w:color="auto" w:fill="auto"/>
            <w:vAlign w:val="center"/>
          </w:tcPr>
          <w:p w14:paraId="1E40E9CC" w14:textId="77777777" w:rsidR="002753BB" w:rsidRPr="00FF45B3" w:rsidDel="001461E3" w:rsidRDefault="002753BB" w:rsidP="00E8299B">
            <w:pPr>
              <w:jc w:val="center"/>
              <w:rPr>
                <w:sz w:val="18"/>
                <w:szCs w:val="18"/>
              </w:rPr>
            </w:pPr>
            <w:r w:rsidRPr="00FF45B3">
              <w:rPr>
                <w:sz w:val="18"/>
                <w:szCs w:val="18"/>
              </w:rPr>
              <w:t>196</w:t>
            </w:r>
            <w:r w:rsidRPr="00FF45B3" w:rsidDel="001461E3">
              <w:rPr>
                <w:sz w:val="18"/>
                <w:szCs w:val="18"/>
              </w:rPr>
              <w:t>**</w:t>
            </w:r>
          </w:p>
        </w:tc>
        <w:tc>
          <w:tcPr>
            <w:tcW w:w="325" w:type="pct"/>
            <w:shd w:val="clear" w:color="auto" w:fill="auto"/>
            <w:vAlign w:val="center"/>
          </w:tcPr>
          <w:p w14:paraId="3B560243" w14:textId="77777777" w:rsidR="002753BB" w:rsidRPr="00FF45B3" w:rsidDel="001461E3" w:rsidRDefault="002753BB" w:rsidP="00E8299B">
            <w:pPr>
              <w:jc w:val="center"/>
              <w:rPr>
                <w:sz w:val="18"/>
                <w:szCs w:val="18"/>
              </w:rPr>
            </w:pPr>
            <w:r w:rsidRPr="00FF45B3">
              <w:rPr>
                <w:sz w:val="18"/>
                <w:szCs w:val="18"/>
              </w:rPr>
              <w:t>88</w:t>
            </w:r>
          </w:p>
        </w:tc>
        <w:tc>
          <w:tcPr>
            <w:tcW w:w="338" w:type="pct"/>
            <w:shd w:val="clear" w:color="auto" w:fill="auto"/>
            <w:vAlign w:val="center"/>
          </w:tcPr>
          <w:p w14:paraId="6DA1A54B" w14:textId="77777777" w:rsidR="002753BB" w:rsidRPr="00FF45B3" w:rsidDel="001461E3" w:rsidRDefault="002753BB" w:rsidP="00E8299B">
            <w:pPr>
              <w:jc w:val="center"/>
              <w:rPr>
                <w:sz w:val="18"/>
                <w:szCs w:val="18"/>
              </w:rPr>
            </w:pPr>
            <w:r w:rsidRPr="00FF45B3">
              <w:rPr>
                <w:sz w:val="18"/>
                <w:szCs w:val="18"/>
              </w:rPr>
              <w:t>3946</w:t>
            </w:r>
          </w:p>
        </w:tc>
      </w:tr>
      <w:tr w:rsidR="002753BB" w:rsidRPr="00FF45B3" w:rsidDel="001461E3" w14:paraId="3F1ED96A" w14:textId="77777777" w:rsidTr="00E8299B">
        <w:trPr>
          <w:trHeight w:val="62"/>
        </w:trPr>
        <w:tc>
          <w:tcPr>
            <w:tcW w:w="2294" w:type="pct"/>
            <w:shd w:val="clear" w:color="auto" w:fill="auto"/>
          </w:tcPr>
          <w:p w14:paraId="11F500AF" w14:textId="77777777" w:rsidR="002753BB" w:rsidRPr="00FF45B3" w:rsidDel="001461E3" w:rsidRDefault="002753BB" w:rsidP="00E8299B">
            <w:pPr>
              <w:rPr>
                <w:sz w:val="18"/>
                <w:szCs w:val="18"/>
                <w:shd w:val="clear" w:color="auto" w:fill="F8F9FA"/>
              </w:rPr>
            </w:pPr>
            <w:r w:rsidRPr="00FF45B3" w:rsidDel="001461E3">
              <w:rPr>
                <w:sz w:val="18"/>
                <w:szCs w:val="18"/>
              </w:rPr>
              <w:t>Consumer knowledge → Behavioral engagement</w:t>
            </w:r>
          </w:p>
        </w:tc>
        <w:tc>
          <w:tcPr>
            <w:tcW w:w="299" w:type="pct"/>
            <w:shd w:val="clear" w:color="auto" w:fill="auto"/>
            <w:vAlign w:val="center"/>
          </w:tcPr>
          <w:p w14:paraId="7F27E5B4"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1</w:t>
            </w:r>
          </w:p>
        </w:tc>
        <w:tc>
          <w:tcPr>
            <w:tcW w:w="379" w:type="pct"/>
            <w:shd w:val="clear" w:color="auto" w:fill="auto"/>
            <w:vAlign w:val="center"/>
          </w:tcPr>
          <w:p w14:paraId="38A42A12" w14:textId="77777777" w:rsidR="002753BB" w:rsidRPr="00FF45B3" w:rsidDel="001461E3" w:rsidRDefault="002753BB" w:rsidP="00E8299B">
            <w:pPr>
              <w:jc w:val="center"/>
              <w:rPr>
                <w:sz w:val="18"/>
                <w:szCs w:val="18"/>
              </w:rPr>
            </w:pPr>
            <w:r w:rsidRPr="00FF45B3">
              <w:rPr>
                <w:sz w:val="18"/>
                <w:szCs w:val="18"/>
              </w:rPr>
              <w:t>10303</w:t>
            </w:r>
          </w:p>
        </w:tc>
        <w:tc>
          <w:tcPr>
            <w:tcW w:w="338" w:type="pct"/>
            <w:shd w:val="clear" w:color="auto" w:fill="auto"/>
            <w:vAlign w:val="center"/>
          </w:tcPr>
          <w:p w14:paraId="0CEEBBCD"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2</w:t>
            </w:r>
            <w:r w:rsidRPr="00FF45B3" w:rsidDel="001461E3">
              <w:rPr>
                <w:sz w:val="18"/>
                <w:szCs w:val="18"/>
              </w:rPr>
              <w:t>*</w:t>
            </w:r>
            <w:r w:rsidRPr="00FF45B3">
              <w:rPr>
                <w:sz w:val="18"/>
                <w:szCs w:val="18"/>
              </w:rPr>
              <w:t>*</w:t>
            </w:r>
          </w:p>
        </w:tc>
        <w:tc>
          <w:tcPr>
            <w:tcW w:w="338" w:type="pct"/>
            <w:shd w:val="clear" w:color="auto" w:fill="auto"/>
            <w:vAlign w:val="center"/>
          </w:tcPr>
          <w:p w14:paraId="3DA750FC"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10</w:t>
            </w:r>
          </w:p>
        </w:tc>
        <w:tc>
          <w:tcPr>
            <w:tcW w:w="338" w:type="pct"/>
            <w:shd w:val="clear" w:color="auto" w:fill="auto"/>
            <w:vAlign w:val="center"/>
          </w:tcPr>
          <w:p w14:paraId="56DA9F26"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36</w:t>
            </w:r>
          </w:p>
        </w:tc>
        <w:tc>
          <w:tcPr>
            <w:tcW w:w="351" w:type="pct"/>
            <w:shd w:val="clear" w:color="auto" w:fill="auto"/>
            <w:vAlign w:val="center"/>
          </w:tcPr>
          <w:p w14:paraId="1C185936" w14:textId="77777777" w:rsidR="002753BB" w:rsidRPr="00FF45B3" w:rsidDel="001461E3" w:rsidRDefault="002753BB" w:rsidP="00E8299B">
            <w:pPr>
              <w:jc w:val="center"/>
              <w:rPr>
                <w:sz w:val="18"/>
                <w:szCs w:val="18"/>
              </w:rPr>
            </w:pPr>
            <w:r w:rsidRPr="00FF45B3">
              <w:rPr>
                <w:sz w:val="18"/>
                <w:szCs w:val="18"/>
              </w:rPr>
              <w:t>1064</w:t>
            </w:r>
            <w:r w:rsidRPr="00FF45B3" w:rsidDel="001461E3">
              <w:rPr>
                <w:sz w:val="18"/>
                <w:szCs w:val="18"/>
              </w:rPr>
              <w:t>**</w:t>
            </w:r>
          </w:p>
        </w:tc>
        <w:tc>
          <w:tcPr>
            <w:tcW w:w="325" w:type="pct"/>
            <w:shd w:val="clear" w:color="auto" w:fill="auto"/>
            <w:vAlign w:val="center"/>
          </w:tcPr>
          <w:p w14:paraId="6D232F60"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9</w:t>
            </w:r>
          </w:p>
        </w:tc>
        <w:tc>
          <w:tcPr>
            <w:tcW w:w="338" w:type="pct"/>
            <w:shd w:val="clear" w:color="auto" w:fill="auto"/>
            <w:vAlign w:val="center"/>
          </w:tcPr>
          <w:p w14:paraId="79DD7001" w14:textId="77777777" w:rsidR="002753BB" w:rsidRPr="00FF45B3" w:rsidDel="001461E3" w:rsidRDefault="002753BB" w:rsidP="00E8299B">
            <w:pPr>
              <w:jc w:val="center"/>
              <w:rPr>
                <w:sz w:val="18"/>
                <w:szCs w:val="18"/>
              </w:rPr>
            </w:pPr>
            <w:r w:rsidRPr="00FF45B3">
              <w:rPr>
                <w:sz w:val="18"/>
                <w:szCs w:val="18"/>
              </w:rPr>
              <w:t>2745</w:t>
            </w:r>
          </w:p>
        </w:tc>
      </w:tr>
      <w:tr w:rsidR="002753BB" w:rsidRPr="00FF45B3" w:rsidDel="001461E3" w14:paraId="039CB22D" w14:textId="77777777" w:rsidTr="00E8299B">
        <w:trPr>
          <w:trHeight w:val="62"/>
        </w:trPr>
        <w:tc>
          <w:tcPr>
            <w:tcW w:w="2294" w:type="pct"/>
            <w:shd w:val="clear" w:color="auto" w:fill="auto"/>
          </w:tcPr>
          <w:p w14:paraId="1D878583" w14:textId="77777777" w:rsidR="002753BB" w:rsidRPr="00FF45B3" w:rsidDel="001461E3" w:rsidRDefault="002753BB" w:rsidP="00E8299B">
            <w:pPr>
              <w:rPr>
                <w:sz w:val="18"/>
                <w:szCs w:val="18"/>
                <w:shd w:val="clear" w:color="auto" w:fill="F8F9FA"/>
              </w:rPr>
            </w:pPr>
            <w:r w:rsidRPr="00FF45B3" w:rsidDel="001461E3">
              <w:rPr>
                <w:sz w:val="18"/>
                <w:szCs w:val="18"/>
              </w:rPr>
              <w:t>Consumer knowledge → Purchase intention</w:t>
            </w:r>
          </w:p>
        </w:tc>
        <w:tc>
          <w:tcPr>
            <w:tcW w:w="299" w:type="pct"/>
            <w:shd w:val="clear" w:color="auto" w:fill="auto"/>
            <w:vAlign w:val="center"/>
          </w:tcPr>
          <w:p w14:paraId="7319A96F"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7</w:t>
            </w:r>
          </w:p>
        </w:tc>
        <w:tc>
          <w:tcPr>
            <w:tcW w:w="379" w:type="pct"/>
            <w:shd w:val="clear" w:color="auto" w:fill="auto"/>
            <w:vAlign w:val="center"/>
          </w:tcPr>
          <w:p w14:paraId="3A860607" w14:textId="77777777" w:rsidR="002753BB" w:rsidRPr="00FF45B3" w:rsidDel="001461E3" w:rsidRDefault="002753BB" w:rsidP="00E8299B">
            <w:pPr>
              <w:jc w:val="center"/>
              <w:rPr>
                <w:sz w:val="18"/>
                <w:szCs w:val="18"/>
              </w:rPr>
            </w:pPr>
            <w:r w:rsidRPr="00FF45B3">
              <w:rPr>
                <w:sz w:val="18"/>
                <w:szCs w:val="18"/>
              </w:rPr>
              <w:t>8052</w:t>
            </w:r>
          </w:p>
        </w:tc>
        <w:tc>
          <w:tcPr>
            <w:tcW w:w="338" w:type="pct"/>
            <w:shd w:val="clear" w:color="auto" w:fill="auto"/>
            <w:vAlign w:val="center"/>
          </w:tcPr>
          <w:p w14:paraId="42A21A60" w14:textId="77777777" w:rsidR="002753BB" w:rsidRPr="00FF45B3" w:rsidDel="001461E3" w:rsidRDefault="002753BB" w:rsidP="00E8299B">
            <w:pPr>
              <w:jc w:val="center"/>
              <w:rPr>
                <w:sz w:val="18"/>
                <w:szCs w:val="18"/>
              </w:rPr>
            </w:pPr>
            <w:r w:rsidRPr="00FF45B3" w:rsidDel="001461E3">
              <w:rPr>
                <w:sz w:val="18"/>
                <w:szCs w:val="18"/>
              </w:rPr>
              <w:t>.3</w:t>
            </w:r>
            <w:r w:rsidRPr="00FF45B3">
              <w:rPr>
                <w:sz w:val="18"/>
                <w:szCs w:val="18"/>
              </w:rPr>
              <w:t>6</w:t>
            </w:r>
            <w:r w:rsidRPr="00FF45B3" w:rsidDel="001461E3">
              <w:rPr>
                <w:sz w:val="18"/>
                <w:szCs w:val="18"/>
              </w:rPr>
              <w:t>**</w:t>
            </w:r>
          </w:p>
        </w:tc>
        <w:tc>
          <w:tcPr>
            <w:tcW w:w="338" w:type="pct"/>
            <w:shd w:val="clear" w:color="auto" w:fill="auto"/>
            <w:vAlign w:val="center"/>
          </w:tcPr>
          <w:p w14:paraId="5FDABAED"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7</w:t>
            </w:r>
          </w:p>
        </w:tc>
        <w:tc>
          <w:tcPr>
            <w:tcW w:w="338" w:type="pct"/>
            <w:shd w:val="clear" w:color="auto" w:fill="auto"/>
            <w:vAlign w:val="center"/>
          </w:tcPr>
          <w:p w14:paraId="6541FF12"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5</w:t>
            </w:r>
          </w:p>
        </w:tc>
        <w:tc>
          <w:tcPr>
            <w:tcW w:w="351" w:type="pct"/>
            <w:shd w:val="clear" w:color="auto" w:fill="auto"/>
            <w:vAlign w:val="center"/>
          </w:tcPr>
          <w:p w14:paraId="2FE341BD" w14:textId="77777777" w:rsidR="002753BB" w:rsidRPr="00FF45B3" w:rsidDel="001461E3" w:rsidRDefault="002753BB" w:rsidP="00E8299B">
            <w:pPr>
              <w:jc w:val="center"/>
              <w:rPr>
                <w:sz w:val="18"/>
                <w:szCs w:val="18"/>
              </w:rPr>
            </w:pPr>
            <w:r w:rsidRPr="00FF45B3">
              <w:rPr>
                <w:sz w:val="18"/>
                <w:szCs w:val="18"/>
              </w:rPr>
              <w:t>613</w:t>
            </w:r>
            <w:r w:rsidRPr="00FF45B3" w:rsidDel="001461E3">
              <w:rPr>
                <w:sz w:val="18"/>
                <w:szCs w:val="18"/>
              </w:rPr>
              <w:t>**</w:t>
            </w:r>
          </w:p>
        </w:tc>
        <w:tc>
          <w:tcPr>
            <w:tcW w:w="325" w:type="pct"/>
            <w:shd w:val="clear" w:color="auto" w:fill="auto"/>
            <w:vAlign w:val="center"/>
          </w:tcPr>
          <w:p w14:paraId="3C5DAE3A" w14:textId="77777777" w:rsidR="002753BB" w:rsidRPr="00FF45B3" w:rsidDel="001461E3" w:rsidRDefault="002753BB" w:rsidP="00E8299B">
            <w:pPr>
              <w:jc w:val="center"/>
              <w:rPr>
                <w:sz w:val="18"/>
                <w:szCs w:val="18"/>
              </w:rPr>
            </w:pPr>
            <w:r w:rsidRPr="00FF45B3" w:rsidDel="001461E3">
              <w:rPr>
                <w:sz w:val="18"/>
                <w:szCs w:val="18"/>
              </w:rPr>
              <w:t>95</w:t>
            </w:r>
          </w:p>
        </w:tc>
        <w:tc>
          <w:tcPr>
            <w:tcW w:w="338" w:type="pct"/>
            <w:shd w:val="clear" w:color="auto" w:fill="auto"/>
            <w:vAlign w:val="center"/>
          </w:tcPr>
          <w:p w14:paraId="70F1B43E" w14:textId="77777777" w:rsidR="002753BB" w:rsidRPr="00FF45B3" w:rsidDel="001461E3" w:rsidRDefault="002753BB" w:rsidP="00E8299B">
            <w:pPr>
              <w:jc w:val="center"/>
              <w:rPr>
                <w:sz w:val="18"/>
                <w:szCs w:val="18"/>
              </w:rPr>
            </w:pPr>
            <w:r w:rsidRPr="00FF45B3">
              <w:rPr>
                <w:sz w:val="18"/>
                <w:szCs w:val="18"/>
              </w:rPr>
              <w:t>13345</w:t>
            </w:r>
          </w:p>
        </w:tc>
      </w:tr>
      <w:tr w:rsidR="002753BB" w:rsidRPr="00FF45B3" w:rsidDel="001461E3" w14:paraId="7BE82540" w14:textId="77777777" w:rsidTr="00E8299B">
        <w:trPr>
          <w:trHeight w:val="62"/>
        </w:trPr>
        <w:tc>
          <w:tcPr>
            <w:tcW w:w="2294" w:type="pct"/>
            <w:shd w:val="clear" w:color="auto" w:fill="auto"/>
          </w:tcPr>
          <w:p w14:paraId="2D6C215F" w14:textId="77777777" w:rsidR="002753BB" w:rsidRPr="00FF45B3" w:rsidDel="001461E3" w:rsidRDefault="002753BB" w:rsidP="00E8299B">
            <w:pPr>
              <w:rPr>
                <w:sz w:val="18"/>
                <w:szCs w:val="18"/>
              </w:rPr>
            </w:pPr>
            <w:r w:rsidRPr="00FF45B3" w:rsidDel="001461E3">
              <w:rPr>
                <w:sz w:val="18"/>
                <w:szCs w:val="18"/>
              </w:rPr>
              <w:t xml:space="preserve">Consumer knowledge → Purchase </w:t>
            </w:r>
            <w:r w:rsidRPr="00FF45B3">
              <w:rPr>
                <w:sz w:val="18"/>
                <w:szCs w:val="18"/>
              </w:rPr>
              <w:t>behavior</w:t>
            </w:r>
          </w:p>
        </w:tc>
        <w:tc>
          <w:tcPr>
            <w:tcW w:w="299" w:type="pct"/>
            <w:shd w:val="clear" w:color="auto" w:fill="auto"/>
            <w:vAlign w:val="center"/>
          </w:tcPr>
          <w:p w14:paraId="2848F5C1" w14:textId="77777777" w:rsidR="002753BB" w:rsidRPr="00FF45B3" w:rsidDel="001461E3" w:rsidRDefault="002753BB" w:rsidP="00E8299B">
            <w:pPr>
              <w:jc w:val="center"/>
              <w:rPr>
                <w:sz w:val="18"/>
                <w:szCs w:val="18"/>
              </w:rPr>
            </w:pPr>
            <w:r w:rsidRPr="00FF45B3">
              <w:rPr>
                <w:sz w:val="18"/>
                <w:szCs w:val="18"/>
              </w:rPr>
              <w:t>4</w:t>
            </w:r>
          </w:p>
        </w:tc>
        <w:tc>
          <w:tcPr>
            <w:tcW w:w="379" w:type="pct"/>
            <w:shd w:val="clear" w:color="auto" w:fill="auto"/>
            <w:vAlign w:val="center"/>
          </w:tcPr>
          <w:p w14:paraId="1208C874" w14:textId="77777777" w:rsidR="002753BB" w:rsidRPr="00FF45B3" w:rsidDel="00D320E4" w:rsidRDefault="002753BB" w:rsidP="00E8299B">
            <w:pPr>
              <w:jc w:val="center"/>
              <w:rPr>
                <w:sz w:val="18"/>
                <w:szCs w:val="18"/>
              </w:rPr>
            </w:pPr>
            <w:r w:rsidRPr="00FF45B3">
              <w:rPr>
                <w:sz w:val="18"/>
                <w:szCs w:val="18"/>
              </w:rPr>
              <w:t>653</w:t>
            </w:r>
          </w:p>
        </w:tc>
        <w:tc>
          <w:tcPr>
            <w:tcW w:w="338" w:type="pct"/>
            <w:shd w:val="clear" w:color="auto" w:fill="auto"/>
            <w:vAlign w:val="center"/>
          </w:tcPr>
          <w:p w14:paraId="75FECDB9" w14:textId="77777777" w:rsidR="002753BB" w:rsidRPr="00FF45B3" w:rsidDel="001461E3" w:rsidRDefault="002753BB" w:rsidP="00E8299B">
            <w:pPr>
              <w:jc w:val="center"/>
              <w:rPr>
                <w:sz w:val="18"/>
                <w:szCs w:val="18"/>
              </w:rPr>
            </w:pPr>
            <w:r w:rsidRPr="00FF45B3">
              <w:rPr>
                <w:sz w:val="18"/>
                <w:szCs w:val="18"/>
              </w:rPr>
              <w:t>.21</w:t>
            </w:r>
          </w:p>
        </w:tc>
        <w:tc>
          <w:tcPr>
            <w:tcW w:w="338" w:type="pct"/>
            <w:shd w:val="clear" w:color="auto" w:fill="auto"/>
            <w:vAlign w:val="center"/>
          </w:tcPr>
          <w:p w14:paraId="4B272C44" w14:textId="77777777" w:rsidR="002753BB" w:rsidRPr="00FF45B3" w:rsidDel="001461E3" w:rsidRDefault="002753BB" w:rsidP="00E8299B">
            <w:pPr>
              <w:jc w:val="center"/>
              <w:rPr>
                <w:sz w:val="18"/>
                <w:szCs w:val="18"/>
              </w:rPr>
            </w:pPr>
            <w:r w:rsidRPr="00FF45B3">
              <w:rPr>
                <w:sz w:val="18"/>
                <w:szCs w:val="18"/>
              </w:rPr>
              <w:t>-.18</w:t>
            </w:r>
          </w:p>
        </w:tc>
        <w:tc>
          <w:tcPr>
            <w:tcW w:w="338" w:type="pct"/>
            <w:shd w:val="clear" w:color="auto" w:fill="auto"/>
            <w:vAlign w:val="center"/>
          </w:tcPr>
          <w:p w14:paraId="38DA027F" w14:textId="77777777" w:rsidR="002753BB" w:rsidRPr="00FF45B3" w:rsidDel="001461E3" w:rsidRDefault="002753BB" w:rsidP="00E8299B">
            <w:pPr>
              <w:jc w:val="center"/>
              <w:rPr>
                <w:sz w:val="18"/>
                <w:szCs w:val="18"/>
              </w:rPr>
            </w:pPr>
            <w:r w:rsidRPr="00FF45B3">
              <w:rPr>
                <w:sz w:val="18"/>
                <w:szCs w:val="18"/>
              </w:rPr>
              <w:t>.55</w:t>
            </w:r>
          </w:p>
        </w:tc>
        <w:tc>
          <w:tcPr>
            <w:tcW w:w="351" w:type="pct"/>
            <w:shd w:val="clear" w:color="auto" w:fill="auto"/>
            <w:vAlign w:val="center"/>
          </w:tcPr>
          <w:p w14:paraId="1E9E9B27" w14:textId="77777777" w:rsidR="002753BB" w:rsidRPr="00FF45B3" w:rsidRDefault="002753BB" w:rsidP="00E8299B">
            <w:pPr>
              <w:jc w:val="center"/>
              <w:rPr>
                <w:sz w:val="18"/>
                <w:szCs w:val="18"/>
              </w:rPr>
            </w:pPr>
            <w:r w:rsidRPr="00FF45B3">
              <w:rPr>
                <w:sz w:val="18"/>
                <w:szCs w:val="18"/>
              </w:rPr>
              <w:t>79**</w:t>
            </w:r>
          </w:p>
        </w:tc>
        <w:tc>
          <w:tcPr>
            <w:tcW w:w="325" w:type="pct"/>
            <w:shd w:val="clear" w:color="auto" w:fill="auto"/>
            <w:vAlign w:val="center"/>
          </w:tcPr>
          <w:p w14:paraId="45B2F8EA" w14:textId="77777777" w:rsidR="002753BB" w:rsidRPr="00FF45B3" w:rsidDel="001461E3" w:rsidRDefault="002753BB" w:rsidP="00E8299B">
            <w:pPr>
              <w:jc w:val="center"/>
              <w:rPr>
                <w:sz w:val="18"/>
                <w:szCs w:val="18"/>
              </w:rPr>
            </w:pPr>
            <w:r w:rsidRPr="00FF45B3">
              <w:rPr>
                <w:sz w:val="18"/>
                <w:szCs w:val="18"/>
              </w:rPr>
              <w:t>96</w:t>
            </w:r>
          </w:p>
        </w:tc>
        <w:tc>
          <w:tcPr>
            <w:tcW w:w="338" w:type="pct"/>
            <w:shd w:val="clear" w:color="auto" w:fill="auto"/>
            <w:vAlign w:val="center"/>
          </w:tcPr>
          <w:p w14:paraId="7E04095D" w14:textId="77777777" w:rsidR="002753BB" w:rsidRPr="00FF45B3" w:rsidRDefault="002753BB" w:rsidP="00E8299B">
            <w:pPr>
              <w:jc w:val="center"/>
              <w:rPr>
                <w:sz w:val="18"/>
                <w:szCs w:val="18"/>
              </w:rPr>
            </w:pPr>
            <w:r w:rsidRPr="00FF45B3" w:rsidDel="001461E3">
              <w:rPr>
                <w:sz w:val="18"/>
                <w:szCs w:val="18"/>
              </w:rPr>
              <w:t>—</w:t>
            </w:r>
          </w:p>
        </w:tc>
      </w:tr>
      <w:tr w:rsidR="002753BB" w:rsidRPr="00FF45B3" w:rsidDel="001461E3" w14:paraId="2EFA68C5" w14:textId="77777777" w:rsidTr="00E8299B">
        <w:trPr>
          <w:trHeight w:val="62"/>
        </w:trPr>
        <w:tc>
          <w:tcPr>
            <w:tcW w:w="2294" w:type="pct"/>
            <w:shd w:val="clear" w:color="auto" w:fill="auto"/>
          </w:tcPr>
          <w:p w14:paraId="13E9FAD2" w14:textId="77777777" w:rsidR="002753BB" w:rsidRPr="00FF45B3" w:rsidDel="001461E3" w:rsidRDefault="002753BB" w:rsidP="00E8299B">
            <w:pPr>
              <w:rPr>
                <w:sz w:val="18"/>
                <w:szCs w:val="18"/>
              </w:rPr>
            </w:pPr>
            <w:r w:rsidRPr="00FF45B3" w:rsidDel="001461E3">
              <w:rPr>
                <w:sz w:val="18"/>
                <w:szCs w:val="18"/>
              </w:rPr>
              <w:t xml:space="preserve">Consumer knowledge → </w:t>
            </w:r>
            <w:r w:rsidRPr="00FF45B3">
              <w:rPr>
                <w:sz w:val="18"/>
                <w:szCs w:val="18"/>
              </w:rPr>
              <w:t>Sales performance</w:t>
            </w:r>
          </w:p>
        </w:tc>
        <w:tc>
          <w:tcPr>
            <w:tcW w:w="299" w:type="pct"/>
            <w:shd w:val="clear" w:color="auto" w:fill="auto"/>
            <w:vAlign w:val="center"/>
          </w:tcPr>
          <w:p w14:paraId="1247F36E" w14:textId="77777777" w:rsidR="002753BB" w:rsidRPr="00FF45B3" w:rsidDel="001461E3" w:rsidRDefault="002753BB" w:rsidP="00E8299B">
            <w:pPr>
              <w:jc w:val="center"/>
              <w:rPr>
                <w:sz w:val="18"/>
                <w:szCs w:val="18"/>
              </w:rPr>
            </w:pPr>
            <w:r w:rsidRPr="00FF45B3" w:rsidDel="001461E3">
              <w:rPr>
                <w:sz w:val="20"/>
                <w:szCs w:val="20"/>
              </w:rPr>
              <w:t>1</w:t>
            </w:r>
            <w:r w:rsidRPr="00FF45B3" w:rsidDel="001461E3">
              <w:rPr>
                <w:sz w:val="20"/>
                <w:szCs w:val="20"/>
                <w:vertAlign w:val="superscript"/>
              </w:rPr>
              <w:t>a</w:t>
            </w:r>
          </w:p>
        </w:tc>
        <w:tc>
          <w:tcPr>
            <w:tcW w:w="379" w:type="pct"/>
            <w:shd w:val="clear" w:color="auto" w:fill="auto"/>
            <w:vAlign w:val="center"/>
          </w:tcPr>
          <w:p w14:paraId="6D526BB8" w14:textId="77777777" w:rsidR="002753BB" w:rsidRPr="00FF45B3" w:rsidDel="00D320E4" w:rsidRDefault="002753BB" w:rsidP="00E8299B">
            <w:pPr>
              <w:jc w:val="center"/>
              <w:rPr>
                <w:sz w:val="18"/>
                <w:szCs w:val="18"/>
              </w:rPr>
            </w:pPr>
            <w:r w:rsidRPr="00FF45B3">
              <w:rPr>
                <w:sz w:val="18"/>
                <w:szCs w:val="18"/>
              </w:rPr>
              <w:t>108</w:t>
            </w:r>
          </w:p>
        </w:tc>
        <w:tc>
          <w:tcPr>
            <w:tcW w:w="338" w:type="pct"/>
            <w:shd w:val="clear" w:color="auto" w:fill="auto"/>
            <w:vAlign w:val="center"/>
          </w:tcPr>
          <w:p w14:paraId="0DFB6ADB" w14:textId="04790044" w:rsidR="002753BB" w:rsidRPr="00FF45B3" w:rsidDel="001461E3" w:rsidRDefault="002753BB" w:rsidP="00E8299B">
            <w:pPr>
              <w:jc w:val="center"/>
              <w:rPr>
                <w:sz w:val="18"/>
                <w:szCs w:val="18"/>
              </w:rPr>
            </w:pPr>
            <w:r w:rsidRPr="00FF45B3">
              <w:rPr>
                <w:sz w:val="18"/>
                <w:szCs w:val="18"/>
              </w:rPr>
              <w:t>.45</w:t>
            </w:r>
            <w:r w:rsidR="00BB6306">
              <w:rPr>
                <w:sz w:val="18"/>
                <w:szCs w:val="18"/>
              </w:rPr>
              <w:t>**</w:t>
            </w:r>
          </w:p>
        </w:tc>
        <w:tc>
          <w:tcPr>
            <w:tcW w:w="338" w:type="pct"/>
            <w:shd w:val="clear" w:color="auto" w:fill="auto"/>
            <w:vAlign w:val="center"/>
          </w:tcPr>
          <w:p w14:paraId="013F1487" w14:textId="77777777" w:rsidR="002753BB" w:rsidRPr="00FF45B3" w:rsidDel="001461E3" w:rsidRDefault="002753BB" w:rsidP="00E8299B">
            <w:pPr>
              <w:jc w:val="center"/>
              <w:rPr>
                <w:sz w:val="18"/>
                <w:szCs w:val="18"/>
              </w:rPr>
            </w:pPr>
            <w:r w:rsidRPr="00FF45B3">
              <w:rPr>
                <w:sz w:val="18"/>
                <w:szCs w:val="18"/>
              </w:rPr>
              <w:t>.29</w:t>
            </w:r>
          </w:p>
        </w:tc>
        <w:tc>
          <w:tcPr>
            <w:tcW w:w="338" w:type="pct"/>
            <w:shd w:val="clear" w:color="auto" w:fill="auto"/>
            <w:vAlign w:val="center"/>
          </w:tcPr>
          <w:p w14:paraId="6C031EA9" w14:textId="77777777" w:rsidR="002753BB" w:rsidRPr="00FF45B3" w:rsidDel="001461E3" w:rsidRDefault="002753BB" w:rsidP="00E8299B">
            <w:pPr>
              <w:jc w:val="center"/>
              <w:rPr>
                <w:sz w:val="18"/>
                <w:szCs w:val="18"/>
              </w:rPr>
            </w:pPr>
            <w:r w:rsidRPr="00FF45B3">
              <w:rPr>
                <w:sz w:val="18"/>
                <w:szCs w:val="18"/>
              </w:rPr>
              <w:t>.59</w:t>
            </w:r>
          </w:p>
        </w:tc>
        <w:tc>
          <w:tcPr>
            <w:tcW w:w="351" w:type="pct"/>
            <w:shd w:val="clear" w:color="auto" w:fill="auto"/>
            <w:vAlign w:val="center"/>
          </w:tcPr>
          <w:p w14:paraId="4EBC2C43" w14:textId="77777777" w:rsidR="002753BB" w:rsidRPr="00FF45B3" w:rsidRDefault="002753BB" w:rsidP="00E8299B">
            <w:pPr>
              <w:jc w:val="center"/>
              <w:rPr>
                <w:sz w:val="18"/>
                <w:szCs w:val="18"/>
              </w:rPr>
            </w:pPr>
            <w:r w:rsidRPr="00FF45B3" w:rsidDel="001461E3">
              <w:rPr>
                <w:sz w:val="18"/>
                <w:szCs w:val="18"/>
              </w:rPr>
              <w:t>—</w:t>
            </w:r>
          </w:p>
        </w:tc>
        <w:tc>
          <w:tcPr>
            <w:tcW w:w="325" w:type="pct"/>
            <w:shd w:val="clear" w:color="auto" w:fill="auto"/>
            <w:vAlign w:val="center"/>
          </w:tcPr>
          <w:p w14:paraId="23FAD6BD"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vAlign w:val="center"/>
          </w:tcPr>
          <w:p w14:paraId="690CE6AD" w14:textId="77777777" w:rsidR="002753BB" w:rsidRPr="00FF45B3" w:rsidRDefault="002753BB" w:rsidP="00E8299B">
            <w:pPr>
              <w:jc w:val="center"/>
              <w:rPr>
                <w:sz w:val="18"/>
                <w:szCs w:val="18"/>
              </w:rPr>
            </w:pPr>
            <w:r w:rsidRPr="00FF45B3" w:rsidDel="001461E3">
              <w:rPr>
                <w:sz w:val="18"/>
                <w:szCs w:val="18"/>
              </w:rPr>
              <w:t>—</w:t>
            </w:r>
          </w:p>
        </w:tc>
      </w:tr>
      <w:tr w:rsidR="002753BB" w:rsidRPr="00FF45B3" w:rsidDel="001461E3" w14:paraId="61F444AB" w14:textId="77777777" w:rsidTr="00E8299B">
        <w:trPr>
          <w:trHeight w:val="62"/>
        </w:trPr>
        <w:tc>
          <w:tcPr>
            <w:tcW w:w="2294" w:type="pct"/>
            <w:tcBorders>
              <w:bottom w:val="nil"/>
            </w:tcBorders>
            <w:shd w:val="clear" w:color="auto" w:fill="auto"/>
          </w:tcPr>
          <w:p w14:paraId="579212F3" w14:textId="77777777" w:rsidR="002753BB" w:rsidRPr="00FF45B3" w:rsidDel="001461E3" w:rsidRDefault="002753BB" w:rsidP="00E8299B">
            <w:pPr>
              <w:rPr>
                <w:sz w:val="18"/>
                <w:szCs w:val="18"/>
              </w:rPr>
            </w:pPr>
            <w:r w:rsidRPr="00FF45B3" w:rsidDel="001461E3">
              <w:rPr>
                <w:sz w:val="18"/>
                <w:szCs w:val="18"/>
              </w:rPr>
              <w:t>Consumer materialism → Attitude</w:t>
            </w:r>
          </w:p>
        </w:tc>
        <w:tc>
          <w:tcPr>
            <w:tcW w:w="299" w:type="pct"/>
            <w:tcBorders>
              <w:bottom w:val="nil"/>
            </w:tcBorders>
            <w:shd w:val="clear" w:color="auto" w:fill="auto"/>
            <w:vAlign w:val="center"/>
          </w:tcPr>
          <w:p w14:paraId="19EDD5C3" w14:textId="77777777" w:rsidR="002753BB" w:rsidRPr="00FF45B3" w:rsidDel="001461E3" w:rsidRDefault="002753BB" w:rsidP="00E8299B">
            <w:pPr>
              <w:jc w:val="center"/>
              <w:rPr>
                <w:sz w:val="18"/>
                <w:szCs w:val="18"/>
              </w:rPr>
            </w:pPr>
            <w:r w:rsidRPr="00FF45B3">
              <w:rPr>
                <w:sz w:val="18"/>
                <w:szCs w:val="18"/>
              </w:rPr>
              <w:t>9</w:t>
            </w:r>
          </w:p>
        </w:tc>
        <w:tc>
          <w:tcPr>
            <w:tcW w:w="379" w:type="pct"/>
            <w:tcBorders>
              <w:bottom w:val="nil"/>
            </w:tcBorders>
            <w:shd w:val="clear" w:color="auto" w:fill="auto"/>
            <w:vAlign w:val="center"/>
          </w:tcPr>
          <w:p w14:paraId="542E5961" w14:textId="77777777" w:rsidR="002753BB" w:rsidRPr="00FF45B3" w:rsidDel="001461E3" w:rsidRDefault="002753BB" w:rsidP="00E8299B">
            <w:pPr>
              <w:jc w:val="center"/>
              <w:rPr>
                <w:sz w:val="18"/>
                <w:szCs w:val="18"/>
              </w:rPr>
            </w:pPr>
            <w:r w:rsidRPr="00FF45B3">
              <w:rPr>
                <w:sz w:val="18"/>
                <w:szCs w:val="18"/>
              </w:rPr>
              <w:t>3785</w:t>
            </w:r>
          </w:p>
        </w:tc>
        <w:tc>
          <w:tcPr>
            <w:tcW w:w="338" w:type="pct"/>
            <w:tcBorders>
              <w:bottom w:val="nil"/>
            </w:tcBorders>
            <w:shd w:val="clear" w:color="auto" w:fill="auto"/>
            <w:vAlign w:val="center"/>
          </w:tcPr>
          <w:p w14:paraId="1127B948" w14:textId="77777777" w:rsidR="002753BB" w:rsidRPr="00FF45B3" w:rsidDel="001461E3" w:rsidRDefault="002753BB" w:rsidP="00E8299B">
            <w:pPr>
              <w:jc w:val="center"/>
              <w:rPr>
                <w:sz w:val="18"/>
                <w:szCs w:val="18"/>
              </w:rPr>
            </w:pPr>
            <w:r w:rsidRPr="00FF45B3">
              <w:rPr>
                <w:sz w:val="18"/>
                <w:szCs w:val="18"/>
              </w:rPr>
              <w:t>.31**</w:t>
            </w:r>
          </w:p>
        </w:tc>
        <w:tc>
          <w:tcPr>
            <w:tcW w:w="338" w:type="pct"/>
            <w:tcBorders>
              <w:bottom w:val="nil"/>
            </w:tcBorders>
            <w:shd w:val="clear" w:color="auto" w:fill="auto"/>
            <w:vAlign w:val="center"/>
          </w:tcPr>
          <w:p w14:paraId="3BFBA6DE" w14:textId="77777777" w:rsidR="002753BB" w:rsidRPr="00FF45B3" w:rsidDel="001461E3" w:rsidRDefault="002753BB" w:rsidP="00E8299B">
            <w:pPr>
              <w:jc w:val="center"/>
              <w:rPr>
                <w:sz w:val="18"/>
                <w:szCs w:val="18"/>
              </w:rPr>
            </w:pPr>
            <w:r w:rsidRPr="00FF45B3">
              <w:rPr>
                <w:sz w:val="18"/>
                <w:szCs w:val="18"/>
              </w:rPr>
              <w:t>.20</w:t>
            </w:r>
          </w:p>
        </w:tc>
        <w:tc>
          <w:tcPr>
            <w:tcW w:w="338" w:type="pct"/>
            <w:tcBorders>
              <w:bottom w:val="nil"/>
            </w:tcBorders>
            <w:shd w:val="clear" w:color="auto" w:fill="auto"/>
            <w:vAlign w:val="center"/>
          </w:tcPr>
          <w:p w14:paraId="403D76D4" w14:textId="77777777" w:rsidR="002753BB" w:rsidRPr="00FF45B3" w:rsidDel="001461E3" w:rsidRDefault="002753BB" w:rsidP="00E8299B">
            <w:pPr>
              <w:jc w:val="center"/>
              <w:rPr>
                <w:sz w:val="18"/>
                <w:szCs w:val="18"/>
              </w:rPr>
            </w:pPr>
            <w:r w:rsidRPr="00FF45B3">
              <w:rPr>
                <w:sz w:val="18"/>
                <w:szCs w:val="18"/>
              </w:rPr>
              <w:t>.42</w:t>
            </w:r>
          </w:p>
        </w:tc>
        <w:tc>
          <w:tcPr>
            <w:tcW w:w="351" w:type="pct"/>
            <w:tcBorders>
              <w:bottom w:val="nil"/>
            </w:tcBorders>
            <w:shd w:val="clear" w:color="auto" w:fill="auto"/>
            <w:vAlign w:val="center"/>
          </w:tcPr>
          <w:p w14:paraId="1104773D" w14:textId="77777777" w:rsidR="002753BB" w:rsidRPr="00FF45B3" w:rsidDel="001461E3" w:rsidRDefault="002753BB" w:rsidP="00E8299B">
            <w:pPr>
              <w:jc w:val="center"/>
              <w:rPr>
                <w:sz w:val="18"/>
                <w:szCs w:val="18"/>
              </w:rPr>
            </w:pPr>
            <w:r w:rsidRPr="00FF45B3">
              <w:rPr>
                <w:sz w:val="18"/>
                <w:szCs w:val="18"/>
              </w:rPr>
              <w:t>132**</w:t>
            </w:r>
          </w:p>
        </w:tc>
        <w:tc>
          <w:tcPr>
            <w:tcW w:w="325" w:type="pct"/>
            <w:tcBorders>
              <w:bottom w:val="nil"/>
            </w:tcBorders>
            <w:shd w:val="clear" w:color="auto" w:fill="auto"/>
            <w:vAlign w:val="center"/>
          </w:tcPr>
          <w:p w14:paraId="735F18ED" w14:textId="77777777" w:rsidR="002753BB" w:rsidRPr="00FF45B3" w:rsidDel="001461E3" w:rsidRDefault="002753BB" w:rsidP="00E8299B">
            <w:pPr>
              <w:jc w:val="center"/>
              <w:rPr>
                <w:sz w:val="18"/>
                <w:szCs w:val="18"/>
              </w:rPr>
            </w:pPr>
            <w:r w:rsidRPr="00FF45B3">
              <w:rPr>
                <w:sz w:val="18"/>
                <w:szCs w:val="18"/>
              </w:rPr>
              <w:t>92</w:t>
            </w:r>
          </w:p>
        </w:tc>
        <w:tc>
          <w:tcPr>
            <w:tcW w:w="338" w:type="pct"/>
            <w:tcBorders>
              <w:bottom w:val="nil"/>
            </w:tcBorders>
            <w:shd w:val="clear" w:color="auto" w:fill="auto"/>
            <w:vAlign w:val="center"/>
          </w:tcPr>
          <w:p w14:paraId="224C3E07" w14:textId="77777777" w:rsidR="002753BB" w:rsidRPr="00FF45B3" w:rsidDel="001461E3" w:rsidRDefault="002753BB" w:rsidP="00E8299B">
            <w:pPr>
              <w:jc w:val="center"/>
              <w:rPr>
                <w:sz w:val="18"/>
                <w:szCs w:val="18"/>
              </w:rPr>
            </w:pPr>
            <w:r w:rsidRPr="00FF45B3">
              <w:rPr>
                <w:sz w:val="18"/>
                <w:szCs w:val="18"/>
              </w:rPr>
              <w:t>1086</w:t>
            </w:r>
          </w:p>
        </w:tc>
      </w:tr>
      <w:tr w:rsidR="002753BB" w:rsidRPr="00FF45B3" w:rsidDel="001461E3" w14:paraId="05FC9698" w14:textId="77777777" w:rsidTr="00E8299B">
        <w:trPr>
          <w:trHeight w:val="62"/>
        </w:trPr>
        <w:tc>
          <w:tcPr>
            <w:tcW w:w="2294" w:type="pct"/>
            <w:tcBorders>
              <w:top w:val="nil"/>
              <w:bottom w:val="nil"/>
            </w:tcBorders>
            <w:shd w:val="clear" w:color="auto" w:fill="auto"/>
          </w:tcPr>
          <w:p w14:paraId="72FB41D0" w14:textId="77777777" w:rsidR="002753BB" w:rsidRPr="00FF45B3" w:rsidDel="001461E3" w:rsidRDefault="002753BB" w:rsidP="00E8299B">
            <w:pPr>
              <w:rPr>
                <w:sz w:val="18"/>
                <w:szCs w:val="18"/>
              </w:rPr>
            </w:pPr>
            <w:r w:rsidRPr="00FF45B3" w:rsidDel="001461E3">
              <w:rPr>
                <w:sz w:val="18"/>
                <w:szCs w:val="18"/>
              </w:rPr>
              <w:t>Consumer materialism → Behavioral engagement</w:t>
            </w:r>
          </w:p>
        </w:tc>
        <w:tc>
          <w:tcPr>
            <w:tcW w:w="299" w:type="pct"/>
            <w:tcBorders>
              <w:top w:val="nil"/>
              <w:bottom w:val="nil"/>
            </w:tcBorders>
            <w:shd w:val="clear" w:color="auto" w:fill="auto"/>
            <w:vAlign w:val="center"/>
          </w:tcPr>
          <w:p w14:paraId="2C18C5C5" w14:textId="77777777" w:rsidR="002753BB" w:rsidRPr="00FF45B3" w:rsidDel="001461E3" w:rsidRDefault="002753BB" w:rsidP="00E8299B">
            <w:pPr>
              <w:jc w:val="center"/>
              <w:rPr>
                <w:sz w:val="18"/>
                <w:szCs w:val="18"/>
              </w:rPr>
            </w:pPr>
            <w:r w:rsidRPr="00FF45B3">
              <w:rPr>
                <w:sz w:val="18"/>
                <w:szCs w:val="18"/>
              </w:rPr>
              <w:t>7</w:t>
            </w:r>
          </w:p>
        </w:tc>
        <w:tc>
          <w:tcPr>
            <w:tcW w:w="379" w:type="pct"/>
            <w:tcBorders>
              <w:top w:val="nil"/>
              <w:bottom w:val="nil"/>
            </w:tcBorders>
            <w:shd w:val="clear" w:color="auto" w:fill="auto"/>
            <w:vAlign w:val="center"/>
          </w:tcPr>
          <w:p w14:paraId="4D67DE1F" w14:textId="77777777" w:rsidR="002753BB" w:rsidRPr="00FF45B3" w:rsidDel="001461E3" w:rsidRDefault="002753BB" w:rsidP="00E8299B">
            <w:pPr>
              <w:jc w:val="center"/>
              <w:rPr>
                <w:sz w:val="18"/>
                <w:szCs w:val="18"/>
              </w:rPr>
            </w:pPr>
            <w:r w:rsidRPr="00FF45B3">
              <w:rPr>
                <w:sz w:val="18"/>
                <w:szCs w:val="18"/>
              </w:rPr>
              <w:t>2898</w:t>
            </w:r>
          </w:p>
        </w:tc>
        <w:tc>
          <w:tcPr>
            <w:tcW w:w="338" w:type="pct"/>
            <w:tcBorders>
              <w:top w:val="nil"/>
              <w:bottom w:val="nil"/>
            </w:tcBorders>
            <w:shd w:val="clear" w:color="auto" w:fill="auto"/>
            <w:vAlign w:val="center"/>
          </w:tcPr>
          <w:p w14:paraId="24C13703" w14:textId="77777777" w:rsidR="002753BB" w:rsidRPr="00FF45B3" w:rsidDel="001461E3" w:rsidRDefault="002753BB" w:rsidP="00E8299B">
            <w:pPr>
              <w:jc w:val="center"/>
              <w:rPr>
                <w:sz w:val="18"/>
                <w:szCs w:val="18"/>
              </w:rPr>
            </w:pPr>
            <w:r w:rsidRPr="00FF45B3">
              <w:rPr>
                <w:sz w:val="18"/>
                <w:szCs w:val="18"/>
              </w:rPr>
              <w:t>.23**</w:t>
            </w:r>
          </w:p>
        </w:tc>
        <w:tc>
          <w:tcPr>
            <w:tcW w:w="338" w:type="pct"/>
            <w:tcBorders>
              <w:top w:val="nil"/>
              <w:bottom w:val="nil"/>
            </w:tcBorders>
            <w:shd w:val="clear" w:color="auto" w:fill="auto"/>
            <w:vAlign w:val="center"/>
          </w:tcPr>
          <w:p w14:paraId="23682936" w14:textId="77777777" w:rsidR="002753BB" w:rsidRPr="00FF45B3" w:rsidDel="001461E3" w:rsidRDefault="002753BB" w:rsidP="00E8299B">
            <w:pPr>
              <w:jc w:val="center"/>
              <w:rPr>
                <w:sz w:val="18"/>
                <w:szCs w:val="18"/>
              </w:rPr>
            </w:pPr>
            <w:r w:rsidRPr="00FF45B3">
              <w:rPr>
                <w:sz w:val="18"/>
                <w:szCs w:val="18"/>
              </w:rPr>
              <w:t>.17</w:t>
            </w:r>
          </w:p>
        </w:tc>
        <w:tc>
          <w:tcPr>
            <w:tcW w:w="338" w:type="pct"/>
            <w:tcBorders>
              <w:top w:val="nil"/>
              <w:bottom w:val="nil"/>
            </w:tcBorders>
            <w:shd w:val="clear" w:color="auto" w:fill="auto"/>
            <w:vAlign w:val="center"/>
          </w:tcPr>
          <w:p w14:paraId="6E01BC27" w14:textId="77777777" w:rsidR="002753BB" w:rsidRPr="00FF45B3" w:rsidDel="001461E3" w:rsidRDefault="002753BB" w:rsidP="00E8299B">
            <w:pPr>
              <w:jc w:val="center"/>
              <w:rPr>
                <w:sz w:val="18"/>
                <w:szCs w:val="18"/>
              </w:rPr>
            </w:pPr>
            <w:r w:rsidRPr="00FF45B3">
              <w:rPr>
                <w:sz w:val="18"/>
                <w:szCs w:val="18"/>
              </w:rPr>
              <w:t>.30</w:t>
            </w:r>
          </w:p>
        </w:tc>
        <w:tc>
          <w:tcPr>
            <w:tcW w:w="351" w:type="pct"/>
            <w:tcBorders>
              <w:top w:val="nil"/>
              <w:bottom w:val="nil"/>
            </w:tcBorders>
            <w:shd w:val="clear" w:color="auto" w:fill="auto"/>
            <w:vAlign w:val="center"/>
          </w:tcPr>
          <w:p w14:paraId="539C2591" w14:textId="77777777" w:rsidR="002753BB" w:rsidRPr="00FF45B3" w:rsidDel="001461E3" w:rsidRDefault="002753BB" w:rsidP="00E8299B">
            <w:pPr>
              <w:jc w:val="center"/>
              <w:rPr>
                <w:sz w:val="18"/>
                <w:szCs w:val="18"/>
              </w:rPr>
            </w:pPr>
            <w:r w:rsidRPr="00FF45B3">
              <w:rPr>
                <w:sz w:val="18"/>
                <w:szCs w:val="18"/>
              </w:rPr>
              <w:t>19**</w:t>
            </w:r>
          </w:p>
        </w:tc>
        <w:tc>
          <w:tcPr>
            <w:tcW w:w="325" w:type="pct"/>
            <w:tcBorders>
              <w:top w:val="nil"/>
              <w:bottom w:val="nil"/>
            </w:tcBorders>
            <w:shd w:val="clear" w:color="auto" w:fill="auto"/>
            <w:vAlign w:val="center"/>
          </w:tcPr>
          <w:p w14:paraId="285A2031" w14:textId="77777777" w:rsidR="002753BB" w:rsidRPr="00FF45B3" w:rsidDel="001461E3" w:rsidRDefault="002753BB" w:rsidP="00E8299B">
            <w:pPr>
              <w:jc w:val="center"/>
              <w:rPr>
                <w:sz w:val="18"/>
                <w:szCs w:val="18"/>
              </w:rPr>
            </w:pPr>
            <w:r w:rsidRPr="00FF45B3">
              <w:rPr>
                <w:sz w:val="18"/>
                <w:szCs w:val="18"/>
              </w:rPr>
              <w:t>68</w:t>
            </w:r>
          </w:p>
        </w:tc>
        <w:tc>
          <w:tcPr>
            <w:tcW w:w="338" w:type="pct"/>
            <w:tcBorders>
              <w:top w:val="nil"/>
              <w:bottom w:val="nil"/>
            </w:tcBorders>
            <w:shd w:val="clear" w:color="auto" w:fill="auto"/>
            <w:vAlign w:val="center"/>
          </w:tcPr>
          <w:p w14:paraId="2491BC96" w14:textId="77777777" w:rsidR="002753BB" w:rsidRPr="00FF45B3" w:rsidDel="001461E3" w:rsidRDefault="002753BB" w:rsidP="00E8299B">
            <w:pPr>
              <w:jc w:val="center"/>
              <w:rPr>
                <w:sz w:val="18"/>
                <w:szCs w:val="18"/>
              </w:rPr>
            </w:pPr>
            <w:r w:rsidRPr="00FF45B3">
              <w:rPr>
                <w:sz w:val="18"/>
                <w:szCs w:val="18"/>
              </w:rPr>
              <w:t>395</w:t>
            </w:r>
          </w:p>
        </w:tc>
      </w:tr>
      <w:tr w:rsidR="002753BB" w:rsidRPr="00FF45B3" w:rsidDel="001461E3" w14:paraId="2AD969C7" w14:textId="77777777" w:rsidTr="00E8299B">
        <w:trPr>
          <w:trHeight w:val="62"/>
        </w:trPr>
        <w:tc>
          <w:tcPr>
            <w:tcW w:w="2294" w:type="pct"/>
            <w:tcBorders>
              <w:top w:val="nil"/>
              <w:bottom w:val="nil"/>
            </w:tcBorders>
            <w:shd w:val="clear" w:color="auto" w:fill="auto"/>
          </w:tcPr>
          <w:p w14:paraId="4629FF5D" w14:textId="77777777" w:rsidR="002753BB" w:rsidRPr="00FF45B3" w:rsidDel="001461E3" w:rsidRDefault="002753BB" w:rsidP="00E8299B">
            <w:pPr>
              <w:rPr>
                <w:sz w:val="18"/>
                <w:szCs w:val="18"/>
              </w:rPr>
            </w:pPr>
            <w:r w:rsidRPr="00FF45B3" w:rsidDel="001461E3">
              <w:rPr>
                <w:sz w:val="18"/>
                <w:szCs w:val="18"/>
              </w:rPr>
              <w:t>Consumer materialism → Purchase intention</w:t>
            </w:r>
          </w:p>
        </w:tc>
        <w:tc>
          <w:tcPr>
            <w:tcW w:w="299" w:type="pct"/>
            <w:tcBorders>
              <w:top w:val="nil"/>
              <w:bottom w:val="nil"/>
            </w:tcBorders>
            <w:shd w:val="clear" w:color="auto" w:fill="auto"/>
            <w:vAlign w:val="center"/>
          </w:tcPr>
          <w:p w14:paraId="54366AD3" w14:textId="77777777" w:rsidR="002753BB" w:rsidRPr="00FF45B3" w:rsidDel="001461E3" w:rsidRDefault="002753BB" w:rsidP="00E8299B">
            <w:pPr>
              <w:jc w:val="center"/>
              <w:rPr>
                <w:sz w:val="18"/>
                <w:szCs w:val="18"/>
              </w:rPr>
            </w:pPr>
            <w:r w:rsidRPr="00FF45B3" w:rsidDel="001461E3">
              <w:rPr>
                <w:sz w:val="18"/>
                <w:szCs w:val="18"/>
              </w:rPr>
              <w:t>7</w:t>
            </w:r>
          </w:p>
        </w:tc>
        <w:tc>
          <w:tcPr>
            <w:tcW w:w="379" w:type="pct"/>
            <w:tcBorders>
              <w:top w:val="nil"/>
              <w:bottom w:val="nil"/>
            </w:tcBorders>
            <w:shd w:val="clear" w:color="auto" w:fill="auto"/>
            <w:vAlign w:val="center"/>
          </w:tcPr>
          <w:p w14:paraId="46AD0AE7"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923</w:t>
            </w:r>
          </w:p>
        </w:tc>
        <w:tc>
          <w:tcPr>
            <w:tcW w:w="338" w:type="pct"/>
            <w:tcBorders>
              <w:top w:val="nil"/>
              <w:bottom w:val="nil"/>
            </w:tcBorders>
            <w:shd w:val="clear" w:color="auto" w:fill="auto"/>
            <w:vAlign w:val="center"/>
          </w:tcPr>
          <w:p w14:paraId="7788091F"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39</w:t>
            </w:r>
            <w:r w:rsidRPr="00FF45B3" w:rsidDel="001461E3">
              <w:rPr>
                <w:sz w:val="18"/>
                <w:szCs w:val="18"/>
              </w:rPr>
              <w:t>**</w:t>
            </w:r>
          </w:p>
        </w:tc>
        <w:tc>
          <w:tcPr>
            <w:tcW w:w="338" w:type="pct"/>
            <w:tcBorders>
              <w:top w:val="nil"/>
              <w:bottom w:val="nil"/>
            </w:tcBorders>
            <w:shd w:val="clear" w:color="auto" w:fill="auto"/>
            <w:vAlign w:val="center"/>
          </w:tcPr>
          <w:p w14:paraId="38D2D5DC"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17</w:t>
            </w:r>
          </w:p>
        </w:tc>
        <w:tc>
          <w:tcPr>
            <w:tcW w:w="338" w:type="pct"/>
            <w:tcBorders>
              <w:top w:val="nil"/>
              <w:bottom w:val="nil"/>
            </w:tcBorders>
            <w:shd w:val="clear" w:color="auto" w:fill="auto"/>
            <w:vAlign w:val="center"/>
          </w:tcPr>
          <w:p w14:paraId="0B632C78"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57</w:t>
            </w:r>
          </w:p>
        </w:tc>
        <w:tc>
          <w:tcPr>
            <w:tcW w:w="351" w:type="pct"/>
            <w:tcBorders>
              <w:top w:val="nil"/>
              <w:bottom w:val="nil"/>
            </w:tcBorders>
            <w:shd w:val="clear" w:color="auto" w:fill="auto"/>
            <w:vAlign w:val="center"/>
          </w:tcPr>
          <w:p w14:paraId="76ADBF5F" w14:textId="77777777" w:rsidR="002753BB" w:rsidRPr="00FF45B3" w:rsidDel="001461E3" w:rsidRDefault="002753BB" w:rsidP="00E8299B">
            <w:pPr>
              <w:jc w:val="center"/>
              <w:rPr>
                <w:sz w:val="18"/>
                <w:szCs w:val="18"/>
              </w:rPr>
            </w:pPr>
            <w:r w:rsidRPr="00FF45B3" w:rsidDel="001461E3">
              <w:rPr>
                <w:sz w:val="18"/>
                <w:szCs w:val="18"/>
              </w:rPr>
              <w:t>14</w:t>
            </w:r>
            <w:r w:rsidRPr="00FF45B3">
              <w:rPr>
                <w:sz w:val="18"/>
                <w:szCs w:val="18"/>
              </w:rPr>
              <w:t>4</w:t>
            </w:r>
            <w:r w:rsidRPr="00FF45B3" w:rsidDel="001461E3">
              <w:rPr>
                <w:sz w:val="18"/>
                <w:szCs w:val="18"/>
              </w:rPr>
              <w:t>**</w:t>
            </w:r>
          </w:p>
        </w:tc>
        <w:tc>
          <w:tcPr>
            <w:tcW w:w="325" w:type="pct"/>
            <w:tcBorders>
              <w:top w:val="nil"/>
              <w:bottom w:val="nil"/>
            </w:tcBorders>
            <w:shd w:val="clear" w:color="auto" w:fill="auto"/>
            <w:vAlign w:val="center"/>
          </w:tcPr>
          <w:p w14:paraId="0293A02B" w14:textId="77777777" w:rsidR="002753BB" w:rsidRPr="00FF45B3" w:rsidDel="001461E3" w:rsidRDefault="002753BB" w:rsidP="00E8299B">
            <w:pPr>
              <w:jc w:val="center"/>
              <w:rPr>
                <w:sz w:val="18"/>
                <w:szCs w:val="18"/>
              </w:rPr>
            </w:pPr>
            <w:r w:rsidRPr="00FF45B3" w:rsidDel="001461E3">
              <w:rPr>
                <w:sz w:val="18"/>
                <w:szCs w:val="18"/>
              </w:rPr>
              <w:t>96</w:t>
            </w:r>
          </w:p>
        </w:tc>
        <w:tc>
          <w:tcPr>
            <w:tcW w:w="338" w:type="pct"/>
            <w:tcBorders>
              <w:top w:val="nil"/>
              <w:bottom w:val="nil"/>
            </w:tcBorders>
            <w:shd w:val="clear" w:color="auto" w:fill="auto"/>
            <w:vAlign w:val="center"/>
          </w:tcPr>
          <w:p w14:paraId="74744073" w14:textId="77777777" w:rsidR="002753BB" w:rsidRPr="00FF45B3" w:rsidDel="001461E3" w:rsidRDefault="002753BB" w:rsidP="00E8299B">
            <w:pPr>
              <w:jc w:val="center"/>
              <w:rPr>
                <w:sz w:val="18"/>
                <w:szCs w:val="18"/>
              </w:rPr>
            </w:pPr>
            <w:r w:rsidRPr="00FF45B3">
              <w:rPr>
                <w:sz w:val="18"/>
                <w:szCs w:val="18"/>
              </w:rPr>
              <w:t>713</w:t>
            </w:r>
          </w:p>
        </w:tc>
      </w:tr>
      <w:tr w:rsidR="002753BB" w:rsidRPr="00FF45B3" w:rsidDel="001461E3" w14:paraId="118B52D9" w14:textId="77777777" w:rsidTr="00E8299B">
        <w:trPr>
          <w:trHeight w:val="62"/>
        </w:trPr>
        <w:tc>
          <w:tcPr>
            <w:tcW w:w="2294" w:type="pct"/>
            <w:tcBorders>
              <w:top w:val="nil"/>
              <w:bottom w:val="nil"/>
            </w:tcBorders>
            <w:shd w:val="clear" w:color="auto" w:fill="auto"/>
          </w:tcPr>
          <w:p w14:paraId="71BBB435" w14:textId="77777777" w:rsidR="002753BB" w:rsidRPr="00FF45B3" w:rsidDel="001461E3" w:rsidRDefault="002753BB" w:rsidP="00E8299B">
            <w:pPr>
              <w:rPr>
                <w:sz w:val="18"/>
                <w:szCs w:val="18"/>
              </w:rPr>
            </w:pPr>
            <w:r w:rsidRPr="00FF45B3" w:rsidDel="001461E3">
              <w:rPr>
                <w:sz w:val="18"/>
                <w:szCs w:val="18"/>
              </w:rPr>
              <w:t xml:space="preserve">Consumer materialism → Purchase </w:t>
            </w:r>
            <w:r w:rsidRPr="00FF45B3">
              <w:rPr>
                <w:sz w:val="18"/>
                <w:szCs w:val="18"/>
              </w:rPr>
              <w:t>behavior</w:t>
            </w:r>
          </w:p>
        </w:tc>
        <w:tc>
          <w:tcPr>
            <w:tcW w:w="299" w:type="pct"/>
            <w:tcBorders>
              <w:top w:val="nil"/>
              <w:bottom w:val="nil"/>
            </w:tcBorders>
            <w:shd w:val="clear" w:color="auto" w:fill="auto"/>
            <w:vAlign w:val="center"/>
          </w:tcPr>
          <w:p w14:paraId="48FD48F1" w14:textId="77777777" w:rsidR="002753BB" w:rsidRPr="00FF45B3" w:rsidDel="001461E3" w:rsidRDefault="002753BB" w:rsidP="00E8299B">
            <w:pPr>
              <w:jc w:val="center"/>
              <w:rPr>
                <w:sz w:val="18"/>
                <w:szCs w:val="18"/>
              </w:rPr>
            </w:pPr>
            <w:r w:rsidRPr="00FF45B3">
              <w:rPr>
                <w:sz w:val="18"/>
                <w:szCs w:val="18"/>
              </w:rPr>
              <w:t>2</w:t>
            </w:r>
          </w:p>
        </w:tc>
        <w:tc>
          <w:tcPr>
            <w:tcW w:w="379" w:type="pct"/>
            <w:tcBorders>
              <w:top w:val="nil"/>
              <w:bottom w:val="nil"/>
            </w:tcBorders>
            <w:shd w:val="clear" w:color="auto" w:fill="auto"/>
            <w:vAlign w:val="center"/>
          </w:tcPr>
          <w:p w14:paraId="37E430C6" w14:textId="77777777" w:rsidR="002753BB" w:rsidRPr="00FF45B3" w:rsidDel="001461E3" w:rsidRDefault="002753BB" w:rsidP="00E8299B">
            <w:pPr>
              <w:jc w:val="center"/>
              <w:rPr>
                <w:sz w:val="18"/>
                <w:szCs w:val="18"/>
              </w:rPr>
            </w:pPr>
            <w:r w:rsidRPr="00FF45B3">
              <w:rPr>
                <w:sz w:val="18"/>
                <w:szCs w:val="18"/>
              </w:rPr>
              <w:t>696</w:t>
            </w:r>
          </w:p>
        </w:tc>
        <w:tc>
          <w:tcPr>
            <w:tcW w:w="338" w:type="pct"/>
            <w:tcBorders>
              <w:top w:val="nil"/>
              <w:bottom w:val="nil"/>
            </w:tcBorders>
            <w:shd w:val="clear" w:color="auto" w:fill="auto"/>
            <w:vAlign w:val="center"/>
          </w:tcPr>
          <w:p w14:paraId="482FF2FF" w14:textId="77777777" w:rsidR="002753BB" w:rsidRPr="00FF45B3" w:rsidDel="001461E3" w:rsidRDefault="002753BB" w:rsidP="00E8299B">
            <w:pPr>
              <w:jc w:val="center"/>
              <w:rPr>
                <w:sz w:val="18"/>
                <w:szCs w:val="18"/>
              </w:rPr>
            </w:pPr>
            <w:r w:rsidRPr="00FF45B3">
              <w:rPr>
                <w:sz w:val="18"/>
                <w:szCs w:val="18"/>
              </w:rPr>
              <w:t>.34</w:t>
            </w:r>
            <w:r w:rsidRPr="00FF45B3">
              <w:rPr>
                <w:sz w:val="18"/>
                <w:szCs w:val="18"/>
                <w:vertAlign w:val="superscript"/>
              </w:rPr>
              <w:t>+</w:t>
            </w:r>
          </w:p>
        </w:tc>
        <w:tc>
          <w:tcPr>
            <w:tcW w:w="338" w:type="pct"/>
            <w:tcBorders>
              <w:top w:val="nil"/>
              <w:bottom w:val="nil"/>
            </w:tcBorders>
            <w:shd w:val="clear" w:color="auto" w:fill="auto"/>
            <w:vAlign w:val="center"/>
          </w:tcPr>
          <w:p w14:paraId="7289FD05" w14:textId="77777777" w:rsidR="002753BB" w:rsidRPr="00FF45B3" w:rsidDel="001461E3" w:rsidRDefault="002753BB" w:rsidP="00E8299B">
            <w:pPr>
              <w:jc w:val="center"/>
              <w:rPr>
                <w:sz w:val="18"/>
                <w:szCs w:val="18"/>
              </w:rPr>
            </w:pPr>
            <w:r w:rsidRPr="00FF45B3">
              <w:rPr>
                <w:sz w:val="18"/>
                <w:szCs w:val="18"/>
              </w:rPr>
              <w:t>-.02</w:t>
            </w:r>
          </w:p>
        </w:tc>
        <w:tc>
          <w:tcPr>
            <w:tcW w:w="338" w:type="pct"/>
            <w:tcBorders>
              <w:top w:val="nil"/>
              <w:bottom w:val="nil"/>
            </w:tcBorders>
            <w:shd w:val="clear" w:color="auto" w:fill="auto"/>
            <w:vAlign w:val="center"/>
          </w:tcPr>
          <w:p w14:paraId="32BCA799" w14:textId="77777777" w:rsidR="002753BB" w:rsidRPr="00FF45B3" w:rsidDel="001461E3" w:rsidRDefault="002753BB" w:rsidP="00E8299B">
            <w:pPr>
              <w:jc w:val="center"/>
              <w:rPr>
                <w:sz w:val="18"/>
                <w:szCs w:val="18"/>
              </w:rPr>
            </w:pPr>
            <w:r w:rsidRPr="00FF45B3">
              <w:rPr>
                <w:sz w:val="18"/>
                <w:szCs w:val="18"/>
              </w:rPr>
              <w:t>.62</w:t>
            </w:r>
          </w:p>
        </w:tc>
        <w:tc>
          <w:tcPr>
            <w:tcW w:w="351" w:type="pct"/>
            <w:tcBorders>
              <w:top w:val="nil"/>
              <w:bottom w:val="nil"/>
            </w:tcBorders>
            <w:shd w:val="clear" w:color="auto" w:fill="auto"/>
            <w:vAlign w:val="center"/>
          </w:tcPr>
          <w:p w14:paraId="0A7658F3" w14:textId="77777777" w:rsidR="002753BB" w:rsidRPr="00FF45B3" w:rsidDel="001461E3" w:rsidRDefault="002753BB" w:rsidP="00E8299B">
            <w:pPr>
              <w:jc w:val="center"/>
              <w:rPr>
                <w:sz w:val="18"/>
                <w:szCs w:val="18"/>
              </w:rPr>
            </w:pPr>
            <w:r w:rsidRPr="00FF45B3">
              <w:rPr>
                <w:sz w:val="18"/>
                <w:szCs w:val="18"/>
              </w:rPr>
              <w:t>25**</w:t>
            </w:r>
          </w:p>
        </w:tc>
        <w:tc>
          <w:tcPr>
            <w:tcW w:w="325" w:type="pct"/>
            <w:tcBorders>
              <w:top w:val="nil"/>
              <w:bottom w:val="nil"/>
            </w:tcBorders>
            <w:shd w:val="clear" w:color="auto" w:fill="auto"/>
            <w:vAlign w:val="center"/>
          </w:tcPr>
          <w:p w14:paraId="793F16E0" w14:textId="77777777" w:rsidR="002753BB" w:rsidRPr="00FF45B3" w:rsidDel="001461E3" w:rsidRDefault="002753BB" w:rsidP="00E8299B">
            <w:pPr>
              <w:jc w:val="center"/>
              <w:rPr>
                <w:sz w:val="18"/>
                <w:szCs w:val="18"/>
              </w:rPr>
            </w:pPr>
            <w:r w:rsidRPr="00FF45B3">
              <w:rPr>
                <w:sz w:val="18"/>
                <w:szCs w:val="18"/>
              </w:rPr>
              <w:t>96</w:t>
            </w:r>
          </w:p>
        </w:tc>
        <w:tc>
          <w:tcPr>
            <w:tcW w:w="338" w:type="pct"/>
            <w:tcBorders>
              <w:top w:val="nil"/>
              <w:bottom w:val="nil"/>
            </w:tcBorders>
            <w:shd w:val="clear" w:color="auto" w:fill="auto"/>
            <w:vAlign w:val="center"/>
          </w:tcPr>
          <w:p w14:paraId="045D7CD9" w14:textId="77777777" w:rsidR="002753BB" w:rsidRPr="00FF45B3" w:rsidDel="001461E3" w:rsidRDefault="002753BB" w:rsidP="00E8299B">
            <w:pPr>
              <w:jc w:val="center"/>
              <w:rPr>
                <w:sz w:val="18"/>
                <w:szCs w:val="18"/>
              </w:rPr>
            </w:pPr>
            <w:r w:rsidRPr="00FF45B3">
              <w:rPr>
                <w:sz w:val="18"/>
                <w:szCs w:val="18"/>
              </w:rPr>
              <w:t>59</w:t>
            </w:r>
          </w:p>
        </w:tc>
      </w:tr>
      <w:tr w:rsidR="002753BB" w:rsidRPr="00FF45B3" w:rsidDel="001461E3" w14:paraId="4288BC1E" w14:textId="77777777" w:rsidTr="00E8299B">
        <w:trPr>
          <w:trHeight w:val="62"/>
        </w:trPr>
        <w:tc>
          <w:tcPr>
            <w:tcW w:w="2294" w:type="pct"/>
            <w:tcBorders>
              <w:top w:val="nil"/>
              <w:bottom w:val="single" w:sz="4" w:space="0" w:color="auto"/>
            </w:tcBorders>
            <w:shd w:val="clear" w:color="auto" w:fill="auto"/>
          </w:tcPr>
          <w:p w14:paraId="28F60349" w14:textId="77777777" w:rsidR="002753BB" w:rsidRPr="00FF45B3" w:rsidDel="001461E3" w:rsidRDefault="002753BB" w:rsidP="00E8299B">
            <w:pPr>
              <w:rPr>
                <w:sz w:val="18"/>
                <w:szCs w:val="18"/>
              </w:rPr>
            </w:pPr>
            <w:r w:rsidRPr="00FF45B3" w:rsidDel="001461E3">
              <w:rPr>
                <w:sz w:val="18"/>
                <w:szCs w:val="18"/>
              </w:rPr>
              <w:t xml:space="preserve">Consumer materialism → </w:t>
            </w:r>
            <w:r w:rsidRPr="00FF45B3">
              <w:rPr>
                <w:sz w:val="18"/>
                <w:szCs w:val="18"/>
              </w:rPr>
              <w:t>Sales performance</w:t>
            </w:r>
          </w:p>
        </w:tc>
        <w:tc>
          <w:tcPr>
            <w:tcW w:w="299" w:type="pct"/>
            <w:tcBorders>
              <w:top w:val="nil"/>
              <w:bottom w:val="single" w:sz="4" w:space="0" w:color="auto"/>
            </w:tcBorders>
            <w:shd w:val="clear" w:color="auto" w:fill="auto"/>
            <w:vAlign w:val="center"/>
          </w:tcPr>
          <w:p w14:paraId="00E8C0B2" w14:textId="77777777" w:rsidR="002753BB" w:rsidRPr="00FF45B3" w:rsidDel="001461E3" w:rsidRDefault="002753BB" w:rsidP="00E8299B">
            <w:pPr>
              <w:jc w:val="center"/>
              <w:rPr>
                <w:sz w:val="18"/>
                <w:szCs w:val="18"/>
              </w:rPr>
            </w:pPr>
            <w:r w:rsidRPr="00FF45B3" w:rsidDel="001461E3">
              <w:rPr>
                <w:sz w:val="18"/>
                <w:szCs w:val="18"/>
              </w:rPr>
              <w:t>—</w:t>
            </w:r>
          </w:p>
        </w:tc>
        <w:tc>
          <w:tcPr>
            <w:tcW w:w="379" w:type="pct"/>
            <w:tcBorders>
              <w:top w:val="nil"/>
              <w:bottom w:val="single" w:sz="4" w:space="0" w:color="auto"/>
            </w:tcBorders>
            <w:shd w:val="clear" w:color="auto" w:fill="auto"/>
            <w:vAlign w:val="center"/>
          </w:tcPr>
          <w:p w14:paraId="7C35107A"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single" w:sz="4" w:space="0" w:color="auto"/>
            </w:tcBorders>
            <w:shd w:val="clear" w:color="auto" w:fill="auto"/>
            <w:vAlign w:val="center"/>
          </w:tcPr>
          <w:p w14:paraId="1AC611C8"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single" w:sz="4" w:space="0" w:color="auto"/>
            </w:tcBorders>
            <w:shd w:val="clear" w:color="auto" w:fill="auto"/>
            <w:vAlign w:val="center"/>
          </w:tcPr>
          <w:p w14:paraId="3BA4F575"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single" w:sz="4" w:space="0" w:color="auto"/>
            </w:tcBorders>
            <w:shd w:val="clear" w:color="auto" w:fill="auto"/>
            <w:vAlign w:val="center"/>
          </w:tcPr>
          <w:p w14:paraId="42694E23" w14:textId="77777777" w:rsidR="002753BB" w:rsidRPr="00FF45B3" w:rsidDel="001461E3" w:rsidRDefault="002753BB" w:rsidP="00E8299B">
            <w:pPr>
              <w:jc w:val="center"/>
              <w:rPr>
                <w:sz w:val="18"/>
                <w:szCs w:val="18"/>
              </w:rPr>
            </w:pPr>
            <w:r w:rsidRPr="00FF45B3" w:rsidDel="001461E3">
              <w:rPr>
                <w:sz w:val="18"/>
                <w:szCs w:val="18"/>
              </w:rPr>
              <w:t>—</w:t>
            </w:r>
          </w:p>
        </w:tc>
        <w:tc>
          <w:tcPr>
            <w:tcW w:w="351" w:type="pct"/>
            <w:tcBorders>
              <w:top w:val="nil"/>
              <w:bottom w:val="single" w:sz="4" w:space="0" w:color="auto"/>
            </w:tcBorders>
            <w:shd w:val="clear" w:color="auto" w:fill="auto"/>
            <w:vAlign w:val="center"/>
          </w:tcPr>
          <w:p w14:paraId="5CE77D3D"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tcBorders>
              <w:top w:val="nil"/>
              <w:bottom w:val="single" w:sz="4" w:space="0" w:color="auto"/>
            </w:tcBorders>
            <w:shd w:val="clear" w:color="auto" w:fill="auto"/>
            <w:vAlign w:val="center"/>
          </w:tcPr>
          <w:p w14:paraId="37BC75E9"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tcBorders>
              <w:top w:val="nil"/>
              <w:bottom w:val="single" w:sz="4" w:space="0" w:color="auto"/>
            </w:tcBorders>
            <w:shd w:val="clear" w:color="auto" w:fill="auto"/>
            <w:vAlign w:val="center"/>
          </w:tcPr>
          <w:p w14:paraId="540442EF"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0EC8C5A5" w14:textId="77777777" w:rsidTr="00E8299B">
        <w:trPr>
          <w:trHeight w:val="108"/>
        </w:trPr>
        <w:tc>
          <w:tcPr>
            <w:tcW w:w="2294" w:type="pct"/>
            <w:tcBorders>
              <w:top w:val="nil"/>
            </w:tcBorders>
            <w:shd w:val="clear" w:color="auto" w:fill="auto"/>
          </w:tcPr>
          <w:p w14:paraId="12A596F4" w14:textId="77777777" w:rsidR="002753BB" w:rsidRPr="00FF45B3" w:rsidDel="001461E3" w:rsidRDefault="002753BB" w:rsidP="00E8299B">
            <w:pPr>
              <w:rPr>
                <w:b/>
                <w:bCs/>
                <w:sz w:val="18"/>
                <w:szCs w:val="18"/>
              </w:rPr>
            </w:pPr>
            <w:r w:rsidRPr="00FF45B3">
              <w:rPr>
                <w:b/>
                <w:bCs/>
                <w:sz w:val="18"/>
                <w:szCs w:val="18"/>
              </w:rPr>
              <w:t>Influencer Characteristics</w:t>
            </w:r>
          </w:p>
        </w:tc>
        <w:tc>
          <w:tcPr>
            <w:tcW w:w="299" w:type="pct"/>
            <w:tcBorders>
              <w:top w:val="nil"/>
            </w:tcBorders>
            <w:shd w:val="clear" w:color="auto" w:fill="auto"/>
          </w:tcPr>
          <w:p w14:paraId="759CD020" w14:textId="77777777" w:rsidR="002753BB" w:rsidRPr="00FF45B3" w:rsidDel="001461E3" w:rsidRDefault="002753BB" w:rsidP="00E8299B">
            <w:pPr>
              <w:jc w:val="center"/>
              <w:rPr>
                <w:sz w:val="18"/>
                <w:szCs w:val="18"/>
              </w:rPr>
            </w:pPr>
          </w:p>
        </w:tc>
        <w:tc>
          <w:tcPr>
            <w:tcW w:w="379" w:type="pct"/>
            <w:tcBorders>
              <w:top w:val="nil"/>
            </w:tcBorders>
            <w:shd w:val="clear" w:color="auto" w:fill="auto"/>
          </w:tcPr>
          <w:p w14:paraId="1BE95264" w14:textId="77777777" w:rsidR="002753BB" w:rsidRPr="00FF45B3" w:rsidDel="001461E3" w:rsidRDefault="002753BB" w:rsidP="00E8299B">
            <w:pPr>
              <w:jc w:val="center"/>
              <w:rPr>
                <w:sz w:val="18"/>
                <w:szCs w:val="18"/>
              </w:rPr>
            </w:pPr>
          </w:p>
        </w:tc>
        <w:tc>
          <w:tcPr>
            <w:tcW w:w="338" w:type="pct"/>
            <w:tcBorders>
              <w:top w:val="nil"/>
            </w:tcBorders>
            <w:shd w:val="clear" w:color="auto" w:fill="auto"/>
          </w:tcPr>
          <w:p w14:paraId="610A760E" w14:textId="77777777" w:rsidR="002753BB" w:rsidRPr="00FF45B3" w:rsidDel="001461E3" w:rsidRDefault="002753BB" w:rsidP="00E8299B">
            <w:pPr>
              <w:jc w:val="center"/>
              <w:rPr>
                <w:sz w:val="18"/>
                <w:szCs w:val="18"/>
              </w:rPr>
            </w:pPr>
          </w:p>
        </w:tc>
        <w:tc>
          <w:tcPr>
            <w:tcW w:w="338" w:type="pct"/>
            <w:tcBorders>
              <w:top w:val="nil"/>
            </w:tcBorders>
            <w:shd w:val="clear" w:color="auto" w:fill="auto"/>
          </w:tcPr>
          <w:p w14:paraId="695FEBF9" w14:textId="77777777" w:rsidR="002753BB" w:rsidRPr="00FF45B3" w:rsidDel="001461E3" w:rsidRDefault="002753BB" w:rsidP="00E8299B">
            <w:pPr>
              <w:jc w:val="center"/>
              <w:rPr>
                <w:sz w:val="18"/>
                <w:szCs w:val="18"/>
              </w:rPr>
            </w:pPr>
          </w:p>
        </w:tc>
        <w:tc>
          <w:tcPr>
            <w:tcW w:w="338" w:type="pct"/>
            <w:tcBorders>
              <w:top w:val="nil"/>
            </w:tcBorders>
            <w:shd w:val="clear" w:color="auto" w:fill="auto"/>
          </w:tcPr>
          <w:p w14:paraId="1FEC9716" w14:textId="77777777" w:rsidR="002753BB" w:rsidRPr="00FF45B3" w:rsidDel="001461E3" w:rsidRDefault="002753BB" w:rsidP="00E8299B">
            <w:pPr>
              <w:jc w:val="center"/>
              <w:rPr>
                <w:sz w:val="18"/>
                <w:szCs w:val="18"/>
              </w:rPr>
            </w:pPr>
          </w:p>
        </w:tc>
        <w:tc>
          <w:tcPr>
            <w:tcW w:w="351" w:type="pct"/>
            <w:tcBorders>
              <w:top w:val="nil"/>
            </w:tcBorders>
            <w:shd w:val="clear" w:color="auto" w:fill="auto"/>
          </w:tcPr>
          <w:p w14:paraId="526CE27C" w14:textId="77777777" w:rsidR="002753BB" w:rsidRPr="00FF45B3" w:rsidDel="001461E3" w:rsidRDefault="002753BB" w:rsidP="00E8299B">
            <w:pPr>
              <w:jc w:val="center"/>
              <w:rPr>
                <w:sz w:val="18"/>
                <w:szCs w:val="18"/>
              </w:rPr>
            </w:pPr>
          </w:p>
        </w:tc>
        <w:tc>
          <w:tcPr>
            <w:tcW w:w="325" w:type="pct"/>
            <w:tcBorders>
              <w:top w:val="nil"/>
            </w:tcBorders>
            <w:shd w:val="clear" w:color="auto" w:fill="auto"/>
          </w:tcPr>
          <w:p w14:paraId="3639916E" w14:textId="77777777" w:rsidR="002753BB" w:rsidRPr="00FF45B3" w:rsidDel="001461E3" w:rsidRDefault="002753BB" w:rsidP="00E8299B">
            <w:pPr>
              <w:jc w:val="center"/>
              <w:rPr>
                <w:sz w:val="18"/>
                <w:szCs w:val="18"/>
              </w:rPr>
            </w:pPr>
          </w:p>
        </w:tc>
        <w:tc>
          <w:tcPr>
            <w:tcW w:w="338" w:type="pct"/>
            <w:tcBorders>
              <w:top w:val="nil"/>
            </w:tcBorders>
            <w:shd w:val="clear" w:color="auto" w:fill="auto"/>
          </w:tcPr>
          <w:p w14:paraId="598CEF64" w14:textId="77777777" w:rsidR="002753BB" w:rsidRPr="00FF45B3" w:rsidDel="001461E3" w:rsidRDefault="002753BB" w:rsidP="00E8299B">
            <w:pPr>
              <w:jc w:val="center"/>
              <w:rPr>
                <w:sz w:val="18"/>
                <w:szCs w:val="18"/>
              </w:rPr>
            </w:pPr>
          </w:p>
        </w:tc>
      </w:tr>
      <w:tr w:rsidR="002753BB" w:rsidRPr="00FF45B3" w:rsidDel="001461E3" w14:paraId="45FC6905" w14:textId="77777777" w:rsidTr="00E8299B">
        <w:trPr>
          <w:trHeight w:val="62"/>
        </w:trPr>
        <w:tc>
          <w:tcPr>
            <w:tcW w:w="2294" w:type="pct"/>
            <w:tcBorders>
              <w:top w:val="nil"/>
            </w:tcBorders>
            <w:shd w:val="clear" w:color="auto" w:fill="auto"/>
          </w:tcPr>
          <w:p w14:paraId="4752F726" w14:textId="77777777" w:rsidR="002753BB" w:rsidRPr="00FF45B3" w:rsidDel="001461E3" w:rsidRDefault="002753BB" w:rsidP="00E8299B">
            <w:pPr>
              <w:rPr>
                <w:sz w:val="18"/>
                <w:szCs w:val="18"/>
              </w:rPr>
            </w:pPr>
            <w:r w:rsidRPr="00FF45B3">
              <w:rPr>
                <w:sz w:val="18"/>
                <w:szCs w:val="18"/>
              </w:rPr>
              <w:t xml:space="preserve">Influencer–brand </w:t>
            </w:r>
            <w:r w:rsidRPr="00FF45B3" w:rsidDel="001461E3">
              <w:rPr>
                <w:sz w:val="18"/>
                <w:szCs w:val="18"/>
              </w:rPr>
              <w:t>fit → Attitude</w:t>
            </w:r>
          </w:p>
        </w:tc>
        <w:tc>
          <w:tcPr>
            <w:tcW w:w="299" w:type="pct"/>
            <w:tcBorders>
              <w:top w:val="nil"/>
            </w:tcBorders>
            <w:shd w:val="clear" w:color="auto" w:fill="auto"/>
          </w:tcPr>
          <w:p w14:paraId="54E04D16"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3</w:t>
            </w:r>
          </w:p>
        </w:tc>
        <w:tc>
          <w:tcPr>
            <w:tcW w:w="379" w:type="pct"/>
            <w:tcBorders>
              <w:top w:val="nil"/>
            </w:tcBorders>
            <w:shd w:val="clear" w:color="auto" w:fill="auto"/>
          </w:tcPr>
          <w:p w14:paraId="3BFA2E7E" w14:textId="77777777" w:rsidR="002753BB" w:rsidRPr="00FF45B3" w:rsidRDefault="002753BB" w:rsidP="00E8299B">
            <w:pPr>
              <w:jc w:val="center"/>
              <w:rPr>
                <w:sz w:val="18"/>
                <w:szCs w:val="18"/>
              </w:rPr>
            </w:pPr>
            <w:r w:rsidRPr="00FF45B3">
              <w:rPr>
                <w:sz w:val="18"/>
                <w:szCs w:val="18"/>
              </w:rPr>
              <w:t>7883</w:t>
            </w:r>
          </w:p>
        </w:tc>
        <w:tc>
          <w:tcPr>
            <w:tcW w:w="338" w:type="pct"/>
            <w:tcBorders>
              <w:top w:val="nil"/>
            </w:tcBorders>
            <w:shd w:val="clear" w:color="auto" w:fill="auto"/>
          </w:tcPr>
          <w:p w14:paraId="07D66807"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2</w:t>
            </w:r>
            <w:r w:rsidRPr="00FF45B3" w:rsidDel="001461E3">
              <w:rPr>
                <w:sz w:val="18"/>
                <w:szCs w:val="18"/>
              </w:rPr>
              <w:t>**</w:t>
            </w:r>
          </w:p>
        </w:tc>
        <w:tc>
          <w:tcPr>
            <w:tcW w:w="338" w:type="pct"/>
            <w:tcBorders>
              <w:top w:val="nil"/>
            </w:tcBorders>
            <w:shd w:val="clear" w:color="auto" w:fill="auto"/>
          </w:tcPr>
          <w:p w14:paraId="47617643"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32</w:t>
            </w:r>
          </w:p>
        </w:tc>
        <w:tc>
          <w:tcPr>
            <w:tcW w:w="338" w:type="pct"/>
            <w:tcBorders>
              <w:top w:val="nil"/>
            </w:tcBorders>
            <w:shd w:val="clear" w:color="auto" w:fill="auto"/>
          </w:tcPr>
          <w:p w14:paraId="0102B825"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1</w:t>
            </w:r>
          </w:p>
        </w:tc>
        <w:tc>
          <w:tcPr>
            <w:tcW w:w="351" w:type="pct"/>
            <w:tcBorders>
              <w:top w:val="nil"/>
            </w:tcBorders>
            <w:shd w:val="clear" w:color="auto" w:fill="auto"/>
          </w:tcPr>
          <w:p w14:paraId="605F01B6" w14:textId="77777777" w:rsidR="002753BB" w:rsidRPr="00FF45B3" w:rsidRDefault="002753BB" w:rsidP="00E8299B">
            <w:pPr>
              <w:jc w:val="center"/>
              <w:rPr>
                <w:sz w:val="18"/>
                <w:szCs w:val="18"/>
              </w:rPr>
            </w:pPr>
            <w:r w:rsidRPr="00FF45B3">
              <w:rPr>
                <w:sz w:val="18"/>
                <w:szCs w:val="18"/>
              </w:rPr>
              <w:t>645</w:t>
            </w:r>
            <w:r w:rsidRPr="00FF45B3" w:rsidDel="001461E3">
              <w:rPr>
                <w:sz w:val="18"/>
                <w:szCs w:val="18"/>
              </w:rPr>
              <w:t>**</w:t>
            </w:r>
          </w:p>
        </w:tc>
        <w:tc>
          <w:tcPr>
            <w:tcW w:w="325" w:type="pct"/>
            <w:tcBorders>
              <w:top w:val="nil"/>
            </w:tcBorders>
            <w:shd w:val="clear" w:color="auto" w:fill="auto"/>
          </w:tcPr>
          <w:p w14:paraId="37D18BA5"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6</w:t>
            </w:r>
          </w:p>
        </w:tc>
        <w:tc>
          <w:tcPr>
            <w:tcW w:w="338" w:type="pct"/>
            <w:tcBorders>
              <w:top w:val="nil"/>
            </w:tcBorders>
            <w:shd w:val="clear" w:color="auto" w:fill="auto"/>
          </w:tcPr>
          <w:p w14:paraId="7CE706CA" w14:textId="77777777" w:rsidR="002753BB" w:rsidRPr="00FF45B3" w:rsidRDefault="002753BB" w:rsidP="00E8299B">
            <w:pPr>
              <w:jc w:val="center"/>
              <w:rPr>
                <w:sz w:val="18"/>
                <w:szCs w:val="18"/>
              </w:rPr>
            </w:pPr>
            <w:r w:rsidRPr="00FF45B3">
              <w:rPr>
                <w:sz w:val="18"/>
                <w:szCs w:val="18"/>
              </w:rPr>
              <w:t>12209</w:t>
            </w:r>
          </w:p>
        </w:tc>
      </w:tr>
      <w:tr w:rsidR="002753BB" w:rsidRPr="00FF45B3" w:rsidDel="001461E3" w14:paraId="7D51C6BB" w14:textId="77777777" w:rsidTr="00E8299B">
        <w:trPr>
          <w:trHeight w:val="62"/>
        </w:trPr>
        <w:tc>
          <w:tcPr>
            <w:tcW w:w="2294" w:type="pct"/>
            <w:shd w:val="clear" w:color="auto" w:fill="auto"/>
          </w:tcPr>
          <w:p w14:paraId="7F55C565" w14:textId="77777777" w:rsidR="002753BB" w:rsidRPr="00FF45B3" w:rsidDel="001461E3" w:rsidRDefault="002753BB" w:rsidP="00E8299B">
            <w:pPr>
              <w:rPr>
                <w:sz w:val="18"/>
                <w:szCs w:val="18"/>
              </w:rPr>
            </w:pPr>
            <w:r w:rsidRPr="00FF45B3">
              <w:rPr>
                <w:sz w:val="18"/>
                <w:szCs w:val="18"/>
              </w:rPr>
              <w:t xml:space="preserve">Influencer–brand </w:t>
            </w:r>
            <w:r w:rsidRPr="00FF45B3" w:rsidDel="001461E3">
              <w:rPr>
                <w:sz w:val="18"/>
                <w:szCs w:val="18"/>
              </w:rPr>
              <w:t>fit → Behavioral engagement</w:t>
            </w:r>
          </w:p>
        </w:tc>
        <w:tc>
          <w:tcPr>
            <w:tcW w:w="299" w:type="pct"/>
            <w:shd w:val="clear" w:color="auto" w:fill="auto"/>
            <w:vAlign w:val="center"/>
          </w:tcPr>
          <w:p w14:paraId="1882B911" w14:textId="77777777" w:rsidR="002753BB" w:rsidRPr="00FF45B3" w:rsidDel="001461E3" w:rsidRDefault="002753BB" w:rsidP="00E8299B">
            <w:pPr>
              <w:jc w:val="center"/>
              <w:rPr>
                <w:sz w:val="18"/>
                <w:szCs w:val="18"/>
              </w:rPr>
            </w:pPr>
            <w:r w:rsidRPr="00FF45B3">
              <w:rPr>
                <w:sz w:val="18"/>
                <w:szCs w:val="18"/>
              </w:rPr>
              <w:t>10</w:t>
            </w:r>
          </w:p>
        </w:tc>
        <w:tc>
          <w:tcPr>
            <w:tcW w:w="379" w:type="pct"/>
            <w:shd w:val="clear" w:color="auto" w:fill="auto"/>
            <w:vAlign w:val="center"/>
          </w:tcPr>
          <w:p w14:paraId="6A0280F0" w14:textId="77777777" w:rsidR="002753BB" w:rsidRPr="00FF45B3" w:rsidDel="001461E3" w:rsidRDefault="002753BB" w:rsidP="00E8299B">
            <w:pPr>
              <w:jc w:val="center"/>
              <w:rPr>
                <w:sz w:val="18"/>
                <w:szCs w:val="18"/>
              </w:rPr>
            </w:pPr>
            <w:r w:rsidRPr="00FF45B3">
              <w:rPr>
                <w:sz w:val="18"/>
                <w:szCs w:val="18"/>
              </w:rPr>
              <w:t>6662</w:t>
            </w:r>
          </w:p>
        </w:tc>
        <w:tc>
          <w:tcPr>
            <w:tcW w:w="338" w:type="pct"/>
            <w:shd w:val="clear" w:color="auto" w:fill="auto"/>
            <w:vAlign w:val="center"/>
          </w:tcPr>
          <w:p w14:paraId="7D196721"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20*</w:t>
            </w:r>
          </w:p>
        </w:tc>
        <w:tc>
          <w:tcPr>
            <w:tcW w:w="338" w:type="pct"/>
            <w:shd w:val="clear" w:color="auto" w:fill="auto"/>
            <w:vAlign w:val="center"/>
          </w:tcPr>
          <w:p w14:paraId="52964510" w14:textId="77777777" w:rsidR="002753BB" w:rsidRPr="00FF45B3" w:rsidDel="001461E3" w:rsidRDefault="002753BB" w:rsidP="00E8299B">
            <w:pPr>
              <w:jc w:val="center"/>
              <w:rPr>
                <w:sz w:val="18"/>
                <w:szCs w:val="18"/>
              </w:rPr>
            </w:pPr>
            <w:r w:rsidRPr="00FF45B3" w:rsidDel="001461E3">
              <w:rPr>
                <w:sz w:val="18"/>
                <w:szCs w:val="18"/>
              </w:rPr>
              <w:t>.0</w:t>
            </w:r>
            <w:r w:rsidRPr="00FF45B3">
              <w:rPr>
                <w:sz w:val="18"/>
                <w:szCs w:val="18"/>
              </w:rPr>
              <w:t>2</w:t>
            </w:r>
          </w:p>
        </w:tc>
        <w:tc>
          <w:tcPr>
            <w:tcW w:w="338" w:type="pct"/>
            <w:shd w:val="clear" w:color="auto" w:fill="auto"/>
            <w:vAlign w:val="center"/>
          </w:tcPr>
          <w:p w14:paraId="69E45C30"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35</w:t>
            </w:r>
          </w:p>
        </w:tc>
        <w:tc>
          <w:tcPr>
            <w:tcW w:w="351" w:type="pct"/>
            <w:shd w:val="clear" w:color="auto" w:fill="auto"/>
            <w:vAlign w:val="center"/>
          </w:tcPr>
          <w:p w14:paraId="78B1946C" w14:textId="77777777" w:rsidR="002753BB" w:rsidRPr="00FF45B3" w:rsidDel="001461E3" w:rsidRDefault="002753BB" w:rsidP="00E8299B">
            <w:pPr>
              <w:jc w:val="center"/>
              <w:rPr>
                <w:sz w:val="18"/>
                <w:szCs w:val="18"/>
              </w:rPr>
            </w:pPr>
            <w:r w:rsidRPr="00FF45B3">
              <w:rPr>
                <w:sz w:val="18"/>
                <w:szCs w:val="18"/>
              </w:rPr>
              <w:t>363</w:t>
            </w:r>
            <w:r w:rsidRPr="00FF45B3" w:rsidDel="001461E3">
              <w:rPr>
                <w:sz w:val="18"/>
                <w:szCs w:val="18"/>
              </w:rPr>
              <w:t>**</w:t>
            </w:r>
          </w:p>
        </w:tc>
        <w:tc>
          <w:tcPr>
            <w:tcW w:w="325" w:type="pct"/>
            <w:shd w:val="clear" w:color="auto" w:fill="auto"/>
            <w:vAlign w:val="center"/>
          </w:tcPr>
          <w:p w14:paraId="4F97DE28"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8</w:t>
            </w:r>
          </w:p>
        </w:tc>
        <w:tc>
          <w:tcPr>
            <w:tcW w:w="338" w:type="pct"/>
            <w:shd w:val="clear" w:color="auto" w:fill="auto"/>
            <w:vAlign w:val="center"/>
          </w:tcPr>
          <w:p w14:paraId="1032862B" w14:textId="77777777" w:rsidR="002753BB" w:rsidRPr="00FF45B3" w:rsidDel="001461E3" w:rsidRDefault="002753BB" w:rsidP="00E8299B">
            <w:pPr>
              <w:jc w:val="center"/>
              <w:rPr>
                <w:sz w:val="18"/>
                <w:szCs w:val="18"/>
              </w:rPr>
            </w:pPr>
            <w:r w:rsidRPr="00FF45B3">
              <w:rPr>
                <w:sz w:val="18"/>
                <w:szCs w:val="18"/>
              </w:rPr>
              <w:t>414</w:t>
            </w:r>
          </w:p>
        </w:tc>
      </w:tr>
      <w:tr w:rsidR="002753BB" w:rsidRPr="00FF45B3" w:rsidDel="001461E3" w14:paraId="78B022DF" w14:textId="77777777" w:rsidTr="00E8299B">
        <w:trPr>
          <w:trHeight w:val="62"/>
        </w:trPr>
        <w:tc>
          <w:tcPr>
            <w:tcW w:w="2294" w:type="pct"/>
            <w:shd w:val="clear" w:color="auto" w:fill="auto"/>
          </w:tcPr>
          <w:p w14:paraId="4541ED18" w14:textId="77777777" w:rsidR="002753BB" w:rsidRPr="00FF45B3" w:rsidDel="001461E3" w:rsidRDefault="002753BB" w:rsidP="00E8299B">
            <w:pPr>
              <w:rPr>
                <w:sz w:val="18"/>
                <w:szCs w:val="18"/>
              </w:rPr>
            </w:pPr>
            <w:r w:rsidRPr="00FF45B3">
              <w:rPr>
                <w:sz w:val="18"/>
                <w:szCs w:val="18"/>
              </w:rPr>
              <w:t xml:space="preserve">Influencer–brand </w:t>
            </w:r>
            <w:r w:rsidRPr="00FF45B3" w:rsidDel="001461E3">
              <w:rPr>
                <w:sz w:val="18"/>
                <w:szCs w:val="18"/>
              </w:rPr>
              <w:t>fit → Purchase intention</w:t>
            </w:r>
          </w:p>
        </w:tc>
        <w:tc>
          <w:tcPr>
            <w:tcW w:w="299" w:type="pct"/>
            <w:shd w:val="clear" w:color="auto" w:fill="auto"/>
          </w:tcPr>
          <w:p w14:paraId="0D31809F"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8</w:t>
            </w:r>
          </w:p>
        </w:tc>
        <w:tc>
          <w:tcPr>
            <w:tcW w:w="379" w:type="pct"/>
            <w:shd w:val="clear" w:color="auto" w:fill="auto"/>
          </w:tcPr>
          <w:p w14:paraId="3F201181" w14:textId="77777777" w:rsidR="002753BB" w:rsidRPr="00FF45B3" w:rsidDel="001461E3" w:rsidRDefault="002753BB" w:rsidP="00E8299B">
            <w:pPr>
              <w:jc w:val="center"/>
              <w:rPr>
                <w:sz w:val="18"/>
                <w:szCs w:val="18"/>
              </w:rPr>
            </w:pPr>
            <w:r w:rsidRPr="00FF45B3">
              <w:rPr>
                <w:sz w:val="18"/>
                <w:szCs w:val="18"/>
              </w:rPr>
              <w:t>6660</w:t>
            </w:r>
          </w:p>
        </w:tc>
        <w:tc>
          <w:tcPr>
            <w:tcW w:w="338" w:type="pct"/>
            <w:shd w:val="clear" w:color="auto" w:fill="auto"/>
          </w:tcPr>
          <w:p w14:paraId="4C4C4F1D" w14:textId="77777777" w:rsidR="002753BB" w:rsidRPr="00FF45B3" w:rsidDel="001461E3" w:rsidRDefault="002753BB" w:rsidP="00E8299B">
            <w:pPr>
              <w:jc w:val="center"/>
              <w:rPr>
                <w:sz w:val="18"/>
                <w:szCs w:val="18"/>
              </w:rPr>
            </w:pPr>
            <w:r w:rsidRPr="00FF45B3" w:rsidDel="001461E3">
              <w:rPr>
                <w:sz w:val="18"/>
                <w:szCs w:val="18"/>
              </w:rPr>
              <w:t>.45**</w:t>
            </w:r>
          </w:p>
        </w:tc>
        <w:tc>
          <w:tcPr>
            <w:tcW w:w="338" w:type="pct"/>
            <w:shd w:val="clear" w:color="auto" w:fill="auto"/>
          </w:tcPr>
          <w:p w14:paraId="2683EFCB" w14:textId="77777777" w:rsidR="002753BB" w:rsidRPr="00FF45B3" w:rsidDel="001461E3" w:rsidRDefault="002753BB" w:rsidP="00E8299B">
            <w:pPr>
              <w:jc w:val="center"/>
              <w:rPr>
                <w:sz w:val="18"/>
                <w:szCs w:val="18"/>
              </w:rPr>
            </w:pPr>
            <w:r w:rsidRPr="00FF45B3" w:rsidDel="001461E3">
              <w:rPr>
                <w:sz w:val="18"/>
                <w:szCs w:val="18"/>
              </w:rPr>
              <w:t>.3</w:t>
            </w:r>
            <w:r w:rsidRPr="00FF45B3">
              <w:rPr>
                <w:sz w:val="18"/>
                <w:szCs w:val="18"/>
              </w:rPr>
              <w:t>1</w:t>
            </w:r>
          </w:p>
        </w:tc>
        <w:tc>
          <w:tcPr>
            <w:tcW w:w="338" w:type="pct"/>
            <w:shd w:val="clear" w:color="auto" w:fill="auto"/>
          </w:tcPr>
          <w:p w14:paraId="2E92F392" w14:textId="77777777" w:rsidR="002753BB" w:rsidRPr="00FF45B3" w:rsidDel="001461E3" w:rsidRDefault="002753BB" w:rsidP="00E8299B">
            <w:pPr>
              <w:jc w:val="center"/>
              <w:rPr>
                <w:sz w:val="18"/>
                <w:szCs w:val="18"/>
              </w:rPr>
            </w:pPr>
            <w:r w:rsidRPr="00FF45B3" w:rsidDel="001461E3">
              <w:rPr>
                <w:sz w:val="18"/>
                <w:szCs w:val="18"/>
              </w:rPr>
              <w:t>.57</w:t>
            </w:r>
          </w:p>
        </w:tc>
        <w:tc>
          <w:tcPr>
            <w:tcW w:w="351" w:type="pct"/>
            <w:shd w:val="clear" w:color="auto" w:fill="auto"/>
          </w:tcPr>
          <w:p w14:paraId="5697040D" w14:textId="77777777" w:rsidR="002753BB" w:rsidRPr="00FF45B3" w:rsidDel="001461E3" w:rsidRDefault="002753BB" w:rsidP="00E8299B">
            <w:pPr>
              <w:jc w:val="center"/>
              <w:rPr>
                <w:sz w:val="18"/>
                <w:szCs w:val="18"/>
              </w:rPr>
            </w:pPr>
            <w:r w:rsidRPr="00FF45B3" w:rsidDel="001461E3">
              <w:rPr>
                <w:sz w:val="18"/>
                <w:szCs w:val="18"/>
              </w:rPr>
              <w:t>7</w:t>
            </w:r>
            <w:r w:rsidRPr="00FF45B3">
              <w:rPr>
                <w:sz w:val="18"/>
                <w:szCs w:val="18"/>
              </w:rPr>
              <w:t>64</w:t>
            </w:r>
            <w:r w:rsidRPr="00FF45B3" w:rsidDel="001461E3">
              <w:rPr>
                <w:sz w:val="18"/>
                <w:szCs w:val="18"/>
              </w:rPr>
              <w:t>**</w:t>
            </w:r>
          </w:p>
        </w:tc>
        <w:tc>
          <w:tcPr>
            <w:tcW w:w="325" w:type="pct"/>
            <w:shd w:val="clear" w:color="auto" w:fill="auto"/>
          </w:tcPr>
          <w:p w14:paraId="7A8342A8" w14:textId="77777777" w:rsidR="002753BB" w:rsidRPr="00FF45B3" w:rsidDel="001461E3" w:rsidRDefault="002753BB" w:rsidP="00E8299B">
            <w:pPr>
              <w:jc w:val="center"/>
              <w:rPr>
                <w:sz w:val="18"/>
                <w:szCs w:val="18"/>
              </w:rPr>
            </w:pPr>
            <w:r w:rsidRPr="00FF45B3" w:rsidDel="001461E3">
              <w:rPr>
                <w:sz w:val="18"/>
                <w:szCs w:val="18"/>
              </w:rPr>
              <w:t>98</w:t>
            </w:r>
          </w:p>
        </w:tc>
        <w:tc>
          <w:tcPr>
            <w:tcW w:w="338" w:type="pct"/>
            <w:shd w:val="clear" w:color="auto" w:fill="auto"/>
          </w:tcPr>
          <w:p w14:paraId="18A1225E" w14:textId="77777777" w:rsidR="002753BB" w:rsidRPr="00FF45B3" w:rsidDel="001461E3" w:rsidRDefault="002753BB" w:rsidP="00E8299B">
            <w:pPr>
              <w:jc w:val="center"/>
              <w:rPr>
                <w:sz w:val="18"/>
                <w:szCs w:val="18"/>
              </w:rPr>
            </w:pPr>
            <w:r w:rsidRPr="00FF45B3">
              <w:rPr>
                <w:sz w:val="18"/>
                <w:szCs w:val="18"/>
              </w:rPr>
              <w:t>7953</w:t>
            </w:r>
          </w:p>
        </w:tc>
      </w:tr>
      <w:tr w:rsidR="002753BB" w:rsidRPr="00FF45B3" w:rsidDel="001461E3" w14:paraId="10FD9D9B" w14:textId="77777777" w:rsidTr="00E8299B">
        <w:trPr>
          <w:trHeight w:val="62"/>
        </w:trPr>
        <w:tc>
          <w:tcPr>
            <w:tcW w:w="2294" w:type="pct"/>
            <w:shd w:val="clear" w:color="auto" w:fill="auto"/>
          </w:tcPr>
          <w:p w14:paraId="1836C418" w14:textId="77777777" w:rsidR="002753BB" w:rsidRPr="00FF45B3" w:rsidDel="001461E3" w:rsidRDefault="002753BB" w:rsidP="00E8299B">
            <w:pPr>
              <w:rPr>
                <w:sz w:val="18"/>
                <w:szCs w:val="18"/>
              </w:rPr>
            </w:pPr>
            <w:r w:rsidRPr="00FF45B3">
              <w:rPr>
                <w:sz w:val="18"/>
                <w:szCs w:val="18"/>
              </w:rPr>
              <w:t xml:space="preserve">Influencer–brand </w:t>
            </w:r>
            <w:r w:rsidRPr="00FF45B3" w:rsidDel="001461E3">
              <w:rPr>
                <w:sz w:val="18"/>
                <w:szCs w:val="18"/>
              </w:rPr>
              <w:t xml:space="preserve">fit → Purchase </w:t>
            </w:r>
            <w:r w:rsidRPr="00FF45B3">
              <w:rPr>
                <w:sz w:val="18"/>
                <w:szCs w:val="18"/>
              </w:rPr>
              <w:t>behavior</w:t>
            </w:r>
          </w:p>
        </w:tc>
        <w:tc>
          <w:tcPr>
            <w:tcW w:w="299" w:type="pct"/>
            <w:shd w:val="clear" w:color="auto" w:fill="auto"/>
          </w:tcPr>
          <w:p w14:paraId="080D8299" w14:textId="77777777" w:rsidR="002753BB" w:rsidRPr="00FF45B3" w:rsidDel="001461E3" w:rsidRDefault="002753BB" w:rsidP="00E8299B">
            <w:pPr>
              <w:jc w:val="center"/>
              <w:rPr>
                <w:sz w:val="18"/>
                <w:szCs w:val="18"/>
              </w:rPr>
            </w:pPr>
            <w:r w:rsidRPr="00FF45B3">
              <w:rPr>
                <w:sz w:val="18"/>
                <w:szCs w:val="18"/>
              </w:rPr>
              <w:t>2</w:t>
            </w:r>
          </w:p>
        </w:tc>
        <w:tc>
          <w:tcPr>
            <w:tcW w:w="379" w:type="pct"/>
            <w:shd w:val="clear" w:color="auto" w:fill="auto"/>
          </w:tcPr>
          <w:p w14:paraId="0957CBB3" w14:textId="77777777" w:rsidR="002753BB" w:rsidRPr="00FF45B3" w:rsidDel="001461E3" w:rsidRDefault="002753BB" w:rsidP="00E8299B">
            <w:pPr>
              <w:jc w:val="center"/>
              <w:rPr>
                <w:sz w:val="18"/>
                <w:szCs w:val="18"/>
              </w:rPr>
            </w:pPr>
            <w:r w:rsidRPr="00FF45B3">
              <w:rPr>
                <w:sz w:val="18"/>
                <w:szCs w:val="18"/>
              </w:rPr>
              <w:t>825</w:t>
            </w:r>
          </w:p>
        </w:tc>
        <w:tc>
          <w:tcPr>
            <w:tcW w:w="338" w:type="pct"/>
            <w:shd w:val="clear" w:color="auto" w:fill="auto"/>
          </w:tcPr>
          <w:p w14:paraId="082E5AA3" w14:textId="77777777" w:rsidR="002753BB" w:rsidRPr="00FF45B3" w:rsidDel="001461E3" w:rsidRDefault="002753BB" w:rsidP="00E8299B">
            <w:pPr>
              <w:jc w:val="center"/>
              <w:rPr>
                <w:sz w:val="18"/>
                <w:szCs w:val="18"/>
              </w:rPr>
            </w:pPr>
            <w:r w:rsidRPr="00FF45B3">
              <w:rPr>
                <w:sz w:val="18"/>
                <w:szCs w:val="18"/>
              </w:rPr>
              <w:t>.40**</w:t>
            </w:r>
          </w:p>
        </w:tc>
        <w:tc>
          <w:tcPr>
            <w:tcW w:w="338" w:type="pct"/>
            <w:shd w:val="clear" w:color="auto" w:fill="auto"/>
          </w:tcPr>
          <w:p w14:paraId="7557D310" w14:textId="77777777" w:rsidR="002753BB" w:rsidRPr="00FF45B3" w:rsidDel="001461E3" w:rsidRDefault="002753BB" w:rsidP="00E8299B">
            <w:pPr>
              <w:jc w:val="center"/>
              <w:rPr>
                <w:sz w:val="18"/>
                <w:szCs w:val="18"/>
              </w:rPr>
            </w:pPr>
            <w:r w:rsidRPr="00FF45B3">
              <w:rPr>
                <w:sz w:val="18"/>
                <w:szCs w:val="18"/>
              </w:rPr>
              <w:t>.15</w:t>
            </w:r>
          </w:p>
        </w:tc>
        <w:tc>
          <w:tcPr>
            <w:tcW w:w="338" w:type="pct"/>
            <w:shd w:val="clear" w:color="auto" w:fill="auto"/>
          </w:tcPr>
          <w:p w14:paraId="45490153" w14:textId="77777777" w:rsidR="002753BB" w:rsidRPr="00FF45B3" w:rsidDel="001461E3" w:rsidRDefault="002753BB" w:rsidP="00E8299B">
            <w:pPr>
              <w:jc w:val="center"/>
              <w:rPr>
                <w:sz w:val="18"/>
                <w:szCs w:val="18"/>
              </w:rPr>
            </w:pPr>
            <w:r w:rsidRPr="00FF45B3">
              <w:rPr>
                <w:sz w:val="18"/>
                <w:szCs w:val="18"/>
              </w:rPr>
              <w:t>.61</w:t>
            </w:r>
          </w:p>
        </w:tc>
        <w:tc>
          <w:tcPr>
            <w:tcW w:w="351" w:type="pct"/>
            <w:shd w:val="clear" w:color="auto" w:fill="auto"/>
          </w:tcPr>
          <w:p w14:paraId="1CC4B861" w14:textId="77777777" w:rsidR="002753BB" w:rsidRPr="00FF45B3" w:rsidDel="001461E3" w:rsidRDefault="002753BB" w:rsidP="00E8299B">
            <w:pPr>
              <w:jc w:val="center"/>
              <w:rPr>
                <w:sz w:val="18"/>
                <w:szCs w:val="18"/>
              </w:rPr>
            </w:pPr>
            <w:r w:rsidRPr="00FF45B3">
              <w:rPr>
                <w:sz w:val="18"/>
                <w:szCs w:val="18"/>
              </w:rPr>
              <w:t>16**</w:t>
            </w:r>
          </w:p>
        </w:tc>
        <w:tc>
          <w:tcPr>
            <w:tcW w:w="325" w:type="pct"/>
            <w:shd w:val="clear" w:color="auto" w:fill="auto"/>
          </w:tcPr>
          <w:p w14:paraId="41E211F1" w14:textId="77777777" w:rsidR="002753BB" w:rsidRPr="00FF45B3" w:rsidDel="001461E3" w:rsidRDefault="002753BB" w:rsidP="00E8299B">
            <w:pPr>
              <w:jc w:val="center"/>
              <w:rPr>
                <w:sz w:val="18"/>
                <w:szCs w:val="18"/>
              </w:rPr>
            </w:pPr>
            <w:r w:rsidRPr="00FF45B3">
              <w:rPr>
                <w:sz w:val="18"/>
                <w:szCs w:val="18"/>
              </w:rPr>
              <w:t>94</w:t>
            </w:r>
          </w:p>
        </w:tc>
        <w:tc>
          <w:tcPr>
            <w:tcW w:w="338" w:type="pct"/>
            <w:shd w:val="clear" w:color="auto" w:fill="auto"/>
          </w:tcPr>
          <w:p w14:paraId="18D726F1" w14:textId="77777777" w:rsidR="002753BB" w:rsidRPr="00FF45B3" w:rsidDel="001461E3" w:rsidRDefault="002753BB" w:rsidP="00E8299B">
            <w:pPr>
              <w:jc w:val="center"/>
              <w:rPr>
                <w:sz w:val="18"/>
                <w:szCs w:val="18"/>
              </w:rPr>
            </w:pPr>
            <w:r w:rsidRPr="00FF45B3">
              <w:rPr>
                <w:sz w:val="18"/>
                <w:szCs w:val="18"/>
              </w:rPr>
              <w:t>113</w:t>
            </w:r>
          </w:p>
        </w:tc>
      </w:tr>
      <w:tr w:rsidR="002753BB" w:rsidRPr="00FF45B3" w:rsidDel="001461E3" w14:paraId="053BF87C" w14:textId="77777777" w:rsidTr="00E8299B">
        <w:trPr>
          <w:trHeight w:val="62"/>
        </w:trPr>
        <w:tc>
          <w:tcPr>
            <w:tcW w:w="2294" w:type="pct"/>
            <w:shd w:val="clear" w:color="auto" w:fill="auto"/>
          </w:tcPr>
          <w:p w14:paraId="6C9403AB" w14:textId="77777777" w:rsidR="002753BB" w:rsidRPr="00FF45B3" w:rsidDel="001461E3" w:rsidRDefault="002753BB" w:rsidP="00E8299B">
            <w:pPr>
              <w:rPr>
                <w:sz w:val="18"/>
                <w:szCs w:val="18"/>
              </w:rPr>
            </w:pPr>
            <w:r w:rsidRPr="00FF45B3">
              <w:rPr>
                <w:sz w:val="18"/>
                <w:szCs w:val="18"/>
              </w:rPr>
              <w:t xml:space="preserve">Influencer–brand </w:t>
            </w:r>
            <w:r w:rsidRPr="00FF45B3" w:rsidDel="001461E3">
              <w:rPr>
                <w:sz w:val="18"/>
                <w:szCs w:val="18"/>
              </w:rPr>
              <w:t xml:space="preserve">fit → </w:t>
            </w:r>
            <w:r w:rsidRPr="00FF45B3">
              <w:rPr>
                <w:sz w:val="18"/>
                <w:szCs w:val="18"/>
              </w:rPr>
              <w:t>Sales performance</w:t>
            </w:r>
          </w:p>
        </w:tc>
        <w:tc>
          <w:tcPr>
            <w:tcW w:w="299" w:type="pct"/>
            <w:shd w:val="clear" w:color="auto" w:fill="auto"/>
          </w:tcPr>
          <w:p w14:paraId="055DB874" w14:textId="77777777" w:rsidR="002753BB" w:rsidRPr="00FF45B3" w:rsidDel="001461E3" w:rsidRDefault="002753BB" w:rsidP="00E8299B">
            <w:pPr>
              <w:jc w:val="center"/>
              <w:rPr>
                <w:sz w:val="18"/>
                <w:szCs w:val="18"/>
              </w:rPr>
            </w:pPr>
            <w:r w:rsidRPr="00FF45B3">
              <w:rPr>
                <w:sz w:val="18"/>
                <w:szCs w:val="18"/>
              </w:rPr>
              <w:t>2</w:t>
            </w:r>
          </w:p>
        </w:tc>
        <w:tc>
          <w:tcPr>
            <w:tcW w:w="379" w:type="pct"/>
            <w:shd w:val="clear" w:color="auto" w:fill="auto"/>
          </w:tcPr>
          <w:p w14:paraId="7779DAE2" w14:textId="77777777" w:rsidR="002753BB" w:rsidRPr="00FF45B3" w:rsidDel="001461E3" w:rsidRDefault="002753BB" w:rsidP="00E8299B">
            <w:pPr>
              <w:jc w:val="center"/>
              <w:rPr>
                <w:sz w:val="18"/>
                <w:szCs w:val="18"/>
              </w:rPr>
            </w:pPr>
            <w:r w:rsidRPr="00FF45B3">
              <w:rPr>
                <w:sz w:val="18"/>
                <w:szCs w:val="18"/>
              </w:rPr>
              <w:t>3043</w:t>
            </w:r>
          </w:p>
        </w:tc>
        <w:tc>
          <w:tcPr>
            <w:tcW w:w="338" w:type="pct"/>
            <w:shd w:val="clear" w:color="auto" w:fill="auto"/>
          </w:tcPr>
          <w:p w14:paraId="18CEF868" w14:textId="77777777" w:rsidR="002753BB" w:rsidRPr="00FF45B3" w:rsidDel="001461E3" w:rsidRDefault="002753BB" w:rsidP="00E8299B">
            <w:pPr>
              <w:jc w:val="center"/>
              <w:rPr>
                <w:sz w:val="18"/>
                <w:szCs w:val="18"/>
              </w:rPr>
            </w:pPr>
            <w:r w:rsidRPr="00FF45B3">
              <w:rPr>
                <w:sz w:val="18"/>
                <w:szCs w:val="18"/>
              </w:rPr>
              <w:t>-.00</w:t>
            </w:r>
          </w:p>
        </w:tc>
        <w:tc>
          <w:tcPr>
            <w:tcW w:w="338" w:type="pct"/>
            <w:shd w:val="clear" w:color="auto" w:fill="auto"/>
          </w:tcPr>
          <w:p w14:paraId="571C5B43" w14:textId="77777777" w:rsidR="002753BB" w:rsidRPr="00FF45B3" w:rsidDel="001461E3" w:rsidRDefault="002753BB" w:rsidP="00E8299B">
            <w:pPr>
              <w:jc w:val="center"/>
              <w:rPr>
                <w:sz w:val="18"/>
                <w:szCs w:val="18"/>
              </w:rPr>
            </w:pPr>
            <w:r w:rsidRPr="00FF45B3">
              <w:rPr>
                <w:sz w:val="18"/>
                <w:szCs w:val="18"/>
              </w:rPr>
              <w:t>-.07</w:t>
            </w:r>
          </w:p>
        </w:tc>
        <w:tc>
          <w:tcPr>
            <w:tcW w:w="338" w:type="pct"/>
            <w:shd w:val="clear" w:color="auto" w:fill="auto"/>
          </w:tcPr>
          <w:p w14:paraId="75E5FCFE" w14:textId="77777777" w:rsidR="002753BB" w:rsidRPr="00FF45B3" w:rsidDel="001461E3" w:rsidRDefault="002753BB" w:rsidP="00E8299B">
            <w:pPr>
              <w:jc w:val="center"/>
              <w:rPr>
                <w:sz w:val="18"/>
                <w:szCs w:val="18"/>
              </w:rPr>
            </w:pPr>
            <w:r w:rsidRPr="00FF45B3">
              <w:rPr>
                <w:sz w:val="18"/>
                <w:szCs w:val="18"/>
              </w:rPr>
              <w:t>.06</w:t>
            </w:r>
          </w:p>
        </w:tc>
        <w:tc>
          <w:tcPr>
            <w:tcW w:w="351" w:type="pct"/>
            <w:shd w:val="clear" w:color="auto" w:fill="auto"/>
          </w:tcPr>
          <w:p w14:paraId="13278C72"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shd w:val="clear" w:color="auto" w:fill="auto"/>
          </w:tcPr>
          <w:p w14:paraId="6F43A1BE"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10A0D5EF"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4439C032" w14:textId="77777777" w:rsidTr="00E8299B">
        <w:trPr>
          <w:trHeight w:val="62"/>
        </w:trPr>
        <w:tc>
          <w:tcPr>
            <w:tcW w:w="2294" w:type="pct"/>
            <w:shd w:val="clear" w:color="auto" w:fill="auto"/>
          </w:tcPr>
          <w:p w14:paraId="68B86B89" w14:textId="77777777" w:rsidR="002753BB" w:rsidRPr="00FF45B3" w:rsidDel="001461E3" w:rsidRDefault="002753BB" w:rsidP="00E8299B">
            <w:pPr>
              <w:rPr>
                <w:sz w:val="18"/>
                <w:szCs w:val="18"/>
              </w:rPr>
            </w:pPr>
            <w:r w:rsidRPr="00FF45B3" w:rsidDel="001461E3">
              <w:rPr>
                <w:sz w:val="18"/>
                <w:szCs w:val="18"/>
              </w:rPr>
              <w:t>Influencer communication → Attitude</w:t>
            </w:r>
          </w:p>
        </w:tc>
        <w:tc>
          <w:tcPr>
            <w:tcW w:w="299" w:type="pct"/>
            <w:shd w:val="clear" w:color="auto" w:fill="auto"/>
          </w:tcPr>
          <w:p w14:paraId="06025358" w14:textId="77777777" w:rsidR="002753BB" w:rsidRPr="00FF45B3" w:rsidDel="001461E3" w:rsidRDefault="002753BB" w:rsidP="00E8299B">
            <w:pPr>
              <w:jc w:val="center"/>
              <w:rPr>
                <w:sz w:val="18"/>
                <w:szCs w:val="18"/>
              </w:rPr>
            </w:pPr>
            <w:r w:rsidRPr="00FF45B3" w:rsidDel="001461E3">
              <w:rPr>
                <w:sz w:val="18"/>
                <w:szCs w:val="18"/>
              </w:rPr>
              <w:t>14</w:t>
            </w:r>
          </w:p>
        </w:tc>
        <w:tc>
          <w:tcPr>
            <w:tcW w:w="379" w:type="pct"/>
            <w:shd w:val="clear" w:color="auto" w:fill="auto"/>
          </w:tcPr>
          <w:p w14:paraId="22441204" w14:textId="77777777" w:rsidR="002753BB" w:rsidRPr="00FF45B3" w:rsidDel="001461E3" w:rsidRDefault="002753BB" w:rsidP="00E8299B">
            <w:pPr>
              <w:jc w:val="center"/>
              <w:rPr>
                <w:sz w:val="18"/>
                <w:szCs w:val="18"/>
              </w:rPr>
            </w:pPr>
            <w:r w:rsidRPr="00FF45B3">
              <w:rPr>
                <w:sz w:val="18"/>
                <w:szCs w:val="18"/>
              </w:rPr>
              <w:t>5350</w:t>
            </w:r>
          </w:p>
        </w:tc>
        <w:tc>
          <w:tcPr>
            <w:tcW w:w="338" w:type="pct"/>
            <w:shd w:val="clear" w:color="auto" w:fill="auto"/>
          </w:tcPr>
          <w:p w14:paraId="2873DC07"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2</w:t>
            </w:r>
            <w:r w:rsidRPr="00FF45B3" w:rsidDel="001461E3">
              <w:rPr>
                <w:sz w:val="18"/>
                <w:szCs w:val="18"/>
              </w:rPr>
              <w:t>**</w:t>
            </w:r>
          </w:p>
        </w:tc>
        <w:tc>
          <w:tcPr>
            <w:tcW w:w="338" w:type="pct"/>
            <w:shd w:val="clear" w:color="auto" w:fill="auto"/>
          </w:tcPr>
          <w:p w14:paraId="7FCCB156"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5</w:t>
            </w:r>
          </w:p>
        </w:tc>
        <w:tc>
          <w:tcPr>
            <w:tcW w:w="338" w:type="pct"/>
            <w:shd w:val="clear" w:color="auto" w:fill="auto"/>
          </w:tcPr>
          <w:p w14:paraId="6ABC244E"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8</w:t>
            </w:r>
          </w:p>
        </w:tc>
        <w:tc>
          <w:tcPr>
            <w:tcW w:w="351" w:type="pct"/>
            <w:shd w:val="clear" w:color="auto" w:fill="auto"/>
          </w:tcPr>
          <w:p w14:paraId="4EC9AC1C"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96</w:t>
            </w:r>
            <w:r w:rsidRPr="00FF45B3" w:rsidDel="001461E3">
              <w:rPr>
                <w:sz w:val="18"/>
                <w:szCs w:val="18"/>
              </w:rPr>
              <w:t>**</w:t>
            </w:r>
          </w:p>
        </w:tc>
        <w:tc>
          <w:tcPr>
            <w:tcW w:w="325" w:type="pct"/>
            <w:shd w:val="clear" w:color="auto" w:fill="auto"/>
          </w:tcPr>
          <w:p w14:paraId="29DC9DF7" w14:textId="77777777" w:rsidR="002753BB" w:rsidRPr="00FF45B3" w:rsidDel="001461E3" w:rsidRDefault="002753BB" w:rsidP="00E8299B">
            <w:pPr>
              <w:jc w:val="center"/>
              <w:rPr>
                <w:sz w:val="18"/>
                <w:szCs w:val="18"/>
              </w:rPr>
            </w:pPr>
            <w:r w:rsidRPr="00FF45B3" w:rsidDel="001461E3">
              <w:rPr>
                <w:sz w:val="18"/>
                <w:szCs w:val="18"/>
              </w:rPr>
              <w:t>98</w:t>
            </w:r>
          </w:p>
        </w:tc>
        <w:tc>
          <w:tcPr>
            <w:tcW w:w="338" w:type="pct"/>
            <w:shd w:val="clear" w:color="auto" w:fill="auto"/>
          </w:tcPr>
          <w:p w14:paraId="0FA4E6DF" w14:textId="77777777" w:rsidR="002753BB" w:rsidRPr="00FF45B3" w:rsidDel="001461E3" w:rsidRDefault="002753BB" w:rsidP="00E8299B">
            <w:pPr>
              <w:jc w:val="center"/>
              <w:rPr>
                <w:sz w:val="18"/>
                <w:szCs w:val="18"/>
              </w:rPr>
            </w:pPr>
            <w:r w:rsidRPr="00FF45B3">
              <w:rPr>
                <w:sz w:val="18"/>
                <w:szCs w:val="18"/>
              </w:rPr>
              <w:t>5364</w:t>
            </w:r>
          </w:p>
        </w:tc>
      </w:tr>
      <w:tr w:rsidR="002753BB" w:rsidRPr="00FF45B3" w:rsidDel="001461E3" w14:paraId="21FE21B9" w14:textId="77777777" w:rsidTr="00E8299B">
        <w:trPr>
          <w:trHeight w:val="62"/>
        </w:trPr>
        <w:tc>
          <w:tcPr>
            <w:tcW w:w="2294" w:type="pct"/>
            <w:shd w:val="clear" w:color="auto" w:fill="auto"/>
          </w:tcPr>
          <w:p w14:paraId="768F0711" w14:textId="77777777" w:rsidR="002753BB" w:rsidRPr="00FF45B3" w:rsidDel="001461E3" w:rsidRDefault="002753BB" w:rsidP="00E8299B">
            <w:pPr>
              <w:rPr>
                <w:sz w:val="18"/>
                <w:szCs w:val="18"/>
              </w:rPr>
            </w:pPr>
            <w:r w:rsidRPr="00FF45B3" w:rsidDel="001461E3">
              <w:rPr>
                <w:sz w:val="18"/>
                <w:szCs w:val="18"/>
              </w:rPr>
              <w:t>Influencer communication → Behavioral engagement</w:t>
            </w:r>
          </w:p>
        </w:tc>
        <w:tc>
          <w:tcPr>
            <w:tcW w:w="299" w:type="pct"/>
            <w:shd w:val="clear" w:color="auto" w:fill="auto"/>
          </w:tcPr>
          <w:p w14:paraId="680F0D43" w14:textId="77777777" w:rsidR="002753BB" w:rsidRPr="00FF45B3" w:rsidDel="001461E3" w:rsidRDefault="002753BB" w:rsidP="00E8299B">
            <w:pPr>
              <w:jc w:val="center"/>
              <w:rPr>
                <w:sz w:val="18"/>
                <w:szCs w:val="18"/>
              </w:rPr>
            </w:pPr>
            <w:r w:rsidRPr="00FF45B3" w:rsidDel="001461E3">
              <w:rPr>
                <w:sz w:val="18"/>
                <w:szCs w:val="18"/>
              </w:rPr>
              <w:t>7</w:t>
            </w:r>
          </w:p>
        </w:tc>
        <w:tc>
          <w:tcPr>
            <w:tcW w:w="379" w:type="pct"/>
            <w:shd w:val="clear" w:color="auto" w:fill="auto"/>
          </w:tcPr>
          <w:p w14:paraId="247CA75F" w14:textId="77777777" w:rsidR="002753BB" w:rsidRPr="00FF45B3" w:rsidDel="001461E3" w:rsidRDefault="002753BB" w:rsidP="00E8299B">
            <w:pPr>
              <w:jc w:val="center"/>
              <w:rPr>
                <w:sz w:val="18"/>
                <w:szCs w:val="18"/>
              </w:rPr>
            </w:pPr>
            <w:r w:rsidRPr="00FF45B3">
              <w:rPr>
                <w:sz w:val="18"/>
                <w:szCs w:val="18"/>
              </w:rPr>
              <w:t>4855</w:t>
            </w:r>
          </w:p>
        </w:tc>
        <w:tc>
          <w:tcPr>
            <w:tcW w:w="338" w:type="pct"/>
            <w:shd w:val="clear" w:color="auto" w:fill="auto"/>
          </w:tcPr>
          <w:p w14:paraId="5D2DADCB"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7</w:t>
            </w:r>
            <w:r w:rsidRPr="00FF45B3" w:rsidDel="001461E3">
              <w:rPr>
                <w:sz w:val="18"/>
                <w:szCs w:val="18"/>
              </w:rPr>
              <w:t>**</w:t>
            </w:r>
          </w:p>
        </w:tc>
        <w:tc>
          <w:tcPr>
            <w:tcW w:w="338" w:type="pct"/>
            <w:shd w:val="clear" w:color="auto" w:fill="auto"/>
          </w:tcPr>
          <w:p w14:paraId="3C712D1F"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9</w:t>
            </w:r>
          </w:p>
        </w:tc>
        <w:tc>
          <w:tcPr>
            <w:tcW w:w="338" w:type="pct"/>
            <w:shd w:val="clear" w:color="auto" w:fill="auto"/>
          </w:tcPr>
          <w:p w14:paraId="5CDCD913"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1</w:t>
            </w:r>
          </w:p>
        </w:tc>
        <w:tc>
          <w:tcPr>
            <w:tcW w:w="351" w:type="pct"/>
            <w:shd w:val="clear" w:color="auto" w:fill="auto"/>
          </w:tcPr>
          <w:p w14:paraId="1F808D70"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09</w:t>
            </w:r>
            <w:r w:rsidRPr="00FF45B3" w:rsidDel="001461E3">
              <w:rPr>
                <w:sz w:val="18"/>
                <w:szCs w:val="18"/>
              </w:rPr>
              <w:t>**</w:t>
            </w:r>
          </w:p>
        </w:tc>
        <w:tc>
          <w:tcPr>
            <w:tcW w:w="325" w:type="pct"/>
            <w:shd w:val="clear" w:color="auto" w:fill="auto"/>
          </w:tcPr>
          <w:p w14:paraId="21BECBDE"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7</w:t>
            </w:r>
          </w:p>
        </w:tc>
        <w:tc>
          <w:tcPr>
            <w:tcW w:w="338" w:type="pct"/>
            <w:shd w:val="clear" w:color="auto" w:fill="auto"/>
          </w:tcPr>
          <w:p w14:paraId="2F9FD6BF" w14:textId="77777777" w:rsidR="002753BB" w:rsidRPr="00FF45B3" w:rsidDel="001461E3" w:rsidRDefault="002753BB" w:rsidP="00E8299B">
            <w:pPr>
              <w:jc w:val="center"/>
              <w:rPr>
                <w:sz w:val="18"/>
                <w:szCs w:val="18"/>
              </w:rPr>
            </w:pPr>
            <w:r w:rsidRPr="00FF45B3">
              <w:rPr>
                <w:sz w:val="18"/>
                <w:szCs w:val="18"/>
              </w:rPr>
              <w:t>1734</w:t>
            </w:r>
          </w:p>
        </w:tc>
      </w:tr>
      <w:tr w:rsidR="002753BB" w:rsidRPr="00FF45B3" w:rsidDel="001461E3" w14:paraId="5879A0C1" w14:textId="77777777" w:rsidTr="00E8299B">
        <w:trPr>
          <w:trHeight w:val="62"/>
        </w:trPr>
        <w:tc>
          <w:tcPr>
            <w:tcW w:w="2294" w:type="pct"/>
            <w:shd w:val="clear" w:color="auto" w:fill="auto"/>
          </w:tcPr>
          <w:p w14:paraId="2D6082DC" w14:textId="77777777" w:rsidR="002753BB" w:rsidRPr="00FF45B3" w:rsidDel="001461E3" w:rsidRDefault="002753BB" w:rsidP="00E8299B">
            <w:pPr>
              <w:rPr>
                <w:sz w:val="18"/>
                <w:szCs w:val="18"/>
              </w:rPr>
            </w:pPr>
            <w:r w:rsidRPr="00FF45B3" w:rsidDel="001461E3">
              <w:rPr>
                <w:sz w:val="18"/>
                <w:szCs w:val="18"/>
              </w:rPr>
              <w:t>Influencer communication → Purchase intention</w:t>
            </w:r>
          </w:p>
        </w:tc>
        <w:tc>
          <w:tcPr>
            <w:tcW w:w="299" w:type="pct"/>
            <w:shd w:val="clear" w:color="auto" w:fill="auto"/>
          </w:tcPr>
          <w:p w14:paraId="6A8904CA"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1</w:t>
            </w:r>
          </w:p>
        </w:tc>
        <w:tc>
          <w:tcPr>
            <w:tcW w:w="379" w:type="pct"/>
            <w:shd w:val="clear" w:color="auto" w:fill="auto"/>
          </w:tcPr>
          <w:p w14:paraId="2589B58A"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408</w:t>
            </w:r>
          </w:p>
        </w:tc>
        <w:tc>
          <w:tcPr>
            <w:tcW w:w="338" w:type="pct"/>
            <w:shd w:val="clear" w:color="auto" w:fill="auto"/>
          </w:tcPr>
          <w:p w14:paraId="2F064826"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3</w:t>
            </w:r>
            <w:r w:rsidRPr="00FF45B3" w:rsidDel="001461E3">
              <w:rPr>
                <w:sz w:val="18"/>
                <w:szCs w:val="18"/>
              </w:rPr>
              <w:t>**</w:t>
            </w:r>
          </w:p>
        </w:tc>
        <w:tc>
          <w:tcPr>
            <w:tcW w:w="338" w:type="pct"/>
            <w:shd w:val="clear" w:color="auto" w:fill="auto"/>
          </w:tcPr>
          <w:p w14:paraId="1F0AAB8E" w14:textId="77777777" w:rsidR="002753BB" w:rsidRPr="00FF45B3" w:rsidDel="001461E3" w:rsidRDefault="002753BB" w:rsidP="00E8299B">
            <w:pPr>
              <w:jc w:val="center"/>
              <w:rPr>
                <w:sz w:val="18"/>
                <w:szCs w:val="18"/>
              </w:rPr>
            </w:pPr>
            <w:r w:rsidRPr="00FF45B3" w:rsidDel="001461E3">
              <w:rPr>
                <w:sz w:val="18"/>
                <w:szCs w:val="18"/>
              </w:rPr>
              <w:t>.24</w:t>
            </w:r>
          </w:p>
        </w:tc>
        <w:tc>
          <w:tcPr>
            <w:tcW w:w="338" w:type="pct"/>
            <w:shd w:val="clear" w:color="auto" w:fill="auto"/>
          </w:tcPr>
          <w:p w14:paraId="77642094"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9</w:t>
            </w:r>
          </w:p>
        </w:tc>
        <w:tc>
          <w:tcPr>
            <w:tcW w:w="351" w:type="pct"/>
            <w:shd w:val="clear" w:color="auto" w:fill="auto"/>
          </w:tcPr>
          <w:p w14:paraId="5742BE3B" w14:textId="77777777" w:rsidR="002753BB" w:rsidRPr="00FF45B3" w:rsidDel="001461E3" w:rsidRDefault="002753BB" w:rsidP="00E8299B">
            <w:pPr>
              <w:jc w:val="center"/>
              <w:rPr>
                <w:sz w:val="18"/>
                <w:szCs w:val="18"/>
              </w:rPr>
            </w:pPr>
            <w:r w:rsidRPr="00FF45B3" w:rsidDel="001461E3">
              <w:rPr>
                <w:sz w:val="18"/>
                <w:szCs w:val="18"/>
              </w:rPr>
              <w:t>56</w:t>
            </w:r>
            <w:r w:rsidRPr="00FF45B3">
              <w:rPr>
                <w:sz w:val="18"/>
                <w:szCs w:val="18"/>
              </w:rPr>
              <w:t>3</w:t>
            </w:r>
            <w:r w:rsidRPr="00FF45B3" w:rsidDel="001461E3">
              <w:rPr>
                <w:sz w:val="18"/>
                <w:szCs w:val="18"/>
              </w:rPr>
              <w:t>**</w:t>
            </w:r>
          </w:p>
        </w:tc>
        <w:tc>
          <w:tcPr>
            <w:tcW w:w="325" w:type="pct"/>
            <w:shd w:val="clear" w:color="auto" w:fill="auto"/>
          </w:tcPr>
          <w:p w14:paraId="3688D000" w14:textId="77777777" w:rsidR="002753BB" w:rsidRPr="00FF45B3" w:rsidDel="001461E3" w:rsidRDefault="002753BB" w:rsidP="00E8299B">
            <w:pPr>
              <w:jc w:val="center"/>
              <w:rPr>
                <w:sz w:val="18"/>
                <w:szCs w:val="18"/>
              </w:rPr>
            </w:pPr>
            <w:r w:rsidRPr="00FF45B3" w:rsidDel="001461E3">
              <w:rPr>
                <w:sz w:val="18"/>
                <w:szCs w:val="18"/>
              </w:rPr>
              <w:t>98</w:t>
            </w:r>
          </w:p>
        </w:tc>
        <w:tc>
          <w:tcPr>
            <w:tcW w:w="338" w:type="pct"/>
            <w:shd w:val="clear" w:color="auto" w:fill="auto"/>
          </w:tcPr>
          <w:p w14:paraId="39A05F6D" w14:textId="77777777" w:rsidR="002753BB" w:rsidRPr="00FF45B3" w:rsidDel="001461E3" w:rsidRDefault="002753BB" w:rsidP="00E8299B">
            <w:pPr>
              <w:jc w:val="center"/>
              <w:rPr>
                <w:sz w:val="18"/>
                <w:szCs w:val="18"/>
              </w:rPr>
            </w:pPr>
            <w:r w:rsidRPr="00FF45B3">
              <w:rPr>
                <w:sz w:val="18"/>
                <w:szCs w:val="18"/>
              </w:rPr>
              <w:t>3345</w:t>
            </w:r>
          </w:p>
        </w:tc>
      </w:tr>
      <w:tr w:rsidR="002753BB" w:rsidRPr="00FF45B3" w:rsidDel="001461E3" w14:paraId="527E003B" w14:textId="77777777" w:rsidTr="00E8299B">
        <w:trPr>
          <w:trHeight w:val="62"/>
        </w:trPr>
        <w:tc>
          <w:tcPr>
            <w:tcW w:w="2294" w:type="pct"/>
            <w:shd w:val="clear" w:color="auto" w:fill="auto"/>
          </w:tcPr>
          <w:p w14:paraId="4D18E2E1" w14:textId="77777777" w:rsidR="002753BB" w:rsidRPr="00FF45B3" w:rsidDel="001461E3" w:rsidRDefault="002753BB" w:rsidP="00E8299B">
            <w:pPr>
              <w:rPr>
                <w:sz w:val="18"/>
                <w:szCs w:val="18"/>
              </w:rPr>
            </w:pPr>
            <w:r w:rsidRPr="00FF45B3" w:rsidDel="001461E3">
              <w:rPr>
                <w:sz w:val="18"/>
                <w:szCs w:val="18"/>
              </w:rPr>
              <w:t xml:space="preserve">Influencer communication → Purchase </w:t>
            </w:r>
            <w:r w:rsidRPr="00FF45B3">
              <w:rPr>
                <w:sz w:val="18"/>
                <w:szCs w:val="18"/>
              </w:rPr>
              <w:t>behavior</w:t>
            </w:r>
          </w:p>
        </w:tc>
        <w:tc>
          <w:tcPr>
            <w:tcW w:w="299" w:type="pct"/>
            <w:shd w:val="clear" w:color="auto" w:fill="auto"/>
          </w:tcPr>
          <w:p w14:paraId="4EC4B89D" w14:textId="77777777" w:rsidR="002753BB" w:rsidRPr="00FF45B3" w:rsidDel="001461E3" w:rsidRDefault="002753BB" w:rsidP="00E8299B">
            <w:pPr>
              <w:jc w:val="center"/>
              <w:rPr>
                <w:sz w:val="18"/>
                <w:szCs w:val="18"/>
              </w:rPr>
            </w:pPr>
            <w:r w:rsidRPr="00FF45B3">
              <w:rPr>
                <w:sz w:val="18"/>
                <w:szCs w:val="18"/>
              </w:rPr>
              <w:t>13</w:t>
            </w:r>
          </w:p>
        </w:tc>
        <w:tc>
          <w:tcPr>
            <w:tcW w:w="379" w:type="pct"/>
            <w:shd w:val="clear" w:color="auto" w:fill="auto"/>
          </w:tcPr>
          <w:p w14:paraId="6BEB47EF" w14:textId="77777777" w:rsidR="002753BB" w:rsidRPr="00FF45B3" w:rsidDel="001461E3" w:rsidRDefault="002753BB" w:rsidP="00E8299B">
            <w:pPr>
              <w:jc w:val="center"/>
              <w:rPr>
                <w:sz w:val="18"/>
                <w:szCs w:val="18"/>
              </w:rPr>
            </w:pPr>
            <w:r w:rsidRPr="00FF45B3">
              <w:rPr>
                <w:sz w:val="18"/>
                <w:szCs w:val="18"/>
              </w:rPr>
              <w:t>4394</w:t>
            </w:r>
          </w:p>
        </w:tc>
        <w:tc>
          <w:tcPr>
            <w:tcW w:w="338" w:type="pct"/>
            <w:shd w:val="clear" w:color="auto" w:fill="auto"/>
          </w:tcPr>
          <w:p w14:paraId="3C33810E" w14:textId="77777777" w:rsidR="002753BB" w:rsidRPr="00FF45B3" w:rsidDel="001461E3" w:rsidRDefault="002753BB" w:rsidP="00E8299B">
            <w:pPr>
              <w:jc w:val="center"/>
              <w:rPr>
                <w:sz w:val="18"/>
                <w:szCs w:val="18"/>
              </w:rPr>
            </w:pPr>
            <w:r w:rsidRPr="00FF45B3">
              <w:rPr>
                <w:sz w:val="18"/>
                <w:szCs w:val="18"/>
              </w:rPr>
              <w:t>.51**</w:t>
            </w:r>
          </w:p>
        </w:tc>
        <w:tc>
          <w:tcPr>
            <w:tcW w:w="338" w:type="pct"/>
            <w:shd w:val="clear" w:color="auto" w:fill="auto"/>
          </w:tcPr>
          <w:p w14:paraId="1EEAB8D9" w14:textId="77777777" w:rsidR="002753BB" w:rsidRPr="00FF45B3" w:rsidDel="001461E3" w:rsidRDefault="002753BB" w:rsidP="00E8299B">
            <w:pPr>
              <w:jc w:val="center"/>
              <w:rPr>
                <w:sz w:val="18"/>
                <w:szCs w:val="18"/>
              </w:rPr>
            </w:pPr>
            <w:r w:rsidRPr="00FF45B3">
              <w:rPr>
                <w:sz w:val="18"/>
                <w:szCs w:val="18"/>
              </w:rPr>
              <w:t>.33</w:t>
            </w:r>
          </w:p>
        </w:tc>
        <w:tc>
          <w:tcPr>
            <w:tcW w:w="338" w:type="pct"/>
            <w:shd w:val="clear" w:color="auto" w:fill="auto"/>
          </w:tcPr>
          <w:p w14:paraId="2DC2309A" w14:textId="77777777" w:rsidR="002753BB" w:rsidRPr="00FF45B3" w:rsidDel="001461E3" w:rsidRDefault="002753BB" w:rsidP="00E8299B">
            <w:pPr>
              <w:jc w:val="center"/>
              <w:rPr>
                <w:sz w:val="18"/>
                <w:szCs w:val="18"/>
              </w:rPr>
            </w:pPr>
            <w:r w:rsidRPr="00FF45B3">
              <w:rPr>
                <w:sz w:val="18"/>
                <w:szCs w:val="18"/>
              </w:rPr>
              <w:t>.65</w:t>
            </w:r>
          </w:p>
        </w:tc>
        <w:tc>
          <w:tcPr>
            <w:tcW w:w="351" w:type="pct"/>
            <w:shd w:val="clear" w:color="auto" w:fill="auto"/>
          </w:tcPr>
          <w:p w14:paraId="0DCF60A3" w14:textId="77777777" w:rsidR="002753BB" w:rsidRPr="00FF45B3" w:rsidDel="001461E3" w:rsidRDefault="002753BB" w:rsidP="00E8299B">
            <w:pPr>
              <w:jc w:val="center"/>
              <w:rPr>
                <w:sz w:val="18"/>
                <w:szCs w:val="18"/>
              </w:rPr>
            </w:pPr>
            <w:r w:rsidRPr="00FF45B3">
              <w:rPr>
                <w:sz w:val="18"/>
                <w:szCs w:val="18"/>
              </w:rPr>
              <w:t>590**</w:t>
            </w:r>
          </w:p>
        </w:tc>
        <w:tc>
          <w:tcPr>
            <w:tcW w:w="325" w:type="pct"/>
            <w:shd w:val="clear" w:color="auto" w:fill="auto"/>
          </w:tcPr>
          <w:p w14:paraId="67BAF4C6" w14:textId="77777777" w:rsidR="002753BB" w:rsidRPr="00FF45B3" w:rsidDel="001461E3" w:rsidRDefault="002753BB" w:rsidP="00E8299B">
            <w:pPr>
              <w:jc w:val="center"/>
              <w:rPr>
                <w:sz w:val="18"/>
                <w:szCs w:val="18"/>
              </w:rPr>
            </w:pPr>
            <w:r w:rsidRPr="00FF45B3">
              <w:rPr>
                <w:sz w:val="18"/>
                <w:szCs w:val="18"/>
              </w:rPr>
              <w:t>98</w:t>
            </w:r>
          </w:p>
        </w:tc>
        <w:tc>
          <w:tcPr>
            <w:tcW w:w="338" w:type="pct"/>
            <w:shd w:val="clear" w:color="auto" w:fill="auto"/>
          </w:tcPr>
          <w:p w14:paraId="0A4D4C8A" w14:textId="77777777" w:rsidR="002753BB" w:rsidRPr="00FF45B3" w:rsidDel="001461E3" w:rsidRDefault="002753BB" w:rsidP="00E8299B">
            <w:pPr>
              <w:jc w:val="center"/>
              <w:rPr>
                <w:sz w:val="18"/>
                <w:szCs w:val="18"/>
              </w:rPr>
            </w:pPr>
            <w:r w:rsidRPr="00FF45B3">
              <w:rPr>
                <w:sz w:val="18"/>
                <w:szCs w:val="18"/>
              </w:rPr>
              <w:t>6121</w:t>
            </w:r>
          </w:p>
        </w:tc>
      </w:tr>
      <w:tr w:rsidR="002753BB" w:rsidRPr="00FF45B3" w:rsidDel="001461E3" w14:paraId="39C54F31" w14:textId="77777777" w:rsidTr="00E8299B">
        <w:trPr>
          <w:trHeight w:val="62"/>
        </w:trPr>
        <w:tc>
          <w:tcPr>
            <w:tcW w:w="2294" w:type="pct"/>
            <w:shd w:val="clear" w:color="auto" w:fill="auto"/>
          </w:tcPr>
          <w:p w14:paraId="46DBB6D1" w14:textId="77777777" w:rsidR="002753BB" w:rsidRPr="00FF45B3" w:rsidDel="001461E3" w:rsidRDefault="002753BB" w:rsidP="00E8299B">
            <w:pPr>
              <w:rPr>
                <w:sz w:val="18"/>
                <w:szCs w:val="18"/>
              </w:rPr>
            </w:pPr>
            <w:r w:rsidRPr="00FF45B3" w:rsidDel="001461E3">
              <w:rPr>
                <w:sz w:val="18"/>
                <w:szCs w:val="18"/>
              </w:rPr>
              <w:t xml:space="preserve">Influencer communication → </w:t>
            </w:r>
            <w:r w:rsidRPr="00FF45B3">
              <w:rPr>
                <w:sz w:val="18"/>
                <w:szCs w:val="18"/>
              </w:rPr>
              <w:t>Sales performance</w:t>
            </w:r>
          </w:p>
        </w:tc>
        <w:tc>
          <w:tcPr>
            <w:tcW w:w="299" w:type="pct"/>
            <w:shd w:val="clear" w:color="auto" w:fill="auto"/>
          </w:tcPr>
          <w:p w14:paraId="76015287" w14:textId="77777777" w:rsidR="002753BB" w:rsidRPr="00FF45B3" w:rsidDel="001461E3" w:rsidRDefault="002753BB" w:rsidP="00E8299B">
            <w:pPr>
              <w:jc w:val="center"/>
              <w:rPr>
                <w:sz w:val="18"/>
                <w:szCs w:val="18"/>
              </w:rPr>
            </w:pPr>
            <w:r w:rsidRPr="00FF45B3">
              <w:rPr>
                <w:sz w:val="18"/>
                <w:szCs w:val="18"/>
              </w:rPr>
              <w:t>3</w:t>
            </w:r>
          </w:p>
        </w:tc>
        <w:tc>
          <w:tcPr>
            <w:tcW w:w="379" w:type="pct"/>
            <w:shd w:val="clear" w:color="auto" w:fill="auto"/>
          </w:tcPr>
          <w:p w14:paraId="2BC806BF" w14:textId="77777777" w:rsidR="002753BB" w:rsidRPr="00FF45B3" w:rsidDel="001461E3" w:rsidRDefault="002753BB" w:rsidP="00E8299B">
            <w:pPr>
              <w:jc w:val="center"/>
              <w:rPr>
                <w:sz w:val="18"/>
                <w:szCs w:val="18"/>
              </w:rPr>
            </w:pPr>
            <w:r w:rsidRPr="00FF45B3">
              <w:rPr>
                <w:sz w:val="18"/>
                <w:szCs w:val="18"/>
              </w:rPr>
              <w:t>3243</w:t>
            </w:r>
          </w:p>
        </w:tc>
        <w:tc>
          <w:tcPr>
            <w:tcW w:w="338" w:type="pct"/>
            <w:shd w:val="clear" w:color="auto" w:fill="auto"/>
          </w:tcPr>
          <w:p w14:paraId="33B7910C" w14:textId="77777777" w:rsidR="002753BB" w:rsidRPr="00FF45B3" w:rsidDel="001461E3" w:rsidRDefault="002753BB" w:rsidP="00E8299B">
            <w:pPr>
              <w:jc w:val="center"/>
              <w:rPr>
                <w:sz w:val="18"/>
                <w:szCs w:val="18"/>
              </w:rPr>
            </w:pPr>
            <w:r w:rsidRPr="00FF45B3">
              <w:rPr>
                <w:sz w:val="18"/>
                <w:szCs w:val="18"/>
              </w:rPr>
              <w:t>.11</w:t>
            </w:r>
          </w:p>
        </w:tc>
        <w:tc>
          <w:tcPr>
            <w:tcW w:w="338" w:type="pct"/>
            <w:shd w:val="clear" w:color="auto" w:fill="auto"/>
          </w:tcPr>
          <w:p w14:paraId="24445406" w14:textId="77777777" w:rsidR="002753BB" w:rsidRPr="00FF45B3" w:rsidDel="001461E3" w:rsidRDefault="002753BB" w:rsidP="00E8299B">
            <w:pPr>
              <w:jc w:val="center"/>
              <w:rPr>
                <w:sz w:val="18"/>
                <w:szCs w:val="18"/>
              </w:rPr>
            </w:pPr>
            <w:r w:rsidRPr="00FF45B3">
              <w:rPr>
                <w:sz w:val="18"/>
                <w:szCs w:val="18"/>
              </w:rPr>
              <w:t>-.11</w:t>
            </w:r>
          </w:p>
        </w:tc>
        <w:tc>
          <w:tcPr>
            <w:tcW w:w="338" w:type="pct"/>
            <w:shd w:val="clear" w:color="auto" w:fill="auto"/>
          </w:tcPr>
          <w:p w14:paraId="6C583BC6" w14:textId="77777777" w:rsidR="002753BB" w:rsidRPr="00FF45B3" w:rsidDel="001461E3" w:rsidRDefault="002753BB" w:rsidP="00E8299B">
            <w:pPr>
              <w:jc w:val="center"/>
              <w:rPr>
                <w:sz w:val="18"/>
                <w:szCs w:val="18"/>
              </w:rPr>
            </w:pPr>
            <w:r w:rsidRPr="00FF45B3">
              <w:rPr>
                <w:sz w:val="18"/>
                <w:szCs w:val="18"/>
              </w:rPr>
              <w:t>.31</w:t>
            </w:r>
          </w:p>
        </w:tc>
        <w:tc>
          <w:tcPr>
            <w:tcW w:w="351" w:type="pct"/>
            <w:shd w:val="clear" w:color="auto" w:fill="auto"/>
          </w:tcPr>
          <w:p w14:paraId="0FFA13B8" w14:textId="77777777" w:rsidR="002753BB" w:rsidRPr="00FF45B3" w:rsidDel="001461E3" w:rsidRDefault="002753BB" w:rsidP="00E8299B">
            <w:pPr>
              <w:jc w:val="center"/>
              <w:rPr>
                <w:sz w:val="18"/>
                <w:szCs w:val="18"/>
              </w:rPr>
            </w:pPr>
            <w:r w:rsidRPr="00FF45B3">
              <w:rPr>
                <w:sz w:val="18"/>
                <w:szCs w:val="18"/>
              </w:rPr>
              <w:t>27**</w:t>
            </w:r>
          </w:p>
        </w:tc>
        <w:tc>
          <w:tcPr>
            <w:tcW w:w="325" w:type="pct"/>
            <w:shd w:val="clear" w:color="auto" w:fill="auto"/>
          </w:tcPr>
          <w:p w14:paraId="07D325D5" w14:textId="77777777" w:rsidR="002753BB" w:rsidRPr="00FF45B3" w:rsidDel="001461E3" w:rsidRDefault="002753BB" w:rsidP="00E8299B">
            <w:pPr>
              <w:jc w:val="center"/>
              <w:rPr>
                <w:sz w:val="18"/>
                <w:szCs w:val="18"/>
              </w:rPr>
            </w:pPr>
            <w:r w:rsidRPr="00FF45B3">
              <w:rPr>
                <w:sz w:val="18"/>
                <w:szCs w:val="18"/>
              </w:rPr>
              <w:t>93</w:t>
            </w:r>
          </w:p>
        </w:tc>
        <w:tc>
          <w:tcPr>
            <w:tcW w:w="338" w:type="pct"/>
            <w:shd w:val="clear" w:color="auto" w:fill="auto"/>
          </w:tcPr>
          <w:p w14:paraId="4A5F0165"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21A320C6" w14:textId="77777777" w:rsidTr="00E8299B">
        <w:trPr>
          <w:trHeight w:val="62"/>
        </w:trPr>
        <w:tc>
          <w:tcPr>
            <w:tcW w:w="2294" w:type="pct"/>
            <w:shd w:val="clear" w:color="auto" w:fill="auto"/>
          </w:tcPr>
          <w:p w14:paraId="617BD9EC" w14:textId="77777777" w:rsidR="002753BB" w:rsidRPr="00FF45B3" w:rsidDel="001461E3" w:rsidRDefault="002753BB" w:rsidP="00E8299B">
            <w:pPr>
              <w:rPr>
                <w:sz w:val="18"/>
                <w:szCs w:val="18"/>
              </w:rPr>
            </w:pPr>
            <w:r w:rsidRPr="00FF45B3" w:rsidDel="001461E3">
              <w:rPr>
                <w:sz w:val="18"/>
                <w:szCs w:val="18"/>
              </w:rPr>
              <w:t>Influencer self-disclosure → Attitude</w:t>
            </w:r>
          </w:p>
        </w:tc>
        <w:tc>
          <w:tcPr>
            <w:tcW w:w="299" w:type="pct"/>
            <w:shd w:val="clear" w:color="auto" w:fill="auto"/>
          </w:tcPr>
          <w:p w14:paraId="67642BBE" w14:textId="77777777" w:rsidR="002753BB" w:rsidRPr="00FF45B3" w:rsidDel="001461E3" w:rsidRDefault="002753BB" w:rsidP="00E8299B">
            <w:pPr>
              <w:jc w:val="center"/>
              <w:rPr>
                <w:sz w:val="18"/>
                <w:szCs w:val="18"/>
              </w:rPr>
            </w:pPr>
            <w:r w:rsidRPr="00FF45B3">
              <w:rPr>
                <w:sz w:val="18"/>
                <w:szCs w:val="18"/>
              </w:rPr>
              <w:t>7</w:t>
            </w:r>
          </w:p>
        </w:tc>
        <w:tc>
          <w:tcPr>
            <w:tcW w:w="379" w:type="pct"/>
            <w:shd w:val="clear" w:color="auto" w:fill="auto"/>
          </w:tcPr>
          <w:p w14:paraId="08EEFF47" w14:textId="77777777" w:rsidR="002753BB" w:rsidRPr="00FF45B3" w:rsidDel="001461E3" w:rsidRDefault="002753BB" w:rsidP="00E8299B">
            <w:pPr>
              <w:jc w:val="center"/>
              <w:rPr>
                <w:sz w:val="18"/>
                <w:szCs w:val="18"/>
              </w:rPr>
            </w:pPr>
            <w:r w:rsidRPr="00FF45B3">
              <w:rPr>
                <w:sz w:val="18"/>
                <w:szCs w:val="18"/>
              </w:rPr>
              <w:t>2832</w:t>
            </w:r>
          </w:p>
        </w:tc>
        <w:tc>
          <w:tcPr>
            <w:tcW w:w="338" w:type="pct"/>
            <w:shd w:val="clear" w:color="auto" w:fill="auto"/>
          </w:tcPr>
          <w:p w14:paraId="53C405CF"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54</w:t>
            </w:r>
            <w:r w:rsidRPr="00FF45B3" w:rsidDel="001461E3">
              <w:rPr>
                <w:sz w:val="18"/>
                <w:szCs w:val="18"/>
              </w:rPr>
              <w:t>**</w:t>
            </w:r>
          </w:p>
        </w:tc>
        <w:tc>
          <w:tcPr>
            <w:tcW w:w="338" w:type="pct"/>
            <w:shd w:val="clear" w:color="auto" w:fill="auto"/>
          </w:tcPr>
          <w:p w14:paraId="221FA6D3"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44</w:t>
            </w:r>
          </w:p>
        </w:tc>
        <w:tc>
          <w:tcPr>
            <w:tcW w:w="338" w:type="pct"/>
            <w:shd w:val="clear" w:color="auto" w:fill="auto"/>
          </w:tcPr>
          <w:p w14:paraId="334FB136"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62</w:t>
            </w:r>
          </w:p>
        </w:tc>
        <w:tc>
          <w:tcPr>
            <w:tcW w:w="351" w:type="pct"/>
            <w:shd w:val="clear" w:color="auto" w:fill="auto"/>
          </w:tcPr>
          <w:p w14:paraId="134E462D" w14:textId="77777777" w:rsidR="002753BB" w:rsidRPr="00FF45B3" w:rsidDel="001461E3" w:rsidRDefault="002753BB" w:rsidP="00E8299B">
            <w:pPr>
              <w:jc w:val="center"/>
              <w:rPr>
                <w:sz w:val="18"/>
                <w:szCs w:val="18"/>
              </w:rPr>
            </w:pPr>
            <w:r w:rsidRPr="00FF45B3">
              <w:rPr>
                <w:sz w:val="18"/>
                <w:szCs w:val="18"/>
              </w:rPr>
              <w:t>68</w:t>
            </w:r>
            <w:r w:rsidRPr="00FF45B3" w:rsidDel="001461E3">
              <w:rPr>
                <w:sz w:val="18"/>
                <w:szCs w:val="18"/>
              </w:rPr>
              <w:t>**</w:t>
            </w:r>
          </w:p>
        </w:tc>
        <w:tc>
          <w:tcPr>
            <w:tcW w:w="325" w:type="pct"/>
            <w:shd w:val="clear" w:color="auto" w:fill="auto"/>
          </w:tcPr>
          <w:p w14:paraId="3CE6F2DB" w14:textId="77777777" w:rsidR="002753BB" w:rsidRPr="00FF45B3" w:rsidDel="001461E3" w:rsidRDefault="002753BB" w:rsidP="00E8299B">
            <w:pPr>
              <w:jc w:val="center"/>
              <w:rPr>
                <w:sz w:val="18"/>
                <w:szCs w:val="18"/>
              </w:rPr>
            </w:pPr>
            <w:r w:rsidRPr="00FF45B3">
              <w:rPr>
                <w:sz w:val="18"/>
                <w:szCs w:val="18"/>
              </w:rPr>
              <w:t>91</w:t>
            </w:r>
          </w:p>
        </w:tc>
        <w:tc>
          <w:tcPr>
            <w:tcW w:w="338" w:type="pct"/>
            <w:shd w:val="clear" w:color="auto" w:fill="auto"/>
          </w:tcPr>
          <w:p w14:paraId="02FF927B" w14:textId="77777777" w:rsidR="002753BB" w:rsidRPr="00FF45B3" w:rsidDel="001461E3" w:rsidRDefault="002753BB" w:rsidP="00E8299B">
            <w:pPr>
              <w:jc w:val="center"/>
              <w:rPr>
                <w:sz w:val="18"/>
                <w:szCs w:val="18"/>
              </w:rPr>
            </w:pPr>
            <w:r w:rsidRPr="00FF45B3">
              <w:rPr>
                <w:sz w:val="18"/>
                <w:szCs w:val="18"/>
              </w:rPr>
              <w:t>2668</w:t>
            </w:r>
          </w:p>
        </w:tc>
      </w:tr>
      <w:tr w:rsidR="002753BB" w:rsidRPr="00FF45B3" w:rsidDel="001461E3" w14:paraId="7ED2CDCE" w14:textId="77777777" w:rsidTr="00E8299B">
        <w:trPr>
          <w:trHeight w:val="62"/>
        </w:trPr>
        <w:tc>
          <w:tcPr>
            <w:tcW w:w="2294" w:type="pct"/>
            <w:shd w:val="clear" w:color="auto" w:fill="auto"/>
          </w:tcPr>
          <w:p w14:paraId="0A2D063B" w14:textId="77777777" w:rsidR="002753BB" w:rsidRPr="00FF45B3" w:rsidDel="001461E3" w:rsidRDefault="002753BB" w:rsidP="00E8299B">
            <w:pPr>
              <w:rPr>
                <w:sz w:val="18"/>
                <w:szCs w:val="18"/>
              </w:rPr>
            </w:pPr>
            <w:r w:rsidRPr="00FF45B3" w:rsidDel="001461E3">
              <w:rPr>
                <w:sz w:val="18"/>
                <w:szCs w:val="18"/>
              </w:rPr>
              <w:t>Influencer self-disclosure → Behavioral engagement</w:t>
            </w:r>
          </w:p>
        </w:tc>
        <w:tc>
          <w:tcPr>
            <w:tcW w:w="299" w:type="pct"/>
            <w:shd w:val="clear" w:color="auto" w:fill="auto"/>
          </w:tcPr>
          <w:p w14:paraId="7C54B5AF" w14:textId="77777777" w:rsidR="002753BB" w:rsidRPr="00FF45B3" w:rsidDel="001461E3" w:rsidRDefault="002753BB" w:rsidP="00E8299B">
            <w:pPr>
              <w:jc w:val="center"/>
              <w:rPr>
                <w:sz w:val="18"/>
                <w:szCs w:val="18"/>
              </w:rPr>
            </w:pPr>
            <w:r w:rsidRPr="00FF45B3" w:rsidDel="001461E3">
              <w:rPr>
                <w:sz w:val="18"/>
                <w:szCs w:val="18"/>
              </w:rPr>
              <w:t>7</w:t>
            </w:r>
          </w:p>
        </w:tc>
        <w:tc>
          <w:tcPr>
            <w:tcW w:w="379" w:type="pct"/>
            <w:shd w:val="clear" w:color="auto" w:fill="auto"/>
          </w:tcPr>
          <w:p w14:paraId="58CAF9E0" w14:textId="77777777" w:rsidR="002753BB" w:rsidRPr="00FF45B3" w:rsidDel="001461E3" w:rsidRDefault="002753BB" w:rsidP="00E8299B">
            <w:pPr>
              <w:jc w:val="center"/>
              <w:rPr>
                <w:sz w:val="18"/>
                <w:szCs w:val="18"/>
              </w:rPr>
            </w:pPr>
            <w:r w:rsidRPr="00FF45B3" w:rsidDel="001461E3">
              <w:rPr>
                <w:sz w:val="18"/>
                <w:szCs w:val="18"/>
              </w:rPr>
              <w:t>2377</w:t>
            </w:r>
          </w:p>
        </w:tc>
        <w:tc>
          <w:tcPr>
            <w:tcW w:w="338" w:type="pct"/>
            <w:shd w:val="clear" w:color="auto" w:fill="auto"/>
          </w:tcPr>
          <w:p w14:paraId="7DE0F797" w14:textId="77777777" w:rsidR="002753BB" w:rsidRPr="00FF45B3" w:rsidDel="001461E3" w:rsidRDefault="002753BB" w:rsidP="00E8299B">
            <w:pPr>
              <w:jc w:val="center"/>
              <w:rPr>
                <w:sz w:val="18"/>
                <w:szCs w:val="18"/>
              </w:rPr>
            </w:pPr>
            <w:r w:rsidRPr="00FF45B3" w:rsidDel="001461E3">
              <w:rPr>
                <w:sz w:val="18"/>
                <w:szCs w:val="18"/>
              </w:rPr>
              <w:t>.19*</w:t>
            </w:r>
          </w:p>
        </w:tc>
        <w:tc>
          <w:tcPr>
            <w:tcW w:w="338" w:type="pct"/>
            <w:shd w:val="clear" w:color="auto" w:fill="auto"/>
          </w:tcPr>
          <w:p w14:paraId="3A87474E" w14:textId="77777777" w:rsidR="002753BB" w:rsidRPr="00FF45B3" w:rsidDel="001461E3" w:rsidRDefault="002753BB" w:rsidP="00E8299B">
            <w:pPr>
              <w:jc w:val="center"/>
              <w:rPr>
                <w:sz w:val="18"/>
                <w:szCs w:val="18"/>
              </w:rPr>
            </w:pPr>
            <w:r w:rsidRPr="00FF45B3" w:rsidDel="001461E3">
              <w:rPr>
                <w:sz w:val="18"/>
                <w:szCs w:val="18"/>
              </w:rPr>
              <w:t>.03</w:t>
            </w:r>
          </w:p>
        </w:tc>
        <w:tc>
          <w:tcPr>
            <w:tcW w:w="338" w:type="pct"/>
            <w:shd w:val="clear" w:color="auto" w:fill="auto"/>
          </w:tcPr>
          <w:p w14:paraId="72C740F1" w14:textId="77777777" w:rsidR="002753BB" w:rsidRPr="00FF45B3" w:rsidDel="001461E3" w:rsidRDefault="002753BB" w:rsidP="00E8299B">
            <w:pPr>
              <w:jc w:val="center"/>
              <w:rPr>
                <w:sz w:val="18"/>
                <w:szCs w:val="18"/>
              </w:rPr>
            </w:pPr>
            <w:r w:rsidRPr="00FF45B3" w:rsidDel="001461E3">
              <w:rPr>
                <w:sz w:val="18"/>
                <w:szCs w:val="18"/>
              </w:rPr>
              <w:t>.34</w:t>
            </w:r>
          </w:p>
        </w:tc>
        <w:tc>
          <w:tcPr>
            <w:tcW w:w="351" w:type="pct"/>
            <w:shd w:val="clear" w:color="auto" w:fill="auto"/>
          </w:tcPr>
          <w:p w14:paraId="611353F0" w14:textId="77777777" w:rsidR="002753BB" w:rsidRPr="00FF45B3" w:rsidDel="001461E3" w:rsidRDefault="002753BB" w:rsidP="00E8299B">
            <w:pPr>
              <w:jc w:val="center"/>
              <w:rPr>
                <w:sz w:val="18"/>
                <w:szCs w:val="18"/>
              </w:rPr>
            </w:pPr>
            <w:r w:rsidRPr="00FF45B3" w:rsidDel="001461E3">
              <w:rPr>
                <w:sz w:val="18"/>
                <w:szCs w:val="18"/>
              </w:rPr>
              <w:t>91**</w:t>
            </w:r>
          </w:p>
        </w:tc>
        <w:tc>
          <w:tcPr>
            <w:tcW w:w="325" w:type="pct"/>
            <w:shd w:val="clear" w:color="auto" w:fill="auto"/>
          </w:tcPr>
          <w:p w14:paraId="3D87F7BA" w14:textId="77777777" w:rsidR="002753BB" w:rsidRPr="00FF45B3" w:rsidDel="001461E3" w:rsidRDefault="002753BB" w:rsidP="00E8299B">
            <w:pPr>
              <w:jc w:val="center"/>
              <w:rPr>
                <w:sz w:val="18"/>
                <w:szCs w:val="18"/>
              </w:rPr>
            </w:pPr>
            <w:r w:rsidRPr="00FF45B3" w:rsidDel="001461E3">
              <w:rPr>
                <w:sz w:val="18"/>
                <w:szCs w:val="18"/>
              </w:rPr>
              <w:t>94</w:t>
            </w:r>
          </w:p>
        </w:tc>
        <w:tc>
          <w:tcPr>
            <w:tcW w:w="338" w:type="pct"/>
            <w:shd w:val="clear" w:color="auto" w:fill="auto"/>
          </w:tcPr>
          <w:p w14:paraId="243776BC" w14:textId="77777777" w:rsidR="002753BB" w:rsidRPr="00FF45B3" w:rsidDel="001461E3" w:rsidRDefault="002753BB" w:rsidP="00E8299B">
            <w:pPr>
              <w:jc w:val="center"/>
              <w:rPr>
                <w:sz w:val="18"/>
                <w:szCs w:val="18"/>
              </w:rPr>
            </w:pPr>
            <w:r w:rsidRPr="00FF45B3" w:rsidDel="001461E3">
              <w:rPr>
                <w:sz w:val="18"/>
                <w:szCs w:val="18"/>
              </w:rPr>
              <w:t>164</w:t>
            </w:r>
          </w:p>
        </w:tc>
      </w:tr>
      <w:tr w:rsidR="002753BB" w:rsidRPr="00FF45B3" w:rsidDel="001461E3" w14:paraId="32C22749" w14:textId="77777777" w:rsidTr="00E8299B">
        <w:trPr>
          <w:trHeight w:val="62"/>
        </w:trPr>
        <w:tc>
          <w:tcPr>
            <w:tcW w:w="2294" w:type="pct"/>
            <w:shd w:val="clear" w:color="auto" w:fill="auto"/>
          </w:tcPr>
          <w:p w14:paraId="782E4AEC" w14:textId="77777777" w:rsidR="002753BB" w:rsidRPr="00FF45B3" w:rsidDel="001461E3" w:rsidRDefault="002753BB" w:rsidP="00E8299B">
            <w:pPr>
              <w:rPr>
                <w:sz w:val="18"/>
                <w:szCs w:val="18"/>
              </w:rPr>
            </w:pPr>
            <w:r w:rsidRPr="00FF45B3" w:rsidDel="001461E3">
              <w:rPr>
                <w:sz w:val="18"/>
                <w:szCs w:val="18"/>
              </w:rPr>
              <w:t>Influencer self-disclosure → Purchase intention</w:t>
            </w:r>
          </w:p>
        </w:tc>
        <w:tc>
          <w:tcPr>
            <w:tcW w:w="299" w:type="pct"/>
            <w:shd w:val="clear" w:color="auto" w:fill="auto"/>
          </w:tcPr>
          <w:p w14:paraId="22FD3FF0" w14:textId="77777777" w:rsidR="002753BB" w:rsidRPr="00FF45B3" w:rsidDel="001461E3" w:rsidRDefault="002753BB" w:rsidP="00E8299B">
            <w:pPr>
              <w:jc w:val="center"/>
              <w:rPr>
                <w:sz w:val="18"/>
                <w:szCs w:val="18"/>
              </w:rPr>
            </w:pPr>
            <w:r w:rsidRPr="00FF45B3">
              <w:rPr>
                <w:sz w:val="18"/>
                <w:szCs w:val="18"/>
              </w:rPr>
              <w:t>7</w:t>
            </w:r>
          </w:p>
        </w:tc>
        <w:tc>
          <w:tcPr>
            <w:tcW w:w="379" w:type="pct"/>
            <w:shd w:val="clear" w:color="auto" w:fill="auto"/>
          </w:tcPr>
          <w:p w14:paraId="688AABEF" w14:textId="77777777" w:rsidR="002753BB" w:rsidRPr="00FF45B3" w:rsidDel="001461E3" w:rsidRDefault="002753BB" w:rsidP="00E8299B">
            <w:pPr>
              <w:jc w:val="center"/>
              <w:rPr>
                <w:sz w:val="18"/>
                <w:szCs w:val="18"/>
              </w:rPr>
            </w:pPr>
            <w:r w:rsidRPr="00FF45B3">
              <w:rPr>
                <w:sz w:val="18"/>
                <w:szCs w:val="18"/>
              </w:rPr>
              <w:t>2379</w:t>
            </w:r>
          </w:p>
        </w:tc>
        <w:tc>
          <w:tcPr>
            <w:tcW w:w="338" w:type="pct"/>
            <w:shd w:val="clear" w:color="auto" w:fill="auto"/>
          </w:tcPr>
          <w:p w14:paraId="2AF2D02F"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7</w:t>
            </w:r>
            <w:r w:rsidRPr="00FF45B3" w:rsidDel="001461E3">
              <w:rPr>
                <w:sz w:val="18"/>
                <w:szCs w:val="18"/>
              </w:rPr>
              <w:t>*</w:t>
            </w:r>
            <w:r w:rsidRPr="00FF45B3">
              <w:rPr>
                <w:sz w:val="18"/>
                <w:szCs w:val="18"/>
              </w:rPr>
              <w:t>*</w:t>
            </w:r>
          </w:p>
        </w:tc>
        <w:tc>
          <w:tcPr>
            <w:tcW w:w="338" w:type="pct"/>
            <w:shd w:val="clear" w:color="auto" w:fill="auto"/>
          </w:tcPr>
          <w:p w14:paraId="4029652E"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24</w:t>
            </w:r>
          </w:p>
        </w:tc>
        <w:tc>
          <w:tcPr>
            <w:tcW w:w="338" w:type="pct"/>
            <w:shd w:val="clear" w:color="auto" w:fill="auto"/>
          </w:tcPr>
          <w:p w14:paraId="0F1B61D7"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5</w:t>
            </w:r>
          </w:p>
        </w:tc>
        <w:tc>
          <w:tcPr>
            <w:tcW w:w="351" w:type="pct"/>
            <w:shd w:val="clear" w:color="auto" w:fill="auto"/>
          </w:tcPr>
          <w:p w14:paraId="28853D90"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34</w:t>
            </w:r>
            <w:r w:rsidRPr="00FF45B3" w:rsidDel="001461E3">
              <w:rPr>
                <w:sz w:val="18"/>
                <w:szCs w:val="18"/>
              </w:rPr>
              <w:t>**</w:t>
            </w:r>
          </w:p>
        </w:tc>
        <w:tc>
          <w:tcPr>
            <w:tcW w:w="325" w:type="pct"/>
            <w:shd w:val="clear" w:color="auto" w:fill="auto"/>
          </w:tcPr>
          <w:p w14:paraId="1A978998" w14:textId="77777777" w:rsidR="002753BB" w:rsidRPr="00FF45B3" w:rsidDel="001461E3" w:rsidRDefault="002753BB" w:rsidP="00E8299B">
            <w:pPr>
              <w:jc w:val="center"/>
              <w:rPr>
                <w:sz w:val="18"/>
                <w:szCs w:val="18"/>
              </w:rPr>
            </w:pPr>
            <w:r w:rsidRPr="00FF45B3" w:rsidDel="001461E3">
              <w:rPr>
                <w:sz w:val="18"/>
                <w:szCs w:val="18"/>
              </w:rPr>
              <w:t>98</w:t>
            </w:r>
          </w:p>
        </w:tc>
        <w:tc>
          <w:tcPr>
            <w:tcW w:w="338" w:type="pct"/>
            <w:shd w:val="clear" w:color="auto" w:fill="auto"/>
          </w:tcPr>
          <w:p w14:paraId="42863C3F" w14:textId="77777777" w:rsidR="002753BB" w:rsidRPr="00FF45B3" w:rsidDel="001461E3" w:rsidRDefault="002753BB" w:rsidP="00E8299B">
            <w:pPr>
              <w:jc w:val="center"/>
              <w:rPr>
                <w:sz w:val="18"/>
                <w:szCs w:val="18"/>
              </w:rPr>
            </w:pPr>
            <w:r w:rsidRPr="00FF45B3">
              <w:rPr>
                <w:sz w:val="18"/>
                <w:szCs w:val="18"/>
              </w:rPr>
              <w:t>1451</w:t>
            </w:r>
          </w:p>
        </w:tc>
      </w:tr>
      <w:tr w:rsidR="002753BB" w:rsidRPr="00FF45B3" w:rsidDel="001461E3" w14:paraId="3595017C" w14:textId="77777777" w:rsidTr="00E8299B">
        <w:trPr>
          <w:trHeight w:val="62"/>
        </w:trPr>
        <w:tc>
          <w:tcPr>
            <w:tcW w:w="2294" w:type="pct"/>
            <w:shd w:val="clear" w:color="auto" w:fill="auto"/>
          </w:tcPr>
          <w:p w14:paraId="5D69F2A9" w14:textId="77777777" w:rsidR="002753BB" w:rsidRPr="00FF45B3" w:rsidDel="001461E3" w:rsidRDefault="002753BB" w:rsidP="00E8299B">
            <w:pPr>
              <w:rPr>
                <w:sz w:val="18"/>
                <w:szCs w:val="18"/>
              </w:rPr>
            </w:pPr>
            <w:r w:rsidRPr="00FF45B3" w:rsidDel="001461E3">
              <w:rPr>
                <w:sz w:val="18"/>
                <w:szCs w:val="18"/>
              </w:rPr>
              <w:t xml:space="preserve">Influencer self-disclosure → Purchase </w:t>
            </w:r>
            <w:r w:rsidRPr="00FF45B3">
              <w:rPr>
                <w:sz w:val="18"/>
                <w:szCs w:val="18"/>
              </w:rPr>
              <w:t>behavior</w:t>
            </w:r>
          </w:p>
        </w:tc>
        <w:tc>
          <w:tcPr>
            <w:tcW w:w="299" w:type="pct"/>
            <w:shd w:val="clear" w:color="auto" w:fill="auto"/>
          </w:tcPr>
          <w:p w14:paraId="448F20C0" w14:textId="77777777" w:rsidR="002753BB" w:rsidRPr="00FF45B3" w:rsidRDefault="002753BB" w:rsidP="00E8299B">
            <w:pPr>
              <w:jc w:val="center"/>
              <w:rPr>
                <w:sz w:val="18"/>
                <w:szCs w:val="18"/>
              </w:rPr>
            </w:pPr>
            <w:r w:rsidRPr="00FF45B3" w:rsidDel="001461E3">
              <w:rPr>
                <w:sz w:val="18"/>
                <w:szCs w:val="18"/>
              </w:rPr>
              <w:t>—</w:t>
            </w:r>
          </w:p>
        </w:tc>
        <w:tc>
          <w:tcPr>
            <w:tcW w:w="379" w:type="pct"/>
            <w:shd w:val="clear" w:color="auto" w:fill="auto"/>
          </w:tcPr>
          <w:p w14:paraId="41E83A0B" w14:textId="77777777" w:rsidR="002753BB" w:rsidRPr="00FF45B3" w:rsidDel="006B3A4D" w:rsidRDefault="002753BB" w:rsidP="00E8299B">
            <w:pPr>
              <w:jc w:val="center"/>
              <w:rPr>
                <w:sz w:val="18"/>
                <w:szCs w:val="18"/>
              </w:rPr>
            </w:pPr>
            <w:r w:rsidRPr="00FF45B3" w:rsidDel="001461E3">
              <w:rPr>
                <w:sz w:val="18"/>
                <w:szCs w:val="18"/>
              </w:rPr>
              <w:t>—</w:t>
            </w:r>
          </w:p>
        </w:tc>
        <w:tc>
          <w:tcPr>
            <w:tcW w:w="338" w:type="pct"/>
            <w:shd w:val="clear" w:color="auto" w:fill="auto"/>
          </w:tcPr>
          <w:p w14:paraId="05079F1A"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106F5987"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1ACA428C" w14:textId="77777777" w:rsidR="002753BB" w:rsidRPr="00FF45B3" w:rsidDel="001461E3" w:rsidRDefault="002753BB" w:rsidP="00E8299B">
            <w:pPr>
              <w:jc w:val="center"/>
              <w:rPr>
                <w:sz w:val="18"/>
                <w:szCs w:val="18"/>
              </w:rPr>
            </w:pPr>
            <w:r w:rsidRPr="00FF45B3" w:rsidDel="001461E3">
              <w:rPr>
                <w:sz w:val="18"/>
                <w:szCs w:val="18"/>
              </w:rPr>
              <w:t>—</w:t>
            </w:r>
          </w:p>
        </w:tc>
        <w:tc>
          <w:tcPr>
            <w:tcW w:w="351" w:type="pct"/>
            <w:shd w:val="clear" w:color="auto" w:fill="auto"/>
          </w:tcPr>
          <w:p w14:paraId="5C67B8AB"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shd w:val="clear" w:color="auto" w:fill="auto"/>
          </w:tcPr>
          <w:p w14:paraId="122460B9"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189F6291" w14:textId="77777777" w:rsidR="002753BB" w:rsidRPr="00FF45B3" w:rsidRDefault="002753BB" w:rsidP="00E8299B">
            <w:pPr>
              <w:jc w:val="center"/>
              <w:rPr>
                <w:sz w:val="18"/>
                <w:szCs w:val="18"/>
              </w:rPr>
            </w:pPr>
            <w:r w:rsidRPr="00FF45B3" w:rsidDel="001461E3">
              <w:rPr>
                <w:sz w:val="18"/>
                <w:szCs w:val="18"/>
              </w:rPr>
              <w:t>—</w:t>
            </w:r>
          </w:p>
        </w:tc>
      </w:tr>
      <w:tr w:rsidR="002753BB" w:rsidRPr="00FF45B3" w:rsidDel="001461E3" w14:paraId="5FE65662" w14:textId="77777777" w:rsidTr="00E8299B">
        <w:trPr>
          <w:trHeight w:val="62"/>
        </w:trPr>
        <w:tc>
          <w:tcPr>
            <w:tcW w:w="2294" w:type="pct"/>
            <w:shd w:val="clear" w:color="auto" w:fill="auto"/>
          </w:tcPr>
          <w:p w14:paraId="3066BD5A" w14:textId="77777777" w:rsidR="002753BB" w:rsidRPr="00FF45B3" w:rsidDel="001461E3" w:rsidRDefault="002753BB" w:rsidP="00E8299B">
            <w:pPr>
              <w:rPr>
                <w:sz w:val="18"/>
                <w:szCs w:val="18"/>
              </w:rPr>
            </w:pPr>
            <w:r w:rsidRPr="00FF45B3" w:rsidDel="001461E3">
              <w:rPr>
                <w:sz w:val="18"/>
                <w:szCs w:val="18"/>
              </w:rPr>
              <w:t xml:space="preserve">Influencer self-disclosure → </w:t>
            </w:r>
            <w:r w:rsidRPr="00FF45B3">
              <w:rPr>
                <w:sz w:val="18"/>
                <w:szCs w:val="18"/>
              </w:rPr>
              <w:t>Sales performance</w:t>
            </w:r>
          </w:p>
        </w:tc>
        <w:tc>
          <w:tcPr>
            <w:tcW w:w="299" w:type="pct"/>
            <w:shd w:val="clear" w:color="auto" w:fill="auto"/>
          </w:tcPr>
          <w:p w14:paraId="707AEE39" w14:textId="77777777" w:rsidR="002753BB" w:rsidRPr="00FF45B3" w:rsidRDefault="002753BB" w:rsidP="00E8299B">
            <w:pPr>
              <w:jc w:val="center"/>
              <w:rPr>
                <w:sz w:val="18"/>
                <w:szCs w:val="18"/>
              </w:rPr>
            </w:pPr>
            <w:r w:rsidRPr="00FF45B3" w:rsidDel="001461E3">
              <w:rPr>
                <w:sz w:val="18"/>
                <w:szCs w:val="18"/>
              </w:rPr>
              <w:t>—</w:t>
            </w:r>
          </w:p>
        </w:tc>
        <w:tc>
          <w:tcPr>
            <w:tcW w:w="379" w:type="pct"/>
            <w:shd w:val="clear" w:color="auto" w:fill="auto"/>
          </w:tcPr>
          <w:p w14:paraId="3711FA51" w14:textId="77777777" w:rsidR="002753BB" w:rsidRPr="00FF45B3" w:rsidDel="006B3A4D" w:rsidRDefault="002753BB" w:rsidP="00E8299B">
            <w:pPr>
              <w:jc w:val="center"/>
              <w:rPr>
                <w:sz w:val="18"/>
                <w:szCs w:val="18"/>
              </w:rPr>
            </w:pPr>
            <w:r w:rsidRPr="00FF45B3" w:rsidDel="001461E3">
              <w:rPr>
                <w:sz w:val="18"/>
                <w:szCs w:val="18"/>
              </w:rPr>
              <w:t>—</w:t>
            </w:r>
          </w:p>
        </w:tc>
        <w:tc>
          <w:tcPr>
            <w:tcW w:w="338" w:type="pct"/>
            <w:shd w:val="clear" w:color="auto" w:fill="auto"/>
          </w:tcPr>
          <w:p w14:paraId="47BCC7C6"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3048C24F"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72532032" w14:textId="77777777" w:rsidR="002753BB" w:rsidRPr="00FF45B3" w:rsidDel="001461E3" w:rsidRDefault="002753BB" w:rsidP="00E8299B">
            <w:pPr>
              <w:jc w:val="center"/>
              <w:rPr>
                <w:sz w:val="18"/>
                <w:szCs w:val="18"/>
              </w:rPr>
            </w:pPr>
            <w:r w:rsidRPr="00FF45B3" w:rsidDel="001461E3">
              <w:rPr>
                <w:sz w:val="18"/>
                <w:szCs w:val="18"/>
              </w:rPr>
              <w:t>—</w:t>
            </w:r>
          </w:p>
        </w:tc>
        <w:tc>
          <w:tcPr>
            <w:tcW w:w="351" w:type="pct"/>
            <w:shd w:val="clear" w:color="auto" w:fill="auto"/>
          </w:tcPr>
          <w:p w14:paraId="7A0713A6"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shd w:val="clear" w:color="auto" w:fill="auto"/>
          </w:tcPr>
          <w:p w14:paraId="7C89C04F"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4BA3A463" w14:textId="77777777" w:rsidR="002753BB" w:rsidRPr="00FF45B3" w:rsidRDefault="002753BB" w:rsidP="00E8299B">
            <w:pPr>
              <w:jc w:val="center"/>
              <w:rPr>
                <w:sz w:val="18"/>
                <w:szCs w:val="18"/>
              </w:rPr>
            </w:pPr>
            <w:r w:rsidRPr="00FF45B3" w:rsidDel="001461E3">
              <w:rPr>
                <w:sz w:val="18"/>
                <w:szCs w:val="18"/>
              </w:rPr>
              <w:t>—</w:t>
            </w:r>
          </w:p>
        </w:tc>
      </w:tr>
      <w:tr w:rsidR="002753BB" w:rsidRPr="00FF45B3" w:rsidDel="001461E3" w14:paraId="427FDDDA" w14:textId="77777777" w:rsidTr="00E8299B">
        <w:trPr>
          <w:trHeight w:val="62"/>
        </w:trPr>
        <w:tc>
          <w:tcPr>
            <w:tcW w:w="2294" w:type="pct"/>
            <w:shd w:val="clear" w:color="auto" w:fill="auto"/>
          </w:tcPr>
          <w:p w14:paraId="228CE770" w14:textId="77777777" w:rsidR="002753BB" w:rsidRPr="00FF45B3" w:rsidDel="001461E3" w:rsidRDefault="002753BB" w:rsidP="00E8299B">
            <w:pPr>
              <w:rPr>
                <w:sz w:val="18"/>
                <w:szCs w:val="18"/>
              </w:rPr>
            </w:pPr>
            <w:r w:rsidRPr="00FF45B3" w:rsidDel="001461E3">
              <w:rPr>
                <w:sz w:val="18"/>
                <w:szCs w:val="18"/>
              </w:rPr>
              <w:t>Influencer indegree → Attitude</w:t>
            </w:r>
          </w:p>
        </w:tc>
        <w:tc>
          <w:tcPr>
            <w:tcW w:w="299" w:type="pct"/>
            <w:shd w:val="clear" w:color="auto" w:fill="auto"/>
          </w:tcPr>
          <w:p w14:paraId="12977481" w14:textId="77777777" w:rsidR="002753BB" w:rsidRPr="00FF45B3" w:rsidDel="001461E3" w:rsidRDefault="002753BB" w:rsidP="00E8299B">
            <w:pPr>
              <w:jc w:val="center"/>
              <w:rPr>
                <w:sz w:val="18"/>
                <w:szCs w:val="18"/>
              </w:rPr>
            </w:pPr>
            <w:r w:rsidRPr="00FF45B3">
              <w:rPr>
                <w:sz w:val="18"/>
                <w:szCs w:val="18"/>
              </w:rPr>
              <w:t>14</w:t>
            </w:r>
          </w:p>
        </w:tc>
        <w:tc>
          <w:tcPr>
            <w:tcW w:w="379" w:type="pct"/>
            <w:shd w:val="clear" w:color="auto" w:fill="auto"/>
          </w:tcPr>
          <w:p w14:paraId="575D30E9" w14:textId="77777777" w:rsidR="002753BB" w:rsidRPr="00FF45B3" w:rsidDel="001461E3" w:rsidRDefault="002753BB" w:rsidP="00E8299B">
            <w:pPr>
              <w:jc w:val="center"/>
              <w:rPr>
                <w:sz w:val="18"/>
                <w:szCs w:val="18"/>
              </w:rPr>
            </w:pPr>
            <w:r w:rsidRPr="00FF45B3">
              <w:rPr>
                <w:sz w:val="18"/>
                <w:szCs w:val="18"/>
              </w:rPr>
              <w:t>6097</w:t>
            </w:r>
          </w:p>
        </w:tc>
        <w:tc>
          <w:tcPr>
            <w:tcW w:w="338" w:type="pct"/>
            <w:shd w:val="clear" w:color="auto" w:fill="auto"/>
          </w:tcPr>
          <w:p w14:paraId="2D2A2F64"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5*</w:t>
            </w:r>
          </w:p>
        </w:tc>
        <w:tc>
          <w:tcPr>
            <w:tcW w:w="338" w:type="pct"/>
            <w:shd w:val="clear" w:color="auto" w:fill="auto"/>
          </w:tcPr>
          <w:p w14:paraId="4668D383" w14:textId="77777777" w:rsidR="002753BB" w:rsidRPr="00FF45B3" w:rsidDel="001461E3" w:rsidRDefault="002753BB" w:rsidP="00E8299B">
            <w:pPr>
              <w:jc w:val="center"/>
              <w:rPr>
                <w:sz w:val="18"/>
                <w:szCs w:val="18"/>
              </w:rPr>
            </w:pPr>
            <w:r w:rsidRPr="00FF45B3" w:rsidDel="001461E3">
              <w:rPr>
                <w:sz w:val="18"/>
                <w:szCs w:val="18"/>
              </w:rPr>
              <w:t>.0</w:t>
            </w:r>
            <w:r w:rsidRPr="00FF45B3">
              <w:rPr>
                <w:sz w:val="18"/>
                <w:szCs w:val="18"/>
              </w:rPr>
              <w:t>1</w:t>
            </w:r>
          </w:p>
        </w:tc>
        <w:tc>
          <w:tcPr>
            <w:tcW w:w="338" w:type="pct"/>
            <w:shd w:val="clear" w:color="auto" w:fill="auto"/>
          </w:tcPr>
          <w:p w14:paraId="3E872DAB"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29</w:t>
            </w:r>
          </w:p>
        </w:tc>
        <w:tc>
          <w:tcPr>
            <w:tcW w:w="351" w:type="pct"/>
            <w:shd w:val="clear" w:color="auto" w:fill="auto"/>
          </w:tcPr>
          <w:p w14:paraId="62EFD43B" w14:textId="77777777" w:rsidR="002753BB" w:rsidRPr="00FF45B3" w:rsidDel="001461E3" w:rsidRDefault="002753BB" w:rsidP="00E8299B">
            <w:pPr>
              <w:jc w:val="center"/>
              <w:rPr>
                <w:sz w:val="18"/>
                <w:szCs w:val="18"/>
              </w:rPr>
            </w:pPr>
            <w:r w:rsidRPr="00FF45B3" w:rsidDel="001461E3">
              <w:rPr>
                <w:sz w:val="18"/>
                <w:szCs w:val="18"/>
              </w:rPr>
              <w:t>3</w:t>
            </w:r>
            <w:r w:rsidRPr="00FF45B3">
              <w:rPr>
                <w:sz w:val="18"/>
                <w:szCs w:val="18"/>
              </w:rPr>
              <w:t>13</w:t>
            </w:r>
            <w:r w:rsidRPr="00FF45B3" w:rsidDel="001461E3">
              <w:rPr>
                <w:sz w:val="18"/>
                <w:szCs w:val="18"/>
              </w:rPr>
              <w:t>**</w:t>
            </w:r>
          </w:p>
        </w:tc>
        <w:tc>
          <w:tcPr>
            <w:tcW w:w="325" w:type="pct"/>
            <w:shd w:val="clear" w:color="auto" w:fill="auto"/>
          </w:tcPr>
          <w:p w14:paraId="25ADD6D8"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7</w:t>
            </w:r>
          </w:p>
        </w:tc>
        <w:tc>
          <w:tcPr>
            <w:tcW w:w="338" w:type="pct"/>
            <w:shd w:val="clear" w:color="auto" w:fill="auto"/>
          </w:tcPr>
          <w:p w14:paraId="1917D62B" w14:textId="77777777" w:rsidR="002753BB" w:rsidRPr="00FF45B3" w:rsidDel="001461E3" w:rsidRDefault="002753BB" w:rsidP="00E8299B">
            <w:pPr>
              <w:jc w:val="center"/>
              <w:rPr>
                <w:sz w:val="18"/>
                <w:szCs w:val="18"/>
              </w:rPr>
            </w:pPr>
            <w:r w:rsidRPr="00FF45B3">
              <w:rPr>
                <w:sz w:val="18"/>
                <w:szCs w:val="18"/>
              </w:rPr>
              <w:t>666</w:t>
            </w:r>
          </w:p>
        </w:tc>
      </w:tr>
      <w:tr w:rsidR="002753BB" w:rsidRPr="00FF45B3" w:rsidDel="001461E3" w14:paraId="4DDC17A4" w14:textId="77777777" w:rsidTr="00E8299B">
        <w:trPr>
          <w:trHeight w:val="62"/>
        </w:trPr>
        <w:tc>
          <w:tcPr>
            <w:tcW w:w="2294" w:type="pct"/>
            <w:tcBorders>
              <w:bottom w:val="nil"/>
            </w:tcBorders>
            <w:shd w:val="clear" w:color="auto" w:fill="auto"/>
          </w:tcPr>
          <w:p w14:paraId="3E6ED0CF" w14:textId="77777777" w:rsidR="002753BB" w:rsidRPr="00FF45B3" w:rsidDel="001461E3" w:rsidRDefault="002753BB" w:rsidP="00E8299B">
            <w:pPr>
              <w:rPr>
                <w:sz w:val="18"/>
                <w:szCs w:val="18"/>
              </w:rPr>
            </w:pPr>
            <w:r w:rsidRPr="00FF45B3" w:rsidDel="001461E3">
              <w:rPr>
                <w:sz w:val="18"/>
                <w:szCs w:val="18"/>
              </w:rPr>
              <w:t>Influencer indegree → Behavioral engagement</w:t>
            </w:r>
          </w:p>
        </w:tc>
        <w:tc>
          <w:tcPr>
            <w:tcW w:w="299" w:type="pct"/>
            <w:tcBorders>
              <w:bottom w:val="nil"/>
            </w:tcBorders>
            <w:shd w:val="clear" w:color="auto" w:fill="auto"/>
          </w:tcPr>
          <w:p w14:paraId="3C4D5C28"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8</w:t>
            </w:r>
          </w:p>
        </w:tc>
        <w:tc>
          <w:tcPr>
            <w:tcW w:w="379" w:type="pct"/>
            <w:tcBorders>
              <w:bottom w:val="nil"/>
            </w:tcBorders>
            <w:shd w:val="clear" w:color="auto" w:fill="auto"/>
          </w:tcPr>
          <w:p w14:paraId="7ED544E4" w14:textId="77777777" w:rsidR="002753BB" w:rsidRPr="00FF45B3" w:rsidDel="001461E3" w:rsidRDefault="002753BB" w:rsidP="00E8299B">
            <w:pPr>
              <w:jc w:val="center"/>
              <w:rPr>
                <w:sz w:val="18"/>
                <w:szCs w:val="18"/>
              </w:rPr>
            </w:pPr>
            <w:r w:rsidRPr="00FF45B3">
              <w:rPr>
                <w:sz w:val="18"/>
                <w:szCs w:val="18"/>
              </w:rPr>
              <w:t>1863836</w:t>
            </w:r>
          </w:p>
        </w:tc>
        <w:tc>
          <w:tcPr>
            <w:tcW w:w="338" w:type="pct"/>
            <w:tcBorders>
              <w:bottom w:val="nil"/>
            </w:tcBorders>
            <w:shd w:val="clear" w:color="auto" w:fill="auto"/>
          </w:tcPr>
          <w:p w14:paraId="56C0E147" w14:textId="77777777" w:rsidR="002753BB" w:rsidRPr="00FF45B3" w:rsidDel="001461E3" w:rsidRDefault="002753BB" w:rsidP="00E8299B">
            <w:pPr>
              <w:jc w:val="center"/>
              <w:rPr>
                <w:sz w:val="18"/>
                <w:szCs w:val="18"/>
              </w:rPr>
            </w:pPr>
            <w:r w:rsidRPr="00FF45B3" w:rsidDel="001461E3">
              <w:rPr>
                <w:sz w:val="18"/>
                <w:szCs w:val="18"/>
              </w:rPr>
              <w:t>.0</w:t>
            </w:r>
            <w:r w:rsidRPr="00FF45B3">
              <w:rPr>
                <w:sz w:val="18"/>
                <w:szCs w:val="18"/>
              </w:rPr>
              <w:t>7</w:t>
            </w:r>
          </w:p>
        </w:tc>
        <w:tc>
          <w:tcPr>
            <w:tcW w:w="338" w:type="pct"/>
            <w:tcBorders>
              <w:bottom w:val="nil"/>
            </w:tcBorders>
            <w:shd w:val="clear" w:color="auto" w:fill="auto"/>
          </w:tcPr>
          <w:p w14:paraId="408F43C6"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1</w:t>
            </w:r>
          </w:p>
        </w:tc>
        <w:tc>
          <w:tcPr>
            <w:tcW w:w="338" w:type="pct"/>
            <w:tcBorders>
              <w:bottom w:val="nil"/>
            </w:tcBorders>
            <w:shd w:val="clear" w:color="auto" w:fill="auto"/>
          </w:tcPr>
          <w:p w14:paraId="5327DABF" w14:textId="77777777" w:rsidR="002753BB" w:rsidRPr="00FF45B3" w:rsidDel="001461E3" w:rsidRDefault="002753BB" w:rsidP="00E8299B">
            <w:pPr>
              <w:jc w:val="center"/>
              <w:rPr>
                <w:sz w:val="18"/>
                <w:szCs w:val="18"/>
              </w:rPr>
            </w:pPr>
            <w:r w:rsidRPr="00FF45B3" w:rsidDel="001461E3">
              <w:rPr>
                <w:sz w:val="18"/>
                <w:szCs w:val="18"/>
              </w:rPr>
              <w:t>.25</w:t>
            </w:r>
          </w:p>
        </w:tc>
        <w:tc>
          <w:tcPr>
            <w:tcW w:w="351" w:type="pct"/>
            <w:tcBorders>
              <w:bottom w:val="nil"/>
            </w:tcBorders>
            <w:shd w:val="clear" w:color="auto" w:fill="auto"/>
          </w:tcPr>
          <w:p w14:paraId="3AFFA6BB" w14:textId="77777777" w:rsidR="002753BB" w:rsidRPr="00FF45B3" w:rsidDel="001461E3" w:rsidRDefault="002753BB" w:rsidP="00E8299B">
            <w:pPr>
              <w:jc w:val="center"/>
              <w:rPr>
                <w:sz w:val="18"/>
                <w:szCs w:val="18"/>
              </w:rPr>
            </w:pPr>
            <w:r w:rsidRPr="00FF45B3">
              <w:rPr>
                <w:sz w:val="18"/>
                <w:szCs w:val="18"/>
              </w:rPr>
              <w:t>875</w:t>
            </w:r>
            <w:r w:rsidRPr="00FF45B3" w:rsidDel="001461E3">
              <w:rPr>
                <w:sz w:val="18"/>
                <w:szCs w:val="18"/>
              </w:rPr>
              <w:t>**</w:t>
            </w:r>
          </w:p>
        </w:tc>
        <w:tc>
          <w:tcPr>
            <w:tcW w:w="325" w:type="pct"/>
            <w:tcBorders>
              <w:bottom w:val="nil"/>
            </w:tcBorders>
            <w:shd w:val="clear" w:color="auto" w:fill="auto"/>
          </w:tcPr>
          <w:p w14:paraId="7CAC2980" w14:textId="77777777" w:rsidR="002753BB" w:rsidRPr="00FF45B3" w:rsidDel="001461E3" w:rsidRDefault="002753BB" w:rsidP="00E8299B">
            <w:pPr>
              <w:jc w:val="center"/>
              <w:rPr>
                <w:sz w:val="18"/>
                <w:szCs w:val="18"/>
              </w:rPr>
            </w:pPr>
            <w:r w:rsidRPr="00FF45B3">
              <w:rPr>
                <w:sz w:val="18"/>
                <w:szCs w:val="18"/>
              </w:rPr>
              <w:t>100</w:t>
            </w:r>
          </w:p>
        </w:tc>
        <w:tc>
          <w:tcPr>
            <w:tcW w:w="338" w:type="pct"/>
            <w:tcBorders>
              <w:bottom w:val="nil"/>
            </w:tcBorders>
            <w:shd w:val="clear" w:color="auto" w:fill="auto"/>
          </w:tcPr>
          <w:p w14:paraId="73C0FDF8"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077A0715" w14:textId="77777777" w:rsidTr="00E8299B">
        <w:trPr>
          <w:trHeight w:val="62"/>
        </w:trPr>
        <w:tc>
          <w:tcPr>
            <w:tcW w:w="2294" w:type="pct"/>
            <w:tcBorders>
              <w:top w:val="nil"/>
              <w:bottom w:val="nil"/>
            </w:tcBorders>
            <w:shd w:val="clear" w:color="auto" w:fill="auto"/>
          </w:tcPr>
          <w:p w14:paraId="0F83D4DC" w14:textId="77777777" w:rsidR="002753BB" w:rsidRPr="00FF45B3" w:rsidDel="001461E3" w:rsidRDefault="002753BB" w:rsidP="00E8299B">
            <w:pPr>
              <w:rPr>
                <w:sz w:val="18"/>
                <w:szCs w:val="18"/>
              </w:rPr>
            </w:pPr>
            <w:r w:rsidRPr="00FF45B3" w:rsidDel="001461E3">
              <w:rPr>
                <w:sz w:val="18"/>
                <w:szCs w:val="18"/>
              </w:rPr>
              <w:t>Influencer indegree → Purchase intention</w:t>
            </w:r>
          </w:p>
        </w:tc>
        <w:tc>
          <w:tcPr>
            <w:tcW w:w="299" w:type="pct"/>
            <w:tcBorders>
              <w:top w:val="nil"/>
              <w:bottom w:val="nil"/>
            </w:tcBorders>
            <w:shd w:val="clear" w:color="auto" w:fill="auto"/>
          </w:tcPr>
          <w:p w14:paraId="4F89AD13" w14:textId="77777777" w:rsidR="002753BB" w:rsidRPr="00FF45B3" w:rsidDel="001461E3" w:rsidRDefault="002753BB" w:rsidP="00E8299B">
            <w:pPr>
              <w:jc w:val="center"/>
              <w:rPr>
                <w:sz w:val="18"/>
                <w:szCs w:val="18"/>
              </w:rPr>
            </w:pPr>
            <w:r w:rsidRPr="00FF45B3">
              <w:rPr>
                <w:sz w:val="18"/>
                <w:szCs w:val="18"/>
              </w:rPr>
              <w:t>6</w:t>
            </w:r>
          </w:p>
        </w:tc>
        <w:tc>
          <w:tcPr>
            <w:tcW w:w="379" w:type="pct"/>
            <w:tcBorders>
              <w:top w:val="nil"/>
              <w:bottom w:val="nil"/>
            </w:tcBorders>
            <w:shd w:val="clear" w:color="auto" w:fill="auto"/>
          </w:tcPr>
          <w:p w14:paraId="6FC191BC" w14:textId="77777777" w:rsidR="002753BB" w:rsidRPr="00FF45B3" w:rsidDel="001461E3" w:rsidRDefault="002753BB" w:rsidP="00E8299B">
            <w:pPr>
              <w:jc w:val="center"/>
              <w:rPr>
                <w:sz w:val="18"/>
                <w:szCs w:val="18"/>
              </w:rPr>
            </w:pPr>
            <w:r w:rsidRPr="00FF45B3">
              <w:rPr>
                <w:sz w:val="18"/>
                <w:szCs w:val="18"/>
              </w:rPr>
              <w:t>1574</w:t>
            </w:r>
          </w:p>
        </w:tc>
        <w:tc>
          <w:tcPr>
            <w:tcW w:w="338" w:type="pct"/>
            <w:tcBorders>
              <w:top w:val="nil"/>
              <w:bottom w:val="nil"/>
            </w:tcBorders>
            <w:shd w:val="clear" w:color="auto" w:fill="auto"/>
          </w:tcPr>
          <w:p w14:paraId="7000BF59"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02</w:t>
            </w:r>
          </w:p>
        </w:tc>
        <w:tc>
          <w:tcPr>
            <w:tcW w:w="338" w:type="pct"/>
            <w:tcBorders>
              <w:top w:val="nil"/>
              <w:bottom w:val="nil"/>
            </w:tcBorders>
            <w:shd w:val="clear" w:color="auto" w:fill="auto"/>
          </w:tcPr>
          <w:p w14:paraId="67B9A24E"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15</w:t>
            </w:r>
          </w:p>
        </w:tc>
        <w:tc>
          <w:tcPr>
            <w:tcW w:w="338" w:type="pct"/>
            <w:tcBorders>
              <w:top w:val="nil"/>
              <w:bottom w:val="nil"/>
            </w:tcBorders>
            <w:shd w:val="clear" w:color="auto" w:fill="auto"/>
          </w:tcPr>
          <w:p w14:paraId="5794769B"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10</w:t>
            </w:r>
          </w:p>
        </w:tc>
        <w:tc>
          <w:tcPr>
            <w:tcW w:w="351" w:type="pct"/>
            <w:tcBorders>
              <w:top w:val="nil"/>
              <w:bottom w:val="nil"/>
            </w:tcBorders>
            <w:shd w:val="clear" w:color="auto" w:fill="auto"/>
          </w:tcPr>
          <w:p w14:paraId="75970434" w14:textId="77777777" w:rsidR="002753BB" w:rsidRPr="00FF45B3" w:rsidDel="001461E3" w:rsidRDefault="002753BB" w:rsidP="00E8299B">
            <w:pPr>
              <w:jc w:val="center"/>
              <w:rPr>
                <w:sz w:val="18"/>
                <w:szCs w:val="18"/>
              </w:rPr>
            </w:pPr>
            <w:r w:rsidRPr="00FF45B3">
              <w:rPr>
                <w:sz w:val="18"/>
                <w:szCs w:val="18"/>
              </w:rPr>
              <w:t>18</w:t>
            </w:r>
            <w:r w:rsidRPr="00FF45B3" w:rsidDel="001461E3">
              <w:rPr>
                <w:sz w:val="18"/>
                <w:szCs w:val="18"/>
              </w:rPr>
              <w:t>*</w:t>
            </w:r>
          </w:p>
        </w:tc>
        <w:tc>
          <w:tcPr>
            <w:tcW w:w="325" w:type="pct"/>
            <w:tcBorders>
              <w:top w:val="nil"/>
              <w:bottom w:val="nil"/>
            </w:tcBorders>
            <w:shd w:val="clear" w:color="auto" w:fill="auto"/>
          </w:tcPr>
          <w:p w14:paraId="3D892E4F" w14:textId="77777777" w:rsidR="002753BB" w:rsidRPr="00FF45B3" w:rsidDel="001461E3" w:rsidRDefault="002753BB" w:rsidP="00E8299B">
            <w:pPr>
              <w:jc w:val="center"/>
              <w:rPr>
                <w:sz w:val="18"/>
                <w:szCs w:val="18"/>
              </w:rPr>
            </w:pPr>
            <w:r w:rsidRPr="00FF45B3">
              <w:rPr>
                <w:sz w:val="18"/>
                <w:szCs w:val="18"/>
              </w:rPr>
              <w:t>81</w:t>
            </w:r>
          </w:p>
        </w:tc>
        <w:tc>
          <w:tcPr>
            <w:tcW w:w="338" w:type="pct"/>
            <w:tcBorders>
              <w:top w:val="nil"/>
              <w:bottom w:val="nil"/>
            </w:tcBorders>
            <w:shd w:val="clear" w:color="auto" w:fill="auto"/>
          </w:tcPr>
          <w:p w14:paraId="52C26A6F"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601DD826" w14:textId="77777777" w:rsidTr="00E8299B">
        <w:trPr>
          <w:trHeight w:val="62"/>
        </w:trPr>
        <w:tc>
          <w:tcPr>
            <w:tcW w:w="2294" w:type="pct"/>
            <w:tcBorders>
              <w:top w:val="nil"/>
              <w:bottom w:val="nil"/>
            </w:tcBorders>
            <w:shd w:val="clear" w:color="auto" w:fill="auto"/>
          </w:tcPr>
          <w:p w14:paraId="6F6E738A" w14:textId="77777777" w:rsidR="002753BB" w:rsidRPr="00FF45B3" w:rsidDel="001461E3" w:rsidRDefault="002753BB" w:rsidP="00E8299B">
            <w:pPr>
              <w:rPr>
                <w:sz w:val="18"/>
                <w:szCs w:val="18"/>
              </w:rPr>
            </w:pPr>
            <w:r w:rsidRPr="00FF45B3" w:rsidDel="001461E3">
              <w:rPr>
                <w:sz w:val="18"/>
                <w:szCs w:val="18"/>
              </w:rPr>
              <w:t xml:space="preserve">Influencer indegree → Purchase </w:t>
            </w:r>
            <w:r w:rsidRPr="00FF45B3">
              <w:rPr>
                <w:sz w:val="18"/>
                <w:szCs w:val="18"/>
              </w:rPr>
              <w:t>behavior</w:t>
            </w:r>
          </w:p>
        </w:tc>
        <w:tc>
          <w:tcPr>
            <w:tcW w:w="299" w:type="pct"/>
            <w:tcBorders>
              <w:top w:val="nil"/>
              <w:bottom w:val="nil"/>
            </w:tcBorders>
            <w:shd w:val="clear" w:color="auto" w:fill="auto"/>
          </w:tcPr>
          <w:p w14:paraId="7B5356D6" w14:textId="77777777" w:rsidR="002753BB" w:rsidRPr="00FF45B3" w:rsidDel="001461E3" w:rsidRDefault="002753BB" w:rsidP="00E8299B">
            <w:pPr>
              <w:jc w:val="center"/>
              <w:rPr>
                <w:sz w:val="18"/>
                <w:szCs w:val="18"/>
              </w:rPr>
            </w:pPr>
            <w:r w:rsidRPr="00FF45B3">
              <w:rPr>
                <w:sz w:val="18"/>
                <w:szCs w:val="18"/>
              </w:rPr>
              <w:t>3</w:t>
            </w:r>
          </w:p>
        </w:tc>
        <w:tc>
          <w:tcPr>
            <w:tcW w:w="379" w:type="pct"/>
            <w:tcBorders>
              <w:top w:val="nil"/>
              <w:bottom w:val="nil"/>
            </w:tcBorders>
            <w:shd w:val="clear" w:color="auto" w:fill="auto"/>
          </w:tcPr>
          <w:p w14:paraId="47374A8D" w14:textId="77777777" w:rsidR="002753BB" w:rsidRPr="00FF45B3" w:rsidDel="001461E3" w:rsidRDefault="002753BB" w:rsidP="00E8299B">
            <w:pPr>
              <w:jc w:val="center"/>
              <w:rPr>
                <w:sz w:val="18"/>
                <w:szCs w:val="18"/>
              </w:rPr>
            </w:pPr>
            <w:r w:rsidRPr="00FF45B3">
              <w:rPr>
                <w:sz w:val="18"/>
                <w:szCs w:val="18"/>
              </w:rPr>
              <w:t>1700</w:t>
            </w:r>
          </w:p>
        </w:tc>
        <w:tc>
          <w:tcPr>
            <w:tcW w:w="338" w:type="pct"/>
            <w:tcBorders>
              <w:top w:val="nil"/>
              <w:bottom w:val="nil"/>
            </w:tcBorders>
            <w:shd w:val="clear" w:color="auto" w:fill="auto"/>
          </w:tcPr>
          <w:p w14:paraId="2F33D1F9" w14:textId="77777777" w:rsidR="002753BB" w:rsidRPr="00FF45B3" w:rsidDel="001461E3" w:rsidRDefault="002753BB" w:rsidP="00E8299B">
            <w:pPr>
              <w:jc w:val="center"/>
              <w:rPr>
                <w:sz w:val="18"/>
                <w:szCs w:val="18"/>
              </w:rPr>
            </w:pPr>
            <w:r w:rsidRPr="00FF45B3">
              <w:rPr>
                <w:sz w:val="18"/>
                <w:szCs w:val="18"/>
              </w:rPr>
              <w:t>.21*</w:t>
            </w:r>
          </w:p>
        </w:tc>
        <w:tc>
          <w:tcPr>
            <w:tcW w:w="338" w:type="pct"/>
            <w:tcBorders>
              <w:top w:val="nil"/>
              <w:bottom w:val="nil"/>
            </w:tcBorders>
            <w:shd w:val="clear" w:color="auto" w:fill="auto"/>
          </w:tcPr>
          <w:p w14:paraId="720B139F" w14:textId="77777777" w:rsidR="002753BB" w:rsidRPr="00FF45B3" w:rsidDel="001461E3" w:rsidRDefault="002753BB" w:rsidP="00E8299B">
            <w:pPr>
              <w:jc w:val="center"/>
              <w:rPr>
                <w:sz w:val="18"/>
                <w:szCs w:val="18"/>
              </w:rPr>
            </w:pPr>
            <w:r w:rsidRPr="00FF45B3">
              <w:rPr>
                <w:sz w:val="18"/>
                <w:szCs w:val="18"/>
              </w:rPr>
              <w:t>.00</w:t>
            </w:r>
          </w:p>
        </w:tc>
        <w:tc>
          <w:tcPr>
            <w:tcW w:w="338" w:type="pct"/>
            <w:tcBorders>
              <w:top w:val="nil"/>
              <w:bottom w:val="nil"/>
            </w:tcBorders>
            <w:shd w:val="clear" w:color="auto" w:fill="auto"/>
          </w:tcPr>
          <w:p w14:paraId="2DFCB69F" w14:textId="77777777" w:rsidR="002753BB" w:rsidRPr="00FF45B3" w:rsidDel="001461E3" w:rsidRDefault="002753BB" w:rsidP="00E8299B">
            <w:pPr>
              <w:jc w:val="center"/>
              <w:rPr>
                <w:sz w:val="18"/>
                <w:szCs w:val="18"/>
              </w:rPr>
            </w:pPr>
            <w:r w:rsidRPr="00FF45B3">
              <w:rPr>
                <w:sz w:val="18"/>
                <w:szCs w:val="18"/>
              </w:rPr>
              <w:t>.40</w:t>
            </w:r>
          </w:p>
        </w:tc>
        <w:tc>
          <w:tcPr>
            <w:tcW w:w="351" w:type="pct"/>
            <w:tcBorders>
              <w:top w:val="nil"/>
              <w:bottom w:val="nil"/>
            </w:tcBorders>
            <w:shd w:val="clear" w:color="auto" w:fill="auto"/>
          </w:tcPr>
          <w:p w14:paraId="52F6AEFA" w14:textId="77777777" w:rsidR="002753BB" w:rsidRPr="00FF45B3" w:rsidDel="001461E3" w:rsidRDefault="002753BB" w:rsidP="00E8299B">
            <w:pPr>
              <w:jc w:val="center"/>
              <w:rPr>
                <w:sz w:val="18"/>
                <w:szCs w:val="18"/>
              </w:rPr>
            </w:pPr>
            <w:r w:rsidRPr="00FF45B3">
              <w:rPr>
                <w:sz w:val="18"/>
                <w:szCs w:val="18"/>
              </w:rPr>
              <w:t>26**</w:t>
            </w:r>
          </w:p>
        </w:tc>
        <w:tc>
          <w:tcPr>
            <w:tcW w:w="325" w:type="pct"/>
            <w:tcBorders>
              <w:top w:val="nil"/>
              <w:bottom w:val="nil"/>
            </w:tcBorders>
            <w:shd w:val="clear" w:color="auto" w:fill="auto"/>
          </w:tcPr>
          <w:p w14:paraId="5CA39605" w14:textId="77777777" w:rsidR="002753BB" w:rsidRPr="00FF45B3" w:rsidDel="001461E3" w:rsidRDefault="002753BB" w:rsidP="00E8299B">
            <w:pPr>
              <w:jc w:val="center"/>
              <w:rPr>
                <w:sz w:val="18"/>
                <w:szCs w:val="18"/>
              </w:rPr>
            </w:pPr>
            <w:r w:rsidRPr="00FF45B3">
              <w:rPr>
                <w:sz w:val="18"/>
                <w:szCs w:val="18"/>
              </w:rPr>
              <w:t>90</w:t>
            </w:r>
          </w:p>
        </w:tc>
        <w:tc>
          <w:tcPr>
            <w:tcW w:w="338" w:type="pct"/>
            <w:tcBorders>
              <w:top w:val="nil"/>
              <w:bottom w:val="nil"/>
            </w:tcBorders>
            <w:shd w:val="clear" w:color="auto" w:fill="auto"/>
          </w:tcPr>
          <w:p w14:paraId="0ABF188F" w14:textId="77777777" w:rsidR="002753BB" w:rsidRPr="00FF45B3" w:rsidDel="001461E3" w:rsidRDefault="002753BB" w:rsidP="00E8299B">
            <w:pPr>
              <w:jc w:val="center"/>
              <w:rPr>
                <w:sz w:val="18"/>
                <w:szCs w:val="18"/>
              </w:rPr>
            </w:pPr>
            <w:r w:rsidRPr="00FF45B3">
              <w:rPr>
                <w:sz w:val="18"/>
                <w:szCs w:val="18"/>
              </w:rPr>
              <w:t>109</w:t>
            </w:r>
          </w:p>
        </w:tc>
      </w:tr>
      <w:tr w:rsidR="002753BB" w:rsidRPr="00FF45B3" w:rsidDel="001461E3" w14:paraId="75D97054" w14:textId="77777777" w:rsidTr="00E8299B">
        <w:trPr>
          <w:trHeight w:val="62"/>
        </w:trPr>
        <w:tc>
          <w:tcPr>
            <w:tcW w:w="2294" w:type="pct"/>
            <w:tcBorders>
              <w:top w:val="nil"/>
              <w:bottom w:val="single" w:sz="4" w:space="0" w:color="auto"/>
            </w:tcBorders>
            <w:shd w:val="clear" w:color="auto" w:fill="auto"/>
          </w:tcPr>
          <w:p w14:paraId="73FA1E77" w14:textId="77777777" w:rsidR="002753BB" w:rsidRPr="00FF45B3" w:rsidDel="001461E3" w:rsidRDefault="002753BB" w:rsidP="00E8299B">
            <w:pPr>
              <w:rPr>
                <w:sz w:val="18"/>
                <w:szCs w:val="18"/>
              </w:rPr>
            </w:pPr>
            <w:r w:rsidRPr="00FF45B3" w:rsidDel="001461E3">
              <w:rPr>
                <w:sz w:val="18"/>
                <w:szCs w:val="18"/>
              </w:rPr>
              <w:t xml:space="preserve">Influencer indegree → </w:t>
            </w:r>
            <w:r w:rsidRPr="00FF45B3">
              <w:rPr>
                <w:sz w:val="18"/>
                <w:szCs w:val="18"/>
              </w:rPr>
              <w:t>Sales performance</w:t>
            </w:r>
          </w:p>
        </w:tc>
        <w:tc>
          <w:tcPr>
            <w:tcW w:w="299" w:type="pct"/>
            <w:tcBorders>
              <w:top w:val="nil"/>
              <w:bottom w:val="single" w:sz="4" w:space="0" w:color="auto"/>
            </w:tcBorders>
            <w:shd w:val="clear" w:color="auto" w:fill="auto"/>
          </w:tcPr>
          <w:p w14:paraId="5D6FB450" w14:textId="77777777" w:rsidR="002753BB" w:rsidRPr="00FF45B3" w:rsidDel="001461E3" w:rsidRDefault="002753BB" w:rsidP="00E8299B">
            <w:pPr>
              <w:jc w:val="center"/>
              <w:rPr>
                <w:sz w:val="18"/>
                <w:szCs w:val="18"/>
              </w:rPr>
            </w:pPr>
            <w:r w:rsidRPr="00FF45B3">
              <w:rPr>
                <w:sz w:val="18"/>
                <w:szCs w:val="18"/>
              </w:rPr>
              <w:t>5</w:t>
            </w:r>
          </w:p>
        </w:tc>
        <w:tc>
          <w:tcPr>
            <w:tcW w:w="379" w:type="pct"/>
            <w:tcBorders>
              <w:top w:val="nil"/>
              <w:bottom w:val="single" w:sz="4" w:space="0" w:color="auto"/>
            </w:tcBorders>
            <w:shd w:val="clear" w:color="auto" w:fill="auto"/>
          </w:tcPr>
          <w:p w14:paraId="21654F49" w14:textId="77777777" w:rsidR="002753BB" w:rsidRPr="00FF45B3" w:rsidDel="001461E3" w:rsidRDefault="002753BB" w:rsidP="00E8299B">
            <w:pPr>
              <w:jc w:val="center"/>
              <w:rPr>
                <w:sz w:val="18"/>
                <w:szCs w:val="18"/>
              </w:rPr>
            </w:pPr>
            <w:r w:rsidRPr="00FF45B3">
              <w:rPr>
                <w:sz w:val="18"/>
                <w:szCs w:val="18"/>
              </w:rPr>
              <w:t>1896097</w:t>
            </w:r>
          </w:p>
        </w:tc>
        <w:tc>
          <w:tcPr>
            <w:tcW w:w="338" w:type="pct"/>
            <w:tcBorders>
              <w:top w:val="nil"/>
              <w:bottom w:val="single" w:sz="4" w:space="0" w:color="auto"/>
            </w:tcBorders>
            <w:shd w:val="clear" w:color="auto" w:fill="auto"/>
          </w:tcPr>
          <w:p w14:paraId="469F5E6A" w14:textId="77777777" w:rsidR="002753BB" w:rsidRPr="00FF45B3" w:rsidDel="001461E3" w:rsidRDefault="002753BB" w:rsidP="00E8299B">
            <w:pPr>
              <w:jc w:val="center"/>
              <w:rPr>
                <w:sz w:val="18"/>
                <w:szCs w:val="18"/>
              </w:rPr>
            </w:pPr>
            <w:r w:rsidRPr="00FF45B3">
              <w:rPr>
                <w:sz w:val="18"/>
                <w:szCs w:val="18"/>
              </w:rPr>
              <w:t>.10</w:t>
            </w:r>
          </w:p>
        </w:tc>
        <w:tc>
          <w:tcPr>
            <w:tcW w:w="338" w:type="pct"/>
            <w:tcBorders>
              <w:top w:val="nil"/>
              <w:bottom w:val="single" w:sz="4" w:space="0" w:color="auto"/>
            </w:tcBorders>
            <w:shd w:val="clear" w:color="auto" w:fill="auto"/>
          </w:tcPr>
          <w:p w14:paraId="6AF5D981" w14:textId="77777777" w:rsidR="002753BB" w:rsidRPr="00FF45B3" w:rsidDel="001461E3" w:rsidRDefault="002753BB" w:rsidP="00E8299B">
            <w:pPr>
              <w:jc w:val="center"/>
              <w:rPr>
                <w:sz w:val="18"/>
                <w:szCs w:val="18"/>
              </w:rPr>
            </w:pPr>
            <w:r w:rsidRPr="00FF45B3">
              <w:rPr>
                <w:sz w:val="18"/>
                <w:szCs w:val="18"/>
              </w:rPr>
              <w:t>-.06</w:t>
            </w:r>
          </w:p>
        </w:tc>
        <w:tc>
          <w:tcPr>
            <w:tcW w:w="338" w:type="pct"/>
            <w:tcBorders>
              <w:top w:val="nil"/>
              <w:bottom w:val="single" w:sz="4" w:space="0" w:color="auto"/>
            </w:tcBorders>
            <w:shd w:val="clear" w:color="auto" w:fill="auto"/>
          </w:tcPr>
          <w:p w14:paraId="74A61143" w14:textId="77777777" w:rsidR="002753BB" w:rsidRPr="00FF45B3" w:rsidDel="001461E3" w:rsidRDefault="002753BB" w:rsidP="00E8299B">
            <w:pPr>
              <w:jc w:val="center"/>
              <w:rPr>
                <w:sz w:val="18"/>
                <w:szCs w:val="18"/>
              </w:rPr>
            </w:pPr>
            <w:r w:rsidRPr="00FF45B3">
              <w:rPr>
                <w:sz w:val="18"/>
                <w:szCs w:val="18"/>
              </w:rPr>
              <w:t>.24</w:t>
            </w:r>
          </w:p>
        </w:tc>
        <w:tc>
          <w:tcPr>
            <w:tcW w:w="351" w:type="pct"/>
            <w:tcBorders>
              <w:top w:val="nil"/>
              <w:bottom w:val="single" w:sz="4" w:space="0" w:color="auto"/>
            </w:tcBorders>
            <w:shd w:val="clear" w:color="auto" w:fill="auto"/>
          </w:tcPr>
          <w:p w14:paraId="21F12AA8" w14:textId="77777777" w:rsidR="002753BB" w:rsidRPr="00FF45B3" w:rsidDel="001461E3" w:rsidRDefault="002753BB" w:rsidP="00E8299B">
            <w:pPr>
              <w:jc w:val="center"/>
              <w:rPr>
                <w:sz w:val="18"/>
                <w:szCs w:val="18"/>
              </w:rPr>
            </w:pPr>
            <w:r w:rsidRPr="00FF45B3">
              <w:rPr>
                <w:sz w:val="18"/>
                <w:szCs w:val="18"/>
              </w:rPr>
              <w:t>331**</w:t>
            </w:r>
          </w:p>
        </w:tc>
        <w:tc>
          <w:tcPr>
            <w:tcW w:w="325" w:type="pct"/>
            <w:tcBorders>
              <w:top w:val="nil"/>
              <w:bottom w:val="single" w:sz="4" w:space="0" w:color="auto"/>
            </w:tcBorders>
            <w:shd w:val="clear" w:color="auto" w:fill="auto"/>
          </w:tcPr>
          <w:p w14:paraId="3BFE377D" w14:textId="77777777" w:rsidR="002753BB" w:rsidRPr="00FF45B3" w:rsidDel="001461E3" w:rsidRDefault="002753BB" w:rsidP="00E8299B">
            <w:pPr>
              <w:jc w:val="center"/>
              <w:rPr>
                <w:sz w:val="18"/>
                <w:szCs w:val="18"/>
              </w:rPr>
            </w:pPr>
            <w:r w:rsidRPr="00FF45B3">
              <w:rPr>
                <w:sz w:val="18"/>
                <w:szCs w:val="18"/>
              </w:rPr>
              <w:t>100</w:t>
            </w:r>
          </w:p>
        </w:tc>
        <w:tc>
          <w:tcPr>
            <w:tcW w:w="338" w:type="pct"/>
            <w:tcBorders>
              <w:top w:val="nil"/>
              <w:bottom w:val="single" w:sz="4" w:space="0" w:color="auto"/>
            </w:tcBorders>
            <w:shd w:val="clear" w:color="auto" w:fill="auto"/>
          </w:tcPr>
          <w:p w14:paraId="22A382B0"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0FA7AE2E" w14:textId="77777777" w:rsidTr="00E8299B">
        <w:trPr>
          <w:trHeight w:val="108"/>
        </w:trPr>
        <w:tc>
          <w:tcPr>
            <w:tcW w:w="2294" w:type="pct"/>
            <w:tcBorders>
              <w:top w:val="single" w:sz="4" w:space="0" w:color="auto"/>
              <w:bottom w:val="nil"/>
            </w:tcBorders>
            <w:shd w:val="clear" w:color="auto" w:fill="auto"/>
          </w:tcPr>
          <w:p w14:paraId="31B730EA" w14:textId="77777777" w:rsidR="002753BB" w:rsidRPr="00FF45B3" w:rsidDel="001461E3" w:rsidRDefault="002753BB" w:rsidP="00E8299B">
            <w:pPr>
              <w:rPr>
                <w:b/>
                <w:bCs/>
                <w:sz w:val="18"/>
                <w:szCs w:val="18"/>
              </w:rPr>
            </w:pPr>
            <w:r w:rsidRPr="00FF45B3" w:rsidDel="001461E3">
              <w:rPr>
                <w:b/>
                <w:bCs/>
                <w:sz w:val="18"/>
                <w:szCs w:val="18"/>
              </w:rPr>
              <w:t>Mediators</w:t>
            </w:r>
          </w:p>
        </w:tc>
        <w:tc>
          <w:tcPr>
            <w:tcW w:w="299" w:type="pct"/>
            <w:tcBorders>
              <w:top w:val="single" w:sz="4" w:space="0" w:color="auto"/>
              <w:bottom w:val="nil"/>
            </w:tcBorders>
            <w:shd w:val="clear" w:color="auto" w:fill="auto"/>
          </w:tcPr>
          <w:p w14:paraId="5BDC5826" w14:textId="77777777" w:rsidR="002753BB" w:rsidRPr="00FF45B3" w:rsidDel="001461E3" w:rsidRDefault="002753BB" w:rsidP="00E8299B">
            <w:pPr>
              <w:jc w:val="center"/>
              <w:rPr>
                <w:sz w:val="18"/>
                <w:szCs w:val="18"/>
              </w:rPr>
            </w:pPr>
          </w:p>
        </w:tc>
        <w:tc>
          <w:tcPr>
            <w:tcW w:w="379" w:type="pct"/>
            <w:tcBorders>
              <w:top w:val="single" w:sz="4" w:space="0" w:color="auto"/>
              <w:bottom w:val="nil"/>
            </w:tcBorders>
            <w:shd w:val="clear" w:color="auto" w:fill="auto"/>
          </w:tcPr>
          <w:p w14:paraId="2F2E8D29"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tcPr>
          <w:p w14:paraId="27EA3231"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tcPr>
          <w:p w14:paraId="5E94428A"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tcPr>
          <w:p w14:paraId="78C97F92" w14:textId="77777777" w:rsidR="002753BB" w:rsidRPr="00FF45B3" w:rsidDel="001461E3" w:rsidRDefault="002753BB" w:rsidP="00E8299B">
            <w:pPr>
              <w:jc w:val="center"/>
              <w:rPr>
                <w:sz w:val="18"/>
                <w:szCs w:val="18"/>
              </w:rPr>
            </w:pPr>
          </w:p>
        </w:tc>
        <w:tc>
          <w:tcPr>
            <w:tcW w:w="351" w:type="pct"/>
            <w:tcBorders>
              <w:top w:val="single" w:sz="4" w:space="0" w:color="auto"/>
              <w:bottom w:val="nil"/>
            </w:tcBorders>
            <w:shd w:val="clear" w:color="auto" w:fill="auto"/>
          </w:tcPr>
          <w:p w14:paraId="65300344" w14:textId="77777777" w:rsidR="002753BB" w:rsidRPr="00FF45B3" w:rsidDel="001461E3" w:rsidRDefault="002753BB" w:rsidP="00E8299B">
            <w:pPr>
              <w:jc w:val="center"/>
              <w:rPr>
                <w:sz w:val="18"/>
                <w:szCs w:val="18"/>
              </w:rPr>
            </w:pPr>
          </w:p>
        </w:tc>
        <w:tc>
          <w:tcPr>
            <w:tcW w:w="325" w:type="pct"/>
            <w:tcBorders>
              <w:top w:val="single" w:sz="4" w:space="0" w:color="auto"/>
              <w:bottom w:val="nil"/>
            </w:tcBorders>
            <w:shd w:val="clear" w:color="auto" w:fill="auto"/>
          </w:tcPr>
          <w:p w14:paraId="7DFA31E0" w14:textId="77777777" w:rsidR="002753BB" w:rsidRPr="00FF45B3" w:rsidDel="001461E3" w:rsidRDefault="002753BB" w:rsidP="00E8299B">
            <w:pPr>
              <w:jc w:val="center"/>
              <w:rPr>
                <w:sz w:val="18"/>
                <w:szCs w:val="18"/>
              </w:rPr>
            </w:pPr>
          </w:p>
        </w:tc>
        <w:tc>
          <w:tcPr>
            <w:tcW w:w="338" w:type="pct"/>
            <w:tcBorders>
              <w:top w:val="single" w:sz="4" w:space="0" w:color="auto"/>
              <w:bottom w:val="nil"/>
            </w:tcBorders>
            <w:shd w:val="clear" w:color="auto" w:fill="auto"/>
          </w:tcPr>
          <w:p w14:paraId="025846FB" w14:textId="77777777" w:rsidR="002753BB" w:rsidRPr="00FF45B3" w:rsidDel="001461E3" w:rsidRDefault="002753BB" w:rsidP="00E8299B">
            <w:pPr>
              <w:jc w:val="center"/>
              <w:rPr>
                <w:sz w:val="18"/>
                <w:szCs w:val="18"/>
              </w:rPr>
            </w:pPr>
          </w:p>
        </w:tc>
      </w:tr>
      <w:tr w:rsidR="002753BB" w:rsidRPr="00FF45B3" w:rsidDel="001461E3" w14:paraId="13AAD71B" w14:textId="77777777" w:rsidTr="00E8299B">
        <w:trPr>
          <w:trHeight w:val="62"/>
        </w:trPr>
        <w:tc>
          <w:tcPr>
            <w:tcW w:w="2294" w:type="pct"/>
            <w:tcBorders>
              <w:top w:val="nil"/>
            </w:tcBorders>
            <w:shd w:val="clear" w:color="auto" w:fill="auto"/>
          </w:tcPr>
          <w:p w14:paraId="2ED1C786" w14:textId="77777777" w:rsidR="002753BB" w:rsidRPr="00FF45B3" w:rsidDel="001461E3" w:rsidRDefault="002753BB" w:rsidP="00E8299B">
            <w:pPr>
              <w:rPr>
                <w:sz w:val="18"/>
                <w:szCs w:val="18"/>
              </w:rPr>
            </w:pPr>
            <w:r w:rsidRPr="00FF45B3" w:rsidDel="001461E3">
              <w:rPr>
                <w:sz w:val="18"/>
                <w:szCs w:val="18"/>
              </w:rPr>
              <w:t>Persuasion knowledge→ Attitude</w:t>
            </w:r>
          </w:p>
        </w:tc>
        <w:tc>
          <w:tcPr>
            <w:tcW w:w="299" w:type="pct"/>
            <w:tcBorders>
              <w:top w:val="nil"/>
            </w:tcBorders>
            <w:shd w:val="clear" w:color="auto" w:fill="auto"/>
          </w:tcPr>
          <w:p w14:paraId="40E01B9F"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1</w:t>
            </w:r>
          </w:p>
        </w:tc>
        <w:tc>
          <w:tcPr>
            <w:tcW w:w="379" w:type="pct"/>
            <w:tcBorders>
              <w:top w:val="nil"/>
            </w:tcBorders>
            <w:shd w:val="clear" w:color="auto" w:fill="auto"/>
          </w:tcPr>
          <w:p w14:paraId="70908896" w14:textId="77777777" w:rsidR="002753BB" w:rsidRPr="00FF45B3" w:rsidDel="001461E3" w:rsidRDefault="002753BB" w:rsidP="00E8299B">
            <w:pPr>
              <w:jc w:val="center"/>
              <w:rPr>
                <w:sz w:val="18"/>
                <w:szCs w:val="18"/>
              </w:rPr>
            </w:pPr>
            <w:r w:rsidRPr="00FF45B3">
              <w:rPr>
                <w:sz w:val="18"/>
                <w:szCs w:val="18"/>
              </w:rPr>
              <w:t>7153</w:t>
            </w:r>
          </w:p>
        </w:tc>
        <w:tc>
          <w:tcPr>
            <w:tcW w:w="338" w:type="pct"/>
            <w:tcBorders>
              <w:top w:val="nil"/>
            </w:tcBorders>
            <w:shd w:val="clear" w:color="auto" w:fill="auto"/>
          </w:tcPr>
          <w:p w14:paraId="73D4DCEC"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21*</w:t>
            </w:r>
          </w:p>
        </w:tc>
        <w:tc>
          <w:tcPr>
            <w:tcW w:w="338" w:type="pct"/>
            <w:tcBorders>
              <w:top w:val="nil"/>
            </w:tcBorders>
            <w:shd w:val="clear" w:color="auto" w:fill="auto"/>
          </w:tcPr>
          <w:p w14:paraId="482C424B"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326</w:t>
            </w:r>
          </w:p>
        </w:tc>
        <w:tc>
          <w:tcPr>
            <w:tcW w:w="338" w:type="pct"/>
            <w:tcBorders>
              <w:top w:val="nil"/>
            </w:tcBorders>
            <w:shd w:val="clear" w:color="auto" w:fill="auto"/>
          </w:tcPr>
          <w:p w14:paraId="64F81B20" w14:textId="77777777" w:rsidR="002753BB" w:rsidRPr="00FF45B3" w:rsidDel="001461E3" w:rsidRDefault="002753BB" w:rsidP="00E8299B">
            <w:pPr>
              <w:jc w:val="center"/>
              <w:rPr>
                <w:sz w:val="18"/>
                <w:szCs w:val="18"/>
              </w:rPr>
            </w:pPr>
            <w:r w:rsidRPr="00FF45B3">
              <w:rPr>
                <w:sz w:val="18"/>
                <w:szCs w:val="18"/>
              </w:rPr>
              <w:t>-</w:t>
            </w:r>
            <w:r w:rsidRPr="00FF45B3" w:rsidDel="001461E3">
              <w:rPr>
                <w:sz w:val="18"/>
                <w:szCs w:val="18"/>
              </w:rPr>
              <w:t>.0</w:t>
            </w:r>
            <w:r w:rsidRPr="00FF45B3">
              <w:rPr>
                <w:sz w:val="18"/>
                <w:szCs w:val="18"/>
              </w:rPr>
              <w:t>6</w:t>
            </w:r>
          </w:p>
        </w:tc>
        <w:tc>
          <w:tcPr>
            <w:tcW w:w="351" w:type="pct"/>
            <w:tcBorders>
              <w:top w:val="nil"/>
            </w:tcBorders>
            <w:shd w:val="clear" w:color="auto" w:fill="auto"/>
          </w:tcPr>
          <w:p w14:paraId="1D357956" w14:textId="77777777" w:rsidR="002753BB" w:rsidRPr="00FF45B3" w:rsidDel="001461E3" w:rsidRDefault="002753BB" w:rsidP="00E8299B">
            <w:pPr>
              <w:jc w:val="center"/>
              <w:rPr>
                <w:sz w:val="18"/>
                <w:szCs w:val="18"/>
              </w:rPr>
            </w:pPr>
            <w:r w:rsidRPr="00FF45B3">
              <w:rPr>
                <w:sz w:val="18"/>
                <w:szCs w:val="18"/>
              </w:rPr>
              <w:t>901</w:t>
            </w:r>
            <w:r w:rsidRPr="00FF45B3" w:rsidDel="001461E3">
              <w:rPr>
                <w:sz w:val="18"/>
                <w:szCs w:val="18"/>
              </w:rPr>
              <w:t>**</w:t>
            </w:r>
          </w:p>
        </w:tc>
        <w:tc>
          <w:tcPr>
            <w:tcW w:w="325" w:type="pct"/>
            <w:tcBorders>
              <w:top w:val="nil"/>
            </w:tcBorders>
            <w:shd w:val="clear" w:color="auto" w:fill="auto"/>
          </w:tcPr>
          <w:p w14:paraId="277CA27F" w14:textId="77777777" w:rsidR="002753BB" w:rsidRPr="00FF45B3" w:rsidDel="001461E3" w:rsidRDefault="002753BB" w:rsidP="00E8299B">
            <w:pPr>
              <w:jc w:val="center"/>
              <w:rPr>
                <w:sz w:val="18"/>
                <w:szCs w:val="18"/>
              </w:rPr>
            </w:pPr>
            <w:r w:rsidRPr="00FF45B3" w:rsidDel="001461E3">
              <w:rPr>
                <w:sz w:val="18"/>
                <w:szCs w:val="18"/>
              </w:rPr>
              <w:t>98</w:t>
            </w:r>
          </w:p>
        </w:tc>
        <w:tc>
          <w:tcPr>
            <w:tcW w:w="338" w:type="pct"/>
            <w:tcBorders>
              <w:top w:val="nil"/>
            </w:tcBorders>
            <w:shd w:val="clear" w:color="auto" w:fill="auto"/>
          </w:tcPr>
          <w:p w14:paraId="7372BC33" w14:textId="77777777" w:rsidR="002753BB" w:rsidRPr="00FF45B3" w:rsidDel="001461E3" w:rsidRDefault="002753BB" w:rsidP="00E8299B">
            <w:pPr>
              <w:jc w:val="center"/>
              <w:rPr>
                <w:sz w:val="18"/>
                <w:szCs w:val="18"/>
              </w:rPr>
            </w:pPr>
            <w:r w:rsidRPr="00FF45B3">
              <w:rPr>
                <w:sz w:val="18"/>
                <w:szCs w:val="18"/>
              </w:rPr>
              <w:t>2851</w:t>
            </w:r>
          </w:p>
        </w:tc>
      </w:tr>
      <w:tr w:rsidR="002753BB" w:rsidRPr="00FF45B3" w:rsidDel="001461E3" w14:paraId="55076FF8" w14:textId="77777777" w:rsidTr="00E8299B">
        <w:trPr>
          <w:trHeight w:val="62"/>
        </w:trPr>
        <w:tc>
          <w:tcPr>
            <w:tcW w:w="2294" w:type="pct"/>
            <w:shd w:val="clear" w:color="auto" w:fill="auto"/>
          </w:tcPr>
          <w:p w14:paraId="1C0AF3EA" w14:textId="77777777" w:rsidR="002753BB" w:rsidRPr="00FF45B3" w:rsidDel="001461E3" w:rsidRDefault="002753BB" w:rsidP="00E8299B">
            <w:pPr>
              <w:rPr>
                <w:sz w:val="18"/>
                <w:szCs w:val="18"/>
              </w:rPr>
            </w:pPr>
            <w:r w:rsidRPr="00FF45B3" w:rsidDel="001461E3">
              <w:rPr>
                <w:sz w:val="18"/>
                <w:szCs w:val="18"/>
              </w:rPr>
              <w:t>Persuasion knowledge → Behavioral engagement</w:t>
            </w:r>
          </w:p>
        </w:tc>
        <w:tc>
          <w:tcPr>
            <w:tcW w:w="299" w:type="pct"/>
            <w:shd w:val="clear" w:color="auto" w:fill="auto"/>
          </w:tcPr>
          <w:p w14:paraId="6B3C07F6" w14:textId="77777777" w:rsidR="002753BB" w:rsidRPr="00FF45B3" w:rsidDel="001461E3" w:rsidRDefault="002753BB" w:rsidP="00E8299B">
            <w:pPr>
              <w:jc w:val="center"/>
              <w:rPr>
                <w:sz w:val="18"/>
                <w:szCs w:val="18"/>
              </w:rPr>
            </w:pPr>
            <w:r w:rsidRPr="00FF45B3">
              <w:rPr>
                <w:sz w:val="18"/>
                <w:szCs w:val="18"/>
              </w:rPr>
              <w:t>21</w:t>
            </w:r>
          </w:p>
        </w:tc>
        <w:tc>
          <w:tcPr>
            <w:tcW w:w="379" w:type="pct"/>
            <w:shd w:val="clear" w:color="auto" w:fill="auto"/>
          </w:tcPr>
          <w:p w14:paraId="790A4BCB" w14:textId="77777777" w:rsidR="002753BB" w:rsidRPr="00FF45B3" w:rsidDel="001461E3" w:rsidRDefault="002753BB" w:rsidP="00E8299B">
            <w:pPr>
              <w:jc w:val="center"/>
              <w:rPr>
                <w:sz w:val="18"/>
                <w:szCs w:val="18"/>
              </w:rPr>
            </w:pPr>
            <w:r w:rsidRPr="00FF45B3">
              <w:rPr>
                <w:sz w:val="18"/>
                <w:szCs w:val="18"/>
              </w:rPr>
              <w:t>7321</w:t>
            </w:r>
          </w:p>
        </w:tc>
        <w:tc>
          <w:tcPr>
            <w:tcW w:w="338" w:type="pct"/>
            <w:shd w:val="clear" w:color="auto" w:fill="auto"/>
          </w:tcPr>
          <w:p w14:paraId="1B0AAC73"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12</w:t>
            </w:r>
          </w:p>
        </w:tc>
        <w:tc>
          <w:tcPr>
            <w:tcW w:w="338" w:type="pct"/>
            <w:shd w:val="clear" w:color="auto" w:fill="auto"/>
          </w:tcPr>
          <w:p w14:paraId="03867B71"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26</w:t>
            </w:r>
          </w:p>
        </w:tc>
        <w:tc>
          <w:tcPr>
            <w:tcW w:w="338" w:type="pct"/>
            <w:shd w:val="clear" w:color="auto" w:fill="auto"/>
          </w:tcPr>
          <w:p w14:paraId="593A5259"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03</w:t>
            </w:r>
          </w:p>
        </w:tc>
        <w:tc>
          <w:tcPr>
            <w:tcW w:w="351" w:type="pct"/>
            <w:shd w:val="clear" w:color="auto" w:fill="auto"/>
          </w:tcPr>
          <w:p w14:paraId="2D76184B" w14:textId="77777777" w:rsidR="002753BB" w:rsidRPr="00FF45B3" w:rsidDel="001461E3" w:rsidRDefault="002753BB" w:rsidP="00E8299B">
            <w:pPr>
              <w:jc w:val="center"/>
              <w:rPr>
                <w:sz w:val="18"/>
                <w:szCs w:val="18"/>
              </w:rPr>
            </w:pPr>
            <w:r w:rsidRPr="00FF45B3">
              <w:rPr>
                <w:sz w:val="18"/>
                <w:szCs w:val="18"/>
              </w:rPr>
              <w:t>978</w:t>
            </w:r>
            <w:r w:rsidRPr="00FF45B3" w:rsidDel="001461E3">
              <w:rPr>
                <w:sz w:val="18"/>
                <w:szCs w:val="18"/>
              </w:rPr>
              <w:t>**</w:t>
            </w:r>
          </w:p>
        </w:tc>
        <w:tc>
          <w:tcPr>
            <w:tcW w:w="325" w:type="pct"/>
            <w:shd w:val="clear" w:color="auto" w:fill="auto"/>
          </w:tcPr>
          <w:p w14:paraId="268EC7AB" w14:textId="77777777" w:rsidR="002753BB" w:rsidRPr="00FF45B3" w:rsidDel="001461E3" w:rsidRDefault="002753BB" w:rsidP="00E8299B">
            <w:pPr>
              <w:jc w:val="center"/>
              <w:rPr>
                <w:sz w:val="18"/>
                <w:szCs w:val="18"/>
              </w:rPr>
            </w:pPr>
            <w:r w:rsidRPr="00FF45B3">
              <w:rPr>
                <w:sz w:val="18"/>
                <w:szCs w:val="18"/>
              </w:rPr>
              <w:t>98</w:t>
            </w:r>
          </w:p>
        </w:tc>
        <w:tc>
          <w:tcPr>
            <w:tcW w:w="338" w:type="pct"/>
            <w:shd w:val="clear" w:color="auto" w:fill="auto"/>
          </w:tcPr>
          <w:p w14:paraId="4E8EBD77"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32002956" w14:textId="77777777" w:rsidTr="00E8299B">
        <w:trPr>
          <w:trHeight w:val="62"/>
        </w:trPr>
        <w:tc>
          <w:tcPr>
            <w:tcW w:w="2294" w:type="pct"/>
            <w:shd w:val="clear" w:color="auto" w:fill="auto"/>
          </w:tcPr>
          <w:p w14:paraId="195F72F5" w14:textId="77777777" w:rsidR="002753BB" w:rsidRPr="00FF45B3" w:rsidDel="001461E3" w:rsidRDefault="002753BB" w:rsidP="00E8299B">
            <w:pPr>
              <w:rPr>
                <w:sz w:val="18"/>
                <w:szCs w:val="18"/>
              </w:rPr>
            </w:pPr>
            <w:r w:rsidRPr="00FF45B3" w:rsidDel="001461E3">
              <w:rPr>
                <w:sz w:val="18"/>
                <w:szCs w:val="18"/>
              </w:rPr>
              <w:t>Persuasion knowledge → Purchase intention</w:t>
            </w:r>
          </w:p>
        </w:tc>
        <w:tc>
          <w:tcPr>
            <w:tcW w:w="299" w:type="pct"/>
            <w:shd w:val="clear" w:color="auto" w:fill="auto"/>
          </w:tcPr>
          <w:p w14:paraId="7DC9F020"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3</w:t>
            </w:r>
          </w:p>
        </w:tc>
        <w:tc>
          <w:tcPr>
            <w:tcW w:w="379" w:type="pct"/>
            <w:shd w:val="clear" w:color="auto" w:fill="auto"/>
          </w:tcPr>
          <w:p w14:paraId="470DF4A2" w14:textId="77777777" w:rsidR="002753BB" w:rsidRPr="00FF45B3" w:rsidDel="001461E3" w:rsidRDefault="002753BB" w:rsidP="00E8299B">
            <w:pPr>
              <w:jc w:val="center"/>
              <w:rPr>
                <w:sz w:val="18"/>
                <w:szCs w:val="18"/>
              </w:rPr>
            </w:pPr>
            <w:r w:rsidRPr="00FF45B3">
              <w:rPr>
                <w:sz w:val="18"/>
                <w:szCs w:val="18"/>
              </w:rPr>
              <w:t>3998</w:t>
            </w:r>
          </w:p>
        </w:tc>
        <w:tc>
          <w:tcPr>
            <w:tcW w:w="338" w:type="pct"/>
            <w:shd w:val="clear" w:color="auto" w:fill="auto"/>
          </w:tcPr>
          <w:p w14:paraId="7D6ED22D"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01</w:t>
            </w:r>
          </w:p>
        </w:tc>
        <w:tc>
          <w:tcPr>
            <w:tcW w:w="338" w:type="pct"/>
            <w:shd w:val="clear" w:color="auto" w:fill="auto"/>
          </w:tcPr>
          <w:p w14:paraId="1F81F4B2"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11</w:t>
            </w:r>
          </w:p>
        </w:tc>
        <w:tc>
          <w:tcPr>
            <w:tcW w:w="338" w:type="pct"/>
            <w:shd w:val="clear" w:color="auto" w:fill="auto"/>
          </w:tcPr>
          <w:p w14:paraId="57951D2A" w14:textId="77777777" w:rsidR="002753BB" w:rsidRPr="00FF45B3" w:rsidDel="001461E3" w:rsidRDefault="002753BB" w:rsidP="00E8299B">
            <w:pPr>
              <w:jc w:val="center"/>
              <w:rPr>
                <w:sz w:val="18"/>
                <w:szCs w:val="18"/>
              </w:rPr>
            </w:pPr>
            <w:r w:rsidRPr="00FF45B3" w:rsidDel="001461E3">
              <w:rPr>
                <w:sz w:val="18"/>
                <w:szCs w:val="18"/>
              </w:rPr>
              <w:t>.1</w:t>
            </w:r>
            <w:r w:rsidRPr="00FF45B3">
              <w:rPr>
                <w:sz w:val="18"/>
                <w:szCs w:val="18"/>
              </w:rPr>
              <w:t>2</w:t>
            </w:r>
          </w:p>
        </w:tc>
        <w:tc>
          <w:tcPr>
            <w:tcW w:w="351" w:type="pct"/>
            <w:shd w:val="clear" w:color="auto" w:fill="auto"/>
          </w:tcPr>
          <w:p w14:paraId="0E8CBF8F" w14:textId="77777777" w:rsidR="002753BB" w:rsidRPr="00FF45B3" w:rsidDel="001461E3" w:rsidRDefault="002753BB" w:rsidP="00E8299B">
            <w:pPr>
              <w:jc w:val="center"/>
              <w:rPr>
                <w:sz w:val="18"/>
                <w:szCs w:val="18"/>
              </w:rPr>
            </w:pPr>
            <w:r w:rsidRPr="00FF45B3">
              <w:rPr>
                <w:sz w:val="18"/>
                <w:szCs w:val="18"/>
              </w:rPr>
              <w:t>193</w:t>
            </w:r>
            <w:r w:rsidRPr="00FF45B3" w:rsidDel="001461E3">
              <w:rPr>
                <w:sz w:val="18"/>
                <w:szCs w:val="18"/>
              </w:rPr>
              <w:t>**</w:t>
            </w:r>
          </w:p>
        </w:tc>
        <w:tc>
          <w:tcPr>
            <w:tcW w:w="325" w:type="pct"/>
            <w:shd w:val="clear" w:color="auto" w:fill="auto"/>
          </w:tcPr>
          <w:p w14:paraId="489D889F"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2</w:t>
            </w:r>
          </w:p>
        </w:tc>
        <w:tc>
          <w:tcPr>
            <w:tcW w:w="338" w:type="pct"/>
            <w:shd w:val="clear" w:color="auto" w:fill="auto"/>
          </w:tcPr>
          <w:p w14:paraId="5E8F1407"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398AC319" w14:textId="77777777" w:rsidTr="00E8299B">
        <w:trPr>
          <w:trHeight w:val="62"/>
        </w:trPr>
        <w:tc>
          <w:tcPr>
            <w:tcW w:w="2294" w:type="pct"/>
            <w:shd w:val="clear" w:color="auto" w:fill="auto"/>
          </w:tcPr>
          <w:p w14:paraId="4B3E8515" w14:textId="77777777" w:rsidR="002753BB" w:rsidRPr="00FF45B3" w:rsidDel="001461E3" w:rsidRDefault="002753BB" w:rsidP="00E8299B">
            <w:pPr>
              <w:rPr>
                <w:sz w:val="18"/>
                <w:szCs w:val="18"/>
              </w:rPr>
            </w:pPr>
            <w:r w:rsidRPr="00FF45B3" w:rsidDel="001461E3">
              <w:rPr>
                <w:sz w:val="18"/>
                <w:szCs w:val="18"/>
              </w:rPr>
              <w:t xml:space="preserve">Persuasion knowledge → Purchase </w:t>
            </w:r>
            <w:r w:rsidRPr="00FF45B3">
              <w:rPr>
                <w:sz w:val="18"/>
                <w:szCs w:val="18"/>
              </w:rPr>
              <w:t>behavior</w:t>
            </w:r>
          </w:p>
        </w:tc>
        <w:tc>
          <w:tcPr>
            <w:tcW w:w="299" w:type="pct"/>
            <w:shd w:val="clear" w:color="auto" w:fill="auto"/>
          </w:tcPr>
          <w:p w14:paraId="3884635A" w14:textId="77777777" w:rsidR="002753BB" w:rsidRPr="00FF45B3" w:rsidDel="001461E3" w:rsidRDefault="002753BB" w:rsidP="00E8299B">
            <w:pPr>
              <w:jc w:val="center"/>
              <w:rPr>
                <w:sz w:val="18"/>
                <w:szCs w:val="18"/>
              </w:rPr>
            </w:pPr>
            <w:r w:rsidRPr="00FF45B3" w:rsidDel="001461E3">
              <w:rPr>
                <w:sz w:val="18"/>
                <w:szCs w:val="18"/>
              </w:rPr>
              <w:t>—</w:t>
            </w:r>
          </w:p>
        </w:tc>
        <w:tc>
          <w:tcPr>
            <w:tcW w:w="379" w:type="pct"/>
            <w:shd w:val="clear" w:color="auto" w:fill="auto"/>
          </w:tcPr>
          <w:p w14:paraId="49E43CAD" w14:textId="77777777" w:rsidR="002753BB" w:rsidRPr="00FF45B3" w:rsidRDefault="002753BB" w:rsidP="00E8299B">
            <w:pPr>
              <w:jc w:val="center"/>
              <w:rPr>
                <w:sz w:val="18"/>
                <w:szCs w:val="18"/>
              </w:rPr>
            </w:pPr>
            <w:r w:rsidRPr="00FF45B3" w:rsidDel="001461E3">
              <w:rPr>
                <w:sz w:val="18"/>
                <w:szCs w:val="18"/>
              </w:rPr>
              <w:t>—</w:t>
            </w:r>
          </w:p>
        </w:tc>
        <w:tc>
          <w:tcPr>
            <w:tcW w:w="338" w:type="pct"/>
            <w:shd w:val="clear" w:color="auto" w:fill="auto"/>
          </w:tcPr>
          <w:p w14:paraId="53F88F8A"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01A7810C"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120E49A8" w14:textId="77777777" w:rsidR="002753BB" w:rsidRPr="00FF45B3" w:rsidDel="001461E3" w:rsidRDefault="002753BB" w:rsidP="00E8299B">
            <w:pPr>
              <w:jc w:val="center"/>
              <w:rPr>
                <w:sz w:val="18"/>
                <w:szCs w:val="18"/>
              </w:rPr>
            </w:pPr>
            <w:r w:rsidRPr="00FF45B3" w:rsidDel="001461E3">
              <w:rPr>
                <w:sz w:val="18"/>
                <w:szCs w:val="18"/>
              </w:rPr>
              <w:t>—</w:t>
            </w:r>
          </w:p>
        </w:tc>
        <w:tc>
          <w:tcPr>
            <w:tcW w:w="351" w:type="pct"/>
            <w:shd w:val="clear" w:color="auto" w:fill="auto"/>
          </w:tcPr>
          <w:p w14:paraId="492C7086" w14:textId="77777777" w:rsidR="002753BB" w:rsidRPr="00FF45B3" w:rsidRDefault="002753BB" w:rsidP="00E8299B">
            <w:pPr>
              <w:jc w:val="center"/>
              <w:rPr>
                <w:sz w:val="18"/>
                <w:szCs w:val="18"/>
              </w:rPr>
            </w:pPr>
            <w:r w:rsidRPr="00FF45B3" w:rsidDel="001461E3">
              <w:rPr>
                <w:sz w:val="18"/>
                <w:szCs w:val="18"/>
              </w:rPr>
              <w:t>—</w:t>
            </w:r>
          </w:p>
        </w:tc>
        <w:tc>
          <w:tcPr>
            <w:tcW w:w="325" w:type="pct"/>
            <w:shd w:val="clear" w:color="auto" w:fill="auto"/>
          </w:tcPr>
          <w:p w14:paraId="48E59664"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2AC7440F"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3163C38F" w14:textId="77777777" w:rsidTr="00E8299B">
        <w:trPr>
          <w:trHeight w:val="62"/>
        </w:trPr>
        <w:tc>
          <w:tcPr>
            <w:tcW w:w="2294" w:type="pct"/>
            <w:shd w:val="clear" w:color="auto" w:fill="auto"/>
          </w:tcPr>
          <w:p w14:paraId="1B6B7325" w14:textId="77777777" w:rsidR="002753BB" w:rsidRPr="00FF45B3" w:rsidDel="001461E3" w:rsidRDefault="002753BB" w:rsidP="00E8299B">
            <w:pPr>
              <w:rPr>
                <w:sz w:val="18"/>
                <w:szCs w:val="18"/>
              </w:rPr>
            </w:pPr>
            <w:r w:rsidRPr="00FF45B3" w:rsidDel="001461E3">
              <w:rPr>
                <w:sz w:val="18"/>
                <w:szCs w:val="18"/>
              </w:rPr>
              <w:t xml:space="preserve">Persuasion knowledge → </w:t>
            </w:r>
            <w:r w:rsidRPr="00FF45B3">
              <w:rPr>
                <w:sz w:val="18"/>
                <w:szCs w:val="18"/>
              </w:rPr>
              <w:t>Sales performance</w:t>
            </w:r>
          </w:p>
        </w:tc>
        <w:tc>
          <w:tcPr>
            <w:tcW w:w="299" w:type="pct"/>
            <w:shd w:val="clear" w:color="auto" w:fill="auto"/>
          </w:tcPr>
          <w:p w14:paraId="042D1CD9" w14:textId="77777777" w:rsidR="002753BB" w:rsidRPr="00FF45B3" w:rsidDel="001461E3" w:rsidRDefault="002753BB" w:rsidP="00E8299B">
            <w:pPr>
              <w:jc w:val="center"/>
              <w:rPr>
                <w:sz w:val="18"/>
                <w:szCs w:val="18"/>
              </w:rPr>
            </w:pPr>
            <w:r w:rsidRPr="00FF45B3" w:rsidDel="001461E3">
              <w:rPr>
                <w:sz w:val="18"/>
                <w:szCs w:val="18"/>
              </w:rPr>
              <w:t>—</w:t>
            </w:r>
          </w:p>
        </w:tc>
        <w:tc>
          <w:tcPr>
            <w:tcW w:w="379" w:type="pct"/>
            <w:shd w:val="clear" w:color="auto" w:fill="auto"/>
          </w:tcPr>
          <w:p w14:paraId="51B87278" w14:textId="77777777" w:rsidR="002753BB" w:rsidRPr="00FF45B3" w:rsidRDefault="002753BB" w:rsidP="00E8299B">
            <w:pPr>
              <w:jc w:val="center"/>
              <w:rPr>
                <w:sz w:val="18"/>
                <w:szCs w:val="18"/>
              </w:rPr>
            </w:pPr>
            <w:r w:rsidRPr="00FF45B3" w:rsidDel="001461E3">
              <w:rPr>
                <w:sz w:val="18"/>
                <w:szCs w:val="18"/>
              </w:rPr>
              <w:t>—</w:t>
            </w:r>
          </w:p>
        </w:tc>
        <w:tc>
          <w:tcPr>
            <w:tcW w:w="338" w:type="pct"/>
            <w:shd w:val="clear" w:color="auto" w:fill="auto"/>
          </w:tcPr>
          <w:p w14:paraId="2C0C43EE"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6D96CF3C"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4D991F77" w14:textId="77777777" w:rsidR="002753BB" w:rsidRPr="00FF45B3" w:rsidDel="001461E3" w:rsidRDefault="002753BB" w:rsidP="00E8299B">
            <w:pPr>
              <w:jc w:val="center"/>
              <w:rPr>
                <w:sz w:val="18"/>
                <w:szCs w:val="18"/>
              </w:rPr>
            </w:pPr>
            <w:r w:rsidRPr="00FF45B3" w:rsidDel="001461E3">
              <w:rPr>
                <w:sz w:val="18"/>
                <w:szCs w:val="18"/>
              </w:rPr>
              <w:t>—</w:t>
            </w:r>
          </w:p>
        </w:tc>
        <w:tc>
          <w:tcPr>
            <w:tcW w:w="351" w:type="pct"/>
            <w:shd w:val="clear" w:color="auto" w:fill="auto"/>
          </w:tcPr>
          <w:p w14:paraId="0658FD03" w14:textId="77777777" w:rsidR="002753BB" w:rsidRPr="00FF45B3" w:rsidRDefault="002753BB" w:rsidP="00E8299B">
            <w:pPr>
              <w:jc w:val="center"/>
              <w:rPr>
                <w:sz w:val="18"/>
                <w:szCs w:val="18"/>
              </w:rPr>
            </w:pPr>
            <w:r w:rsidRPr="00FF45B3" w:rsidDel="001461E3">
              <w:rPr>
                <w:sz w:val="18"/>
                <w:szCs w:val="18"/>
              </w:rPr>
              <w:t>—</w:t>
            </w:r>
          </w:p>
        </w:tc>
        <w:tc>
          <w:tcPr>
            <w:tcW w:w="325" w:type="pct"/>
            <w:shd w:val="clear" w:color="auto" w:fill="auto"/>
          </w:tcPr>
          <w:p w14:paraId="1EEF1B55"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55F84B0B"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36795A27" w14:textId="77777777" w:rsidTr="00E8299B">
        <w:trPr>
          <w:trHeight w:val="62"/>
        </w:trPr>
        <w:tc>
          <w:tcPr>
            <w:tcW w:w="2294" w:type="pct"/>
            <w:shd w:val="clear" w:color="auto" w:fill="auto"/>
          </w:tcPr>
          <w:p w14:paraId="5B520144" w14:textId="77777777" w:rsidR="002753BB" w:rsidRPr="00FF45B3" w:rsidDel="001461E3" w:rsidRDefault="002753BB" w:rsidP="00E8299B">
            <w:pPr>
              <w:rPr>
                <w:sz w:val="18"/>
                <w:szCs w:val="18"/>
              </w:rPr>
            </w:pPr>
            <w:r w:rsidRPr="00FF45B3" w:rsidDel="001461E3">
              <w:rPr>
                <w:sz w:val="18"/>
                <w:szCs w:val="18"/>
              </w:rPr>
              <w:t>Source credibility → Attitude</w:t>
            </w:r>
          </w:p>
        </w:tc>
        <w:tc>
          <w:tcPr>
            <w:tcW w:w="299" w:type="pct"/>
            <w:shd w:val="clear" w:color="auto" w:fill="auto"/>
          </w:tcPr>
          <w:p w14:paraId="74077002" w14:textId="77777777" w:rsidR="002753BB" w:rsidRPr="00FF45B3" w:rsidDel="001461E3" w:rsidRDefault="002753BB" w:rsidP="00E8299B">
            <w:pPr>
              <w:jc w:val="center"/>
              <w:rPr>
                <w:sz w:val="18"/>
                <w:szCs w:val="18"/>
              </w:rPr>
            </w:pPr>
            <w:r w:rsidRPr="00FF45B3">
              <w:rPr>
                <w:sz w:val="18"/>
                <w:szCs w:val="18"/>
              </w:rPr>
              <w:t>88</w:t>
            </w:r>
          </w:p>
        </w:tc>
        <w:tc>
          <w:tcPr>
            <w:tcW w:w="379" w:type="pct"/>
            <w:shd w:val="clear" w:color="auto" w:fill="auto"/>
          </w:tcPr>
          <w:p w14:paraId="5C60E28D" w14:textId="77777777" w:rsidR="002753BB" w:rsidRPr="00FF45B3" w:rsidDel="001461E3" w:rsidRDefault="002753BB" w:rsidP="00E8299B">
            <w:pPr>
              <w:jc w:val="center"/>
              <w:rPr>
                <w:sz w:val="18"/>
                <w:szCs w:val="18"/>
              </w:rPr>
            </w:pPr>
            <w:r w:rsidRPr="00FF45B3">
              <w:rPr>
                <w:sz w:val="18"/>
                <w:szCs w:val="18"/>
              </w:rPr>
              <w:t>29441</w:t>
            </w:r>
          </w:p>
        </w:tc>
        <w:tc>
          <w:tcPr>
            <w:tcW w:w="338" w:type="pct"/>
            <w:shd w:val="clear" w:color="auto" w:fill="auto"/>
          </w:tcPr>
          <w:p w14:paraId="0BE035BC"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5</w:t>
            </w:r>
            <w:r w:rsidRPr="00FF45B3" w:rsidDel="001461E3">
              <w:rPr>
                <w:sz w:val="18"/>
                <w:szCs w:val="18"/>
              </w:rPr>
              <w:t>**</w:t>
            </w:r>
          </w:p>
        </w:tc>
        <w:tc>
          <w:tcPr>
            <w:tcW w:w="338" w:type="pct"/>
            <w:shd w:val="clear" w:color="auto" w:fill="auto"/>
          </w:tcPr>
          <w:p w14:paraId="337A2019"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0</w:t>
            </w:r>
          </w:p>
        </w:tc>
        <w:tc>
          <w:tcPr>
            <w:tcW w:w="338" w:type="pct"/>
            <w:shd w:val="clear" w:color="auto" w:fill="auto"/>
          </w:tcPr>
          <w:p w14:paraId="6F2E3EC3"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59</w:t>
            </w:r>
          </w:p>
        </w:tc>
        <w:tc>
          <w:tcPr>
            <w:tcW w:w="351" w:type="pct"/>
            <w:shd w:val="clear" w:color="auto" w:fill="auto"/>
          </w:tcPr>
          <w:p w14:paraId="5C2ABD51" w14:textId="77777777" w:rsidR="002753BB" w:rsidRPr="00FF45B3" w:rsidDel="001461E3" w:rsidRDefault="002753BB" w:rsidP="00E8299B">
            <w:pPr>
              <w:jc w:val="center"/>
              <w:rPr>
                <w:sz w:val="18"/>
                <w:szCs w:val="18"/>
              </w:rPr>
            </w:pPr>
            <w:r w:rsidRPr="00FF45B3" w:rsidDel="001461E3">
              <w:rPr>
                <w:sz w:val="18"/>
                <w:szCs w:val="18"/>
              </w:rPr>
              <w:t>2</w:t>
            </w:r>
            <w:r w:rsidRPr="00FF45B3">
              <w:rPr>
                <w:sz w:val="18"/>
                <w:szCs w:val="18"/>
              </w:rPr>
              <w:t>769</w:t>
            </w:r>
            <w:r w:rsidRPr="00FF45B3" w:rsidDel="001461E3">
              <w:rPr>
                <w:sz w:val="18"/>
                <w:szCs w:val="18"/>
              </w:rPr>
              <w:t>**</w:t>
            </w:r>
          </w:p>
        </w:tc>
        <w:tc>
          <w:tcPr>
            <w:tcW w:w="325" w:type="pct"/>
            <w:shd w:val="clear" w:color="auto" w:fill="auto"/>
          </w:tcPr>
          <w:p w14:paraId="6EADBDA4" w14:textId="77777777" w:rsidR="002753BB" w:rsidRPr="00FF45B3" w:rsidDel="001461E3" w:rsidRDefault="002753BB" w:rsidP="00E8299B">
            <w:pPr>
              <w:jc w:val="center"/>
              <w:rPr>
                <w:sz w:val="18"/>
                <w:szCs w:val="18"/>
              </w:rPr>
            </w:pPr>
            <w:r w:rsidRPr="00FF45B3" w:rsidDel="001461E3">
              <w:rPr>
                <w:sz w:val="18"/>
                <w:szCs w:val="18"/>
              </w:rPr>
              <w:t>97</w:t>
            </w:r>
          </w:p>
        </w:tc>
        <w:tc>
          <w:tcPr>
            <w:tcW w:w="338" w:type="pct"/>
            <w:shd w:val="clear" w:color="auto" w:fill="auto"/>
          </w:tcPr>
          <w:p w14:paraId="1A512807" w14:textId="77777777" w:rsidR="002753BB" w:rsidRPr="00FF45B3" w:rsidDel="001461E3" w:rsidRDefault="002753BB" w:rsidP="00E8299B">
            <w:pPr>
              <w:jc w:val="center"/>
              <w:rPr>
                <w:sz w:val="18"/>
                <w:szCs w:val="18"/>
              </w:rPr>
            </w:pPr>
            <w:r w:rsidRPr="00FF45B3">
              <w:rPr>
                <w:sz w:val="18"/>
                <w:szCs w:val="18"/>
              </w:rPr>
              <w:t>341558</w:t>
            </w:r>
          </w:p>
        </w:tc>
      </w:tr>
      <w:tr w:rsidR="002753BB" w:rsidRPr="00FF45B3" w:rsidDel="001461E3" w14:paraId="3840B760" w14:textId="77777777" w:rsidTr="00E8299B">
        <w:trPr>
          <w:trHeight w:val="62"/>
        </w:trPr>
        <w:tc>
          <w:tcPr>
            <w:tcW w:w="2294" w:type="pct"/>
            <w:shd w:val="clear" w:color="auto" w:fill="auto"/>
          </w:tcPr>
          <w:p w14:paraId="68845A30" w14:textId="77777777" w:rsidR="002753BB" w:rsidRPr="00FF45B3" w:rsidDel="001461E3" w:rsidRDefault="002753BB" w:rsidP="00E8299B">
            <w:pPr>
              <w:rPr>
                <w:sz w:val="18"/>
                <w:szCs w:val="18"/>
              </w:rPr>
            </w:pPr>
            <w:r w:rsidRPr="00FF45B3" w:rsidDel="001461E3">
              <w:rPr>
                <w:sz w:val="18"/>
                <w:szCs w:val="18"/>
              </w:rPr>
              <w:t>Source credibility → Behavioral engagement</w:t>
            </w:r>
          </w:p>
        </w:tc>
        <w:tc>
          <w:tcPr>
            <w:tcW w:w="299" w:type="pct"/>
            <w:shd w:val="clear" w:color="auto" w:fill="auto"/>
          </w:tcPr>
          <w:p w14:paraId="3884E357" w14:textId="77777777" w:rsidR="002753BB" w:rsidRPr="00FF45B3" w:rsidDel="001461E3" w:rsidRDefault="002753BB" w:rsidP="00E8299B">
            <w:pPr>
              <w:jc w:val="center"/>
              <w:rPr>
                <w:sz w:val="18"/>
                <w:szCs w:val="18"/>
              </w:rPr>
            </w:pPr>
            <w:r w:rsidRPr="00FF45B3">
              <w:rPr>
                <w:sz w:val="18"/>
                <w:szCs w:val="18"/>
              </w:rPr>
              <w:t>60</w:t>
            </w:r>
          </w:p>
        </w:tc>
        <w:tc>
          <w:tcPr>
            <w:tcW w:w="379" w:type="pct"/>
            <w:shd w:val="clear" w:color="auto" w:fill="auto"/>
          </w:tcPr>
          <w:p w14:paraId="5D125CC4" w14:textId="77777777" w:rsidR="002753BB" w:rsidRPr="00FF45B3" w:rsidDel="001461E3" w:rsidRDefault="002753BB" w:rsidP="00E8299B">
            <w:pPr>
              <w:jc w:val="center"/>
              <w:rPr>
                <w:sz w:val="18"/>
                <w:szCs w:val="18"/>
              </w:rPr>
            </w:pPr>
            <w:r w:rsidRPr="00FF45B3">
              <w:rPr>
                <w:sz w:val="18"/>
                <w:szCs w:val="18"/>
              </w:rPr>
              <w:t>25771</w:t>
            </w:r>
          </w:p>
        </w:tc>
        <w:tc>
          <w:tcPr>
            <w:tcW w:w="338" w:type="pct"/>
            <w:shd w:val="clear" w:color="auto" w:fill="auto"/>
          </w:tcPr>
          <w:p w14:paraId="247DB514"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6</w:t>
            </w:r>
            <w:r w:rsidRPr="00FF45B3" w:rsidDel="001461E3">
              <w:rPr>
                <w:sz w:val="18"/>
                <w:szCs w:val="18"/>
              </w:rPr>
              <w:t>**</w:t>
            </w:r>
          </w:p>
        </w:tc>
        <w:tc>
          <w:tcPr>
            <w:tcW w:w="338" w:type="pct"/>
            <w:shd w:val="clear" w:color="auto" w:fill="auto"/>
          </w:tcPr>
          <w:p w14:paraId="05988CFF"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0</w:t>
            </w:r>
          </w:p>
        </w:tc>
        <w:tc>
          <w:tcPr>
            <w:tcW w:w="338" w:type="pct"/>
            <w:shd w:val="clear" w:color="auto" w:fill="auto"/>
          </w:tcPr>
          <w:p w14:paraId="4865C61D"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2</w:t>
            </w:r>
          </w:p>
        </w:tc>
        <w:tc>
          <w:tcPr>
            <w:tcW w:w="351" w:type="pct"/>
            <w:shd w:val="clear" w:color="auto" w:fill="auto"/>
          </w:tcPr>
          <w:p w14:paraId="036E1836" w14:textId="77777777" w:rsidR="002753BB" w:rsidRPr="00FF45B3" w:rsidDel="001461E3" w:rsidRDefault="002753BB" w:rsidP="00E8299B">
            <w:pPr>
              <w:jc w:val="center"/>
              <w:rPr>
                <w:sz w:val="18"/>
                <w:szCs w:val="18"/>
              </w:rPr>
            </w:pPr>
            <w:r w:rsidRPr="00FF45B3">
              <w:rPr>
                <w:sz w:val="18"/>
                <w:szCs w:val="18"/>
              </w:rPr>
              <w:t>2615</w:t>
            </w:r>
            <w:r w:rsidRPr="00FF45B3" w:rsidDel="001461E3">
              <w:rPr>
                <w:sz w:val="18"/>
                <w:szCs w:val="18"/>
              </w:rPr>
              <w:t>**</w:t>
            </w:r>
          </w:p>
        </w:tc>
        <w:tc>
          <w:tcPr>
            <w:tcW w:w="325" w:type="pct"/>
            <w:shd w:val="clear" w:color="auto" w:fill="auto"/>
          </w:tcPr>
          <w:p w14:paraId="31A382A5"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7</w:t>
            </w:r>
          </w:p>
        </w:tc>
        <w:tc>
          <w:tcPr>
            <w:tcW w:w="338" w:type="pct"/>
            <w:shd w:val="clear" w:color="auto" w:fill="auto"/>
          </w:tcPr>
          <w:p w14:paraId="68D7C22A" w14:textId="77777777" w:rsidR="002753BB" w:rsidRPr="00FF45B3" w:rsidDel="001461E3" w:rsidRDefault="002753BB" w:rsidP="00E8299B">
            <w:pPr>
              <w:jc w:val="center"/>
              <w:rPr>
                <w:sz w:val="18"/>
                <w:szCs w:val="18"/>
              </w:rPr>
            </w:pPr>
            <w:r w:rsidRPr="00FF45B3">
              <w:rPr>
                <w:sz w:val="18"/>
                <w:szCs w:val="18"/>
              </w:rPr>
              <w:t>123114</w:t>
            </w:r>
          </w:p>
        </w:tc>
      </w:tr>
      <w:tr w:rsidR="002753BB" w:rsidRPr="00FF45B3" w:rsidDel="001461E3" w14:paraId="3900CCF4" w14:textId="77777777" w:rsidTr="00E8299B">
        <w:trPr>
          <w:trHeight w:val="62"/>
        </w:trPr>
        <w:tc>
          <w:tcPr>
            <w:tcW w:w="2294" w:type="pct"/>
            <w:shd w:val="clear" w:color="auto" w:fill="auto"/>
          </w:tcPr>
          <w:p w14:paraId="25C7A9DB" w14:textId="77777777" w:rsidR="002753BB" w:rsidRPr="00FF45B3" w:rsidDel="001461E3" w:rsidRDefault="002753BB" w:rsidP="00E8299B">
            <w:pPr>
              <w:rPr>
                <w:sz w:val="18"/>
                <w:szCs w:val="18"/>
              </w:rPr>
            </w:pPr>
            <w:r w:rsidRPr="00FF45B3" w:rsidDel="001461E3">
              <w:rPr>
                <w:sz w:val="18"/>
                <w:szCs w:val="18"/>
              </w:rPr>
              <w:t>Source credibility → Purchase intention</w:t>
            </w:r>
          </w:p>
        </w:tc>
        <w:tc>
          <w:tcPr>
            <w:tcW w:w="299" w:type="pct"/>
            <w:shd w:val="clear" w:color="auto" w:fill="auto"/>
          </w:tcPr>
          <w:p w14:paraId="77CBF113" w14:textId="77777777" w:rsidR="002753BB" w:rsidRPr="00FF45B3" w:rsidDel="001461E3" w:rsidRDefault="002753BB" w:rsidP="00E8299B">
            <w:pPr>
              <w:jc w:val="center"/>
              <w:rPr>
                <w:sz w:val="18"/>
                <w:szCs w:val="18"/>
              </w:rPr>
            </w:pPr>
            <w:r w:rsidRPr="00FF45B3">
              <w:rPr>
                <w:sz w:val="18"/>
                <w:szCs w:val="18"/>
              </w:rPr>
              <w:t>82</w:t>
            </w:r>
          </w:p>
        </w:tc>
        <w:tc>
          <w:tcPr>
            <w:tcW w:w="379" w:type="pct"/>
            <w:shd w:val="clear" w:color="auto" w:fill="auto"/>
          </w:tcPr>
          <w:p w14:paraId="65EC60C8" w14:textId="77777777" w:rsidR="002753BB" w:rsidRPr="00FF45B3" w:rsidDel="001461E3" w:rsidRDefault="002753BB" w:rsidP="00E8299B">
            <w:pPr>
              <w:jc w:val="center"/>
              <w:rPr>
                <w:sz w:val="18"/>
                <w:szCs w:val="18"/>
              </w:rPr>
            </w:pPr>
            <w:r w:rsidRPr="00FF45B3">
              <w:rPr>
                <w:sz w:val="18"/>
                <w:szCs w:val="18"/>
              </w:rPr>
              <w:t>37890</w:t>
            </w:r>
          </w:p>
        </w:tc>
        <w:tc>
          <w:tcPr>
            <w:tcW w:w="338" w:type="pct"/>
            <w:shd w:val="clear" w:color="auto" w:fill="auto"/>
          </w:tcPr>
          <w:p w14:paraId="3849D4AA" w14:textId="77777777" w:rsidR="002753BB" w:rsidRPr="00FF45B3" w:rsidDel="001461E3" w:rsidRDefault="002753BB" w:rsidP="00E8299B">
            <w:pPr>
              <w:jc w:val="center"/>
              <w:rPr>
                <w:sz w:val="18"/>
                <w:szCs w:val="18"/>
              </w:rPr>
            </w:pPr>
            <w:r w:rsidRPr="00FF45B3" w:rsidDel="001461E3">
              <w:rPr>
                <w:sz w:val="18"/>
                <w:szCs w:val="18"/>
              </w:rPr>
              <w:t>.</w:t>
            </w:r>
            <w:r w:rsidRPr="00FF45B3">
              <w:rPr>
                <w:sz w:val="18"/>
                <w:szCs w:val="18"/>
              </w:rPr>
              <w:t>48</w:t>
            </w:r>
            <w:r w:rsidRPr="00FF45B3" w:rsidDel="001461E3">
              <w:rPr>
                <w:sz w:val="18"/>
                <w:szCs w:val="18"/>
              </w:rPr>
              <w:t>**</w:t>
            </w:r>
          </w:p>
        </w:tc>
        <w:tc>
          <w:tcPr>
            <w:tcW w:w="338" w:type="pct"/>
            <w:shd w:val="clear" w:color="auto" w:fill="auto"/>
          </w:tcPr>
          <w:p w14:paraId="037048D7"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4</w:t>
            </w:r>
          </w:p>
        </w:tc>
        <w:tc>
          <w:tcPr>
            <w:tcW w:w="338" w:type="pct"/>
            <w:shd w:val="clear" w:color="auto" w:fill="auto"/>
          </w:tcPr>
          <w:p w14:paraId="05A713BC"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2</w:t>
            </w:r>
          </w:p>
        </w:tc>
        <w:tc>
          <w:tcPr>
            <w:tcW w:w="351" w:type="pct"/>
            <w:shd w:val="clear" w:color="auto" w:fill="auto"/>
          </w:tcPr>
          <w:p w14:paraId="75ACCC8A" w14:textId="77777777" w:rsidR="002753BB" w:rsidRPr="00FF45B3" w:rsidDel="001461E3" w:rsidRDefault="002753BB" w:rsidP="00E8299B">
            <w:pPr>
              <w:jc w:val="center"/>
              <w:rPr>
                <w:sz w:val="18"/>
                <w:szCs w:val="18"/>
              </w:rPr>
            </w:pPr>
            <w:r w:rsidRPr="00FF45B3">
              <w:rPr>
                <w:sz w:val="18"/>
                <w:szCs w:val="18"/>
              </w:rPr>
              <w:t>1837</w:t>
            </w:r>
            <w:r w:rsidRPr="00FF45B3" w:rsidDel="001461E3">
              <w:rPr>
                <w:sz w:val="18"/>
                <w:szCs w:val="18"/>
              </w:rPr>
              <w:t>**</w:t>
            </w:r>
          </w:p>
        </w:tc>
        <w:tc>
          <w:tcPr>
            <w:tcW w:w="325" w:type="pct"/>
            <w:shd w:val="clear" w:color="auto" w:fill="auto"/>
          </w:tcPr>
          <w:p w14:paraId="012FC1A6" w14:textId="77777777" w:rsidR="002753BB" w:rsidRPr="00FF45B3" w:rsidDel="001461E3" w:rsidRDefault="002753BB" w:rsidP="00E8299B">
            <w:pPr>
              <w:jc w:val="center"/>
              <w:rPr>
                <w:sz w:val="18"/>
                <w:szCs w:val="18"/>
              </w:rPr>
            </w:pPr>
            <w:r w:rsidRPr="00FF45B3" w:rsidDel="001461E3">
              <w:rPr>
                <w:sz w:val="18"/>
                <w:szCs w:val="18"/>
              </w:rPr>
              <w:t>9</w:t>
            </w:r>
            <w:r w:rsidRPr="00FF45B3">
              <w:rPr>
                <w:sz w:val="18"/>
                <w:szCs w:val="18"/>
              </w:rPr>
              <w:t>5</w:t>
            </w:r>
          </w:p>
        </w:tc>
        <w:tc>
          <w:tcPr>
            <w:tcW w:w="338" w:type="pct"/>
            <w:shd w:val="clear" w:color="auto" w:fill="auto"/>
          </w:tcPr>
          <w:p w14:paraId="2024A5FE" w14:textId="77777777" w:rsidR="002753BB" w:rsidRPr="00FF45B3" w:rsidDel="001461E3" w:rsidRDefault="002753BB" w:rsidP="00E8299B">
            <w:pPr>
              <w:jc w:val="center"/>
              <w:rPr>
                <w:sz w:val="18"/>
                <w:szCs w:val="18"/>
              </w:rPr>
            </w:pPr>
            <w:r w:rsidRPr="00FF45B3">
              <w:rPr>
                <w:sz w:val="18"/>
                <w:szCs w:val="18"/>
              </w:rPr>
              <w:t>233704</w:t>
            </w:r>
          </w:p>
        </w:tc>
      </w:tr>
      <w:tr w:rsidR="002753BB" w:rsidRPr="00FF45B3" w:rsidDel="001461E3" w14:paraId="2C08F256" w14:textId="77777777" w:rsidTr="00E8299B">
        <w:trPr>
          <w:trHeight w:val="62"/>
        </w:trPr>
        <w:tc>
          <w:tcPr>
            <w:tcW w:w="2294" w:type="pct"/>
            <w:shd w:val="clear" w:color="auto" w:fill="auto"/>
          </w:tcPr>
          <w:p w14:paraId="6EC37D26" w14:textId="77777777" w:rsidR="002753BB" w:rsidRPr="00FF45B3" w:rsidDel="001461E3" w:rsidRDefault="002753BB" w:rsidP="00E8299B">
            <w:pPr>
              <w:rPr>
                <w:sz w:val="18"/>
                <w:szCs w:val="18"/>
              </w:rPr>
            </w:pPr>
            <w:r w:rsidRPr="00FF45B3" w:rsidDel="001461E3">
              <w:rPr>
                <w:sz w:val="18"/>
                <w:szCs w:val="18"/>
              </w:rPr>
              <w:t xml:space="preserve">Source credibility → Purchase </w:t>
            </w:r>
            <w:r w:rsidRPr="00FF45B3">
              <w:rPr>
                <w:sz w:val="18"/>
                <w:szCs w:val="18"/>
              </w:rPr>
              <w:t>behavior</w:t>
            </w:r>
          </w:p>
        </w:tc>
        <w:tc>
          <w:tcPr>
            <w:tcW w:w="299" w:type="pct"/>
            <w:shd w:val="clear" w:color="auto" w:fill="auto"/>
          </w:tcPr>
          <w:p w14:paraId="5CA50E7E" w14:textId="77777777" w:rsidR="002753BB" w:rsidRPr="00FF45B3" w:rsidDel="001461E3" w:rsidRDefault="002753BB" w:rsidP="00E8299B">
            <w:pPr>
              <w:jc w:val="center"/>
              <w:rPr>
                <w:sz w:val="18"/>
                <w:szCs w:val="18"/>
              </w:rPr>
            </w:pPr>
            <w:r w:rsidRPr="00FF45B3">
              <w:rPr>
                <w:sz w:val="18"/>
                <w:szCs w:val="18"/>
              </w:rPr>
              <w:t>21</w:t>
            </w:r>
          </w:p>
        </w:tc>
        <w:tc>
          <w:tcPr>
            <w:tcW w:w="379" w:type="pct"/>
            <w:shd w:val="clear" w:color="auto" w:fill="auto"/>
          </w:tcPr>
          <w:p w14:paraId="4329E2FF" w14:textId="77777777" w:rsidR="002753BB" w:rsidRPr="00FF45B3" w:rsidDel="001461E3" w:rsidRDefault="002753BB" w:rsidP="00E8299B">
            <w:pPr>
              <w:jc w:val="center"/>
              <w:rPr>
                <w:sz w:val="18"/>
                <w:szCs w:val="18"/>
              </w:rPr>
            </w:pPr>
            <w:r w:rsidRPr="00FF45B3">
              <w:rPr>
                <w:sz w:val="18"/>
                <w:szCs w:val="18"/>
              </w:rPr>
              <w:t>8162</w:t>
            </w:r>
          </w:p>
        </w:tc>
        <w:tc>
          <w:tcPr>
            <w:tcW w:w="338" w:type="pct"/>
            <w:shd w:val="clear" w:color="auto" w:fill="auto"/>
          </w:tcPr>
          <w:p w14:paraId="38F627B4" w14:textId="77777777" w:rsidR="002753BB" w:rsidRPr="00FF45B3" w:rsidDel="001461E3" w:rsidRDefault="002753BB" w:rsidP="00E8299B">
            <w:pPr>
              <w:jc w:val="center"/>
              <w:rPr>
                <w:sz w:val="18"/>
                <w:szCs w:val="18"/>
              </w:rPr>
            </w:pPr>
            <w:r w:rsidRPr="00FF45B3">
              <w:rPr>
                <w:sz w:val="18"/>
                <w:szCs w:val="18"/>
              </w:rPr>
              <w:t>.49**</w:t>
            </w:r>
          </w:p>
        </w:tc>
        <w:tc>
          <w:tcPr>
            <w:tcW w:w="338" w:type="pct"/>
            <w:shd w:val="clear" w:color="auto" w:fill="auto"/>
          </w:tcPr>
          <w:p w14:paraId="565E00C7" w14:textId="77777777" w:rsidR="002753BB" w:rsidRPr="00FF45B3" w:rsidDel="001461E3" w:rsidRDefault="002753BB" w:rsidP="00E8299B">
            <w:pPr>
              <w:jc w:val="center"/>
              <w:rPr>
                <w:sz w:val="18"/>
                <w:szCs w:val="18"/>
              </w:rPr>
            </w:pPr>
            <w:r w:rsidRPr="00FF45B3">
              <w:rPr>
                <w:sz w:val="18"/>
                <w:szCs w:val="18"/>
              </w:rPr>
              <w:t>.39</w:t>
            </w:r>
          </w:p>
        </w:tc>
        <w:tc>
          <w:tcPr>
            <w:tcW w:w="338" w:type="pct"/>
            <w:shd w:val="clear" w:color="auto" w:fill="auto"/>
          </w:tcPr>
          <w:p w14:paraId="6F50AAB5" w14:textId="77777777" w:rsidR="002753BB" w:rsidRPr="00FF45B3" w:rsidDel="001461E3" w:rsidRDefault="002753BB" w:rsidP="00E8299B">
            <w:pPr>
              <w:jc w:val="center"/>
              <w:rPr>
                <w:sz w:val="18"/>
                <w:szCs w:val="18"/>
              </w:rPr>
            </w:pPr>
            <w:r w:rsidRPr="00FF45B3">
              <w:rPr>
                <w:sz w:val="18"/>
                <w:szCs w:val="18"/>
              </w:rPr>
              <w:t>.58</w:t>
            </w:r>
          </w:p>
        </w:tc>
        <w:tc>
          <w:tcPr>
            <w:tcW w:w="351" w:type="pct"/>
            <w:shd w:val="clear" w:color="auto" w:fill="auto"/>
          </w:tcPr>
          <w:p w14:paraId="04B1C87C" w14:textId="77777777" w:rsidR="002753BB" w:rsidRPr="00FF45B3" w:rsidDel="001461E3" w:rsidRDefault="002753BB" w:rsidP="00E8299B">
            <w:pPr>
              <w:jc w:val="center"/>
              <w:rPr>
                <w:sz w:val="18"/>
                <w:szCs w:val="18"/>
              </w:rPr>
            </w:pPr>
            <w:r w:rsidRPr="00FF45B3">
              <w:rPr>
                <w:sz w:val="18"/>
                <w:szCs w:val="18"/>
              </w:rPr>
              <w:t>720**</w:t>
            </w:r>
          </w:p>
        </w:tc>
        <w:tc>
          <w:tcPr>
            <w:tcW w:w="325" w:type="pct"/>
            <w:shd w:val="clear" w:color="auto" w:fill="auto"/>
          </w:tcPr>
          <w:p w14:paraId="3364F1B9" w14:textId="77777777" w:rsidR="002753BB" w:rsidRPr="00FF45B3" w:rsidDel="001461E3" w:rsidRDefault="002753BB" w:rsidP="00E8299B">
            <w:pPr>
              <w:jc w:val="center"/>
              <w:rPr>
                <w:sz w:val="18"/>
                <w:szCs w:val="18"/>
              </w:rPr>
            </w:pPr>
            <w:r w:rsidRPr="00FF45B3">
              <w:rPr>
                <w:sz w:val="18"/>
                <w:szCs w:val="18"/>
              </w:rPr>
              <w:t>97</w:t>
            </w:r>
          </w:p>
        </w:tc>
        <w:tc>
          <w:tcPr>
            <w:tcW w:w="338" w:type="pct"/>
            <w:shd w:val="clear" w:color="auto" w:fill="auto"/>
          </w:tcPr>
          <w:p w14:paraId="429A1448" w14:textId="77777777" w:rsidR="002753BB" w:rsidRPr="00FF45B3" w:rsidDel="001461E3" w:rsidRDefault="002753BB" w:rsidP="00E8299B">
            <w:pPr>
              <w:jc w:val="center"/>
              <w:rPr>
                <w:sz w:val="18"/>
                <w:szCs w:val="18"/>
              </w:rPr>
            </w:pPr>
            <w:r w:rsidRPr="00FF45B3">
              <w:rPr>
                <w:sz w:val="18"/>
                <w:szCs w:val="18"/>
              </w:rPr>
              <w:t>15342</w:t>
            </w:r>
          </w:p>
        </w:tc>
      </w:tr>
      <w:tr w:rsidR="002753BB" w:rsidRPr="00FF45B3" w:rsidDel="001461E3" w14:paraId="11E7FA5A" w14:textId="77777777" w:rsidTr="00E8299B">
        <w:trPr>
          <w:trHeight w:val="62"/>
        </w:trPr>
        <w:tc>
          <w:tcPr>
            <w:tcW w:w="2294" w:type="pct"/>
            <w:shd w:val="clear" w:color="auto" w:fill="auto"/>
          </w:tcPr>
          <w:p w14:paraId="6E45A176" w14:textId="77777777" w:rsidR="002753BB" w:rsidRPr="00FF45B3" w:rsidDel="001461E3" w:rsidRDefault="002753BB" w:rsidP="00E8299B">
            <w:pPr>
              <w:rPr>
                <w:sz w:val="18"/>
                <w:szCs w:val="18"/>
              </w:rPr>
            </w:pPr>
            <w:r w:rsidRPr="00FF45B3" w:rsidDel="001461E3">
              <w:rPr>
                <w:sz w:val="18"/>
                <w:szCs w:val="18"/>
              </w:rPr>
              <w:t xml:space="preserve">Source credibility → </w:t>
            </w:r>
            <w:r w:rsidRPr="00FF45B3">
              <w:rPr>
                <w:sz w:val="18"/>
                <w:szCs w:val="18"/>
              </w:rPr>
              <w:t>Sales performance</w:t>
            </w:r>
          </w:p>
        </w:tc>
        <w:tc>
          <w:tcPr>
            <w:tcW w:w="299" w:type="pct"/>
            <w:shd w:val="clear" w:color="auto" w:fill="auto"/>
          </w:tcPr>
          <w:p w14:paraId="00500C01" w14:textId="77777777" w:rsidR="002753BB" w:rsidRPr="00FF45B3" w:rsidDel="001461E3" w:rsidRDefault="002753BB" w:rsidP="00E8299B">
            <w:pPr>
              <w:jc w:val="center"/>
              <w:rPr>
                <w:sz w:val="18"/>
                <w:szCs w:val="18"/>
              </w:rPr>
            </w:pPr>
            <w:r w:rsidRPr="00FF45B3" w:rsidDel="001461E3">
              <w:rPr>
                <w:sz w:val="20"/>
                <w:szCs w:val="20"/>
              </w:rPr>
              <w:t>1</w:t>
            </w:r>
            <w:r w:rsidRPr="00FF45B3" w:rsidDel="001461E3">
              <w:rPr>
                <w:sz w:val="20"/>
                <w:szCs w:val="20"/>
                <w:vertAlign w:val="superscript"/>
              </w:rPr>
              <w:t>a</w:t>
            </w:r>
          </w:p>
        </w:tc>
        <w:tc>
          <w:tcPr>
            <w:tcW w:w="379" w:type="pct"/>
            <w:shd w:val="clear" w:color="auto" w:fill="auto"/>
          </w:tcPr>
          <w:p w14:paraId="19E937A4" w14:textId="77777777" w:rsidR="002753BB" w:rsidRPr="00FF45B3" w:rsidDel="001461E3" w:rsidRDefault="002753BB" w:rsidP="00E8299B">
            <w:pPr>
              <w:jc w:val="center"/>
              <w:rPr>
                <w:sz w:val="18"/>
                <w:szCs w:val="18"/>
              </w:rPr>
            </w:pPr>
            <w:r w:rsidRPr="00FF45B3">
              <w:rPr>
                <w:sz w:val="18"/>
                <w:szCs w:val="18"/>
              </w:rPr>
              <w:t>417</w:t>
            </w:r>
          </w:p>
        </w:tc>
        <w:tc>
          <w:tcPr>
            <w:tcW w:w="338" w:type="pct"/>
            <w:shd w:val="clear" w:color="auto" w:fill="auto"/>
          </w:tcPr>
          <w:p w14:paraId="230847AD" w14:textId="77777777" w:rsidR="002753BB" w:rsidRPr="00FF45B3" w:rsidDel="001461E3" w:rsidRDefault="002753BB" w:rsidP="00E8299B">
            <w:pPr>
              <w:jc w:val="center"/>
              <w:rPr>
                <w:sz w:val="18"/>
                <w:szCs w:val="18"/>
              </w:rPr>
            </w:pPr>
            <w:r w:rsidRPr="00FF45B3">
              <w:rPr>
                <w:sz w:val="18"/>
                <w:szCs w:val="18"/>
              </w:rPr>
              <w:t>.09</w:t>
            </w:r>
            <w:r w:rsidRPr="00FF45B3">
              <w:rPr>
                <w:sz w:val="18"/>
                <w:szCs w:val="18"/>
                <w:vertAlign w:val="superscript"/>
              </w:rPr>
              <w:t>+</w:t>
            </w:r>
          </w:p>
        </w:tc>
        <w:tc>
          <w:tcPr>
            <w:tcW w:w="338" w:type="pct"/>
            <w:shd w:val="clear" w:color="auto" w:fill="auto"/>
          </w:tcPr>
          <w:p w14:paraId="0FB2896E" w14:textId="77777777" w:rsidR="002753BB" w:rsidRPr="00FF45B3" w:rsidDel="001461E3" w:rsidRDefault="002753BB" w:rsidP="00E8299B">
            <w:pPr>
              <w:jc w:val="center"/>
              <w:rPr>
                <w:sz w:val="18"/>
                <w:szCs w:val="18"/>
              </w:rPr>
            </w:pPr>
            <w:r w:rsidRPr="00FF45B3">
              <w:rPr>
                <w:sz w:val="18"/>
                <w:szCs w:val="18"/>
              </w:rPr>
              <w:t>-.01</w:t>
            </w:r>
          </w:p>
        </w:tc>
        <w:tc>
          <w:tcPr>
            <w:tcW w:w="338" w:type="pct"/>
            <w:shd w:val="clear" w:color="auto" w:fill="auto"/>
          </w:tcPr>
          <w:p w14:paraId="4F4EF4E3" w14:textId="77777777" w:rsidR="002753BB" w:rsidRPr="00FF45B3" w:rsidDel="001461E3" w:rsidRDefault="002753BB" w:rsidP="00E8299B">
            <w:pPr>
              <w:jc w:val="center"/>
              <w:rPr>
                <w:sz w:val="18"/>
                <w:szCs w:val="18"/>
              </w:rPr>
            </w:pPr>
            <w:r w:rsidRPr="00FF45B3">
              <w:rPr>
                <w:sz w:val="18"/>
                <w:szCs w:val="18"/>
              </w:rPr>
              <w:t>.18</w:t>
            </w:r>
          </w:p>
        </w:tc>
        <w:tc>
          <w:tcPr>
            <w:tcW w:w="351" w:type="pct"/>
            <w:shd w:val="clear" w:color="auto" w:fill="auto"/>
          </w:tcPr>
          <w:p w14:paraId="23157D96"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shd w:val="clear" w:color="auto" w:fill="auto"/>
          </w:tcPr>
          <w:p w14:paraId="0A7FA429"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5DC96301"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45BAA56C" w14:textId="77777777" w:rsidTr="00E8299B">
        <w:trPr>
          <w:trHeight w:val="62"/>
        </w:trPr>
        <w:tc>
          <w:tcPr>
            <w:tcW w:w="2294" w:type="pct"/>
            <w:shd w:val="clear" w:color="auto" w:fill="auto"/>
          </w:tcPr>
          <w:p w14:paraId="0B7C1222" w14:textId="77777777" w:rsidR="002753BB" w:rsidRPr="00FF45B3" w:rsidDel="001461E3" w:rsidRDefault="002753BB" w:rsidP="00E8299B">
            <w:pPr>
              <w:rPr>
                <w:sz w:val="18"/>
                <w:szCs w:val="18"/>
              </w:rPr>
            </w:pPr>
            <w:r w:rsidRPr="00FF45B3">
              <w:rPr>
                <w:b/>
                <w:bCs/>
                <w:sz w:val="18"/>
                <w:szCs w:val="18"/>
              </w:rPr>
              <w:t>Non-transactional outcomes</w:t>
            </w:r>
          </w:p>
        </w:tc>
        <w:tc>
          <w:tcPr>
            <w:tcW w:w="299" w:type="pct"/>
            <w:shd w:val="clear" w:color="auto" w:fill="auto"/>
          </w:tcPr>
          <w:p w14:paraId="31D0681C" w14:textId="77777777" w:rsidR="002753BB" w:rsidRPr="00FF45B3" w:rsidRDefault="002753BB" w:rsidP="00E8299B">
            <w:pPr>
              <w:jc w:val="center"/>
              <w:rPr>
                <w:sz w:val="18"/>
                <w:szCs w:val="18"/>
              </w:rPr>
            </w:pPr>
          </w:p>
        </w:tc>
        <w:tc>
          <w:tcPr>
            <w:tcW w:w="379" w:type="pct"/>
            <w:shd w:val="clear" w:color="auto" w:fill="auto"/>
          </w:tcPr>
          <w:p w14:paraId="2336D822" w14:textId="77777777" w:rsidR="002753BB" w:rsidRPr="00FF45B3" w:rsidRDefault="002753BB" w:rsidP="00E8299B">
            <w:pPr>
              <w:jc w:val="center"/>
              <w:rPr>
                <w:sz w:val="18"/>
                <w:szCs w:val="18"/>
              </w:rPr>
            </w:pPr>
          </w:p>
        </w:tc>
        <w:tc>
          <w:tcPr>
            <w:tcW w:w="338" w:type="pct"/>
            <w:shd w:val="clear" w:color="auto" w:fill="auto"/>
          </w:tcPr>
          <w:p w14:paraId="0A0E61A7" w14:textId="77777777" w:rsidR="002753BB" w:rsidRPr="00FF45B3" w:rsidRDefault="002753BB" w:rsidP="00E8299B">
            <w:pPr>
              <w:jc w:val="center"/>
              <w:rPr>
                <w:sz w:val="18"/>
                <w:szCs w:val="18"/>
              </w:rPr>
            </w:pPr>
          </w:p>
        </w:tc>
        <w:tc>
          <w:tcPr>
            <w:tcW w:w="338" w:type="pct"/>
            <w:shd w:val="clear" w:color="auto" w:fill="auto"/>
          </w:tcPr>
          <w:p w14:paraId="64C4FA37" w14:textId="77777777" w:rsidR="002753BB" w:rsidRPr="00FF45B3" w:rsidRDefault="002753BB" w:rsidP="00E8299B">
            <w:pPr>
              <w:jc w:val="center"/>
              <w:rPr>
                <w:sz w:val="18"/>
                <w:szCs w:val="18"/>
              </w:rPr>
            </w:pPr>
          </w:p>
        </w:tc>
        <w:tc>
          <w:tcPr>
            <w:tcW w:w="338" w:type="pct"/>
            <w:shd w:val="clear" w:color="auto" w:fill="auto"/>
          </w:tcPr>
          <w:p w14:paraId="73BFF2CF" w14:textId="77777777" w:rsidR="002753BB" w:rsidRPr="00FF45B3" w:rsidRDefault="002753BB" w:rsidP="00E8299B">
            <w:pPr>
              <w:jc w:val="center"/>
              <w:rPr>
                <w:sz w:val="18"/>
                <w:szCs w:val="18"/>
              </w:rPr>
            </w:pPr>
          </w:p>
        </w:tc>
        <w:tc>
          <w:tcPr>
            <w:tcW w:w="351" w:type="pct"/>
            <w:shd w:val="clear" w:color="auto" w:fill="auto"/>
          </w:tcPr>
          <w:p w14:paraId="25D2DF72" w14:textId="77777777" w:rsidR="002753BB" w:rsidRPr="00FF45B3" w:rsidDel="001461E3" w:rsidRDefault="002753BB" w:rsidP="00E8299B">
            <w:pPr>
              <w:jc w:val="center"/>
              <w:rPr>
                <w:sz w:val="18"/>
                <w:szCs w:val="18"/>
              </w:rPr>
            </w:pPr>
          </w:p>
        </w:tc>
        <w:tc>
          <w:tcPr>
            <w:tcW w:w="325" w:type="pct"/>
            <w:shd w:val="clear" w:color="auto" w:fill="auto"/>
          </w:tcPr>
          <w:p w14:paraId="25D2CFA3" w14:textId="77777777" w:rsidR="002753BB" w:rsidRPr="00FF45B3" w:rsidDel="001461E3" w:rsidRDefault="002753BB" w:rsidP="00E8299B">
            <w:pPr>
              <w:jc w:val="center"/>
              <w:rPr>
                <w:sz w:val="18"/>
                <w:szCs w:val="18"/>
              </w:rPr>
            </w:pPr>
          </w:p>
        </w:tc>
        <w:tc>
          <w:tcPr>
            <w:tcW w:w="338" w:type="pct"/>
            <w:shd w:val="clear" w:color="auto" w:fill="auto"/>
          </w:tcPr>
          <w:p w14:paraId="23747509" w14:textId="77777777" w:rsidR="002753BB" w:rsidRPr="00FF45B3" w:rsidDel="001461E3" w:rsidRDefault="002753BB" w:rsidP="00E8299B">
            <w:pPr>
              <w:jc w:val="center"/>
              <w:rPr>
                <w:sz w:val="18"/>
                <w:szCs w:val="18"/>
              </w:rPr>
            </w:pPr>
          </w:p>
        </w:tc>
      </w:tr>
      <w:tr w:rsidR="002753BB" w:rsidRPr="00FF45B3" w:rsidDel="001461E3" w14:paraId="207D991F" w14:textId="77777777" w:rsidTr="00E8299B">
        <w:trPr>
          <w:trHeight w:val="62"/>
        </w:trPr>
        <w:tc>
          <w:tcPr>
            <w:tcW w:w="2294" w:type="pct"/>
            <w:shd w:val="clear" w:color="auto" w:fill="auto"/>
          </w:tcPr>
          <w:p w14:paraId="24690132" w14:textId="77777777" w:rsidR="002753BB" w:rsidRPr="00FF45B3" w:rsidDel="001461E3" w:rsidRDefault="002753BB" w:rsidP="00E8299B">
            <w:pPr>
              <w:rPr>
                <w:sz w:val="18"/>
                <w:szCs w:val="18"/>
              </w:rPr>
            </w:pPr>
            <w:r w:rsidRPr="00FF45B3" w:rsidDel="001461E3">
              <w:rPr>
                <w:sz w:val="18"/>
                <w:szCs w:val="18"/>
              </w:rPr>
              <w:lastRenderedPageBreak/>
              <w:t>Attitude → Purchase intention</w:t>
            </w:r>
          </w:p>
        </w:tc>
        <w:tc>
          <w:tcPr>
            <w:tcW w:w="299" w:type="pct"/>
            <w:shd w:val="clear" w:color="auto" w:fill="auto"/>
          </w:tcPr>
          <w:p w14:paraId="6B5F9049"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6</w:t>
            </w:r>
          </w:p>
        </w:tc>
        <w:tc>
          <w:tcPr>
            <w:tcW w:w="379" w:type="pct"/>
            <w:shd w:val="clear" w:color="auto" w:fill="auto"/>
          </w:tcPr>
          <w:p w14:paraId="4C2F3868" w14:textId="77777777" w:rsidR="002753BB" w:rsidRPr="00FF45B3" w:rsidDel="001461E3" w:rsidRDefault="002753BB" w:rsidP="00E8299B">
            <w:pPr>
              <w:jc w:val="center"/>
              <w:rPr>
                <w:sz w:val="18"/>
                <w:szCs w:val="18"/>
              </w:rPr>
            </w:pPr>
            <w:r w:rsidRPr="00FF45B3">
              <w:rPr>
                <w:sz w:val="18"/>
                <w:szCs w:val="18"/>
              </w:rPr>
              <w:t>22347</w:t>
            </w:r>
          </w:p>
        </w:tc>
        <w:tc>
          <w:tcPr>
            <w:tcW w:w="338" w:type="pct"/>
            <w:shd w:val="clear" w:color="auto" w:fill="auto"/>
          </w:tcPr>
          <w:p w14:paraId="4A93B93C"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2</w:t>
            </w:r>
            <w:r w:rsidRPr="00FF45B3" w:rsidDel="001461E3">
              <w:rPr>
                <w:sz w:val="18"/>
                <w:szCs w:val="18"/>
              </w:rPr>
              <w:t>**</w:t>
            </w:r>
          </w:p>
        </w:tc>
        <w:tc>
          <w:tcPr>
            <w:tcW w:w="338" w:type="pct"/>
            <w:shd w:val="clear" w:color="auto" w:fill="auto"/>
          </w:tcPr>
          <w:p w14:paraId="20360944"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7</w:t>
            </w:r>
          </w:p>
        </w:tc>
        <w:tc>
          <w:tcPr>
            <w:tcW w:w="338" w:type="pct"/>
            <w:shd w:val="clear" w:color="auto" w:fill="auto"/>
          </w:tcPr>
          <w:p w14:paraId="540E40B5"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6</w:t>
            </w:r>
          </w:p>
        </w:tc>
        <w:tc>
          <w:tcPr>
            <w:tcW w:w="351" w:type="pct"/>
            <w:shd w:val="clear" w:color="auto" w:fill="auto"/>
          </w:tcPr>
          <w:p w14:paraId="41D532C6" w14:textId="77777777" w:rsidR="002753BB" w:rsidRPr="00FF45B3" w:rsidDel="001461E3" w:rsidRDefault="002753BB" w:rsidP="00E8299B">
            <w:pPr>
              <w:jc w:val="center"/>
              <w:rPr>
                <w:sz w:val="18"/>
                <w:szCs w:val="18"/>
              </w:rPr>
            </w:pPr>
            <w:r w:rsidRPr="00FF45B3">
              <w:rPr>
                <w:sz w:val="18"/>
                <w:szCs w:val="18"/>
              </w:rPr>
              <w:t>16567</w:t>
            </w:r>
            <w:r w:rsidRPr="00FF45B3" w:rsidDel="001461E3">
              <w:rPr>
                <w:sz w:val="18"/>
                <w:szCs w:val="18"/>
              </w:rPr>
              <w:t>**</w:t>
            </w:r>
          </w:p>
        </w:tc>
        <w:tc>
          <w:tcPr>
            <w:tcW w:w="325" w:type="pct"/>
            <w:shd w:val="clear" w:color="auto" w:fill="auto"/>
          </w:tcPr>
          <w:p w14:paraId="2B09B9A9" w14:textId="77777777" w:rsidR="002753BB" w:rsidRPr="00FF45B3" w:rsidDel="001461E3" w:rsidRDefault="002753BB" w:rsidP="00E8299B">
            <w:pPr>
              <w:jc w:val="center"/>
              <w:rPr>
                <w:sz w:val="18"/>
                <w:szCs w:val="18"/>
              </w:rPr>
            </w:pPr>
            <w:r w:rsidRPr="00FF45B3" w:rsidDel="001461E3">
              <w:rPr>
                <w:sz w:val="18"/>
                <w:szCs w:val="18"/>
              </w:rPr>
              <w:t>96</w:t>
            </w:r>
          </w:p>
        </w:tc>
        <w:tc>
          <w:tcPr>
            <w:tcW w:w="338" w:type="pct"/>
            <w:shd w:val="clear" w:color="auto" w:fill="auto"/>
          </w:tcPr>
          <w:p w14:paraId="2F24592B" w14:textId="77777777" w:rsidR="002753BB" w:rsidRPr="00FF45B3" w:rsidDel="001461E3" w:rsidRDefault="002753BB" w:rsidP="00E8299B">
            <w:pPr>
              <w:jc w:val="center"/>
              <w:rPr>
                <w:sz w:val="18"/>
                <w:szCs w:val="18"/>
              </w:rPr>
            </w:pPr>
            <w:r w:rsidRPr="00FF45B3">
              <w:rPr>
                <w:sz w:val="18"/>
                <w:szCs w:val="18"/>
              </w:rPr>
              <w:t>264939</w:t>
            </w:r>
          </w:p>
        </w:tc>
      </w:tr>
      <w:tr w:rsidR="002753BB" w:rsidRPr="00FF45B3" w:rsidDel="001461E3" w14:paraId="05844005" w14:textId="77777777" w:rsidTr="00E8299B">
        <w:trPr>
          <w:trHeight w:val="62"/>
        </w:trPr>
        <w:tc>
          <w:tcPr>
            <w:tcW w:w="2294" w:type="pct"/>
            <w:shd w:val="clear" w:color="auto" w:fill="auto"/>
          </w:tcPr>
          <w:p w14:paraId="0D67ED37" w14:textId="77777777" w:rsidR="002753BB" w:rsidRPr="00FF45B3" w:rsidDel="001461E3" w:rsidRDefault="002753BB" w:rsidP="00E8299B">
            <w:pPr>
              <w:rPr>
                <w:sz w:val="18"/>
                <w:szCs w:val="18"/>
              </w:rPr>
            </w:pPr>
            <w:r w:rsidRPr="00FF45B3" w:rsidDel="001461E3">
              <w:rPr>
                <w:sz w:val="18"/>
                <w:szCs w:val="18"/>
              </w:rPr>
              <w:t xml:space="preserve">Attitude → Purchase </w:t>
            </w:r>
            <w:r w:rsidRPr="00FF45B3">
              <w:rPr>
                <w:sz w:val="18"/>
                <w:szCs w:val="18"/>
              </w:rPr>
              <w:t>behavior</w:t>
            </w:r>
          </w:p>
        </w:tc>
        <w:tc>
          <w:tcPr>
            <w:tcW w:w="299" w:type="pct"/>
            <w:shd w:val="clear" w:color="auto" w:fill="auto"/>
          </w:tcPr>
          <w:p w14:paraId="67041E3C" w14:textId="77777777" w:rsidR="002753BB" w:rsidRPr="00FF45B3" w:rsidDel="001461E3" w:rsidRDefault="002753BB" w:rsidP="00E8299B">
            <w:pPr>
              <w:jc w:val="center"/>
              <w:rPr>
                <w:sz w:val="18"/>
                <w:szCs w:val="18"/>
              </w:rPr>
            </w:pPr>
            <w:r w:rsidRPr="00FF45B3">
              <w:rPr>
                <w:sz w:val="18"/>
                <w:szCs w:val="18"/>
              </w:rPr>
              <w:t>6</w:t>
            </w:r>
          </w:p>
        </w:tc>
        <w:tc>
          <w:tcPr>
            <w:tcW w:w="379" w:type="pct"/>
            <w:shd w:val="clear" w:color="auto" w:fill="auto"/>
          </w:tcPr>
          <w:p w14:paraId="2408DA09" w14:textId="77777777" w:rsidR="002753BB" w:rsidRPr="00FF45B3" w:rsidDel="001461E3" w:rsidRDefault="002753BB" w:rsidP="00E8299B">
            <w:pPr>
              <w:jc w:val="center"/>
              <w:rPr>
                <w:sz w:val="18"/>
                <w:szCs w:val="18"/>
              </w:rPr>
            </w:pPr>
            <w:r w:rsidRPr="00FF45B3">
              <w:rPr>
                <w:sz w:val="18"/>
                <w:szCs w:val="18"/>
              </w:rPr>
              <w:t>1820</w:t>
            </w:r>
          </w:p>
        </w:tc>
        <w:tc>
          <w:tcPr>
            <w:tcW w:w="338" w:type="pct"/>
            <w:shd w:val="clear" w:color="auto" w:fill="auto"/>
          </w:tcPr>
          <w:p w14:paraId="02A156E0" w14:textId="77777777" w:rsidR="002753BB" w:rsidRPr="00FF45B3" w:rsidDel="001461E3" w:rsidRDefault="002753BB" w:rsidP="00E8299B">
            <w:pPr>
              <w:jc w:val="center"/>
              <w:rPr>
                <w:sz w:val="18"/>
                <w:szCs w:val="18"/>
              </w:rPr>
            </w:pPr>
            <w:r w:rsidRPr="00FF45B3">
              <w:rPr>
                <w:sz w:val="18"/>
                <w:szCs w:val="18"/>
              </w:rPr>
              <w:t>.37**</w:t>
            </w:r>
          </w:p>
        </w:tc>
        <w:tc>
          <w:tcPr>
            <w:tcW w:w="338" w:type="pct"/>
            <w:shd w:val="clear" w:color="auto" w:fill="auto"/>
          </w:tcPr>
          <w:p w14:paraId="028E8D6B" w14:textId="77777777" w:rsidR="002753BB" w:rsidRPr="00FF45B3" w:rsidDel="001461E3" w:rsidRDefault="002753BB" w:rsidP="00E8299B">
            <w:pPr>
              <w:jc w:val="center"/>
              <w:rPr>
                <w:sz w:val="18"/>
                <w:szCs w:val="18"/>
              </w:rPr>
            </w:pPr>
            <w:r w:rsidRPr="00FF45B3">
              <w:rPr>
                <w:sz w:val="18"/>
                <w:szCs w:val="18"/>
              </w:rPr>
              <w:t>.19</w:t>
            </w:r>
          </w:p>
        </w:tc>
        <w:tc>
          <w:tcPr>
            <w:tcW w:w="338" w:type="pct"/>
            <w:shd w:val="clear" w:color="auto" w:fill="auto"/>
          </w:tcPr>
          <w:p w14:paraId="31D404A3" w14:textId="77777777" w:rsidR="002753BB" w:rsidRPr="00FF45B3" w:rsidDel="001461E3" w:rsidRDefault="002753BB" w:rsidP="00E8299B">
            <w:pPr>
              <w:jc w:val="center"/>
              <w:rPr>
                <w:sz w:val="18"/>
                <w:szCs w:val="18"/>
              </w:rPr>
            </w:pPr>
            <w:r w:rsidRPr="00FF45B3">
              <w:rPr>
                <w:sz w:val="18"/>
                <w:szCs w:val="18"/>
              </w:rPr>
              <w:t>.52</w:t>
            </w:r>
          </w:p>
        </w:tc>
        <w:tc>
          <w:tcPr>
            <w:tcW w:w="351" w:type="pct"/>
            <w:shd w:val="clear" w:color="auto" w:fill="auto"/>
          </w:tcPr>
          <w:p w14:paraId="2DC2A59F" w14:textId="77777777" w:rsidR="002753BB" w:rsidRPr="00FF45B3" w:rsidDel="001461E3" w:rsidRDefault="002753BB" w:rsidP="00E8299B">
            <w:pPr>
              <w:jc w:val="center"/>
              <w:rPr>
                <w:sz w:val="18"/>
                <w:szCs w:val="18"/>
              </w:rPr>
            </w:pPr>
            <w:r w:rsidRPr="00FF45B3">
              <w:rPr>
                <w:sz w:val="18"/>
                <w:szCs w:val="18"/>
              </w:rPr>
              <w:t>81**</w:t>
            </w:r>
          </w:p>
        </w:tc>
        <w:tc>
          <w:tcPr>
            <w:tcW w:w="325" w:type="pct"/>
            <w:shd w:val="clear" w:color="auto" w:fill="auto"/>
          </w:tcPr>
          <w:p w14:paraId="1F5890BE" w14:textId="77777777" w:rsidR="002753BB" w:rsidRPr="00FF45B3" w:rsidDel="001461E3" w:rsidRDefault="002753BB" w:rsidP="00E8299B">
            <w:pPr>
              <w:jc w:val="center"/>
              <w:rPr>
                <w:sz w:val="18"/>
                <w:szCs w:val="18"/>
              </w:rPr>
            </w:pPr>
            <w:r w:rsidRPr="00FF45B3">
              <w:rPr>
                <w:sz w:val="18"/>
                <w:szCs w:val="18"/>
              </w:rPr>
              <w:t>94</w:t>
            </w:r>
          </w:p>
        </w:tc>
        <w:tc>
          <w:tcPr>
            <w:tcW w:w="338" w:type="pct"/>
            <w:shd w:val="clear" w:color="auto" w:fill="auto"/>
          </w:tcPr>
          <w:p w14:paraId="23B5838B" w14:textId="77777777" w:rsidR="002753BB" w:rsidRPr="00FF45B3" w:rsidDel="001461E3" w:rsidRDefault="002753BB" w:rsidP="00E8299B">
            <w:pPr>
              <w:jc w:val="center"/>
              <w:rPr>
                <w:sz w:val="18"/>
                <w:szCs w:val="18"/>
              </w:rPr>
            </w:pPr>
            <w:r w:rsidRPr="00FF45B3">
              <w:rPr>
                <w:sz w:val="18"/>
                <w:szCs w:val="18"/>
              </w:rPr>
              <w:t>530</w:t>
            </w:r>
          </w:p>
        </w:tc>
      </w:tr>
      <w:tr w:rsidR="002753BB" w:rsidRPr="00FF45B3" w:rsidDel="001461E3" w14:paraId="7386ADAC" w14:textId="77777777" w:rsidTr="00E8299B">
        <w:trPr>
          <w:trHeight w:val="62"/>
        </w:trPr>
        <w:tc>
          <w:tcPr>
            <w:tcW w:w="2294" w:type="pct"/>
            <w:shd w:val="clear" w:color="auto" w:fill="auto"/>
          </w:tcPr>
          <w:p w14:paraId="3D98AF19" w14:textId="77777777" w:rsidR="002753BB" w:rsidRPr="00FF45B3" w:rsidDel="001461E3" w:rsidRDefault="002753BB" w:rsidP="00E8299B">
            <w:pPr>
              <w:rPr>
                <w:sz w:val="18"/>
                <w:szCs w:val="18"/>
              </w:rPr>
            </w:pPr>
            <w:r w:rsidRPr="00FF45B3" w:rsidDel="001461E3">
              <w:rPr>
                <w:sz w:val="18"/>
                <w:szCs w:val="18"/>
              </w:rPr>
              <w:t xml:space="preserve">Attitude → </w:t>
            </w:r>
            <w:r w:rsidRPr="00FF45B3">
              <w:rPr>
                <w:sz w:val="18"/>
                <w:szCs w:val="18"/>
              </w:rPr>
              <w:t>Sales performance</w:t>
            </w:r>
          </w:p>
        </w:tc>
        <w:tc>
          <w:tcPr>
            <w:tcW w:w="299" w:type="pct"/>
            <w:shd w:val="clear" w:color="auto" w:fill="auto"/>
          </w:tcPr>
          <w:p w14:paraId="25821D2A" w14:textId="77777777" w:rsidR="002753BB" w:rsidRPr="00FF45B3" w:rsidDel="001461E3" w:rsidRDefault="002753BB" w:rsidP="00E8299B">
            <w:pPr>
              <w:jc w:val="center"/>
              <w:rPr>
                <w:sz w:val="18"/>
                <w:szCs w:val="18"/>
              </w:rPr>
            </w:pPr>
            <w:r w:rsidRPr="00FF45B3" w:rsidDel="001461E3">
              <w:rPr>
                <w:sz w:val="20"/>
                <w:szCs w:val="20"/>
              </w:rPr>
              <w:t>1</w:t>
            </w:r>
            <w:r w:rsidRPr="00FF45B3" w:rsidDel="001461E3">
              <w:rPr>
                <w:sz w:val="20"/>
                <w:szCs w:val="20"/>
                <w:vertAlign w:val="superscript"/>
              </w:rPr>
              <w:t>a</w:t>
            </w:r>
          </w:p>
        </w:tc>
        <w:tc>
          <w:tcPr>
            <w:tcW w:w="379" w:type="pct"/>
            <w:shd w:val="clear" w:color="auto" w:fill="auto"/>
          </w:tcPr>
          <w:p w14:paraId="0BA587E3" w14:textId="77777777" w:rsidR="002753BB" w:rsidRPr="00FF45B3" w:rsidDel="001461E3" w:rsidRDefault="002753BB" w:rsidP="00E8299B">
            <w:pPr>
              <w:jc w:val="center"/>
              <w:rPr>
                <w:sz w:val="18"/>
                <w:szCs w:val="18"/>
              </w:rPr>
            </w:pPr>
            <w:r w:rsidRPr="00FF45B3">
              <w:rPr>
                <w:sz w:val="18"/>
                <w:szCs w:val="18"/>
              </w:rPr>
              <w:t>417</w:t>
            </w:r>
          </w:p>
        </w:tc>
        <w:tc>
          <w:tcPr>
            <w:tcW w:w="338" w:type="pct"/>
            <w:shd w:val="clear" w:color="auto" w:fill="auto"/>
          </w:tcPr>
          <w:p w14:paraId="685AC8B5" w14:textId="77777777" w:rsidR="002753BB" w:rsidRPr="00FF45B3" w:rsidDel="001461E3" w:rsidRDefault="002753BB" w:rsidP="00E8299B">
            <w:pPr>
              <w:jc w:val="center"/>
              <w:rPr>
                <w:sz w:val="18"/>
                <w:szCs w:val="18"/>
              </w:rPr>
            </w:pPr>
            <w:r w:rsidRPr="00FF45B3">
              <w:rPr>
                <w:sz w:val="18"/>
                <w:szCs w:val="18"/>
              </w:rPr>
              <w:t>-.01</w:t>
            </w:r>
          </w:p>
        </w:tc>
        <w:tc>
          <w:tcPr>
            <w:tcW w:w="338" w:type="pct"/>
            <w:shd w:val="clear" w:color="auto" w:fill="auto"/>
          </w:tcPr>
          <w:p w14:paraId="7DD2BF43" w14:textId="77777777" w:rsidR="002753BB" w:rsidRPr="00FF45B3" w:rsidDel="001461E3" w:rsidRDefault="002753BB" w:rsidP="00E8299B">
            <w:pPr>
              <w:jc w:val="center"/>
              <w:rPr>
                <w:sz w:val="18"/>
                <w:szCs w:val="18"/>
              </w:rPr>
            </w:pPr>
            <w:r w:rsidRPr="00FF45B3">
              <w:rPr>
                <w:sz w:val="18"/>
                <w:szCs w:val="18"/>
              </w:rPr>
              <w:t>-.11</w:t>
            </w:r>
          </w:p>
        </w:tc>
        <w:tc>
          <w:tcPr>
            <w:tcW w:w="338" w:type="pct"/>
            <w:shd w:val="clear" w:color="auto" w:fill="auto"/>
          </w:tcPr>
          <w:p w14:paraId="190062AE" w14:textId="77777777" w:rsidR="002753BB" w:rsidRPr="00FF45B3" w:rsidDel="001461E3" w:rsidRDefault="002753BB" w:rsidP="00E8299B">
            <w:pPr>
              <w:jc w:val="center"/>
              <w:rPr>
                <w:sz w:val="18"/>
                <w:szCs w:val="18"/>
              </w:rPr>
            </w:pPr>
            <w:r w:rsidRPr="00FF45B3">
              <w:rPr>
                <w:sz w:val="18"/>
                <w:szCs w:val="18"/>
              </w:rPr>
              <w:t>.08</w:t>
            </w:r>
          </w:p>
        </w:tc>
        <w:tc>
          <w:tcPr>
            <w:tcW w:w="351" w:type="pct"/>
            <w:shd w:val="clear" w:color="auto" w:fill="auto"/>
          </w:tcPr>
          <w:p w14:paraId="3ED671EC" w14:textId="77777777" w:rsidR="002753BB" w:rsidRPr="00FF45B3" w:rsidDel="001461E3" w:rsidRDefault="002753BB" w:rsidP="00E8299B">
            <w:pPr>
              <w:jc w:val="center"/>
              <w:rPr>
                <w:sz w:val="18"/>
                <w:szCs w:val="18"/>
              </w:rPr>
            </w:pPr>
            <w:r w:rsidRPr="00FF45B3" w:rsidDel="001461E3">
              <w:rPr>
                <w:sz w:val="18"/>
                <w:szCs w:val="18"/>
              </w:rPr>
              <w:t>—</w:t>
            </w:r>
          </w:p>
        </w:tc>
        <w:tc>
          <w:tcPr>
            <w:tcW w:w="325" w:type="pct"/>
            <w:shd w:val="clear" w:color="auto" w:fill="auto"/>
          </w:tcPr>
          <w:p w14:paraId="43DD33DD" w14:textId="77777777" w:rsidR="002753BB" w:rsidRPr="00FF45B3" w:rsidDel="001461E3" w:rsidRDefault="002753BB" w:rsidP="00E8299B">
            <w:pPr>
              <w:jc w:val="center"/>
              <w:rPr>
                <w:sz w:val="18"/>
                <w:szCs w:val="18"/>
              </w:rPr>
            </w:pPr>
            <w:r w:rsidRPr="00FF45B3" w:rsidDel="001461E3">
              <w:rPr>
                <w:sz w:val="18"/>
                <w:szCs w:val="18"/>
              </w:rPr>
              <w:t>—</w:t>
            </w:r>
          </w:p>
        </w:tc>
        <w:tc>
          <w:tcPr>
            <w:tcW w:w="338" w:type="pct"/>
            <w:shd w:val="clear" w:color="auto" w:fill="auto"/>
          </w:tcPr>
          <w:p w14:paraId="181B89EB" w14:textId="77777777" w:rsidR="002753BB" w:rsidRPr="00FF45B3" w:rsidDel="001461E3" w:rsidRDefault="002753BB" w:rsidP="00E8299B">
            <w:pPr>
              <w:jc w:val="center"/>
              <w:rPr>
                <w:sz w:val="18"/>
                <w:szCs w:val="18"/>
              </w:rPr>
            </w:pPr>
            <w:r w:rsidRPr="00FF45B3" w:rsidDel="001461E3">
              <w:rPr>
                <w:sz w:val="18"/>
                <w:szCs w:val="18"/>
              </w:rPr>
              <w:t>—</w:t>
            </w:r>
          </w:p>
        </w:tc>
      </w:tr>
      <w:tr w:rsidR="002753BB" w:rsidRPr="00FF45B3" w:rsidDel="001461E3" w14:paraId="47303676" w14:textId="77777777" w:rsidTr="00E8299B">
        <w:trPr>
          <w:trHeight w:val="62"/>
        </w:trPr>
        <w:tc>
          <w:tcPr>
            <w:tcW w:w="2294" w:type="pct"/>
            <w:shd w:val="clear" w:color="auto" w:fill="auto"/>
          </w:tcPr>
          <w:p w14:paraId="10C18D42" w14:textId="77777777" w:rsidR="002753BB" w:rsidRPr="00FF45B3" w:rsidDel="001461E3" w:rsidRDefault="002753BB" w:rsidP="00E8299B">
            <w:pPr>
              <w:rPr>
                <w:sz w:val="18"/>
                <w:szCs w:val="18"/>
              </w:rPr>
            </w:pPr>
            <w:r w:rsidRPr="00FF45B3" w:rsidDel="001461E3">
              <w:rPr>
                <w:sz w:val="18"/>
                <w:szCs w:val="18"/>
              </w:rPr>
              <w:t>Behavioral engagement → Purchase intention</w:t>
            </w:r>
          </w:p>
        </w:tc>
        <w:tc>
          <w:tcPr>
            <w:tcW w:w="299" w:type="pct"/>
            <w:shd w:val="clear" w:color="auto" w:fill="auto"/>
          </w:tcPr>
          <w:p w14:paraId="6C54D47F"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1</w:t>
            </w:r>
          </w:p>
        </w:tc>
        <w:tc>
          <w:tcPr>
            <w:tcW w:w="379" w:type="pct"/>
            <w:shd w:val="clear" w:color="auto" w:fill="auto"/>
          </w:tcPr>
          <w:p w14:paraId="0D68FCD5" w14:textId="77777777" w:rsidR="002753BB" w:rsidRPr="00FF45B3" w:rsidDel="001461E3" w:rsidRDefault="002753BB" w:rsidP="00E8299B">
            <w:pPr>
              <w:jc w:val="center"/>
              <w:rPr>
                <w:sz w:val="18"/>
                <w:szCs w:val="18"/>
              </w:rPr>
            </w:pPr>
            <w:r w:rsidRPr="00FF45B3">
              <w:rPr>
                <w:sz w:val="18"/>
                <w:szCs w:val="18"/>
              </w:rPr>
              <w:t>26110</w:t>
            </w:r>
          </w:p>
        </w:tc>
        <w:tc>
          <w:tcPr>
            <w:tcW w:w="338" w:type="pct"/>
            <w:shd w:val="clear" w:color="auto" w:fill="auto"/>
          </w:tcPr>
          <w:p w14:paraId="0FB8320D" w14:textId="77777777" w:rsidR="002753BB" w:rsidRPr="00FF45B3" w:rsidDel="001461E3" w:rsidRDefault="002753BB" w:rsidP="00E8299B">
            <w:pPr>
              <w:jc w:val="center"/>
              <w:rPr>
                <w:sz w:val="18"/>
                <w:szCs w:val="18"/>
              </w:rPr>
            </w:pPr>
            <w:r w:rsidRPr="00FF45B3" w:rsidDel="001461E3">
              <w:rPr>
                <w:sz w:val="18"/>
                <w:szCs w:val="18"/>
              </w:rPr>
              <w:t>.5</w:t>
            </w:r>
            <w:r w:rsidRPr="00FF45B3">
              <w:rPr>
                <w:sz w:val="18"/>
                <w:szCs w:val="18"/>
              </w:rPr>
              <w:t>6</w:t>
            </w:r>
            <w:r w:rsidRPr="00FF45B3" w:rsidDel="001461E3">
              <w:rPr>
                <w:sz w:val="18"/>
                <w:szCs w:val="18"/>
              </w:rPr>
              <w:t>**</w:t>
            </w:r>
          </w:p>
        </w:tc>
        <w:tc>
          <w:tcPr>
            <w:tcW w:w="338" w:type="pct"/>
            <w:shd w:val="clear" w:color="auto" w:fill="auto"/>
          </w:tcPr>
          <w:p w14:paraId="2864D8D1"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8</w:t>
            </w:r>
          </w:p>
        </w:tc>
        <w:tc>
          <w:tcPr>
            <w:tcW w:w="338" w:type="pct"/>
            <w:shd w:val="clear" w:color="auto" w:fill="auto"/>
          </w:tcPr>
          <w:p w14:paraId="3FDE9754" w14:textId="77777777" w:rsidR="002753BB" w:rsidRPr="00FF45B3" w:rsidDel="001461E3" w:rsidRDefault="002753BB" w:rsidP="00E8299B">
            <w:pPr>
              <w:jc w:val="center"/>
              <w:rPr>
                <w:sz w:val="18"/>
                <w:szCs w:val="18"/>
              </w:rPr>
            </w:pPr>
            <w:r w:rsidRPr="00FF45B3" w:rsidDel="001461E3">
              <w:rPr>
                <w:sz w:val="18"/>
                <w:szCs w:val="18"/>
              </w:rPr>
              <w:t>.6</w:t>
            </w:r>
            <w:r w:rsidRPr="00FF45B3">
              <w:rPr>
                <w:sz w:val="18"/>
                <w:szCs w:val="18"/>
              </w:rPr>
              <w:t>2</w:t>
            </w:r>
          </w:p>
        </w:tc>
        <w:tc>
          <w:tcPr>
            <w:tcW w:w="351" w:type="pct"/>
            <w:shd w:val="clear" w:color="auto" w:fill="auto"/>
          </w:tcPr>
          <w:p w14:paraId="59603D58" w14:textId="77777777" w:rsidR="002753BB" w:rsidRPr="00FF45B3" w:rsidDel="001461E3" w:rsidRDefault="002753BB" w:rsidP="00E8299B">
            <w:pPr>
              <w:jc w:val="center"/>
              <w:rPr>
                <w:sz w:val="18"/>
                <w:szCs w:val="18"/>
              </w:rPr>
            </w:pPr>
            <w:r w:rsidRPr="00FF45B3" w:rsidDel="001461E3">
              <w:rPr>
                <w:sz w:val="18"/>
                <w:szCs w:val="18"/>
              </w:rPr>
              <w:t>4</w:t>
            </w:r>
            <w:r w:rsidRPr="00FF45B3">
              <w:rPr>
                <w:sz w:val="18"/>
                <w:szCs w:val="18"/>
              </w:rPr>
              <w:t>321</w:t>
            </w:r>
            <w:r w:rsidRPr="00FF45B3" w:rsidDel="001461E3">
              <w:rPr>
                <w:sz w:val="18"/>
                <w:szCs w:val="18"/>
              </w:rPr>
              <w:t>**</w:t>
            </w:r>
          </w:p>
        </w:tc>
        <w:tc>
          <w:tcPr>
            <w:tcW w:w="325" w:type="pct"/>
            <w:shd w:val="clear" w:color="auto" w:fill="auto"/>
          </w:tcPr>
          <w:p w14:paraId="5C1E2BEA" w14:textId="77777777" w:rsidR="002753BB" w:rsidRPr="00FF45B3" w:rsidDel="001461E3" w:rsidRDefault="002753BB" w:rsidP="00E8299B">
            <w:pPr>
              <w:jc w:val="center"/>
              <w:rPr>
                <w:sz w:val="18"/>
                <w:szCs w:val="18"/>
              </w:rPr>
            </w:pPr>
            <w:r w:rsidRPr="00FF45B3">
              <w:rPr>
                <w:sz w:val="18"/>
                <w:szCs w:val="18"/>
              </w:rPr>
              <w:t>98</w:t>
            </w:r>
          </w:p>
        </w:tc>
        <w:tc>
          <w:tcPr>
            <w:tcW w:w="338" w:type="pct"/>
            <w:shd w:val="clear" w:color="auto" w:fill="auto"/>
          </w:tcPr>
          <w:p w14:paraId="0C878CC6" w14:textId="77777777" w:rsidR="002753BB" w:rsidRPr="00FF45B3" w:rsidDel="001461E3" w:rsidRDefault="002753BB" w:rsidP="00E8299B">
            <w:pPr>
              <w:jc w:val="center"/>
              <w:rPr>
                <w:sz w:val="18"/>
                <w:szCs w:val="18"/>
              </w:rPr>
            </w:pPr>
            <w:r w:rsidRPr="00FF45B3">
              <w:rPr>
                <w:sz w:val="18"/>
                <w:szCs w:val="18"/>
              </w:rPr>
              <w:t>90201</w:t>
            </w:r>
          </w:p>
        </w:tc>
      </w:tr>
      <w:tr w:rsidR="002753BB" w:rsidRPr="00FF45B3" w:rsidDel="001461E3" w14:paraId="5A526E16" w14:textId="77777777" w:rsidTr="00E8299B">
        <w:trPr>
          <w:trHeight w:val="62"/>
        </w:trPr>
        <w:tc>
          <w:tcPr>
            <w:tcW w:w="2294" w:type="pct"/>
            <w:shd w:val="clear" w:color="auto" w:fill="auto"/>
          </w:tcPr>
          <w:p w14:paraId="1FA61EFE" w14:textId="77777777" w:rsidR="002753BB" w:rsidRPr="00FF45B3" w:rsidDel="001461E3" w:rsidRDefault="002753BB" w:rsidP="00E8299B">
            <w:pPr>
              <w:rPr>
                <w:sz w:val="18"/>
                <w:szCs w:val="18"/>
              </w:rPr>
            </w:pPr>
            <w:r w:rsidRPr="00FF45B3" w:rsidDel="001461E3">
              <w:rPr>
                <w:sz w:val="18"/>
                <w:szCs w:val="18"/>
              </w:rPr>
              <w:t xml:space="preserve">Behavioral engagement → Purchase </w:t>
            </w:r>
            <w:r w:rsidRPr="00FF45B3">
              <w:rPr>
                <w:sz w:val="18"/>
                <w:szCs w:val="18"/>
              </w:rPr>
              <w:t>behavior</w:t>
            </w:r>
          </w:p>
        </w:tc>
        <w:tc>
          <w:tcPr>
            <w:tcW w:w="299" w:type="pct"/>
            <w:shd w:val="clear" w:color="auto" w:fill="auto"/>
          </w:tcPr>
          <w:p w14:paraId="42FFACBF" w14:textId="77777777" w:rsidR="002753BB" w:rsidRPr="00FF45B3" w:rsidDel="001461E3" w:rsidRDefault="002753BB" w:rsidP="00E8299B">
            <w:pPr>
              <w:jc w:val="center"/>
              <w:rPr>
                <w:sz w:val="18"/>
                <w:szCs w:val="18"/>
              </w:rPr>
            </w:pPr>
            <w:r w:rsidRPr="00FF45B3">
              <w:rPr>
                <w:sz w:val="18"/>
                <w:szCs w:val="18"/>
              </w:rPr>
              <w:t>14</w:t>
            </w:r>
          </w:p>
        </w:tc>
        <w:tc>
          <w:tcPr>
            <w:tcW w:w="379" w:type="pct"/>
            <w:shd w:val="clear" w:color="auto" w:fill="auto"/>
          </w:tcPr>
          <w:p w14:paraId="6592F73F" w14:textId="77777777" w:rsidR="002753BB" w:rsidRPr="00FF45B3" w:rsidDel="001461E3" w:rsidRDefault="002753BB" w:rsidP="00E8299B">
            <w:pPr>
              <w:jc w:val="center"/>
              <w:rPr>
                <w:sz w:val="18"/>
                <w:szCs w:val="18"/>
              </w:rPr>
            </w:pPr>
            <w:r w:rsidRPr="00FF45B3">
              <w:rPr>
                <w:sz w:val="18"/>
                <w:szCs w:val="18"/>
              </w:rPr>
              <w:t>5707</w:t>
            </w:r>
          </w:p>
        </w:tc>
        <w:tc>
          <w:tcPr>
            <w:tcW w:w="338" w:type="pct"/>
            <w:shd w:val="clear" w:color="auto" w:fill="auto"/>
          </w:tcPr>
          <w:p w14:paraId="52242040" w14:textId="77777777" w:rsidR="002753BB" w:rsidRPr="00FF45B3" w:rsidDel="001461E3" w:rsidRDefault="002753BB" w:rsidP="00E8299B">
            <w:pPr>
              <w:jc w:val="center"/>
              <w:rPr>
                <w:sz w:val="18"/>
                <w:szCs w:val="18"/>
              </w:rPr>
            </w:pPr>
            <w:r w:rsidRPr="00FF45B3">
              <w:rPr>
                <w:sz w:val="18"/>
                <w:szCs w:val="18"/>
              </w:rPr>
              <w:t>.75**</w:t>
            </w:r>
          </w:p>
        </w:tc>
        <w:tc>
          <w:tcPr>
            <w:tcW w:w="338" w:type="pct"/>
            <w:shd w:val="clear" w:color="auto" w:fill="auto"/>
          </w:tcPr>
          <w:p w14:paraId="4EF61476" w14:textId="77777777" w:rsidR="002753BB" w:rsidRPr="00FF45B3" w:rsidDel="001461E3" w:rsidRDefault="002753BB" w:rsidP="00E8299B">
            <w:pPr>
              <w:jc w:val="center"/>
              <w:rPr>
                <w:sz w:val="18"/>
                <w:szCs w:val="18"/>
              </w:rPr>
            </w:pPr>
            <w:r w:rsidRPr="00FF45B3">
              <w:rPr>
                <w:sz w:val="18"/>
                <w:szCs w:val="18"/>
              </w:rPr>
              <w:t>.43</w:t>
            </w:r>
          </w:p>
        </w:tc>
        <w:tc>
          <w:tcPr>
            <w:tcW w:w="338" w:type="pct"/>
            <w:shd w:val="clear" w:color="auto" w:fill="auto"/>
          </w:tcPr>
          <w:p w14:paraId="517BCB35" w14:textId="77777777" w:rsidR="002753BB" w:rsidRPr="00FF45B3" w:rsidDel="001461E3" w:rsidRDefault="002753BB" w:rsidP="00E8299B">
            <w:pPr>
              <w:jc w:val="center"/>
              <w:rPr>
                <w:sz w:val="18"/>
                <w:szCs w:val="18"/>
              </w:rPr>
            </w:pPr>
            <w:r w:rsidRPr="00FF45B3">
              <w:rPr>
                <w:sz w:val="18"/>
                <w:szCs w:val="18"/>
              </w:rPr>
              <w:t>.90</w:t>
            </w:r>
          </w:p>
        </w:tc>
        <w:tc>
          <w:tcPr>
            <w:tcW w:w="351" w:type="pct"/>
            <w:shd w:val="clear" w:color="auto" w:fill="auto"/>
          </w:tcPr>
          <w:p w14:paraId="152F9004" w14:textId="77777777" w:rsidR="002753BB" w:rsidRPr="00FF45B3" w:rsidDel="001461E3" w:rsidRDefault="002753BB" w:rsidP="00E8299B">
            <w:pPr>
              <w:jc w:val="center"/>
              <w:rPr>
                <w:sz w:val="18"/>
                <w:szCs w:val="18"/>
              </w:rPr>
            </w:pPr>
            <w:r w:rsidRPr="00FF45B3">
              <w:rPr>
                <w:sz w:val="18"/>
                <w:szCs w:val="18"/>
              </w:rPr>
              <w:t>4753**</w:t>
            </w:r>
          </w:p>
        </w:tc>
        <w:tc>
          <w:tcPr>
            <w:tcW w:w="325" w:type="pct"/>
            <w:shd w:val="clear" w:color="auto" w:fill="auto"/>
          </w:tcPr>
          <w:p w14:paraId="5CB4A22C" w14:textId="77777777" w:rsidR="002753BB" w:rsidRPr="00FF45B3" w:rsidDel="001461E3" w:rsidRDefault="002753BB" w:rsidP="00E8299B">
            <w:pPr>
              <w:jc w:val="center"/>
              <w:rPr>
                <w:sz w:val="18"/>
                <w:szCs w:val="18"/>
              </w:rPr>
            </w:pPr>
            <w:r w:rsidRPr="00FF45B3">
              <w:rPr>
                <w:sz w:val="18"/>
                <w:szCs w:val="18"/>
              </w:rPr>
              <w:t>100</w:t>
            </w:r>
          </w:p>
        </w:tc>
        <w:tc>
          <w:tcPr>
            <w:tcW w:w="338" w:type="pct"/>
            <w:shd w:val="clear" w:color="auto" w:fill="auto"/>
          </w:tcPr>
          <w:p w14:paraId="18BE5F15" w14:textId="77777777" w:rsidR="002753BB" w:rsidRPr="00FF45B3" w:rsidDel="001461E3" w:rsidRDefault="002753BB" w:rsidP="00E8299B">
            <w:pPr>
              <w:jc w:val="center"/>
              <w:rPr>
                <w:sz w:val="18"/>
                <w:szCs w:val="18"/>
              </w:rPr>
            </w:pPr>
            <w:r w:rsidRPr="00FF45B3">
              <w:rPr>
                <w:sz w:val="18"/>
                <w:szCs w:val="18"/>
              </w:rPr>
              <w:t>24720</w:t>
            </w:r>
          </w:p>
        </w:tc>
      </w:tr>
      <w:tr w:rsidR="002753BB" w:rsidRPr="00FF45B3" w:rsidDel="001461E3" w14:paraId="53070441" w14:textId="77777777" w:rsidTr="00E8299B">
        <w:trPr>
          <w:trHeight w:val="62"/>
        </w:trPr>
        <w:tc>
          <w:tcPr>
            <w:tcW w:w="2294" w:type="pct"/>
            <w:shd w:val="clear" w:color="auto" w:fill="auto"/>
          </w:tcPr>
          <w:p w14:paraId="27562A72" w14:textId="77777777" w:rsidR="002753BB" w:rsidRPr="00FF45B3" w:rsidDel="001461E3" w:rsidRDefault="002753BB" w:rsidP="00E8299B">
            <w:pPr>
              <w:rPr>
                <w:sz w:val="18"/>
                <w:szCs w:val="18"/>
              </w:rPr>
            </w:pPr>
            <w:r w:rsidRPr="00FF45B3" w:rsidDel="001461E3">
              <w:rPr>
                <w:sz w:val="18"/>
                <w:szCs w:val="18"/>
              </w:rPr>
              <w:t xml:space="preserve">Behavioral engagement → </w:t>
            </w:r>
            <w:r w:rsidRPr="00FF45B3">
              <w:rPr>
                <w:sz w:val="18"/>
                <w:szCs w:val="18"/>
              </w:rPr>
              <w:t>Sales performance</w:t>
            </w:r>
          </w:p>
        </w:tc>
        <w:tc>
          <w:tcPr>
            <w:tcW w:w="299" w:type="pct"/>
            <w:shd w:val="clear" w:color="auto" w:fill="auto"/>
          </w:tcPr>
          <w:p w14:paraId="2FA712D5" w14:textId="77777777" w:rsidR="002753BB" w:rsidRPr="00FF45B3" w:rsidDel="001461E3" w:rsidRDefault="002753BB" w:rsidP="00E8299B">
            <w:pPr>
              <w:jc w:val="center"/>
              <w:rPr>
                <w:sz w:val="18"/>
                <w:szCs w:val="18"/>
              </w:rPr>
            </w:pPr>
            <w:r w:rsidRPr="00FF45B3">
              <w:rPr>
                <w:sz w:val="18"/>
                <w:szCs w:val="18"/>
              </w:rPr>
              <w:t>6</w:t>
            </w:r>
          </w:p>
        </w:tc>
        <w:tc>
          <w:tcPr>
            <w:tcW w:w="379" w:type="pct"/>
            <w:shd w:val="clear" w:color="auto" w:fill="auto"/>
          </w:tcPr>
          <w:p w14:paraId="378A50CB" w14:textId="77777777" w:rsidR="002753BB" w:rsidRPr="00FF45B3" w:rsidDel="001461E3" w:rsidRDefault="002753BB" w:rsidP="00E8299B">
            <w:pPr>
              <w:jc w:val="center"/>
              <w:rPr>
                <w:sz w:val="18"/>
                <w:szCs w:val="18"/>
              </w:rPr>
            </w:pPr>
            <w:r w:rsidRPr="00FF45B3">
              <w:rPr>
                <w:sz w:val="18"/>
                <w:szCs w:val="18"/>
              </w:rPr>
              <w:t>1896211</w:t>
            </w:r>
          </w:p>
        </w:tc>
        <w:tc>
          <w:tcPr>
            <w:tcW w:w="338" w:type="pct"/>
            <w:shd w:val="clear" w:color="auto" w:fill="auto"/>
          </w:tcPr>
          <w:p w14:paraId="504A464D" w14:textId="77777777" w:rsidR="002753BB" w:rsidRPr="00FF45B3" w:rsidDel="001461E3" w:rsidRDefault="002753BB" w:rsidP="00E8299B">
            <w:pPr>
              <w:jc w:val="center"/>
              <w:rPr>
                <w:sz w:val="18"/>
                <w:szCs w:val="18"/>
              </w:rPr>
            </w:pPr>
            <w:r w:rsidRPr="00FF45B3">
              <w:rPr>
                <w:sz w:val="18"/>
                <w:szCs w:val="18"/>
              </w:rPr>
              <w:t>.21**</w:t>
            </w:r>
          </w:p>
        </w:tc>
        <w:tc>
          <w:tcPr>
            <w:tcW w:w="338" w:type="pct"/>
            <w:shd w:val="clear" w:color="auto" w:fill="auto"/>
          </w:tcPr>
          <w:p w14:paraId="4C77C78C" w14:textId="77777777" w:rsidR="002753BB" w:rsidRPr="00FF45B3" w:rsidDel="001461E3" w:rsidRDefault="002753BB" w:rsidP="00E8299B">
            <w:pPr>
              <w:jc w:val="center"/>
              <w:rPr>
                <w:sz w:val="18"/>
                <w:szCs w:val="18"/>
              </w:rPr>
            </w:pPr>
            <w:r w:rsidRPr="00FF45B3">
              <w:rPr>
                <w:sz w:val="18"/>
                <w:szCs w:val="18"/>
              </w:rPr>
              <w:t>.07</w:t>
            </w:r>
          </w:p>
        </w:tc>
        <w:tc>
          <w:tcPr>
            <w:tcW w:w="338" w:type="pct"/>
            <w:shd w:val="clear" w:color="auto" w:fill="auto"/>
          </w:tcPr>
          <w:p w14:paraId="2A2F1BF4" w14:textId="77777777" w:rsidR="002753BB" w:rsidRPr="00FF45B3" w:rsidDel="001461E3" w:rsidRDefault="002753BB" w:rsidP="00E8299B">
            <w:pPr>
              <w:jc w:val="center"/>
              <w:rPr>
                <w:sz w:val="18"/>
                <w:szCs w:val="18"/>
              </w:rPr>
            </w:pPr>
            <w:r w:rsidRPr="00FF45B3">
              <w:rPr>
                <w:sz w:val="18"/>
                <w:szCs w:val="18"/>
              </w:rPr>
              <w:t>.34</w:t>
            </w:r>
          </w:p>
        </w:tc>
        <w:tc>
          <w:tcPr>
            <w:tcW w:w="351" w:type="pct"/>
            <w:shd w:val="clear" w:color="auto" w:fill="auto"/>
          </w:tcPr>
          <w:p w14:paraId="6C502E2A" w14:textId="77777777" w:rsidR="002753BB" w:rsidRPr="00FF45B3" w:rsidDel="001461E3" w:rsidRDefault="002753BB" w:rsidP="00E8299B">
            <w:pPr>
              <w:jc w:val="center"/>
              <w:rPr>
                <w:sz w:val="18"/>
                <w:szCs w:val="18"/>
              </w:rPr>
            </w:pPr>
            <w:r w:rsidRPr="00FF45B3">
              <w:rPr>
                <w:sz w:val="18"/>
                <w:szCs w:val="18"/>
              </w:rPr>
              <w:t>2205**</w:t>
            </w:r>
          </w:p>
        </w:tc>
        <w:tc>
          <w:tcPr>
            <w:tcW w:w="325" w:type="pct"/>
            <w:shd w:val="clear" w:color="auto" w:fill="auto"/>
          </w:tcPr>
          <w:p w14:paraId="5B07E8E2" w14:textId="77777777" w:rsidR="002753BB" w:rsidRPr="00FF45B3" w:rsidDel="001461E3" w:rsidRDefault="002753BB" w:rsidP="00E8299B">
            <w:pPr>
              <w:jc w:val="center"/>
              <w:rPr>
                <w:sz w:val="18"/>
                <w:szCs w:val="18"/>
              </w:rPr>
            </w:pPr>
            <w:r w:rsidRPr="00FF45B3">
              <w:rPr>
                <w:sz w:val="18"/>
                <w:szCs w:val="18"/>
              </w:rPr>
              <w:t>100</w:t>
            </w:r>
          </w:p>
        </w:tc>
        <w:tc>
          <w:tcPr>
            <w:tcW w:w="338" w:type="pct"/>
            <w:shd w:val="clear" w:color="auto" w:fill="auto"/>
          </w:tcPr>
          <w:p w14:paraId="597E0808" w14:textId="77777777" w:rsidR="002753BB" w:rsidRPr="00FF45B3" w:rsidDel="001461E3" w:rsidRDefault="002753BB" w:rsidP="00E8299B">
            <w:pPr>
              <w:jc w:val="center"/>
              <w:rPr>
                <w:sz w:val="18"/>
                <w:szCs w:val="18"/>
              </w:rPr>
            </w:pPr>
            <w:r w:rsidRPr="00FF45B3">
              <w:rPr>
                <w:sz w:val="18"/>
                <w:szCs w:val="18"/>
              </w:rPr>
              <w:t>34701</w:t>
            </w:r>
          </w:p>
        </w:tc>
      </w:tr>
      <w:tr w:rsidR="002753BB" w:rsidRPr="00FF45B3" w:rsidDel="001461E3" w14:paraId="185FA9B1" w14:textId="77777777" w:rsidTr="00E8299B">
        <w:trPr>
          <w:trHeight w:val="62"/>
        </w:trPr>
        <w:tc>
          <w:tcPr>
            <w:tcW w:w="2294" w:type="pct"/>
            <w:shd w:val="clear" w:color="auto" w:fill="auto"/>
          </w:tcPr>
          <w:p w14:paraId="4F3B1A4A" w14:textId="77777777" w:rsidR="002753BB" w:rsidRPr="00FF45B3" w:rsidDel="001461E3" w:rsidRDefault="002753BB" w:rsidP="00E8299B">
            <w:pPr>
              <w:rPr>
                <w:sz w:val="18"/>
                <w:szCs w:val="18"/>
              </w:rPr>
            </w:pPr>
            <w:r w:rsidRPr="00FF45B3" w:rsidDel="001461E3">
              <w:rPr>
                <w:sz w:val="18"/>
                <w:szCs w:val="18"/>
              </w:rPr>
              <w:t xml:space="preserve">Purchase intention → Purchase </w:t>
            </w:r>
            <w:r w:rsidRPr="00FF45B3">
              <w:rPr>
                <w:sz w:val="18"/>
                <w:szCs w:val="18"/>
              </w:rPr>
              <w:t>behavior</w:t>
            </w:r>
          </w:p>
        </w:tc>
        <w:tc>
          <w:tcPr>
            <w:tcW w:w="299" w:type="pct"/>
            <w:shd w:val="clear" w:color="auto" w:fill="auto"/>
          </w:tcPr>
          <w:p w14:paraId="296C5935" w14:textId="77777777" w:rsidR="002753BB" w:rsidRPr="00FF45B3" w:rsidRDefault="002753BB" w:rsidP="00E8299B">
            <w:pPr>
              <w:jc w:val="center"/>
              <w:rPr>
                <w:sz w:val="18"/>
                <w:szCs w:val="18"/>
              </w:rPr>
            </w:pPr>
            <w:r w:rsidRPr="00FF45B3">
              <w:rPr>
                <w:sz w:val="18"/>
                <w:szCs w:val="18"/>
              </w:rPr>
              <w:t>6</w:t>
            </w:r>
          </w:p>
        </w:tc>
        <w:tc>
          <w:tcPr>
            <w:tcW w:w="379" w:type="pct"/>
            <w:shd w:val="clear" w:color="auto" w:fill="auto"/>
          </w:tcPr>
          <w:p w14:paraId="3CA7154E" w14:textId="77777777" w:rsidR="002753BB" w:rsidRPr="00FF45B3" w:rsidRDefault="002753BB" w:rsidP="00E8299B">
            <w:pPr>
              <w:jc w:val="center"/>
              <w:rPr>
                <w:sz w:val="18"/>
                <w:szCs w:val="18"/>
              </w:rPr>
            </w:pPr>
            <w:r w:rsidRPr="00FF45B3">
              <w:rPr>
                <w:sz w:val="18"/>
                <w:szCs w:val="18"/>
              </w:rPr>
              <w:t>1922</w:t>
            </w:r>
          </w:p>
        </w:tc>
        <w:tc>
          <w:tcPr>
            <w:tcW w:w="338" w:type="pct"/>
            <w:shd w:val="clear" w:color="auto" w:fill="auto"/>
          </w:tcPr>
          <w:p w14:paraId="70E91D03" w14:textId="77777777" w:rsidR="002753BB" w:rsidRPr="00FF45B3" w:rsidRDefault="002753BB" w:rsidP="00E8299B">
            <w:pPr>
              <w:jc w:val="center"/>
              <w:rPr>
                <w:sz w:val="18"/>
                <w:szCs w:val="18"/>
              </w:rPr>
            </w:pPr>
            <w:r w:rsidRPr="00FF45B3">
              <w:rPr>
                <w:sz w:val="18"/>
                <w:szCs w:val="18"/>
              </w:rPr>
              <w:t>.68**</w:t>
            </w:r>
          </w:p>
        </w:tc>
        <w:tc>
          <w:tcPr>
            <w:tcW w:w="338" w:type="pct"/>
            <w:shd w:val="clear" w:color="auto" w:fill="auto"/>
          </w:tcPr>
          <w:p w14:paraId="3A0AE776" w14:textId="77777777" w:rsidR="002753BB" w:rsidRPr="00FF45B3" w:rsidRDefault="002753BB" w:rsidP="00E8299B">
            <w:pPr>
              <w:jc w:val="center"/>
              <w:rPr>
                <w:sz w:val="18"/>
                <w:szCs w:val="18"/>
              </w:rPr>
            </w:pPr>
            <w:r w:rsidRPr="00FF45B3">
              <w:rPr>
                <w:sz w:val="18"/>
                <w:szCs w:val="18"/>
              </w:rPr>
              <w:t>.53</w:t>
            </w:r>
          </w:p>
        </w:tc>
        <w:tc>
          <w:tcPr>
            <w:tcW w:w="338" w:type="pct"/>
            <w:shd w:val="clear" w:color="auto" w:fill="auto"/>
          </w:tcPr>
          <w:p w14:paraId="4F5E7EF2" w14:textId="77777777" w:rsidR="002753BB" w:rsidRPr="00FF45B3" w:rsidRDefault="002753BB" w:rsidP="00E8299B">
            <w:pPr>
              <w:jc w:val="center"/>
              <w:rPr>
                <w:sz w:val="18"/>
                <w:szCs w:val="18"/>
              </w:rPr>
            </w:pPr>
            <w:r w:rsidRPr="00FF45B3">
              <w:rPr>
                <w:sz w:val="18"/>
                <w:szCs w:val="18"/>
              </w:rPr>
              <w:t>.80</w:t>
            </w:r>
          </w:p>
        </w:tc>
        <w:tc>
          <w:tcPr>
            <w:tcW w:w="351" w:type="pct"/>
            <w:shd w:val="clear" w:color="auto" w:fill="auto"/>
          </w:tcPr>
          <w:p w14:paraId="7738E506" w14:textId="77777777" w:rsidR="002753BB" w:rsidRPr="00FF45B3" w:rsidRDefault="002753BB" w:rsidP="00E8299B">
            <w:pPr>
              <w:jc w:val="center"/>
              <w:rPr>
                <w:sz w:val="18"/>
                <w:szCs w:val="18"/>
              </w:rPr>
            </w:pPr>
            <w:r w:rsidRPr="00FF45B3">
              <w:rPr>
                <w:sz w:val="18"/>
                <w:szCs w:val="18"/>
              </w:rPr>
              <w:t>149**</w:t>
            </w:r>
          </w:p>
        </w:tc>
        <w:tc>
          <w:tcPr>
            <w:tcW w:w="325" w:type="pct"/>
            <w:shd w:val="clear" w:color="auto" w:fill="auto"/>
          </w:tcPr>
          <w:p w14:paraId="5CB71296" w14:textId="77777777" w:rsidR="002753BB" w:rsidRPr="00FF45B3" w:rsidRDefault="002753BB" w:rsidP="00E8299B">
            <w:pPr>
              <w:jc w:val="center"/>
              <w:rPr>
                <w:sz w:val="18"/>
                <w:szCs w:val="18"/>
              </w:rPr>
            </w:pPr>
            <w:r w:rsidRPr="00FF45B3">
              <w:rPr>
                <w:sz w:val="18"/>
                <w:szCs w:val="18"/>
              </w:rPr>
              <w:t>97</w:t>
            </w:r>
          </w:p>
        </w:tc>
        <w:tc>
          <w:tcPr>
            <w:tcW w:w="338" w:type="pct"/>
            <w:shd w:val="clear" w:color="auto" w:fill="auto"/>
          </w:tcPr>
          <w:p w14:paraId="7650E49F" w14:textId="77777777" w:rsidR="002753BB" w:rsidRPr="00FF45B3" w:rsidRDefault="002753BB" w:rsidP="00E8299B">
            <w:pPr>
              <w:jc w:val="center"/>
              <w:rPr>
                <w:sz w:val="18"/>
                <w:szCs w:val="18"/>
              </w:rPr>
            </w:pPr>
            <w:r w:rsidRPr="00FF45B3">
              <w:rPr>
                <w:sz w:val="18"/>
                <w:szCs w:val="18"/>
              </w:rPr>
              <w:t>2646</w:t>
            </w:r>
          </w:p>
        </w:tc>
      </w:tr>
      <w:tr w:rsidR="002753BB" w:rsidRPr="00FF45B3" w:rsidDel="001461E3" w14:paraId="67DA0D2D" w14:textId="77777777" w:rsidTr="00E8299B">
        <w:trPr>
          <w:trHeight w:val="62"/>
        </w:trPr>
        <w:tc>
          <w:tcPr>
            <w:tcW w:w="2294" w:type="pct"/>
            <w:shd w:val="clear" w:color="auto" w:fill="auto"/>
          </w:tcPr>
          <w:p w14:paraId="28FD9D6E" w14:textId="77777777" w:rsidR="002753BB" w:rsidRPr="00FF45B3" w:rsidDel="001461E3" w:rsidRDefault="002753BB" w:rsidP="00E8299B">
            <w:pPr>
              <w:rPr>
                <w:sz w:val="18"/>
                <w:szCs w:val="18"/>
              </w:rPr>
            </w:pPr>
            <w:r w:rsidRPr="00FF45B3" w:rsidDel="001461E3">
              <w:rPr>
                <w:sz w:val="18"/>
                <w:szCs w:val="18"/>
              </w:rPr>
              <w:t xml:space="preserve">Purchase intention → </w:t>
            </w:r>
            <w:r w:rsidRPr="00FF45B3">
              <w:rPr>
                <w:sz w:val="18"/>
                <w:szCs w:val="18"/>
              </w:rPr>
              <w:t>Sales performance</w:t>
            </w:r>
          </w:p>
        </w:tc>
        <w:tc>
          <w:tcPr>
            <w:tcW w:w="299" w:type="pct"/>
            <w:shd w:val="clear" w:color="auto" w:fill="auto"/>
          </w:tcPr>
          <w:p w14:paraId="248D4C4B" w14:textId="77777777" w:rsidR="002753BB" w:rsidRPr="00FF45B3" w:rsidRDefault="002753BB" w:rsidP="00E8299B">
            <w:pPr>
              <w:jc w:val="center"/>
              <w:rPr>
                <w:sz w:val="18"/>
                <w:szCs w:val="18"/>
              </w:rPr>
            </w:pPr>
            <w:r w:rsidRPr="00FF45B3" w:rsidDel="001461E3">
              <w:rPr>
                <w:sz w:val="18"/>
                <w:szCs w:val="18"/>
              </w:rPr>
              <w:t>—</w:t>
            </w:r>
          </w:p>
        </w:tc>
        <w:tc>
          <w:tcPr>
            <w:tcW w:w="379" w:type="pct"/>
            <w:shd w:val="clear" w:color="auto" w:fill="auto"/>
          </w:tcPr>
          <w:p w14:paraId="5BB4B016" w14:textId="77777777" w:rsidR="002753BB" w:rsidRPr="00FF45B3" w:rsidRDefault="002753BB" w:rsidP="00E8299B">
            <w:pPr>
              <w:jc w:val="center"/>
              <w:rPr>
                <w:sz w:val="18"/>
                <w:szCs w:val="18"/>
              </w:rPr>
            </w:pPr>
            <w:r w:rsidRPr="00FF45B3" w:rsidDel="001461E3">
              <w:rPr>
                <w:sz w:val="18"/>
                <w:szCs w:val="18"/>
              </w:rPr>
              <w:t>—</w:t>
            </w:r>
          </w:p>
        </w:tc>
        <w:tc>
          <w:tcPr>
            <w:tcW w:w="338" w:type="pct"/>
            <w:shd w:val="clear" w:color="auto" w:fill="auto"/>
          </w:tcPr>
          <w:p w14:paraId="3DD429D6" w14:textId="77777777" w:rsidR="002753BB" w:rsidRPr="00FF45B3" w:rsidRDefault="002753BB" w:rsidP="00E8299B">
            <w:pPr>
              <w:jc w:val="center"/>
              <w:rPr>
                <w:sz w:val="18"/>
                <w:szCs w:val="18"/>
              </w:rPr>
            </w:pPr>
            <w:r w:rsidRPr="00FF45B3" w:rsidDel="001461E3">
              <w:rPr>
                <w:sz w:val="18"/>
                <w:szCs w:val="18"/>
              </w:rPr>
              <w:t>—</w:t>
            </w:r>
          </w:p>
        </w:tc>
        <w:tc>
          <w:tcPr>
            <w:tcW w:w="338" w:type="pct"/>
            <w:shd w:val="clear" w:color="auto" w:fill="auto"/>
          </w:tcPr>
          <w:p w14:paraId="0F55DB86" w14:textId="77777777" w:rsidR="002753BB" w:rsidRPr="00FF45B3" w:rsidRDefault="002753BB" w:rsidP="00E8299B">
            <w:pPr>
              <w:jc w:val="center"/>
              <w:rPr>
                <w:sz w:val="18"/>
                <w:szCs w:val="18"/>
              </w:rPr>
            </w:pPr>
            <w:r w:rsidRPr="00FF45B3" w:rsidDel="001461E3">
              <w:rPr>
                <w:sz w:val="18"/>
                <w:szCs w:val="18"/>
              </w:rPr>
              <w:t>—</w:t>
            </w:r>
          </w:p>
        </w:tc>
        <w:tc>
          <w:tcPr>
            <w:tcW w:w="338" w:type="pct"/>
            <w:shd w:val="clear" w:color="auto" w:fill="auto"/>
          </w:tcPr>
          <w:p w14:paraId="6BD362EB" w14:textId="77777777" w:rsidR="002753BB" w:rsidRPr="00FF45B3" w:rsidRDefault="002753BB" w:rsidP="00E8299B">
            <w:pPr>
              <w:jc w:val="center"/>
              <w:rPr>
                <w:sz w:val="18"/>
                <w:szCs w:val="18"/>
              </w:rPr>
            </w:pPr>
            <w:r w:rsidRPr="00FF45B3" w:rsidDel="001461E3">
              <w:rPr>
                <w:sz w:val="18"/>
                <w:szCs w:val="18"/>
              </w:rPr>
              <w:t>—</w:t>
            </w:r>
          </w:p>
        </w:tc>
        <w:tc>
          <w:tcPr>
            <w:tcW w:w="351" w:type="pct"/>
            <w:shd w:val="clear" w:color="auto" w:fill="auto"/>
          </w:tcPr>
          <w:p w14:paraId="2786B6E7" w14:textId="77777777" w:rsidR="002753BB" w:rsidRPr="00FF45B3" w:rsidRDefault="002753BB" w:rsidP="00E8299B">
            <w:pPr>
              <w:jc w:val="center"/>
              <w:rPr>
                <w:sz w:val="18"/>
                <w:szCs w:val="18"/>
              </w:rPr>
            </w:pPr>
            <w:r w:rsidRPr="00FF45B3" w:rsidDel="001461E3">
              <w:rPr>
                <w:sz w:val="18"/>
                <w:szCs w:val="18"/>
              </w:rPr>
              <w:t>—</w:t>
            </w:r>
          </w:p>
        </w:tc>
        <w:tc>
          <w:tcPr>
            <w:tcW w:w="325" w:type="pct"/>
            <w:shd w:val="clear" w:color="auto" w:fill="auto"/>
          </w:tcPr>
          <w:p w14:paraId="76237430" w14:textId="77777777" w:rsidR="002753BB" w:rsidRPr="00FF45B3" w:rsidRDefault="002753BB" w:rsidP="00E8299B">
            <w:pPr>
              <w:jc w:val="center"/>
              <w:rPr>
                <w:sz w:val="18"/>
                <w:szCs w:val="18"/>
              </w:rPr>
            </w:pPr>
            <w:r w:rsidRPr="00FF45B3" w:rsidDel="001461E3">
              <w:rPr>
                <w:sz w:val="18"/>
                <w:szCs w:val="18"/>
              </w:rPr>
              <w:t>—</w:t>
            </w:r>
          </w:p>
        </w:tc>
        <w:tc>
          <w:tcPr>
            <w:tcW w:w="338" w:type="pct"/>
            <w:shd w:val="clear" w:color="auto" w:fill="auto"/>
          </w:tcPr>
          <w:p w14:paraId="492D3F16" w14:textId="77777777" w:rsidR="002753BB" w:rsidRPr="00FF45B3" w:rsidRDefault="002753BB" w:rsidP="00E8299B">
            <w:pPr>
              <w:jc w:val="center"/>
              <w:rPr>
                <w:sz w:val="18"/>
                <w:szCs w:val="18"/>
              </w:rPr>
            </w:pPr>
            <w:r w:rsidRPr="00FF45B3" w:rsidDel="001461E3">
              <w:rPr>
                <w:sz w:val="18"/>
                <w:szCs w:val="18"/>
              </w:rPr>
              <w:t>—</w:t>
            </w:r>
          </w:p>
        </w:tc>
      </w:tr>
    </w:tbl>
    <w:p w14:paraId="33385D8D" w14:textId="77777777" w:rsidR="002753BB" w:rsidRPr="00FF45B3" w:rsidRDefault="002753BB" w:rsidP="002753BB">
      <w:pPr>
        <w:rPr>
          <w:sz w:val="20"/>
          <w:szCs w:val="20"/>
        </w:rPr>
      </w:pPr>
      <w:r w:rsidRPr="00FF45B3">
        <w:rPr>
          <w:sz w:val="18"/>
          <w:szCs w:val="18"/>
        </w:rPr>
        <w:t xml:space="preserve">k </w:t>
      </w:r>
      <w:r w:rsidRPr="00FF45B3" w:rsidDel="001461E3">
        <w:rPr>
          <w:sz w:val="18"/>
          <w:szCs w:val="18"/>
        </w:rPr>
        <w:t>=</w:t>
      </w:r>
      <w:r w:rsidRPr="00FF45B3">
        <w:rPr>
          <w:sz w:val="18"/>
          <w:szCs w:val="18"/>
        </w:rPr>
        <w:t xml:space="preserve"> </w:t>
      </w:r>
      <w:r w:rsidRPr="00FF45B3" w:rsidDel="001461E3">
        <w:rPr>
          <w:sz w:val="18"/>
          <w:szCs w:val="18"/>
        </w:rPr>
        <w:t>number of effects sizes, N</w:t>
      </w:r>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 xml:space="preserve">cumulative sample sizes, </w:t>
      </w:r>
      <w:proofErr w:type="spellStart"/>
      <w:r w:rsidRPr="00FF45B3" w:rsidDel="001461E3">
        <w:rPr>
          <w:sz w:val="18"/>
          <w:szCs w:val="18"/>
        </w:rPr>
        <w:t>rcw</w:t>
      </w:r>
      <w:proofErr w:type="spellEnd"/>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inverse variance-weighted, reliability-adjusted average correlation, CI</w:t>
      </w:r>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confidential interval, Q</w:t>
      </w:r>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Q statistic, I</w:t>
      </w:r>
      <w:r w:rsidRPr="00FF45B3" w:rsidDel="001461E3">
        <w:rPr>
          <w:sz w:val="18"/>
          <w:szCs w:val="18"/>
          <w:vertAlign w:val="superscript"/>
        </w:rPr>
        <w:t>2</w:t>
      </w:r>
      <w:r w:rsidRPr="00FF45B3">
        <w:rPr>
          <w:sz w:val="18"/>
          <w:szCs w:val="18"/>
          <w:vertAlign w:val="superscript"/>
        </w:rPr>
        <w:t xml:space="preserve"> </w:t>
      </w:r>
      <w:r w:rsidRPr="00FF45B3" w:rsidDel="001461E3">
        <w:rPr>
          <w:sz w:val="18"/>
          <w:szCs w:val="18"/>
        </w:rPr>
        <w:t>=</w:t>
      </w:r>
      <w:r w:rsidRPr="00FF45B3">
        <w:rPr>
          <w:sz w:val="18"/>
          <w:szCs w:val="18"/>
        </w:rPr>
        <w:t xml:space="preserve"> </w:t>
      </w:r>
      <w:r w:rsidRPr="00FF45B3" w:rsidDel="001461E3">
        <w:rPr>
          <w:sz w:val="18"/>
          <w:szCs w:val="18"/>
        </w:rPr>
        <w:t>I</w:t>
      </w:r>
      <w:r w:rsidRPr="00FF45B3" w:rsidDel="001461E3">
        <w:rPr>
          <w:sz w:val="18"/>
          <w:szCs w:val="18"/>
          <w:vertAlign w:val="superscript"/>
        </w:rPr>
        <w:t>2</w:t>
      </w:r>
      <w:r w:rsidRPr="00FF45B3" w:rsidDel="001461E3">
        <w:rPr>
          <w:sz w:val="18"/>
          <w:szCs w:val="18"/>
        </w:rPr>
        <w:t xml:space="preserve"> statistic, FSN</w:t>
      </w:r>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 xml:space="preserve">fail-safe N. </w:t>
      </w:r>
      <w:r w:rsidRPr="00FF45B3" w:rsidDel="001461E3">
        <w:rPr>
          <w:sz w:val="20"/>
          <w:szCs w:val="20"/>
        </w:rPr>
        <w:t>**</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.01,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.05,</w:t>
      </w:r>
      <w:r w:rsidRPr="00FF45B3" w:rsidDel="001461E3">
        <w:rPr>
          <w:sz w:val="20"/>
          <w:szCs w:val="20"/>
          <w:vertAlign w:val="superscript"/>
        </w:rPr>
        <w:t xml:space="preserve">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.10.</w:t>
      </w:r>
    </w:p>
    <w:p w14:paraId="1469BAC6" w14:textId="77777777" w:rsidR="002753BB" w:rsidRPr="00FF45B3" w:rsidRDefault="002753BB" w:rsidP="002753BB">
      <w:pPr>
        <w:rPr>
          <w:sz w:val="18"/>
          <w:szCs w:val="18"/>
        </w:rPr>
      </w:pPr>
      <w:r w:rsidRPr="00FF45B3" w:rsidDel="001461E3">
        <w:rPr>
          <w:sz w:val="18"/>
          <w:szCs w:val="18"/>
        </w:rPr>
        <w:t>a.</w:t>
      </w:r>
      <w:r w:rsidRPr="00FF45B3" w:rsidDel="001461E3">
        <w:rPr>
          <w:sz w:val="18"/>
          <w:szCs w:val="18"/>
          <w:vertAlign w:val="superscript"/>
        </w:rPr>
        <w:t xml:space="preserve"> </w:t>
      </w:r>
      <w:r w:rsidRPr="00FF45B3" w:rsidDel="001461E3">
        <w:rPr>
          <w:sz w:val="18"/>
          <w:szCs w:val="18"/>
        </w:rPr>
        <w:t xml:space="preserve">We report these effect sizes </w:t>
      </w:r>
      <w:r w:rsidRPr="00FF45B3">
        <w:rPr>
          <w:sz w:val="18"/>
          <w:szCs w:val="18"/>
        </w:rPr>
        <w:t>to ensure a comprehensive synthesis of evidence, which provides insights into the range of study outcomes and allows for a more accurate interpretation</w:t>
      </w:r>
      <w:r w:rsidRPr="00FF45B3" w:rsidDel="001461E3">
        <w:rPr>
          <w:sz w:val="18"/>
          <w:szCs w:val="18"/>
        </w:rPr>
        <w:t>.</w:t>
      </w:r>
    </w:p>
    <w:p w14:paraId="372EFB86" w14:textId="77777777" w:rsidR="002753BB" w:rsidRPr="00FF45B3" w:rsidRDefault="002753BB" w:rsidP="002753BB">
      <w:pPr>
        <w:rPr>
          <w:sz w:val="18"/>
          <w:szCs w:val="18"/>
        </w:rPr>
      </w:pPr>
      <w:r w:rsidRPr="00FF45B3">
        <w:rPr>
          <w:sz w:val="18"/>
          <w:szCs w:val="18"/>
        </w:rPr>
        <w:t>We identify 31 outliers, with some relationships containing between 0 and 4 outliers. Notably, the exclusion of these outliers does not alter most outcomes presented in Table 4, indicating the robustness of the results, except for the impact of persuasion knowledge on behavioral engagement where the results transition from significant to nonsignificant upon outlier removal.</w:t>
      </w:r>
    </w:p>
    <w:p w14:paraId="207402FF" w14:textId="77777777" w:rsidR="002753BB" w:rsidRPr="00FF45B3" w:rsidRDefault="002753BB" w:rsidP="002753BB">
      <w:pPr>
        <w:rPr>
          <w:sz w:val="18"/>
          <w:szCs w:val="18"/>
        </w:rPr>
      </w:pPr>
    </w:p>
    <w:p w14:paraId="1DA3B6C6" w14:textId="77777777" w:rsidR="002753BB" w:rsidRPr="00FF45B3" w:rsidRDefault="002753BB" w:rsidP="002753BB">
      <w:pPr>
        <w:rPr>
          <w:sz w:val="18"/>
          <w:szCs w:val="18"/>
        </w:rPr>
      </w:pPr>
      <w:r w:rsidRPr="00FF45B3">
        <w:rPr>
          <w:sz w:val="18"/>
          <w:szCs w:val="18"/>
        </w:rPr>
        <w:br w:type="page"/>
      </w:r>
    </w:p>
    <w:p w14:paraId="2CA77E02" w14:textId="77777777" w:rsidR="002753BB" w:rsidRPr="00FF45B3" w:rsidRDefault="002753BB" w:rsidP="002753BB">
      <w:pPr>
        <w:pStyle w:val="Caption"/>
        <w:keepNext/>
      </w:pPr>
      <w:r w:rsidRPr="00FF45B3">
        <w:lastRenderedPageBreak/>
        <w:t>Web Appendix D Results of effect size integration for mediators (without outliers)</w:t>
      </w:r>
    </w:p>
    <w:p w14:paraId="3099CF6B" w14:textId="77777777" w:rsidR="002753BB" w:rsidRPr="00FF45B3" w:rsidRDefault="002753BB" w:rsidP="002753BB"/>
    <w:tbl>
      <w:tblPr>
        <w:tblW w:w="5011" w:type="pct"/>
        <w:tblBorders>
          <w:top w:val="single" w:sz="4" w:space="0" w:color="auto"/>
          <w:bottom w:val="single" w:sz="4" w:space="0" w:color="auto"/>
        </w:tblBorders>
        <w:tblLayout w:type="fixed"/>
        <w:tblCellMar>
          <w:left w:w="0" w:type="dxa"/>
          <w:right w:w="0" w:type="dxa"/>
        </w:tblCellMar>
        <w:tblLook w:val="04A0" w:firstRow="1" w:lastRow="0" w:firstColumn="1" w:lastColumn="0" w:noHBand="0" w:noVBand="1"/>
      </w:tblPr>
      <w:tblGrid>
        <w:gridCol w:w="4410"/>
        <w:gridCol w:w="498"/>
        <w:gridCol w:w="592"/>
        <w:gridCol w:w="590"/>
        <w:gridCol w:w="592"/>
        <w:gridCol w:w="592"/>
        <w:gridCol w:w="646"/>
        <w:gridCol w:w="536"/>
        <w:gridCol w:w="590"/>
      </w:tblGrid>
      <w:tr w:rsidR="002753BB" w:rsidRPr="00FF45B3" w:rsidDel="001461E3" w14:paraId="7364B5EB" w14:textId="77777777" w:rsidTr="00E8299B">
        <w:trPr>
          <w:trHeight w:val="230"/>
        </w:trPr>
        <w:tc>
          <w:tcPr>
            <w:tcW w:w="2438" w:type="pct"/>
            <w:tcBorders>
              <w:top w:val="nil"/>
              <w:bottom w:val="single" w:sz="4" w:space="0" w:color="auto"/>
            </w:tcBorders>
            <w:shd w:val="clear" w:color="auto" w:fill="auto"/>
          </w:tcPr>
          <w:p w14:paraId="17B71AA8" w14:textId="77777777" w:rsidR="002753BB" w:rsidRPr="00FF45B3" w:rsidDel="001461E3" w:rsidRDefault="002753BB" w:rsidP="00E8299B">
            <w:pPr>
              <w:rPr>
                <w:b/>
                <w:bCs/>
                <w:sz w:val="20"/>
                <w:szCs w:val="20"/>
              </w:rPr>
            </w:pPr>
          </w:p>
        </w:tc>
        <w:tc>
          <w:tcPr>
            <w:tcW w:w="275" w:type="pct"/>
            <w:tcBorders>
              <w:top w:val="nil"/>
              <w:bottom w:val="single" w:sz="4" w:space="0" w:color="auto"/>
            </w:tcBorders>
            <w:shd w:val="clear" w:color="auto" w:fill="auto"/>
            <w:vAlign w:val="bottom"/>
          </w:tcPr>
          <w:p w14:paraId="66867040" w14:textId="77777777" w:rsidR="002753BB" w:rsidRPr="00FF45B3" w:rsidDel="001461E3" w:rsidRDefault="002753BB" w:rsidP="00E8299B">
            <w:pPr>
              <w:jc w:val="center"/>
              <w:rPr>
                <w:b/>
                <w:bCs/>
                <w:sz w:val="20"/>
                <w:szCs w:val="20"/>
              </w:rPr>
            </w:pPr>
          </w:p>
        </w:tc>
        <w:tc>
          <w:tcPr>
            <w:tcW w:w="327" w:type="pct"/>
            <w:tcBorders>
              <w:top w:val="nil"/>
              <w:bottom w:val="single" w:sz="4" w:space="0" w:color="auto"/>
            </w:tcBorders>
            <w:shd w:val="clear" w:color="auto" w:fill="auto"/>
            <w:vAlign w:val="bottom"/>
          </w:tcPr>
          <w:p w14:paraId="4E8D438E" w14:textId="77777777" w:rsidR="002753BB" w:rsidRPr="00FF45B3" w:rsidDel="001461E3" w:rsidRDefault="002753BB" w:rsidP="00E8299B">
            <w:pPr>
              <w:jc w:val="center"/>
              <w:rPr>
                <w:b/>
                <w:bCs/>
                <w:sz w:val="20"/>
                <w:szCs w:val="20"/>
              </w:rPr>
            </w:pPr>
          </w:p>
        </w:tc>
        <w:tc>
          <w:tcPr>
            <w:tcW w:w="326" w:type="pct"/>
            <w:tcBorders>
              <w:top w:val="nil"/>
              <w:bottom w:val="single" w:sz="4" w:space="0" w:color="auto"/>
            </w:tcBorders>
            <w:shd w:val="clear" w:color="auto" w:fill="auto"/>
            <w:vAlign w:val="bottom"/>
          </w:tcPr>
          <w:p w14:paraId="1C65858A" w14:textId="77777777" w:rsidR="002753BB" w:rsidRPr="00FF45B3" w:rsidDel="001461E3" w:rsidRDefault="002753BB" w:rsidP="00E8299B">
            <w:pPr>
              <w:jc w:val="center"/>
              <w:rPr>
                <w:b/>
                <w:bCs/>
                <w:sz w:val="20"/>
                <w:szCs w:val="20"/>
              </w:rPr>
            </w:pPr>
          </w:p>
        </w:tc>
        <w:tc>
          <w:tcPr>
            <w:tcW w:w="327" w:type="pct"/>
            <w:tcBorders>
              <w:top w:val="nil"/>
              <w:bottom w:val="single" w:sz="4" w:space="0" w:color="auto"/>
            </w:tcBorders>
            <w:shd w:val="clear" w:color="auto" w:fill="auto"/>
            <w:vAlign w:val="bottom"/>
          </w:tcPr>
          <w:p w14:paraId="7DC0C8A2" w14:textId="77777777" w:rsidR="002753BB" w:rsidRPr="00FF45B3" w:rsidDel="001461E3" w:rsidRDefault="002753BB" w:rsidP="00E8299B">
            <w:pPr>
              <w:jc w:val="center"/>
              <w:rPr>
                <w:b/>
                <w:bCs/>
                <w:sz w:val="20"/>
                <w:szCs w:val="20"/>
              </w:rPr>
            </w:pPr>
          </w:p>
        </w:tc>
        <w:tc>
          <w:tcPr>
            <w:tcW w:w="327" w:type="pct"/>
            <w:tcBorders>
              <w:top w:val="nil"/>
              <w:bottom w:val="single" w:sz="4" w:space="0" w:color="auto"/>
            </w:tcBorders>
            <w:shd w:val="clear" w:color="auto" w:fill="auto"/>
            <w:vAlign w:val="bottom"/>
          </w:tcPr>
          <w:p w14:paraId="67DDF652" w14:textId="77777777" w:rsidR="002753BB" w:rsidRPr="00FF45B3" w:rsidDel="001461E3" w:rsidRDefault="002753BB" w:rsidP="00E8299B">
            <w:pPr>
              <w:jc w:val="center"/>
              <w:rPr>
                <w:b/>
                <w:bCs/>
                <w:sz w:val="20"/>
                <w:szCs w:val="20"/>
              </w:rPr>
            </w:pPr>
          </w:p>
        </w:tc>
        <w:tc>
          <w:tcPr>
            <w:tcW w:w="357" w:type="pct"/>
            <w:tcBorders>
              <w:top w:val="nil"/>
              <w:bottom w:val="single" w:sz="4" w:space="0" w:color="auto"/>
            </w:tcBorders>
            <w:shd w:val="clear" w:color="auto" w:fill="auto"/>
            <w:vAlign w:val="bottom"/>
          </w:tcPr>
          <w:p w14:paraId="493F9137" w14:textId="77777777" w:rsidR="002753BB" w:rsidRPr="00FF45B3" w:rsidDel="001461E3" w:rsidRDefault="002753BB" w:rsidP="00E8299B">
            <w:pPr>
              <w:jc w:val="center"/>
              <w:rPr>
                <w:b/>
                <w:bCs/>
                <w:sz w:val="20"/>
                <w:szCs w:val="20"/>
              </w:rPr>
            </w:pPr>
          </w:p>
        </w:tc>
        <w:tc>
          <w:tcPr>
            <w:tcW w:w="296" w:type="pct"/>
            <w:tcBorders>
              <w:top w:val="nil"/>
              <w:bottom w:val="single" w:sz="4" w:space="0" w:color="auto"/>
            </w:tcBorders>
            <w:shd w:val="clear" w:color="auto" w:fill="auto"/>
            <w:vAlign w:val="bottom"/>
          </w:tcPr>
          <w:p w14:paraId="26B2B443" w14:textId="77777777" w:rsidR="002753BB" w:rsidRPr="00FF45B3" w:rsidDel="001461E3" w:rsidRDefault="002753BB" w:rsidP="00E8299B">
            <w:pPr>
              <w:jc w:val="center"/>
              <w:rPr>
                <w:b/>
                <w:bCs/>
                <w:sz w:val="20"/>
                <w:szCs w:val="20"/>
              </w:rPr>
            </w:pPr>
          </w:p>
        </w:tc>
        <w:tc>
          <w:tcPr>
            <w:tcW w:w="326" w:type="pct"/>
            <w:tcBorders>
              <w:top w:val="nil"/>
              <w:bottom w:val="single" w:sz="4" w:space="0" w:color="auto"/>
            </w:tcBorders>
            <w:shd w:val="clear" w:color="auto" w:fill="auto"/>
            <w:vAlign w:val="bottom"/>
          </w:tcPr>
          <w:p w14:paraId="30BA3A8B" w14:textId="77777777" w:rsidR="002753BB" w:rsidRPr="00FF45B3" w:rsidDel="001461E3" w:rsidRDefault="002753BB" w:rsidP="00E8299B">
            <w:pPr>
              <w:jc w:val="center"/>
              <w:rPr>
                <w:b/>
                <w:bCs/>
                <w:sz w:val="20"/>
                <w:szCs w:val="20"/>
              </w:rPr>
            </w:pPr>
          </w:p>
        </w:tc>
      </w:tr>
      <w:tr w:rsidR="002753BB" w:rsidRPr="00FF45B3" w:rsidDel="001461E3" w14:paraId="21C3E659" w14:textId="77777777" w:rsidTr="00E8299B">
        <w:trPr>
          <w:trHeight w:val="230"/>
        </w:trPr>
        <w:tc>
          <w:tcPr>
            <w:tcW w:w="2438" w:type="pct"/>
            <w:tcBorders>
              <w:top w:val="nil"/>
              <w:bottom w:val="single" w:sz="4" w:space="0" w:color="auto"/>
            </w:tcBorders>
            <w:shd w:val="clear" w:color="auto" w:fill="auto"/>
            <w:vAlign w:val="bottom"/>
          </w:tcPr>
          <w:p w14:paraId="79A3E6E3" w14:textId="77777777" w:rsidR="002753BB" w:rsidRPr="00FF45B3" w:rsidDel="001461E3" w:rsidRDefault="002753BB" w:rsidP="00E8299B">
            <w:pPr>
              <w:rPr>
                <w:b/>
                <w:bCs/>
                <w:sz w:val="20"/>
                <w:szCs w:val="20"/>
              </w:rPr>
            </w:pPr>
            <w:r w:rsidRPr="00FF45B3" w:rsidDel="001461E3">
              <w:rPr>
                <w:b/>
                <w:bCs/>
                <w:sz w:val="20"/>
                <w:szCs w:val="20"/>
              </w:rPr>
              <w:t>Relationship</w:t>
            </w:r>
          </w:p>
        </w:tc>
        <w:tc>
          <w:tcPr>
            <w:tcW w:w="275" w:type="pct"/>
            <w:tcBorders>
              <w:top w:val="nil"/>
              <w:bottom w:val="single" w:sz="4" w:space="0" w:color="auto"/>
            </w:tcBorders>
            <w:shd w:val="clear" w:color="auto" w:fill="auto"/>
            <w:vAlign w:val="bottom"/>
          </w:tcPr>
          <w:p w14:paraId="1FDD8FAC" w14:textId="77777777" w:rsidR="002753BB" w:rsidRPr="00FF45B3" w:rsidDel="001461E3" w:rsidRDefault="002753BB" w:rsidP="00E8299B">
            <w:pPr>
              <w:jc w:val="center"/>
              <w:rPr>
                <w:b/>
                <w:bCs/>
                <w:sz w:val="20"/>
                <w:szCs w:val="20"/>
              </w:rPr>
            </w:pPr>
            <w:r w:rsidRPr="00FF45B3" w:rsidDel="001461E3">
              <w:rPr>
                <w:b/>
                <w:bCs/>
                <w:sz w:val="20"/>
                <w:szCs w:val="20"/>
              </w:rPr>
              <w:t>k</w:t>
            </w:r>
          </w:p>
        </w:tc>
        <w:tc>
          <w:tcPr>
            <w:tcW w:w="327" w:type="pct"/>
            <w:tcBorders>
              <w:top w:val="nil"/>
              <w:bottom w:val="single" w:sz="4" w:space="0" w:color="auto"/>
            </w:tcBorders>
            <w:shd w:val="clear" w:color="auto" w:fill="auto"/>
            <w:vAlign w:val="bottom"/>
          </w:tcPr>
          <w:p w14:paraId="11DD810B" w14:textId="77777777" w:rsidR="002753BB" w:rsidRPr="00FF45B3" w:rsidDel="001461E3" w:rsidRDefault="002753BB" w:rsidP="00E8299B">
            <w:pPr>
              <w:jc w:val="center"/>
              <w:rPr>
                <w:b/>
                <w:bCs/>
                <w:sz w:val="20"/>
                <w:szCs w:val="20"/>
              </w:rPr>
            </w:pPr>
            <w:r w:rsidRPr="00FF45B3" w:rsidDel="001461E3">
              <w:rPr>
                <w:b/>
                <w:bCs/>
                <w:sz w:val="20"/>
                <w:szCs w:val="20"/>
              </w:rPr>
              <w:t>N</w:t>
            </w:r>
          </w:p>
        </w:tc>
        <w:tc>
          <w:tcPr>
            <w:tcW w:w="326" w:type="pct"/>
            <w:tcBorders>
              <w:top w:val="nil"/>
              <w:bottom w:val="single" w:sz="4" w:space="0" w:color="auto"/>
            </w:tcBorders>
            <w:shd w:val="clear" w:color="auto" w:fill="auto"/>
            <w:vAlign w:val="bottom"/>
          </w:tcPr>
          <w:p w14:paraId="79AC4860" w14:textId="77777777" w:rsidR="002753BB" w:rsidRPr="00FF45B3" w:rsidDel="001461E3" w:rsidRDefault="002753BB" w:rsidP="00E8299B">
            <w:pPr>
              <w:jc w:val="center"/>
              <w:rPr>
                <w:b/>
                <w:bCs/>
                <w:sz w:val="20"/>
                <w:szCs w:val="20"/>
              </w:rPr>
            </w:pPr>
            <w:proofErr w:type="spellStart"/>
            <w:r w:rsidRPr="00FF45B3" w:rsidDel="001461E3">
              <w:rPr>
                <w:b/>
                <w:bCs/>
                <w:sz w:val="20"/>
                <w:szCs w:val="20"/>
              </w:rPr>
              <w:t>rcw</w:t>
            </w:r>
            <w:proofErr w:type="spellEnd"/>
          </w:p>
        </w:tc>
        <w:tc>
          <w:tcPr>
            <w:tcW w:w="327" w:type="pct"/>
            <w:tcBorders>
              <w:top w:val="nil"/>
              <w:bottom w:val="single" w:sz="4" w:space="0" w:color="auto"/>
            </w:tcBorders>
            <w:shd w:val="clear" w:color="auto" w:fill="auto"/>
            <w:vAlign w:val="bottom"/>
          </w:tcPr>
          <w:p w14:paraId="616192B8" w14:textId="77777777" w:rsidR="002753BB" w:rsidRPr="00FF45B3" w:rsidDel="001461E3" w:rsidRDefault="002753BB" w:rsidP="00E8299B">
            <w:pPr>
              <w:jc w:val="center"/>
              <w:rPr>
                <w:b/>
                <w:bCs/>
                <w:sz w:val="20"/>
                <w:szCs w:val="20"/>
              </w:rPr>
            </w:pPr>
            <w:r w:rsidRPr="00FF45B3" w:rsidDel="001461E3">
              <w:rPr>
                <w:b/>
                <w:bCs/>
                <w:sz w:val="20"/>
                <w:szCs w:val="20"/>
              </w:rPr>
              <w:t>CI</w:t>
            </w:r>
            <w:r w:rsidRPr="00FF45B3" w:rsidDel="001461E3">
              <w:rPr>
                <w:b/>
                <w:bCs/>
                <w:sz w:val="20"/>
                <w:szCs w:val="20"/>
                <w:vertAlign w:val="subscript"/>
              </w:rPr>
              <w:t>95‒</w:t>
            </w:r>
          </w:p>
        </w:tc>
        <w:tc>
          <w:tcPr>
            <w:tcW w:w="327" w:type="pct"/>
            <w:tcBorders>
              <w:top w:val="nil"/>
              <w:bottom w:val="single" w:sz="4" w:space="0" w:color="auto"/>
            </w:tcBorders>
            <w:shd w:val="clear" w:color="auto" w:fill="auto"/>
            <w:vAlign w:val="bottom"/>
          </w:tcPr>
          <w:p w14:paraId="774682D1" w14:textId="77777777" w:rsidR="002753BB" w:rsidRPr="00FF45B3" w:rsidDel="001461E3" w:rsidRDefault="002753BB" w:rsidP="00E8299B">
            <w:pPr>
              <w:jc w:val="center"/>
              <w:rPr>
                <w:b/>
                <w:bCs/>
                <w:sz w:val="20"/>
                <w:szCs w:val="20"/>
              </w:rPr>
            </w:pPr>
            <w:r w:rsidRPr="00FF45B3" w:rsidDel="001461E3">
              <w:rPr>
                <w:b/>
                <w:bCs/>
                <w:sz w:val="20"/>
                <w:szCs w:val="20"/>
              </w:rPr>
              <w:t>CI</w:t>
            </w:r>
            <w:r w:rsidRPr="00FF45B3" w:rsidDel="001461E3">
              <w:rPr>
                <w:b/>
                <w:bCs/>
                <w:sz w:val="20"/>
                <w:szCs w:val="20"/>
                <w:vertAlign w:val="subscript"/>
              </w:rPr>
              <w:t>95+</w:t>
            </w:r>
          </w:p>
        </w:tc>
        <w:tc>
          <w:tcPr>
            <w:tcW w:w="357" w:type="pct"/>
            <w:tcBorders>
              <w:top w:val="nil"/>
              <w:bottom w:val="single" w:sz="4" w:space="0" w:color="auto"/>
            </w:tcBorders>
            <w:shd w:val="clear" w:color="auto" w:fill="auto"/>
            <w:vAlign w:val="bottom"/>
          </w:tcPr>
          <w:p w14:paraId="6715944B" w14:textId="77777777" w:rsidR="002753BB" w:rsidRPr="00FF45B3" w:rsidDel="001461E3" w:rsidRDefault="002753BB" w:rsidP="00E8299B">
            <w:pPr>
              <w:jc w:val="center"/>
              <w:rPr>
                <w:b/>
                <w:bCs/>
                <w:sz w:val="20"/>
                <w:szCs w:val="20"/>
              </w:rPr>
            </w:pPr>
            <w:r w:rsidRPr="00FF45B3" w:rsidDel="001461E3">
              <w:rPr>
                <w:b/>
                <w:bCs/>
                <w:sz w:val="20"/>
                <w:szCs w:val="20"/>
              </w:rPr>
              <w:t>Q</w:t>
            </w:r>
          </w:p>
        </w:tc>
        <w:tc>
          <w:tcPr>
            <w:tcW w:w="296" w:type="pct"/>
            <w:tcBorders>
              <w:top w:val="nil"/>
              <w:bottom w:val="single" w:sz="4" w:space="0" w:color="auto"/>
            </w:tcBorders>
            <w:shd w:val="clear" w:color="auto" w:fill="auto"/>
            <w:vAlign w:val="bottom"/>
          </w:tcPr>
          <w:p w14:paraId="41E6F190" w14:textId="77777777" w:rsidR="002753BB" w:rsidRPr="00FF45B3" w:rsidDel="001461E3" w:rsidRDefault="002753BB" w:rsidP="00E8299B">
            <w:pPr>
              <w:jc w:val="center"/>
              <w:rPr>
                <w:b/>
                <w:bCs/>
                <w:sz w:val="20"/>
                <w:szCs w:val="20"/>
              </w:rPr>
            </w:pPr>
            <w:r w:rsidRPr="00FF45B3" w:rsidDel="001461E3">
              <w:rPr>
                <w:b/>
                <w:bCs/>
                <w:sz w:val="20"/>
                <w:szCs w:val="20"/>
              </w:rPr>
              <w:t>I</w:t>
            </w:r>
            <w:r w:rsidRPr="00FF45B3" w:rsidDel="001461E3">
              <w:rPr>
                <w:b/>
                <w:bCs/>
                <w:sz w:val="20"/>
                <w:szCs w:val="20"/>
                <w:vertAlign w:val="superscript"/>
              </w:rPr>
              <w:t>2</w:t>
            </w:r>
          </w:p>
        </w:tc>
        <w:tc>
          <w:tcPr>
            <w:tcW w:w="326" w:type="pct"/>
            <w:tcBorders>
              <w:top w:val="nil"/>
              <w:bottom w:val="single" w:sz="4" w:space="0" w:color="auto"/>
            </w:tcBorders>
            <w:shd w:val="clear" w:color="auto" w:fill="auto"/>
            <w:vAlign w:val="bottom"/>
          </w:tcPr>
          <w:p w14:paraId="53CE05DE" w14:textId="77777777" w:rsidR="002753BB" w:rsidRPr="00FF45B3" w:rsidDel="001461E3" w:rsidRDefault="002753BB" w:rsidP="00E8299B">
            <w:pPr>
              <w:jc w:val="center"/>
              <w:rPr>
                <w:b/>
                <w:bCs/>
                <w:sz w:val="20"/>
                <w:szCs w:val="20"/>
              </w:rPr>
            </w:pPr>
            <w:r w:rsidRPr="00FF45B3" w:rsidDel="001461E3">
              <w:rPr>
                <w:b/>
                <w:bCs/>
                <w:sz w:val="20"/>
                <w:szCs w:val="20"/>
              </w:rPr>
              <w:t>FSN</w:t>
            </w:r>
          </w:p>
        </w:tc>
      </w:tr>
      <w:tr w:rsidR="002753BB" w:rsidRPr="00FF45B3" w:rsidDel="001461E3" w14:paraId="5C236E47" w14:textId="77777777" w:rsidTr="00E8299B">
        <w:trPr>
          <w:trHeight w:val="62"/>
        </w:trPr>
        <w:tc>
          <w:tcPr>
            <w:tcW w:w="2438" w:type="pct"/>
            <w:tcBorders>
              <w:top w:val="single" w:sz="4" w:space="0" w:color="auto"/>
            </w:tcBorders>
            <w:shd w:val="clear" w:color="auto" w:fill="auto"/>
          </w:tcPr>
          <w:p w14:paraId="7368AFDB" w14:textId="77777777" w:rsidR="002753BB" w:rsidRPr="00FF45B3" w:rsidDel="001461E3" w:rsidRDefault="002753BB" w:rsidP="00E8299B">
            <w:pPr>
              <w:rPr>
                <w:sz w:val="20"/>
                <w:szCs w:val="20"/>
              </w:rPr>
            </w:pPr>
            <w:r w:rsidRPr="00FF45B3" w:rsidDel="001461E3">
              <w:rPr>
                <w:b/>
                <w:bCs/>
                <w:sz w:val="20"/>
                <w:szCs w:val="20"/>
              </w:rPr>
              <w:t>Post Characteristics</w:t>
            </w:r>
          </w:p>
        </w:tc>
        <w:tc>
          <w:tcPr>
            <w:tcW w:w="275" w:type="pct"/>
            <w:tcBorders>
              <w:top w:val="single" w:sz="4" w:space="0" w:color="auto"/>
            </w:tcBorders>
            <w:shd w:val="clear" w:color="auto" w:fill="auto"/>
            <w:vAlign w:val="bottom"/>
          </w:tcPr>
          <w:p w14:paraId="122F685C" w14:textId="77777777" w:rsidR="002753BB" w:rsidRPr="00FF45B3" w:rsidDel="001461E3" w:rsidRDefault="002753BB" w:rsidP="00E8299B">
            <w:pPr>
              <w:jc w:val="center"/>
              <w:rPr>
                <w:sz w:val="20"/>
                <w:szCs w:val="20"/>
              </w:rPr>
            </w:pPr>
          </w:p>
        </w:tc>
        <w:tc>
          <w:tcPr>
            <w:tcW w:w="327" w:type="pct"/>
            <w:tcBorders>
              <w:top w:val="single" w:sz="4" w:space="0" w:color="auto"/>
            </w:tcBorders>
            <w:shd w:val="clear" w:color="auto" w:fill="auto"/>
            <w:vAlign w:val="bottom"/>
          </w:tcPr>
          <w:p w14:paraId="3FC35861" w14:textId="77777777" w:rsidR="002753BB" w:rsidRPr="00FF45B3" w:rsidDel="001461E3" w:rsidRDefault="002753BB" w:rsidP="00E8299B">
            <w:pPr>
              <w:jc w:val="center"/>
              <w:rPr>
                <w:sz w:val="20"/>
                <w:szCs w:val="20"/>
              </w:rPr>
            </w:pPr>
          </w:p>
        </w:tc>
        <w:tc>
          <w:tcPr>
            <w:tcW w:w="326" w:type="pct"/>
            <w:tcBorders>
              <w:top w:val="single" w:sz="4" w:space="0" w:color="auto"/>
            </w:tcBorders>
            <w:shd w:val="clear" w:color="auto" w:fill="auto"/>
            <w:vAlign w:val="bottom"/>
          </w:tcPr>
          <w:p w14:paraId="44225B9A" w14:textId="77777777" w:rsidR="002753BB" w:rsidRPr="00FF45B3" w:rsidDel="001461E3" w:rsidRDefault="002753BB" w:rsidP="00E8299B">
            <w:pPr>
              <w:jc w:val="center"/>
              <w:rPr>
                <w:sz w:val="20"/>
                <w:szCs w:val="20"/>
              </w:rPr>
            </w:pPr>
          </w:p>
        </w:tc>
        <w:tc>
          <w:tcPr>
            <w:tcW w:w="327" w:type="pct"/>
            <w:tcBorders>
              <w:top w:val="single" w:sz="4" w:space="0" w:color="auto"/>
            </w:tcBorders>
            <w:shd w:val="clear" w:color="auto" w:fill="auto"/>
            <w:vAlign w:val="bottom"/>
          </w:tcPr>
          <w:p w14:paraId="7520FF07" w14:textId="77777777" w:rsidR="002753BB" w:rsidRPr="00FF45B3" w:rsidDel="001461E3" w:rsidRDefault="002753BB" w:rsidP="00E8299B">
            <w:pPr>
              <w:jc w:val="center"/>
              <w:rPr>
                <w:sz w:val="20"/>
                <w:szCs w:val="20"/>
              </w:rPr>
            </w:pPr>
          </w:p>
        </w:tc>
        <w:tc>
          <w:tcPr>
            <w:tcW w:w="327" w:type="pct"/>
            <w:tcBorders>
              <w:top w:val="single" w:sz="4" w:space="0" w:color="auto"/>
            </w:tcBorders>
            <w:shd w:val="clear" w:color="auto" w:fill="auto"/>
            <w:vAlign w:val="bottom"/>
          </w:tcPr>
          <w:p w14:paraId="0DE4B8D1" w14:textId="77777777" w:rsidR="002753BB" w:rsidRPr="00FF45B3" w:rsidDel="001461E3" w:rsidRDefault="002753BB" w:rsidP="00E8299B">
            <w:pPr>
              <w:jc w:val="center"/>
              <w:rPr>
                <w:sz w:val="20"/>
                <w:szCs w:val="20"/>
              </w:rPr>
            </w:pPr>
          </w:p>
        </w:tc>
        <w:tc>
          <w:tcPr>
            <w:tcW w:w="357" w:type="pct"/>
            <w:tcBorders>
              <w:top w:val="single" w:sz="4" w:space="0" w:color="auto"/>
            </w:tcBorders>
            <w:shd w:val="clear" w:color="auto" w:fill="auto"/>
            <w:vAlign w:val="bottom"/>
          </w:tcPr>
          <w:p w14:paraId="1A92D46A" w14:textId="77777777" w:rsidR="002753BB" w:rsidRPr="00FF45B3" w:rsidDel="001461E3" w:rsidRDefault="002753BB" w:rsidP="00E8299B">
            <w:pPr>
              <w:jc w:val="center"/>
              <w:rPr>
                <w:sz w:val="20"/>
                <w:szCs w:val="20"/>
              </w:rPr>
            </w:pPr>
          </w:p>
        </w:tc>
        <w:tc>
          <w:tcPr>
            <w:tcW w:w="296" w:type="pct"/>
            <w:tcBorders>
              <w:top w:val="single" w:sz="4" w:space="0" w:color="auto"/>
            </w:tcBorders>
            <w:shd w:val="clear" w:color="auto" w:fill="auto"/>
            <w:vAlign w:val="bottom"/>
          </w:tcPr>
          <w:p w14:paraId="0DEB999D" w14:textId="77777777" w:rsidR="002753BB" w:rsidRPr="00FF45B3" w:rsidDel="001461E3" w:rsidRDefault="002753BB" w:rsidP="00E8299B">
            <w:pPr>
              <w:jc w:val="center"/>
              <w:rPr>
                <w:sz w:val="20"/>
                <w:szCs w:val="20"/>
              </w:rPr>
            </w:pPr>
          </w:p>
        </w:tc>
        <w:tc>
          <w:tcPr>
            <w:tcW w:w="326" w:type="pct"/>
            <w:tcBorders>
              <w:top w:val="single" w:sz="4" w:space="0" w:color="auto"/>
            </w:tcBorders>
            <w:shd w:val="clear" w:color="auto" w:fill="auto"/>
            <w:vAlign w:val="bottom"/>
          </w:tcPr>
          <w:p w14:paraId="2270CADE" w14:textId="77777777" w:rsidR="002753BB" w:rsidRPr="00FF45B3" w:rsidDel="001461E3" w:rsidRDefault="002753BB" w:rsidP="00E8299B">
            <w:pPr>
              <w:jc w:val="center"/>
              <w:rPr>
                <w:sz w:val="20"/>
                <w:szCs w:val="20"/>
              </w:rPr>
            </w:pPr>
          </w:p>
        </w:tc>
      </w:tr>
      <w:tr w:rsidR="002753BB" w:rsidRPr="00FF45B3" w:rsidDel="001461E3" w14:paraId="3FC4E012" w14:textId="77777777" w:rsidTr="00E8299B">
        <w:trPr>
          <w:trHeight w:val="62"/>
        </w:trPr>
        <w:tc>
          <w:tcPr>
            <w:tcW w:w="2438" w:type="pct"/>
            <w:tcBorders>
              <w:top w:val="nil"/>
              <w:bottom w:val="nil"/>
            </w:tcBorders>
            <w:shd w:val="clear" w:color="auto" w:fill="auto"/>
            <w:vAlign w:val="center"/>
          </w:tcPr>
          <w:p w14:paraId="564A8C82" w14:textId="77777777" w:rsidR="002753BB" w:rsidRPr="00FF45B3" w:rsidDel="001461E3" w:rsidRDefault="002753BB" w:rsidP="00E8299B">
            <w:pPr>
              <w:rPr>
                <w:sz w:val="20"/>
                <w:szCs w:val="20"/>
              </w:rPr>
            </w:pPr>
            <w:r w:rsidRPr="00FF45B3" w:rsidDel="001461E3">
              <w:rPr>
                <w:sz w:val="20"/>
                <w:szCs w:val="20"/>
              </w:rPr>
              <w:t>Informational value → Persuasion knowledge</w:t>
            </w:r>
          </w:p>
        </w:tc>
        <w:tc>
          <w:tcPr>
            <w:tcW w:w="275" w:type="pct"/>
            <w:tcBorders>
              <w:top w:val="nil"/>
              <w:bottom w:val="nil"/>
            </w:tcBorders>
            <w:shd w:val="clear" w:color="auto" w:fill="auto"/>
            <w:vAlign w:val="center"/>
          </w:tcPr>
          <w:p w14:paraId="04FD3497" w14:textId="77777777" w:rsidR="002753BB" w:rsidRPr="00FF45B3" w:rsidDel="001461E3" w:rsidRDefault="002753BB" w:rsidP="00E8299B">
            <w:pPr>
              <w:jc w:val="center"/>
              <w:rPr>
                <w:sz w:val="20"/>
                <w:szCs w:val="20"/>
              </w:rPr>
            </w:pPr>
            <w:r w:rsidRPr="00FF45B3">
              <w:rPr>
                <w:sz w:val="20"/>
                <w:szCs w:val="20"/>
              </w:rPr>
              <w:t>3</w:t>
            </w:r>
          </w:p>
        </w:tc>
        <w:tc>
          <w:tcPr>
            <w:tcW w:w="327" w:type="pct"/>
            <w:tcBorders>
              <w:top w:val="nil"/>
              <w:bottom w:val="nil"/>
            </w:tcBorders>
            <w:shd w:val="clear" w:color="auto" w:fill="auto"/>
            <w:vAlign w:val="center"/>
          </w:tcPr>
          <w:p w14:paraId="00D744C6" w14:textId="77777777" w:rsidR="002753BB" w:rsidRPr="00FF45B3" w:rsidDel="001461E3" w:rsidRDefault="002753BB" w:rsidP="00E8299B">
            <w:pPr>
              <w:jc w:val="center"/>
              <w:rPr>
                <w:sz w:val="20"/>
                <w:szCs w:val="20"/>
              </w:rPr>
            </w:pPr>
            <w:r w:rsidRPr="00FF45B3">
              <w:rPr>
                <w:sz w:val="20"/>
                <w:szCs w:val="20"/>
              </w:rPr>
              <w:t>773</w:t>
            </w:r>
          </w:p>
        </w:tc>
        <w:tc>
          <w:tcPr>
            <w:tcW w:w="326" w:type="pct"/>
            <w:tcBorders>
              <w:top w:val="nil"/>
              <w:bottom w:val="nil"/>
            </w:tcBorders>
            <w:shd w:val="clear" w:color="auto" w:fill="auto"/>
            <w:vAlign w:val="center"/>
          </w:tcPr>
          <w:p w14:paraId="5D761115"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32*</w:t>
            </w:r>
          </w:p>
        </w:tc>
        <w:tc>
          <w:tcPr>
            <w:tcW w:w="327" w:type="pct"/>
            <w:tcBorders>
              <w:top w:val="nil"/>
              <w:bottom w:val="nil"/>
            </w:tcBorders>
            <w:shd w:val="clear" w:color="auto" w:fill="auto"/>
            <w:vAlign w:val="center"/>
          </w:tcPr>
          <w:p w14:paraId="157A3277"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52</w:t>
            </w:r>
          </w:p>
        </w:tc>
        <w:tc>
          <w:tcPr>
            <w:tcW w:w="327" w:type="pct"/>
            <w:tcBorders>
              <w:top w:val="nil"/>
              <w:bottom w:val="nil"/>
            </w:tcBorders>
            <w:shd w:val="clear" w:color="auto" w:fill="auto"/>
            <w:vAlign w:val="center"/>
          </w:tcPr>
          <w:p w14:paraId="0BEECA63" w14:textId="77777777" w:rsidR="002753BB" w:rsidRPr="00FF45B3" w:rsidDel="001461E3" w:rsidRDefault="002753BB" w:rsidP="00E8299B">
            <w:pPr>
              <w:jc w:val="center"/>
              <w:rPr>
                <w:sz w:val="20"/>
                <w:szCs w:val="20"/>
              </w:rPr>
            </w:pPr>
            <w:r w:rsidRPr="00FF45B3">
              <w:rPr>
                <w:sz w:val="20"/>
                <w:szCs w:val="20"/>
              </w:rPr>
              <w:t>-</w:t>
            </w:r>
            <w:r w:rsidRPr="00FF45B3" w:rsidDel="001461E3">
              <w:rPr>
                <w:sz w:val="20"/>
                <w:szCs w:val="20"/>
              </w:rPr>
              <w:t>.</w:t>
            </w:r>
            <w:r w:rsidRPr="00FF45B3">
              <w:rPr>
                <w:sz w:val="20"/>
                <w:szCs w:val="20"/>
              </w:rPr>
              <w:t>09</w:t>
            </w:r>
          </w:p>
        </w:tc>
        <w:tc>
          <w:tcPr>
            <w:tcW w:w="357" w:type="pct"/>
            <w:tcBorders>
              <w:top w:val="nil"/>
              <w:bottom w:val="nil"/>
            </w:tcBorders>
            <w:shd w:val="clear" w:color="auto" w:fill="auto"/>
            <w:vAlign w:val="center"/>
          </w:tcPr>
          <w:p w14:paraId="62D6F28F" w14:textId="77777777" w:rsidR="002753BB" w:rsidRPr="00FF45B3" w:rsidDel="001461E3" w:rsidRDefault="002753BB" w:rsidP="00E8299B">
            <w:pPr>
              <w:jc w:val="center"/>
              <w:rPr>
                <w:sz w:val="20"/>
                <w:szCs w:val="20"/>
              </w:rPr>
            </w:pPr>
            <w:r w:rsidRPr="00FF45B3">
              <w:rPr>
                <w:sz w:val="20"/>
                <w:szCs w:val="20"/>
              </w:rPr>
              <w:t>24</w:t>
            </w:r>
            <w:r w:rsidRPr="00FF45B3" w:rsidDel="001461E3">
              <w:rPr>
                <w:sz w:val="20"/>
                <w:szCs w:val="20"/>
              </w:rPr>
              <w:t>**</w:t>
            </w:r>
          </w:p>
        </w:tc>
        <w:tc>
          <w:tcPr>
            <w:tcW w:w="296" w:type="pct"/>
            <w:tcBorders>
              <w:top w:val="nil"/>
              <w:bottom w:val="nil"/>
            </w:tcBorders>
            <w:shd w:val="clear" w:color="auto" w:fill="auto"/>
            <w:vAlign w:val="center"/>
          </w:tcPr>
          <w:p w14:paraId="6B24336F"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1</w:t>
            </w:r>
          </w:p>
        </w:tc>
        <w:tc>
          <w:tcPr>
            <w:tcW w:w="326" w:type="pct"/>
            <w:tcBorders>
              <w:top w:val="nil"/>
              <w:bottom w:val="nil"/>
            </w:tcBorders>
            <w:shd w:val="clear" w:color="auto" w:fill="auto"/>
            <w:vAlign w:val="center"/>
          </w:tcPr>
          <w:p w14:paraId="66D62135" w14:textId="77777777" w:rsidR="002753BB" w:rsidRPr="00FF45B3" w:rsidDel="001461E3" w:rsidRDefault="002753BB" w:rsidP="00E8299B">
            <w:pPr>
              <w:jc w:val="center"/>
              <w:rPr>
                <w:sz w:val="20"/>
                <w:szCs w:val="20"/>
              </w:rPr>
            </w:pPr>
            <w:r w:rsidRPr="00FF45B3">
              <w:rPr>
                <w:sz w:val="20"/>
                <w:szCs w:val="20"/>
              </w:rPr>
              <w:t>101</w:t>
            </w:r>
          </w:p>
        </w:tc>
      </w:tr>
      <w:tr w:rsidR="002753BB" w:rsidRPr="00FF45B3" w:rsidDel="001461E3" w14:paraId="19B43B25" w14:textId="77777777" w:rsidTr="00E8299B">
        <w:trPr>
          <w:trHeight w:val="62"/>
        </w:trPr>
        <w:tc>
          <w:tcPr>
            <w:tcW w:w="2438" w:type="pct"/>
            <w:tcBorders>
              <w:top w:val="nil"/>
              <w:bottom w:val="nil"/>
            </w:tcBorders>
            <w:shd w:val="clear" w:color="auto" w:fill="auto"/>
            <w:vAlign w:val="center"/>
          </w:tcPr>
          <w:p w14:paraId="7ED4E901" w14:textId="77777777" w:rsidR="002753BB" w:rsidRPr="00FF45B3" w:rsidDel="001461E3" w:rsidRDefault="002753BB" w:rsidP="00E8299B">
            <w:pPr>
              <w:rPr>
                <w:sz w:val="20"/>
                <w:szCs w:val="20"/>
              </w:rPr>
            </w:pPr>
            <w:r w:rsidRPr="00FF45B3" w:rsidDel="001461E3">
              <w:rPr>
                <w:sz w:val="20"/>
                <w:szCs w:val="20"/>
              </w:rPr>
              <w:t>Hedonic value → Persuasion knowledge</w:t>
            </w:r>
          </w:p>
        </w:tc>
        <w:tc>
          <w:tcPr>
            <w:tcW w:w="275" w:type="pct"/>
            <w:tcBorders>
              <w:top w:val="nil"/>
              <w:bottom w:val="nil"/>
            </w:tcBorders>
            <w:shd w:val="clear" w:color="auto" w:fill="auto"/>
            <w:vAlign w:val="center"/>
          </w:tcPr>
          <w:p w14:paraId="48FBBCBB" w14:textId="77777777" w:rsidR="002753BB" w:rsidRPr="00FF45B3" w:rsidDel="001461E3" w:rsidRDefault="002753BB" w:rsidP="00E8299B">
            <w:pPr>
              <w:jc w:val="center"/>
              <w:rPr>
                <w:sz w:val="20"/>
                <w:szCs w:val="20"/>
              </w:rPr>
            </w:pPr>
            <w:r w:rsidRPr="00FF45B3" w:rsidDel="001461E3">
              <w:rPr>
                <w:sz w:val="20"/>
                <w:szCs w:val="20"/>
              </w:rPr>
              <w:t>1</w:t>
            </w:r>
            <w:r w:rsidRPr="00FF45B3" w:rsidDel="001461E3">
              <w:rPr>
                <w:sz w:val="20"/>
                <w:szCs w:val="20"/>
                <w:vertAlign w:val="superscript"/>
              </w:rPr>
              <w:t>a</w:t>
            </w:r>
          </w:p>
        </w:tc>
        <w:tc>
          <w:tcPr>
            <w:tcW w:w="327" w:type="pct"/>
            <w:tcBorders>
              <w:top w:val="nil"/>
              <w:bottom w:val="nil"/>
            </w:tcBorders>
            <w:shd w:val="clear" w:color="auto" w:fill="auto"/>
            <w:vAlign w:val="center"/>
          </w:tcPr>
          <w:p w14:paraId="7C842507" w14:textId="77777777" w:rsidR="002753BB" w:rsidRPr="00FF45B3" w:rsidDel="001461E3" w:rsidRDefault="002753BB" w:rsidP="00E8299B">
            <w:pPr>
              <w:jc w:val="center"/>
              <w:rPr>
                <w:sz w:val="20"/>
                <w:szCs w:val="20"/>
              </w:rPr>
            </w:pPr>
            <w:r w:rsidRPr="00FF45B3" w:rsidDel="001461E3">
              <w:rPr>
                <w:sz w:val="20"/>
                <w:szCs w:val="20"/>
              </w:rPr>
              <w:t>155</w:t>
            </w:r>
          </w:p>
        </w:tc>
        <w:tc>
          <w:tcPr>
            <w:tcW w:w="326" w:type="pct"/>
            <w:tcBorders>
              <w:top w:val="nil"/>
              <w:bottom w:val="nil"/>
            </w:tcBorders>
            <w:shd w:val="clear" w:color="auto" w:fill="auto"/>
            <w:vAlign w:val="center"/>
          </w:tcPr>
          <w:p w14:paraId="748D683D" w14:textId="77777777" w:rsidR="002753BB" w:rsidRPr="00FF45B3" w:rsidDel="001461E3" w:rsidRDefault="002753BB" w:rsidP="00E8299B">
            <w:pPr>
              <w:jc w:val="center"/>
              <w:rPr>
                <w:sz w:val="20"/>
                <w:szCs w:val="20"/>
              </w:rPr>
            </w:pPr>
            <w:r w:rsidRPr="00FF45B3" w:rsidDel="001461E3">
              <w:rPr>
                <w:sz w:val="20"/>
                <w:szCs w:val="20"/>
              </w:rPr>
              <w:t>.22*</w:t>
            </w:r>
            <w:r w:rsidRPr="00FF45B3">
              <w:rPr>
                <w:sz w:val="20"/>
                <w:szCs w:val="20"/>
              </w:rPr>
              <w:t>*</w:t>
            </w:r>
          </w:p>
        </w:tc>
        <w:tc>
          <w:tcPr>
            <w:tcW w:w="327" w:type="pct"/>
            <w:tcBorders>
              <w:top w:val="nil"/>
              <w:bottom w:val="nil"/>
            </w:tcBorders>
            <w:shd w:val="clear" w:color="auto" w:fill="auto"/>
            <w:vAlign w:val="center"/>
          </w:tcPr>
          <w:p w14:paraId="6FE4DF2C" w14:textId="77777777" w:rsidR="002753BB" w:rsidRPr="00FF45B3" w:rsidDel="001461E3" w:rsidRDefault="002753BB" w:rsidP="00E8299B">
            <w:pPr>
              <w:jc w:val="center"/>
              <w:rPr>
                <w:sz w:val="20"/>
                <w:szCs w:val="20"/>
              </w:rPr>
            </w:pPr>
            <w:r w:rsidRPr="00FF45B3" w:rsidDel="001461E3">
              <w:rPr>
                <w:sz w:val="20"/>
                <w:szCs w:val="20"/>
              </w:rPr>
              <w:t>.0</w:t>
            </w:r>
            <w:r w:rsidRPr="00FF45B3">
              <w:rPr>
                <w:sz w:val="20"/>
                <w:szCs w:val="20"/>
              </w:rPr>
              <w:t>6</w:t>
            </w:r>
          </w:p>
        </w:tc>
        <w:tc>
          <w:tcPr>
            <w:tcW w:w="327" w:type="pct"/>
            <w:tcBorders>
              <w:top w:val="nil"/>
              <w:bottom w:val="nil"/>
            </w:tcBorders>
            <w:shd w:val="clear" w:color="auto" w:fill="auto"/>
            <w:vAlign w:val="center"/>
          </w:tcPr>
          <w:p w14:paraId="3A52944B" w14:textId="77777777" w:rsidR="002753BB" w:rsidRPr="00FF45B3" w:rsidDel="001461E3" w:rsidRDefault="002753BB" w:rsidP="00E8299B">
            <w:pPr>
              <w:jc w:val="center"/>
              <w:rPr>
                <w:sz w:val="20"/>
                <w:szCs w:val="20"/>
              </w:rPr>
            </w:pPr>
            <w:r w:rsidRPr="00FF45B3" w:rsidDel="001461E3">
              <w:rPr>
                <w:sz w:val="20"/>
                <w:szCs w:val="20"/>
              </w:rPr>
              <w:t>.3</w:t>
            </w:r>
            <w:r w:rsidRPr="00FF45B3">
              <w:rPr>
                <w:sz w:val="20"/>
                <w:szCs w:val="20"/>
              </w:rPr>
              <w:t>6</w:t>
            </w:r>
          </w:p>
        </w:tc>
        <w:tc>
          <w:tcPr>
            <w:tcW w:w="357" w:type="pct"/>
            <w:tcBorders>
              <w:top w:val="nil"/>
              <w:bottom w:val="nil"/>
            </w:tcBorders>
            <w:shd w:val="clear" w:color="auto" w:fill="auto"/>
            <w:vAlign w:val="center"/>
          </w:tcPr>
          <w:p w14:paraId="0D0FDE16" w14:textId="77777777" w:rsidR="002753BB" w:rsidRPr="00FF45B3" w:rsidDel="001461E3" w:rsidRDefault="002753BB" w:rsidP="00E8299B">
            <w:pPr>
              <w:jc w:val="center"/>
              <w:rPr>
                <w:sz w:val="20"/>
                <w:szCs w:val="20"/>
              </w:rPr>
            </w:pPr>
            <w:r w:rsidRPr="00FF45B3" w:rsidDel="001461E3">
              <w:rPr>
                <w:sz w:val="20"/>
                <w:szCs w:val="20"/>
              </w:rPr>
              <w:t>—</w:t>
            </w:r>
          </w:p>
        </w:tc>
        <w:tc>
          <w:tcPr>
            <w:tcW w:w="296" w:type="pct"/>
            <w:tcBorders>
              <w:top w:val="nil"/>
              <w:bottom w:val="nil"/>
            </w:tcBorders>
            <w:shd w:val="clear" w:color="auto" w:fill="auto"/>
            <w:vAlign w:val="center"/>
          </w:tcPr>
          <w:p w14:paraId="34C7A77E" w14:textId="77777777" w:rsidR="002753BB" w:rsidRPr="00FF45B3" w:rsidDel="001461E3" w:rsidRDefault="002753BB" w:rsidP="00E8299B">
            <w:pPr>
              <w:jc w:val="center"/>
              <w:rPr>
                <w:sz w:val="20"/>
                <w:szCs w:val="20"/>
              </w:rPr>
            </w:pPr>
            <w:r w:rsidRPr="00FF45B3" w:rsidDel="001461E3">
              <w:rPr>
                <w:sz w:val="20"/>
                <w:szCs w:val="20"/>
              </w:rPr>
              <w:t>—</w:t>
            </w:r>
          </w:p>
        </w:tc>
        <w:tc>
          <w:tcPr>
            <w:tcW w:w="326" w:type="pct"/>
            <w:tcBorders>
              <w:top w:val="nil"/>
              <w:bottom w:val="nil"/>
            </w:tcBorders>
            <w:shd w:val="clear" w:color="auto" w:fill="auto"/>
            <w:vAlign w:val="center"/>
          </w:tcPr>
          <w:p w14:paraId="6A715AC6" w14:textId="77777777" w:rsidR="002753BB" w:rsidRPr="00FF45B3" w:rsidDel="001461E3" w:rsidRDefault="002753BB" w:rsidP="00E8299B">
            <w:pPr>
              <w:jc w:val="center"/>
              <w:rPr>
                <w:sz w:val="20"/>
                <w:szCs w:val="20"/>
              </w:rPr>
            </w:pPr>
            <w:r w:rsidRPr="00FF45B3" w:rsidDel="001461E3">
              <w:rPr>
                <w:sz w:val="20"/>
                <w:szCs w:val="20"/>
              </w:rPr>
              <w:t>—</w:t>
            </w:r>
          </w:p>
        </w:tc>
      </w:tr>
      <w:tr w:rsidR="002753BB" w:rsidRPr="00FF45B3" w:rsidDel="001461E3" w14:paraId="4C7CCEEA" w14:textId="77777777" w:rsidTr="00E8299B">
        <w:trPr>
          <w:trHeight w:val="62"/>
        </w:trPr>
        <w:tc>
          <w:tcPr>
            <w:tcW w:w="2438" w:type="pct"/>
            <w:tcBorders>
              <w:top w:val="nil"/>
              <w:bottom w:val="nil"/>
            </w:tcBorders>
            <w:shd w:val="clear" w:color="auto" w:fill="auto"/>
            <w:vAlign w:val="center"/>
          </w:tcPr>
          <w:p w14:paraId="324DAC6B" w14:textId="77777777" w:rsidR="002753BB" w:rsidRPr="00FF45B3" w:rsidDel="001461E3" w:rsidRDefault="002753BB" w:rsidP="00E8299B">
            <w:pPr>
              <w:rPr>
                <w:sz w:val="20"/>
                <w:szCs w:val="20"/>
              </w:rPr>
            </w:pPr>
            <w:r w:rsidRPr="00FF45B3" w:rsidDel="001461E3">
              <w:rPr>
                <w:sz w:val="20"/>
                <w:szCs w:val="20"/>
              </w:rPr>
              <w:t>Sponsorship disclosure → Persuasion knowledge</w:t>
            </w:r>
          </w:p>
        </w:tc>
        <w:tc>
          <w:tcPr>
            <w:tcW w:w="275" w:type="pct"/>
            <w:tcBorders>
              <w:top w:val="nil"/>
              <w:bottom w:val="nil"/>
            </w:tcBorders>
            <w:shd w:val="clear" w:color="auto" w:fill="auto"/>
            <w:vAlign w:val="center"/>
          </w:tcPr>
          <w:p w14:paraId="68DC64A1" w14:textId="77777777" w:rsidR="002753BB" w:rsidRPr="00FF45B3" w:rsidDel="001461E3" w:rsidRDefault="002753BB" w:rsidP="00E8299B">
            <w:pPr>
              <w:jc w:val="center"/>
              <w:rPr>
                <w:sz w:val="20"/>
                <w:szCs w:val="20"/>
              </w:rPr>
            </w:pPr>
            <w:r w:rsidRPr="00FF45B3">
              <w:rPr>
                <w:sz w:val="20"/>
                <w:szCs w:val="20"/>
              </w:rPr>
              <w:t>31</w:t>
            </w:r>
          </w:p>
        </w:tc>
        <w:tc>
          <w:tcPr>
            <w:tcW w:w="327" w:type="pct"/>
            <w:tcBorders>
              <w:top w:val="nil"/>
              <w:bottom w:val="nil"/>
            </w:tcBorders>
            <w:shd w:val="clear" w:color="auto" w:fill="auto"/>
            <w:vAlign w:val="center"/>
          </w:tcPr>
          <w:p w14:paraId="6A0D5392" w14:textId="77777777" w:rsidR="002753BB" w:rsidRPr="00FF45B3" w:rsidDel="001461E3" w:rsidRDefault="002753BB" w:rsidP="00E8299B">
            <w:pPr>
              <w:jc w:val="center"/>
              <w:rPr>
                <w:sz w:val="20"/>
                <w:szCs w:val="20"/>
              </w:rPr>
            </w:pPr>
            <w:r w:rsidRPr="00FF45B3">
              <w:rPr>
                <w:sz w:val="20"/>
                <w:szCs w:val="20"/>
              </w:rPr>
              <w:t>8081</w:t>
            </w:r>
          </w:p>
        </w:tc>
        <w:tc>
          <w:tcPr>
            <w:tcW w:w="326" w:type="pct"/>
            <w:tcBorders>
              <w:top w:val="nil"/>
              <w:bottom w:val="nil"/>
            </w:tcBorders>
            <w:shd w:val="clear" w:color="auto" w:fill="auto"/>
            <w:vAlign w:val="center"/>
          </w:tcPr>
          <w:p w14:paraId="1C4BF523"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36</w:t>
            </w:r>
            <w:r w:rsidRPr="00FF45B3" w:rsidDel="001461E3">
              <w:rPr>
                <w:sz w:val="20"/>
                <w:szCs w:val="20"/>
              </w:rPr>
              <w:t>**</w:t>
            </w:r>
          </w:p>
        </w:tc>
        <w:tc>
          <w:tcPr>
            <w:tcW w:w="327" w:type="pct"/>
            <w:tcBorders>
              <w:top w:val="nil"/>
              <w:bottom w:val="nil"/>
            </w:tcBorders>
            <w:shd w:val="clear" w:color="auto" w:fill="auto"/>
            <w:vAlign w:val="center"/>
          </w:tcPr>
          <w:p w14:paraId="2908052D"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20</w:t>
            </w:r>
          </w:p>
        </w:tc>
        <w:tc>
          <w:tcPr>
            <w:tcW w:w="327" w:type="pct"/>
            <w:tcBorders>
              <w:top w:val="nil"/>
              <w:bottom w:val="nil"/>
            </w:tcBorders>
            <w:shd w:val="clear" w:color="auto" w:fill="auto"/>
            <w:vAlign w:val="center"/>
          </w:tcPr>
          <w:p w14:paraId="33BB516F"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46</w:t>
            </w:r>
          </w:p>
        </w:tc>
        <w:tc>
          <w:tcPr>
            <w:tcW w:w="357" w:type="pct"/>
            <w:tcBorders>
              <w:top w:val="nil"/>
              <w:bottom w:val="nil"/>
            </w:tcBorders>
            <w:shd w:val="clear" w:color="auto" w:fill="auto"/>
            <w:vAlign w:val="center"/>
          </w:tcPr>
          <w:p w14:paraId="342FF11B" w14:textId="77777777" w:rsidR="002753BB" w:rsidRPr="00FF45B3" w:rsidDel="001461E3" w:rsidRDefault="002753BB" w:rsidP="00E8299B">
            <w:pPr>
              <w:jc w:val="center"/>
              <w:rPr>
                <w:sz w:val="20"/>
                <w:szCs w:val="20"/>
              </w:rPr>
            </w:pPr>
            <w:r w:rsidRPr="00FF45B3">
              <w:rPr>
                <w:sz w:val="20"/>
                <w:szCs w:val="20"/>
              </w:rPr>
              <w:t>823</w:t>
            </w:r>
            <w:r w:rsidRPr="00FF45B3" w:rsidDel="001461E3">
              <w:rPr>
                <w:sz w:val="20"/>
                <w:szCs w:val="20"/>
              </w:rPr>
              <w:t>**</w:t>
            </w:r>
          </w:p>
        </w:tc>
        <w:tc>
          <w:tcPr>
            <w:tcW w:w="296" w:type="pct"/>
            <w:tcBorders>
              <w:top w:val="nil"/>
              <w:bottom w:val="nil"/>
            </w:tcBorders>
            <w:shd w:val="clear" w:color="auto" w:fill="auto"/>
            <w:vAlign w:val="center"/>
          </w:tcPr>
          <w:p w14:paraId="2E417439"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8</w:t>
            </w:r>
          </w:p>
        </w:tc>
        <w:tc>
          <w:tcPr>
            <w:tcW w:w="326" w:type="pct"/>
            <w:tcBorders>
              <w:top w:val="nil"/>
              <w:bottom w:val="nil"/>
            </w:tcBorders>
            <w:shd w:val="clear" w:color="auto" w:fill="auto"/>
            <w:vAlign w:val="center"/>
          </w:tcPr>
          <w:p w14:paraId="20147943" w14:textId="77777777" w:rsidR="002753BB" w:rsidRPr="00FF45B3" w:rsidDel="001461E3" w:rsidRDefault="002753BB" w:rsidP="00E8299B">
            <w:pPr>
              <w:jc w:val="center"/>
              <w:rPr>
                <w:sz w:val="20"/>
                <w:szCs w:val="20"/>
              </w:rPr>
            </w:pPr>
            <w:r w:rsidRPr="00FF45B3">
              <w:rPr>
                <w:sz w:val="20"/>
                <w:szCs w:val="20"/>
              </w:rPr>
              <w:t>9242</w:t>
            </w:r>
          </w:p>
        </w:tc>
      </w:tr>
      <w:tr w:rsidR="002753BB" w:rsidRPr="00FF45B3" w:rsidDel="001461E3" w14:paraId="13EC06F7" w14:textId="77777777" w:rsidTr="00E8299B">
        <w:trPr>
          <w:trHeight w:val="62"/>
        </w:trPr>
        <w:tc>
          <w:tcPr>
            <w:tcW w:w="2438" w:type="pct"/>
            <w:tcBorders>
              <w:top w:val="nil"/>
              <w:bottom w:val="nil"/>
            </w:tcBorders>
            <w:shd w:val="clear" w:color="auto" w:fill="auto"/>
            <w:vAlign w:val="center"/>
          </w:tcPr>
          <w:p w14:paraId="6B1ABD19" w14:textId="77777777" w:rsidR="002753BB" w:rsidRPr="00FF45B3" w:rsidDel="001461E3" w:rsidRDefault="002753BB" w:rsidP="00E8299B">
            <w:pPr>
              <w:rPr>
                <w:sz w:val="20"/>
                <w:szCs w:val="20"/>
              </w:rPr>
            </w:pPr>
            <w:r w:rsidRPr="00FF45B3" w:rsidDel="001461E3">
              <w:rPr>
                <w:sz w:val="20"/>
                <w:szCs w:val="20"/>
              </w:rPr>
              <w:t>Informational value → Source credibility</w:t>
            </w:r>
          </w:p>
        </w:tc>
        <w:tc>
          <w:tcPr>
            <w:tcW w:w="275" w:type="pct"/>
            <w:tcBorders>
              <w:top w:val="nil"/>
              <w:bottom w:val="nil"/>
            </w:tcBorders>
            <w:shd w:val="clear" w:color="auto" w:fill="auto"/>
            <w:vAlign w:val="center"/>
          </w:tcPr>
          <w:p w14:paraId="7BD55CF8" w14:textId="77777777" w:rsidR="002753BB" w:rsidRPr="00FF45B3" w:rsidRDefault="002753BB" w:rsidP="00E8299B">
            <w:pPr>
              <w:jc w:val="center"/>
              <w:rPr>
                <w:sz w:val="20"/>
                <w:szCs w:val="20"/>
              </w:rPr>
            </w:pPr>
            <w:r w:rsidRPr="00FF45B3">
              <w:rPr>
                <w:sz w:val="20"/>
                <w:szCs w:val="20"/>
              </w:rPr>
              <w:t>29</w:t>
            </w:r>
          </w:p>
        </w:tc>
        <w:tc>
          <w:tcPr>
            <w:tcW w:w="327" w:type="pct"/>
            <w:tcBorders>
              <w:top w:val="nil"/>
              <w:bottom w:val="nil"/>
            </w:tcBorders>
            <w:shd w:val="clear" w:color="auto" w:fill="auto"/>
            <w:vAlign w:val="center"/>
          </w:tcPr>
          <w:p w14:paraId="435C7DB8" w14:textId="77777777" w:rsidR="002753BB" w:rsidRPr="00FF45B3" w:rsidRDefault="002753BB" w:rsidP="00E8299B">
            <w:pPr>
              <w:jc w:val="center"/>
              <w:rPr>
                <w:sz w:val="20"/>
                <w:szCs w:val="20"/>
              </w:rPr>
            </w:pPr>
            <w:r w:rsidRPr="00FF45B3">
              <w:rPr>
                <w:sz w:val="20"/>
                <w:szCs w:val="20"/>
              </w:rPr>
              <w:t>11380</w:t>
            </w:r>
          </w:p>
        </w:tc>
        <w:tc>
          <w:tcPr>
            <w:tcW w:w="326" w:type="pct"/>
            <w:tcBorders>
              <w:top w:val="nil"/>
              <w:bottom w:val="nil"/>
            </w:tcBorders>
            <w:shd w:val="clear" w:color="auto" w:fill="auto"/>
            <w:vAlign w:val="center"/>
          </w:tcPr>
          <w:p w14:paraId="4E4FDDC6" w14:textId="77777777" w:rsidR="002753BB" w:rsidRPr="00FF45B3" w:rsidDel="001461E3" w:rsidRDefault="002753BB" w:rsidP="00E8299B">
            <w:pPr>
              <w:jc w:val="center"/>
              <w:rPr>
                <w:sz w:val="20"/>
                <w:szCs w:val="20"/>
              </w:rPr>
            </w:pPr>
            <w:r w:rsidRPr="00FF45B3" w:rsidDel="001461E3">
              <w:rPr>
                <w:sz w:val="20"/>
                <w:szCs w:val="20"/>
              </w:rPr>
              <w:t>.5</w:t>
            </w:r>
            <w:r w:rsidRPr="00FF45B3">
              <w:rPr>
                <w:sz w:val="20"/>
                <w:szCs w:val="20"/>
              </w:rPr>
              <w:t>0</w:t>
            </w:r>
            <w:r w:rsidRPr="00FF45B3" w:rsidDel="001461E3">
              <w:rPr>
                <w:sz w:val="20"/>
                <w:szCs w:val="20"/>
              </w:rPr>
              <w:t>**</w:t>
            </w:r>
          </w:p>
        </w:tc>
        <w:tc>
          <w:tcPr>
            <w:tcW w:w="327" w:type="pct"/>
            <w:tcBorders>
              <w:top w:val="nil"/>
              <w:bottom w:val="nil"/>
            </w:tcBorders>
            <w:shd w:val="clear" w:color="auto" w:fill="auto"/>
            <w:vAlign w:val="center"/>
          </w:tcPr>
          <w:p w14:paraId="68FBDE47" w14:textId="77777777" w:rsidR="002753BB" w:rsidRPr="00FF45B3" w:rsidDel="001461E3" w:rsidRDefault="002753BB" w:rsidP="00E8299B">
            <w:pPr>
              <w:jc w:val="center"/>
              <w:rPr>
                <w:sz w:val="20"/>
                <w:szCs w:val="20"/>
              </w:rPr>
            </w:pPr>
            <w:r w:rsidRPr="00FF45B3" w:rsidDel="001461E3">
              <w:rPr>
                <w:sz w:val="20"/>
                <w:szCs w:val="20"/>
              </w:rPr>
              <w:t>.4</w:t>
            </w:r>
            <w:r w:rsidRPr="00FF45B3">
              <w:rPr>
                <w:sz w:val="20"/>
                <w:szCs w:val="20"/>
              </w:rPr>
              <w:t>1</w:t>
            </w:r>
          </w:p>
        </w:tc>
        <w:tc>
          <w:tcPr>
            <w:tcW w:w="327" w:type="pct"/>
            <w:tcBorders>
              <w:top w:val="nil"/>
              <w:bottom w:val="nil"/>
            </w:tcBorders>
            <w:shd w:val="clear" w:color="auto" w:fill="auto"/>
            <w:vAlign w:val="center"/>
          </w:tcPr>
          <w:p w14:paraId="218B3278"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58</w:t>
            </w:r>
          </w:p>
        </w:tc>
        <w:tc>
          <w:tcPr>
            <w:tcW w:w="357" w:type="pct"/>
            <w:tcBorders>
              <w:top w:val="nil"/>
              <w:bottom w:val="nil"/>
            </w:tcBorders>
            <w:shd w:val="clear" w:color="auto" w:fill="auto"/>
            <w:vAlign w:val="center"/>
          </w:tcPr>
          <w:p w14:paraId="741BF5EA" w14:textId="77777777" w:rsidR="002753BB" w:rsidRPr="00FF45B3" w:rsidRDefault="002753BB" w:rsidP="00E8299B">
            <w:pPr>
              <w:jc w:val="center"/>
              <w:rPr>
                <w:sz w:val="20"/>
                <w:szCs w:val="20"/>
              </w:rPr>
            </w:pPr>
            <w:r w:rsidRPr="00FF45B3" w:rsidDel="001461E3">
              <w:rPr>
                <w:sz w:val="20"/>
                <w:szCs w:val="20"/>
              </w:rPr>
              <w:t>1</w:t>
            </w:r>
            <w:r w:rsidRPr="00FF45B3">
              <w:rPr>
                <w:sz w:val="20"/>
                <w:szCs w:val="20"/>
              </w:rPr>
              <w:t>259</w:t>
            </w:r>
            <w:r w:rsidRPr="00FF45B3" w:rsidDel="001461E3">
              <w:rPr>
                <w:sz w:val="20"/>
                <w:szCs w:val="20"/>
              </w:rPr>
              <w:t>**</w:t>
            </w:r>
          </w:p>
        </w:tc>
        <w:tc>
          <w:tcPr>
            <w:tcW w:w="296" w:type="pct"/>
            <w:tcBorders>
              <w:top w:val="nil"/>
              <w:bottom w:val="nil"/>
            </w:tcBorders>
            <w:shd w:val="clear" w:color="auto" w:fill="auto"/>
            <w:vAlign w:val="center"/>
          </w:tcPr>
          <w:p w14:paraId="6FB6076B"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7</w:t>
            </w:r>
          </w:p>
        </w:tc>
        <w:tc>
          <w:tcPr>
            <w:tcW w:w="326" w:type="pct"/>
            <w:tcBorders>
              <w:top w:val="nil"/>
              <w:bottom w:val="nil"/>
            </w:tcBorders>
            <w:shd w:val="clear" w:color="auto" w:fill="auto"/>
            <w:vAlign w:val="center"/>
          </w:tcPr>
          <w:p w14:paraId="354785FD" w14:textId="77777777" w:rsidR="002753BB" w:rsidRPr="00FF45B3" w:rsidRDefault="002753BB" w:rsidP="00E8299B">
            <w:pPr>
              <w:jc w:val="center"/>
              <w:rPr>
                <w:sz w:val="20"/>
                <w:szCs w:val="20"/>
              </w:rPr>
            </w:pPr>
            <w:r w:rsidRPr="00FF45B3">
              <w:rPr>
                <w:sz w:val="20"/>
                <w:szCs w:val="20"/>
              </w:rPr>
              <w:t>28900</w:t>
            </w:r>
          </w:p>
        </w:tc>
      </w:tr>
      <w:tr w:rsidR="002753BB" w:rsidRPr="00FF45B3" w:rsidDel="001461E3" w14:paraId="088E64AA" w14:textId="77777777" w:rsidTr="00E8299B">
        <w:trPr>
          <w:trHeight w:val="62"/>
        </w:trPr>
        <w:tc>
          <w:tcPr>
            <w:tcW w:w="2438" w:type="pct"/>
            <w:tcBorders>
              <w:top w:val="nil"/>
              <w:bottom w:val="nil"/>
            </w:tcBorders>
            <w:shd w:val="clear" w:color="auto" w:fill="auto"/>
            <w:vAlign w:val="center"/>
          </w:tcPr>
          <w:p w14:paraId="60D3F337" w14:textId="77777777" w:rsidR="002753BB" w:rsidRPr="00FF45B3" w:rsidDel="001461E3" w:rsidRDefault="002753BB" w:rsidP="00E8299B">
            <w:pPr>
              <w:rPr>
                <w:sz w:val="20"/>
                <w:szCs w:val="20"/>
              </w:rPr>
            </w:pPr>
            <w:r w:rsidRPr="00FF45B3" w:rsidDel="001461E3">
              <w:rPr>
                <w:sz w:val="20"/>
                <w:szCs w:val="20"/>
              </w:rPr>
              <w:t>Hedonic value → Source credibility</w:t>
            </w:r>
          </w:p>
        </w:tc>
        <w:tc>
          <w:tcPr>
            <w:tcW w:w="275" w:type="pct"/>
            <w:tcBorders>
              <w:top w:val="nil"/>
              <w:bottom w:val="nil"/>
            </w:tcBorders>
            <w:shd w:val="clear" w:color="auto" w:fill="auto"/>
            <w:vAlign w:val="center"/>
          </w:tcPr>
          <w:p w14:paraId="3E267BBE" w14:textId="77777777" w:rsidR="002753BB" w:rsidRPr="00FF45B3" w:rsidRDefault="002753BB" w:rsidP="00E8299B">
            <w:pPr>
              <w:jc w:val="center"/>
              <w:rPr>
                <w:sz w:val="20"/>
                <w:szCs w:val="20"/>
              </w:rPr>
            </w:pPr>
            <w:r w:rsidRPr="00FF45B3" w:rsidDel="001461E3">
              <w:rPr>
                <w:sz w:val="20"/>
                <w:szCs w:val="20"/>
              </w:rPr>
              <w:t>1</w:t>
            </w:r>
            <w:r w:rsidRPr="00FF45B3">
              <w:rPr>
                <w:sz w:val="20"/>
                <w:szCs w:val="20"/>
              </w:rPr>
              <w:t>0</w:t>
            </w:r>
          </w:p>
        </w:tc>
        <w:tc>
          <w:tcPr>
            <w:tcW w:w="327" w:type="pct"/>
            <w:tcBorders>
              <w:top w:val="nil"/>
              <w:bottom w:val="nil"/>
            </w:tcBorders>
            <w:shd w:val="clear" w:color="auto" w:fill="auto"/>
            <w:vAlign w:val="center"/>
          </w:tcPr>
          <w:p w14:paraId="6565FE0A" w14:textId="77777777" w:rsidR="002753BB" w:rsidRPr="00FF45B3" w:rsidRDefault="002753BB" w:rsidP="00E8299B">
            <w:pPr>
              <w:jc w:val="center"/>
              <w:rPr>
                <w:sz w:val="20"/>
                <w:szCs w:val="20"/>
              </w:rPr>
            </w:pPr>
            <w:r w:rsidRPr="00FF45B3">
              <w:rPr>
                <w:sz w:val="20"/>
                <w:szCs w:val="20"/>
              </w:rPr>
              <w:t>4762</w:t>
            </w:r>
          </w:p>
        </w:tc>
        <w:tc>
          <w:tcPr>
            <w:tcW w:w="326" w:type="pct"/>
            <w:tcBorders>
              <w:top w:val="nil"/>
              <w:bottom w:val="nil"/>
            </w:tcBorders>
            <w:shd w:val="clear" w:color="auto" w:fill="auto"/>
            <w:vAlign w:val="center"/>
          </w:tcPr>
          <w:p w14:paraId="14CFB38E" w14:textId="77777777" w:rsidR="002753BB" w:rsidRPr="00FF45B3" w:rsidDel="001461E3" w:rsidRDefault="002753BB" w:rsidP="00E8299B">
            <w:pPr>
              <w:jc w:val="center"/>
              <w:rPr>
                <w:sz w:val="20"/>
                <w:szCs w:val="20"/>
              </w:rPr>
            </w:pPr>
            <w:r w:rsidRPr="00FF45B3" w:rsidDel="001461E3">
              <w:rPr>
                <w:sz w:val="20"/>
                <w:szCs w:val="20"/>
              </w:rPr>
              <w:t>.52**</w:t>
            </w:r>
          </w:p>
        </w:tc>
        <w:tc>
          <w:tcPr>
            <w:tcW w:w="327" w:type="pct"/>
            <w:tcBorders>
              <w:top w:val="nil"/>
              <w:bottom w:val="nil"/>
            </w:tcBorders>
            <w:shd w:val="clear" w:color="auto" w:fill="auto"/>
            <w:vAlign w:val="center"/>
          </w:tcPr>
          <w:p w14:paraId="7F2813F7" w14:textId="77777777" w:rsidR="002753BB" w:rsidRPr="00FF45B3" w:rsidDel="001461E3" w:rsidRDefault="002753BB" w:rsidP="00E8299B">
            <w:pPr>
              <w:jc w:val="center"/>
              <w:rPr>
                <w:sz w:val="20"/>
                <w:szCs w:val="20"/>
              </w:rPr>
            </w:pPr>
            <w:r w:rsidRPr="00FF45B3" w:rsidDel="001461E3">
              <w:rPr>
                <w:sz w:val="20"/>
                <w:szCs w:val="20"/>
              </w:rPr>
              <w:t>.3</w:t>
            </w:r>
            <w:r w:rsidRPr="00FF45B3">
              <w:rPr>
                <w:sz w:val="20"/>
                <w:szCs w:val="20"/>
              </w:rPr>
              <w:t>0</w:t>
            </w:r>
          </w:p>
        </w:tc>
        <w:tc>
          <w:tcPr>
            <w:tcW w:w="327" w:type="pct"/>
            <w:tcBorders>
              <w:top w:val="nil"/>
              <w:bottom w:val="nil"/>
            </w:tcBorders>
            <w:shd w:val="clear" w:color="auto" w:fill="auto"/>
            <w:vAlign w:val="center"/>
          </w:tcPr>
          <w:p w14:paraId="3F92F293" w14:textId="77777777" w:rsidR="002753BB" w:rsidRPr="00FF45B3" w:rsidDel="001461E3" w:rsidRDefault="002753BB" w:rsidP="00E8299B">
            <w:pPr>
              <w:jc w:val="center"/>
              <w:rPr>
                <w:sz w:val="20"/>
                <w:szCs w:val="20"/>
              </w:rPr>
            </w:pPr>
            <w:r w:rsidRPr="00FF45B3" w:rsidDel="001461E3">
              <w:rPr>
                <w:sz w:val="20"/>
                <w:szCs w:val="20"/>
              </w:rPr>
              <w:t>.6</w:t>
            </w:r>
            <w:r w:rsidRPr="00FF45B3">
              <w:rPr>
                <w:sz w:val="20"/>
                <w:szCs w:val="20"/>
              </w:rPr>
              <w:t>9</w:t>
            </w:r>
          </w:p>
        </w:tc>
        <w:tc>
          <w:tcPr>
            <w:tcW w:w="357" w:type="pct"/>
            <w:tcBorders>
              <w:top w:val="nil"/>
              <w:bottom w:val="nil"/>
            </w:tcBorders>
            <w:shd w:val="clear" w:color="auto" w:fill="auto"/>
            <w:vAlign w:val="center"/>
          </w:tcPr>
          <w:p w14:paraId="0370D762" w14:textId="77777777" w:rsidR="002753BB" w:rsidRPr="00FF45B3" w:rsidRDefault="002753BB" w:rsidP="00E8299B">
            <w:pPr>
              <w:jc w:val="center"/>
              <w:rPr>
                <w:sz w:val="20"/>
                <w:szCs w:val="20"/>
              </w:rPr>
            </w:pPr>
            <w:r w:rsidRPr="00FF45B3">
              <w:rPr>
                <w:sz w:val="20"/>
                <w:szCs w:val="20"/>
              </w:rPr>
              <w:t>8</w:t>
            </w:r>
            <w:r w:rsidRPr="00FF45B3" w:rsidDel="001461E3">
              <w:rPr>
                <w:sz w:val="20"/>
                <w:szCs w:val="20"/>
              </w:rPr>
              <w:t>5</w:t>
            </w:r>
            <w:r w:rsidRPr="00FF45B3">
              <w:rPr>
                <w:sz w:val="20"/>
                <w:szCs w:val="20"/>
              </w:rPr>
              <w:t>1</w:t>
            </w:r>
            <w:r w:rsidRPr="00FF45B3" w:rsidDel="001461E3">
              <w:rPr>
                <w:sz w:val="20"/>
                <w:szCs w:val="20"/>
              </w:rPr>
              <w:t>**</w:t>
            </w:r>
          </w:p>
        </w:tc>
        <w:tc>
          <w:tcPr>
            <w:tcW w:w="296" w:type="pct"/>
            <w:tcBorders>
              <w:top w:val="nil"/>
              <w:bottom w:val="nil"/>
            </w:tcBorders>
            <w:shd w:val="clear" w:color="auto" w:fill="auto"/>
            <w:vAlign w:val="center"/>
          </w:tcPr>
          <w:p w14:paraId="1B03863F"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9</w:t>
            </w:r>
          </w:p>
        </w:tc>
        <w:tc>
          <w:tcPr>
            <w:tcW w:w="326" w:type="pct"/>
            <w:tcBorders>
              <w:top w:val="nil"/>
              <w:bottom w:val="nil"/>
            </w:tcBorders>
            <w:shd w:val="clear" w:color="auto" w:fill="auto"/>
            <w:vAlign w:val="center"/>
          </w:tcPr>
          <w:p w14:paraId="7141E8D7" w14:textId="77777777" w:rsidR="002753BB" w:rsidRPr="00FF45B3" w:rsidRDefault="002753BB" w:rsidP="00E8299B">
            <w:pPr>
              <w:jc w:val="center"/>
              <w:rPr>
                <w:sz w:val="20"/>
                <w:szCs w:val="20"/>
              </w:rPr>
            </w:pPr>
            <w:r w:rsidRPr="00FF45B3">
              <w:rPr>
                <w:sz w:val="20"/>
                <w:szCs w:val="20"/>
              </w:rPr>
              <w:t>3493</w:t>
            </w:r>
          </w:p>
        </w:tc>
      </w:tr>
      <w:tr w:rsidR="002753BB" w:rsidRPr="00FF45B3" w:rsidDel="001461E3" w14:paraId="50667457" w14:textId="77777777" w:rsidTr="00E8299B">
        <w:trPr>
          <w:trHeight w:val="62"/>
        </w:trPr>
        <w:tc>
          <w:tcPr>
            <w:tcW w:w="2438" w:type="pct"/>
            <w:tcBorders>
              <w:top w:val="nil"/>
              <w:bottom w:val="single" w:sz="4" w:space="0" w:color="auto"/>
            </w:tcBorders>
            <w:shd w:val="clear" w:color="auto" w:fill="auto"/>
            <w:vAlign w:val="center"/>
          </w:tcPr>
          <w:p w14:paraId="59B87817" w14:textId="77777777" w:rsidR="002753BB" w:rsidRPr="00FF45B3" w:rsidDel="001461E3" w:rsidRDefault="002753BB" w:rsidP="00E8299B">
            <w:pPr>
              <w:rPr>
                <w:sz w:val="20"/>
                <w:szCs w:val="20"/>
              </w:rPr>
            </w:pPr>
            <w:r w:rsidRPr="00FF45B3" w:rsidDel="001461E3">
              <w:rPr>
                <w:sz w:val="20"/>
                <w:szCs w:val="20"/>
              </w:rPr>
              <w:t>Sponsorship disclosure → Source credibility</w:t>
            </w:r>
          </w:p>
        </w:tc>
        <w:tc>
          <w:tcPr>
            <w:tcW w:w="275" w:type="pct"/>
            <w:tcBorders>
              <w:top w:val="nil"/>
              <w:bottom w:val="single" w:sz="4" w:space="0" w:color="auto"/>
            </w:tcBorders>
            <w:shd w:val="clear" w:color="auto" w:fill="auto"/>
            <w:vAlign w:val="center"/>
          </w:tcPr>
          <w:p w14:paraId="14E3FC40" w14:textId="77777777" w:rsidR="002753BB" w:rsidRPr="00FF45B3" w:rsidRDefault="002753BB" w:rsidP="00E8299B">
            <w:pPr>
              <w:jc w:val="center"/>
              <w:rPr>
                <w:sz w:val="20"/>
                <w:szCs w:val="20"/>
              </w:rPr>
            </w:pPr>
            <w:r w:rsidRPr="00FF45B3" w:rsidDel="001461E3">
              <w:rPr>
                <w:sz w:val="20"/>
                <w:szCs w:val="20"/>
              </w:rPr>
              <w:t>1</w:t>
            </w:r>
            <w:r w:rsidRPr="00FF45B3">
              <w:rPr>
                <w:sz w:val="20"/>
                <w:szCs w:val="20"/>
              </w:rPr>
              <w:t>5</w:t>
            </w:r>
          </w:p>
        </w:tc>
        <w:tc>
          <w:tcPr>
            <w:tcW w:w="327" w:type="pct"/>
            <w:tcBorders>
              <w:top w:val="nil"/>
              <w:bottom w:val="single" w:sz="4" w:space="0" w:color="auto"/>
            </w:tcBorders>
            <w:shd w:val="clear" w:color="auto" w:fill="auto"/>
            <w:vAlign w:val="center"/>
          </w:tcPr>
          <w:p w14:paraId="0950DA53" w14:textId="77777777" w:rsidR="002753BB" w:rsidRPr="00FF45B3" w:rsidRDefault="002753BB" w:rsidP="00E8299B">
            <w:pPr>
              <w:jc w:val="center"/>
              <w:rPr>
                <w:sz w:val="20"/>
                <w:szCs w:val="20"/>
              </w:rPr>
            </w:pPr>
            <w:r w:rsidRPr="00FF45B3">
              <w:rPr>
                <w:sz w:val="20"/>
                <w:szCs w:val="20"/>
              </w:rPr>
              <w:t>3865</w:t>
            </w:r>
          </w:p>
        </w:tc>
        <w:tc>
          <w:tcPr>
            <w:tcW w:w="326" w:type="pct"/>
            <w:tcBorders>
              <w:top w:val="nil"/>
              <w:bottom w:val="single" w:sz="4" w:space="0" w:color="auto"/>
            </w:tcBorders>
            <w:shd w:val="clear" w:color="auto" w:fill="auto"/>
            <w:vAlign w:val="center"/>
          </w:tcPr>
          <w:p w14:paraId="7DD46908" w14:textId="77777777" w:rsidR="002753BB" w:rsidRPr="00FF45B3" w:rsidDel="001461E3" w:rsidRDefault="002753BB" w:rsidP="00E8299B">
            <w:pPr>
              <w:jc w:val="center"/>
              <w:rPr>
                <w:sz w:val="20"/>
                <w:szCs w:val="20"/>
              </w:rPr>
            </w:pPr>
            <w:r w:rsidRPr="00FF45B3">
              <w:rPr>
                <w:sz w:val="20"/>
                <w:szCs w:val="20"/>
              </w:rPr>
              <w:t>-</w:t>
            </w:r>
            <w:r w:rsidRPr="00FF45B3" w:rsidDel="001461E3">
              <w:rPr>
                <w:sz w:val="20"/>
                <w:szCs w:val="20"/>
              </w:rPr>
              <w:t>.0</w:t>
            </w:r>
            <w:r w:rsidRPr="00FF45B3">
              <w:rPr>
                <w:sz w:val="20"/>
                <w:szCs w:val="20"/>
              </w:rPr>
              <w:t>9</w:t>
            </w:r>
          </w:p>
        </w:tc>
        <w:tc>
          <w:tcPr>
            <w:tcW w:w="327" w:type="pct"/>
            <w:tcBorders>
              <w:top w:val="nil"/>
              <w:bottom w:val="single" w:sz="4" w:space="0" w:color="auto"/>
            </w:tcBorders>
            <w:shd w:val="clear" w:color="auto" w:fill="auto"/>
            <w:vAlign w:val="center"/>
          </w:tcPr>
          <w:p w14:paraId="58CE51AA" w14:textId="77777777" w:rsidR="002753BB" w:rsidRPr="00FF45B3" w:rsidDel="001461E3" w:rsidRDefault="002753BB" w:rsidP="00E8299B">
            <w:pPr>
              <w:jc w:val="center"/>
              <w:rPr>
                <w:sz w:val="20"/>
                <w:szCs w:val="20"/>
              </w:rPr>
            </w:pPr>
            <w:r w:rsidRPr="00FF45B3" w:rsidDel="001461E3">
              <w:rPr>
                <w:sz w:val="20"/>
                <w:szCs w:val="20"/>
              </w:rPr>
              <w:t>-.19</w:t>
            </w:r>
          </w:p>
        </w:tc>
        <w:tc>
          <w:tcPr>
            <w:tcW w:w="327" w:type="pct"/>
            <w:tcBorders>
              <w:top w:val="nil"/>
              <w:bottom w:val="single" w:sz="4" w:space="0" w:color="auto"/>
            </w:tcBorders>
            <w:shd w:val="clear" w:color="auto" w:fill="auto"/>
            <w:vAlign w:val="center"/>
          </w:tcPr>
          <w:p w14:paraId="7E1FC70A"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02</w:t>
            </w:r>
          </w:p>
        </w:tc>
        <w:tc>
          <w:tcPr>
            <w:tcW w:w="357" w:type="pct"/>
            <w:tcBorders>
              <w:top w:val="nil"/>
              <w:bottom w:val="single" w:sz="4" w:space="0" w:color="auto"/>
            </w:tcBorders>
            <w:shd w:val="clear" w:color="auto" w:fill="auto"/>
            <w:vAlign w:val="center"/>
          </w:tcPr>
          <w:p w14:paraId="2423B422" w14:textId="77777777" w:rsidR="002753BB" w:rsidRPr="00FF45B3" w:rsidRDefault="002753BB" w:rsidP="00E8299B">
            <w:pPr>
              <w:jc w:val="center"/>
              <w:rPr>
                <w:sz w:val="20"/>
                <w:szCs w:val="20"/>
              </w:rPr>
            </w:pPr>
            <w:r w:rsidRPr="00FF45B3">
              <w:rPr>
                <w:sz w:val="20"/>
                <w:szCs w:val="20"/>
              </w:rPr>
              <w:t>169</w:t>
            </w:r>
            <w:r w:rsidRPr="00FF45B3" w:rsidDel="001461E3">
              <w:rPr>
                <w:sz w:val="20"/>
                <w:szCs w:val="20"/>
              </w:rPr>
              <w:t>**</w:t>
            </w:r>
          </w:p>
        </w:tc>
        <w:tc>
          <w:tcPr>
            <w:tcW w:w="296" w:type="pct"/>
            <w:tcBorders>
              <w:top w:val="nil"/>
              <w:bottom w:val="single" w:sz="4" w:space="0" w:color="auto"/>
            </w:tcBorders>
            <w:shd w:val="clear" w:color="auto" w:fill="auto"/>
            <w:vAlign w:val="center"/>
          </w:tcPr>
          <w:p w14:paraId="08C24C9A"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1</w:t>
            </w:r>
          </w:p>
        </w:tc>
        <w:tc>
          <w:tcPr>
            <w:tcW w:w="326" w:type="pct"/>
            <w:tcBorders>
              <w:top w:val="nil"/>
              <w:bottom w:val="single" w:sz="4" w:space="0" w:color="auto"/>
            </w:tcBorders>
            <w:shd w:val="clear" w:color="auto" w:fill="auto"/>
            <w:vAlign w:val="center"/>
          </w:tcPr>
          <w:p w14:paraId="21017807" w14:textId="77777777" w:rsidR="002753BB" w:rsidRPr="00FF45B3" w:rsidRDefault="002753BB" w:rsidP="00E8299B">
            <w:pPr>
              <w:jc w:val="center"/>
              <w:rPr>
                <w:sz w:val="20"/>
                <w:szCs w:val="20"/>
              </w:rPr>
            </w:pPr>
            <w:r w:rsidRPr="00FF45B3" w:rsidDel="001461E3">
              <w:rPr>
                <w:sz w:val="20"/>
                <w:szCs w:val="20"/>
              </w:rPr>
              <w:t>—</w:t>
            </w:r>
          </w:p>
        </w:tc>
      </w:tr>
      <w:tr w:rsidR="002753BB" w:rsidRPr="00FF45B3" w:rsidDel="001461E3" w14:paraId="373FE06A" w14:textId="77777777" w:rsidTr="00E8299B">
        <w:trPr>
          <w:trHeight w:val="108"/>
        </w:trPr>
        <w:tc>
          <w:tcPr>
            <w:tcW w:w="2438" w:type="pct"/>
            <w:tcBorders>
              <w:top w:val="single" w:sz="4" w:space="0" w:color="auto"/>
              <w:bottom w:val="nil"/>
            </w:tcBorders>
            <w:shd w:val="clear" w:color="auto" w:fill="auto"/>
            <w:vAlign w:val="center"/>
          </w:tcPr>
          <w:p w14:paraId="058A189B" w14:textId="77777777" w:rsidR="002753BB" w:rsidRPr="00FF45B3" w:rsidDel="001461E3" w:rsidRDefault="002753BB" w:rsidP="00E8299B">
            <w:pPr>
              <w:rPr>
                <w:sz w:val="20"/>
                <w:szCs w:val="20"/>
              </w:rPr>
            </w:pPr>
            <w:r w:rsidRPr="00FF45B3" w:rsidDel="001461E3">
              <w:rPr>
                <w:b/>
                <w:bCs/>
                <w:sz w:val="20"/>
                <w:szCs w:val="20"/>
              </w:rPr>
              <w:t>Follower Characteristics</w:t>
            </w:r>
          </w:p>
        </w:tc>
        <w:tc>
          <w:tcPr>
            <w:tcW w:w="275" w:type="pct"/>
            <w:tcBorders>
              <w:top w:val="single" w:sz="4" w:space="0" w:color="auto"/>
              <w:bottom w:val="nil"/>
            </w:tcBorders>
            <w:shd w:val="clear" w:color="auto" w:fill="auto"/>
            <w:vAlign w:val="center"/>
          </w:tcPr>
          <w:p w14:paraId="1DDEB479" w14:textId="77777777" w:rsidR="002753BB" w:rsidRPr="00FF45B3" w:rsidDel="001461E3" w:rsidRDefault="002753BB" w:rsidP="00E8299B">
            <w:pPr>
              <w:jc w:val="center"/>
              <w:rPr>
                <w:sz w:val="20"/>
                <w:szCs w:val="20"/>
              </w:rPr>
            </w:pPr>
          </w:p>
        </w:tc>
        <w:tc>
          <w:tcPr>
            <w:tcW w:w="327" w:type="pct"/>
            <w:tcBorders>
              <w:top w:val="single" w:sz="4" w:space="0" w:color="auto"/>
              <w:bottom w:val="nil"/>
            </w:tcBorders>
            <w:shd w:val="clear" w:color="auto" w:fill="auto"/>
            <w:vAlign w:val="center"/>
          </w:tcPr>
          <w:p w14:paraId="03BE4859" w14:textId="77777777" w:rsidR="002753BB" w:rsidRPr="00FF45B3" w:rsidDel="001461E3" w:rsidRDefault="002753BB" w:rsidP="00E8299B">
            <w:pPr>
              <w:jc w:val="center"/>
              <w:rPr>
                <w:sz w:val="20"/>
                <w:szCs w:val="20"/>
              </w:rPr>
            </w:pPr>
          </w:p>
        </w:tc>
        <w:tc>
          <w:tcPr>
            <w:tcW w:w="326" w:type="pct"/>
            <w:tcBorders>
              <w:top w:val="single" w:sz="4" w:space="0" w:color="auto"/>
              <w:bottom w:val="nil"/>
            </w:tcBorders>
            <w:shd w:val="clear" w:color="auto" w:fill="auto"/>
            <w:vAlign w:val="center"/>
          </w:tcPr>
          <w:p w14:paraId="35EA2F43" w14:textId="77777777" w:rsidR="002753BB" w:rsidRPr="00FF45B3" w:rsidDel="001461E3" w:rsidRDefault="002753BB" w:rsidP="00E8299B">
            <w:pPr>
              <w:jc w:val="center"/>
              <w:rPr>
                <w:sz w:val="20"/>
                <w:szCs w:val="20"/>
              </w:rPr>
            </w:pPr>
          </w:p>
        </w:tc>
        <w:tc>
          <w:tcPr>
            <w:tcW w:w="327" w:type="pct"/>
            <w:tcBorders>
              <w:top w:val="single" w:sz="4" w:space="0" w:color="auto"/>
              <w:bottom w:val="nil"/>
            </w:tcBorders>
            <w:shd w:val="clear" w:color="auto" w:fill="auto"/>
            <w:vAlign w:val="center"/>
          </w:tcPr>
          <w:p w14:paraId="7423E844" w14:textId="77777777" w:rsidR="002753BB" w:rsidRPr="00FF45B3" w:rsidDel="001461E3" w:rsidRDefault="002753BB" w:rsidP="00E8299B">
            <w:pPr>
              <w:jc w:val="center"/>
              <w:rPr>
                <w:sz w:val="20"/>
                <w:szCs w:val="20"/>
              </w:rPr>
            </w:pPr>
          </w:p>
        </w:tc>
        <w:tc>
          <w:tcPr>
            <w:tcW w:w="327" w:type="pct"/>
            <w:tcBorders>
              <w:top w:val="single" w:sz="4" w:space="0" w:color="auto"/>
              <w:bottom w:val="nil"/>
            </w:tcBorders>
            <w:shd w:val="clear" w:color="auto" w:fill="auto"/>
            <w:vAlign w:val="center"/>
          </w:tcPr>
          <w:p w14:paraId="20926B1F" w14:textId="77777777" w:rsidR="002753BB" w:rsidRPr="00FF45B3" w:rsidDel="001461E3" w:rsidRDefault="002753BB" w:rsidP="00E8299B">
            <w:pPr>
              <w:jc w:val="center"/>
              <w:rPr>
                <w:sz w:val="20"/>
                <w:szCs w:val="20"/>
              </w:rPr>
            </w:pPr>
          </w:p>
        </w:tc>
        <w:tc>
          <w:tcPr>
            <w:tcW w:w="357" w:type="pct"/>
            <w:tcBorders>
              <w:top w:val="single" w:sz="4" w:space="0" w:color="auto"/>
              <w:bottom w:val="nil"/>
            </w:tcBorders>
            <w:shd w:val="clear" w:color="auto" w:fill="auto"/>
            <w:vAlign w:val="center"/>
          </w:tcPr>
          <w:p w14:paraId="2C2445D3" w14:textId="77777777" w:rsidR="002753BB" w:rsidRPr="00FF45B3" w:rsidDel="001461E3" w:rsidRDefault="002753BB" w:rsidP="00E8299B">
            <w:pPr>
              <w:jc w:val="center"/>
              <w:rPr>
                <w:sz w:val="20"/>
                <w:szCs w:val="20"/>
              </w:rPr>
            </w:pPr>
          </w:p>
        </w:tc>
        <w:tc>
          <w:tcPr>
            <w:tcW w:w="296" w:type="pct"/>
            <w:tcBorders>
              <w:top w:val="single" w:sz="4" w:space="0" w:color="auto"/>
              <w:bottom w:val="nil"/>
            </w:tcBorders>
            <w:shd w:val="clear" w:color="auto" w:fill="auto"/>
            <w:vAlign w:val="center"/>
          </w:tcPr>
          <w:p w14:paraId="06978706" w14:textId="77777777" w:rsidR="002753BB" w:rsidRPr="00FF45B3" w:rsidDel="001461E3" w:rsidRDefault="002753BB" w:rsidP="00E8299B">
            <w:pPr>
              <w:jc w:val="center"/>
              <w:rPr>
                <w:sz w:val="20"/>
                <w:szCs w:val="20"/>
              </w:rPr>
            </w:pPr>
          </w:p>
        </w:tc>
        <w:tc>
          <w:tcPr>
            <w:tcW w:w="326" w:type="pct"/>
            <w:tcBorders>
              <w:top w:val="single" w:sz="4" w:space="0" w:color="auto"/>
              <w:bottom w:val="nil"/>
            </w:tcBorders>
            <w:shd w:val="clear" w:color="auto" w:fill="auto"/>
            <w:vAlign w:val="center"/>
          </w:tcPr>
          <w:p w14:paraId="7E239CB6" w14:textId="77777777" w:rsidR="002753BB" w:rsidRPr="00FF45B3" w:rsidDel="001461E3" w:rsidRDefault="002753BB" w:rsidP="00E8299B">
            <w:pPr>
              <w:jc w:val="center"/>
              <w:rPr>
                <w:sz w:val="20"/>
                <w:szCs w:val="20"/>
              </w:rPr>
            </w:pPr>
          </w:p>
        </w:tc>
      </w:tr>
      <w:tr w:rsidR="002753BB" w:rsidRPr="00FF45B3" w:rsidDel="001461E3" w14:paraId="1EA16C01" w14:textId="77777777" w:rsidTr="00E8299B">
        <w:trPr>
          <w:trHeight w:val="62"/>
        </w:trPr>
        <w:tc>
          <w:tcPr>
            <w:tcW w:w="2438" w:type="pct"/>
            <w:tcBorders>
              <w:top w:val="nil"/>
              <w:bottom w:val="nil"/>
            </w:tcBorders>
            <w:shd w:val="clear" w:color="auto" w:fill="auto"/>
            <w:vAlign w:val="center"/>
          </w:tcPr>
          <w:p w14:paraId="2891045F" w14:textId="77777777" w:rsidR="002753BB" w:rsidRPr="00FF45B3" w:rsidDel="001461E3" w:rsidRDefault="002753BB" w:rsidP="00E8299B">
            <w:pPr>
              <w:rPr>
                <w:sz w:val="20"/>
                <w:szCs w:val="20"/>
              </w:rPr>
            </w:pPr>
            <w:r w:rsidRPr="00FF45B3" w:rsidDel="001461E3">
              <w:rPr>
                <w:sz w:val="20"/>
                <w:szCs w:val="20"/>
              </w:rPr>
              <w:t>Social identity → Persuasion knowledge</w:t>
            </w:r>
          </w:p>
        </w:tc>
        <w:tc>
          <w:tcPr>
            <w:tcW w:w="275" w:type="pct"/>
            <w:tcBorders>
              <w:top w:val="nil"/>
              <w:bottom w:val="nil"/>
            </w:tcBorders>
            <w:shd w:val="clear" w:color="auto" w:fill="auto"/>
            <w:vAlign w:val="center"/>
          </w:tcPr>
          <w:p w14:paraId="5E617D63" w14:textId="77777777" w:rsidR="002753BB" w:rsidRPr="00FF45B3" w:rsidDel="001461E3" w:rsidRDefault="002753BB" w:rsidP="00E8299B">
            <w:pPr>
              <w:jc w:val="center"/>
              <w:rPr>
                <w:sz w:val="20"/>
                <w:szCs w:val="20"/>
              </w:rPr>
            </w:pPr>
            <w:r w:rsidRPr="00FF45B3">
              <w:rPr>
                <w:sz w:val="20"/>
                <w:szCs w:val="20"/>
              </w:rPr>
              <w:t>4</w:t>
            </w:r>
          </w:p>
        </w:tc>
        <w:tc>
          <w:tcPr>
            <w:tcW w:w="327" w:type="pct"/>
            <w:tcBorders>
              <w:top w:val="nil"/>
              <w:bottom w:val="nil"/>
            </w:tcBorders>
            <w:shd w:val="clear" w:color="auto" w:fill="auto"/>
            <w:vAlign w:val="center"/>
          </w:tcPr>
          <w:p w14:paraId="5D1426BD" w14:textId="77777777" w:rsidR="002753BB" w:rsidRPr="00FF45B3" w:rsidDel="001461E3" w:rsidRDefault="002753BB" w:rsidP="00E8299B">
            <w:pPr>
              <w:jc w:val="center"/>
              <w:rPr>
                <w:sz w:val="20"/>
                <w:szCs w:val="20"/>
              </w:rPr>
            </w:pPr>
            <w:r w:rsidRPr="00FF45B3">
              <w:rPr>
                <w:sz w:val="20"/>
                <w:szCs w:val="20"/>
              </w:rPr>
              <w:t>1781</w:t>
            </w:r>
          </w:p>
        </w:tc>
        <w:tc>
          <w:tcPr>
            <w:tcW w:w="326" w:type="pct"/>
            <w:tcBorders>
              <w:top w:val="nil"/>
              <w:bottom w:val="nil"/>
            </w:tcBorders>
            <w:shd w:val="clear" w:color="auto" w:fill="auto"/>
            <w:vAlign w:val="center"/>
          </w:tcPr>
          <w:p w14:paraId="691F1073" w14:textId="77777777" w:rsidR="002753BB" w:rsidRPr="00FF45B3" w:rsidDel="001461E3" w:rsidRDefault="002753BB" w:rsidP="00E8299B">
            <w:pPr>
              <w:jc w:val="center"/>
              <w:rPr>
                <w:sz w:val="20"/>
                <w:szCs w:val="20"/>
              </w:rPr>
            </w:pPr>
            <w:r w:rsidRPr="00FF45B3">
              <w:rPr>
                <w:sz w:val="20"/>
                <w:szCs w:val="20"/>
              </w:rPr>
              <w:t>-.07*</w:t>
            </w:r>
          </w:p>
        </w:tc>
        <w:tc>
          <w:tcPr>
            <w:tcW w:w="327" w:type="pct"/>
            <w:tcBorders>
              <w:top w:val="nil"/>
              <w:bottom w:val="nil"/>
            </w:tcBorders>
            <w:shd w:val="clear" w:color="auto" w:fill="auto"/>
            <w:vAlign w:val="center"/>
          </w:tcPr>
          <w:p w14:paraId="67C70C47"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14</w:t>
            </w:r>
          </w:p>
        </w:tc>
        <w:tc>
          <w:tcPr>
            <w:tcW w:w="327" w:type="pct"/>
            <w:tcBorders>
              <w:top w:val="nil"/>
              <w:bottom w:val="nil"/>
            </w:tcBorders>
            <w:shd w:val="clear" w:color="auto" w:fill="auto"/>
            <w:vAlign w:val="center"/>
          </w:tcPr>
          <w:p w14:paraId="5A2EED56" w14:textId="77777777" w:rsidR="002753BB" w:rsidRPr="00FF45B3" w:rsidDel="001461E3" w:rsidRDefault="002753BB" w:rsidP="00E8299B">
            <w:pPr>
              <w:jc w:val="center"/>
              <w:rPr>
                <w:sz w:val="20"/>
                <w:szCs w:val="20"/>
              </w:rPr>
            </w:pPr>
            <w:r w:rsidRPr="00FF45B3">
              <w:rPr>
                <w:sz w:val="20"/>
                <w:szCs w:val="20"/>
              </w:rPr>
              <w:t>-</w:t>
            </w:r>
            <w:r w:rsidRPr="00FF45B3" w:rsidDel="001461E3">
              <w:rPr>
                <w:sz w:val="20"/>
                <w:szCs w:val="20"/>
              </w:rPr>
              <w:t>.</w:t>
            </w:r>
            <w:r w:rsidRPr="00FF45B3">
              <w:rPr>
                <w:sz w:val="20"/>
                <w:szCs w:val="20"/>
              </w:rPr>
              <w:t>01</w:t>
            </w:r>
          </w:p>
        </w:tc>
        <w:tc>
          <w:tcPr>
            <w:tcW w:w="357" w:type="pct"/>
            <w:tcBorders>
              <w:top w:val="nil"/>
              <w:bottom w:val="nil"/>
            </w:tcBorders>
            <w:shd w:val="clear" w:color="auto" w:fill="auto"/>
            <w:vAlign w:val="center"/>
          </w:tcPr>
          <w:p w14:paraId="5553EB82" w14:textId="77777777" w:rsidR="002753BB" w:rsidRPr="00FF45B3" w:rsidDel="001461E3" w:rsidRDefault="002753BB" w:rsidP="00E8299B">
            <w:pPr>
              <w:jc w:val="center"/>
              <w:rPr>
                <w:sz w:val="20"/>
                <w:szCs w:val="20"/>
              </w:rPr>
            </w:pPr>
            <w:r w:rsidRPr="00FF45B3">
              <w:rPr>
                <w:sz w:val="20"/>
                <w:szCs w:val="20"/>
              </w:rPr>
              <w:t>6</w:t>
            </w:r>
            <w:r w:rsidRPr="00FF45B3" w:rsidDel="001461E3">
              <w:rPr>
                <w:sz w:val="20"/>
                <w:szCs w:val="20"/>
              </w:rPr>
              <w:t>**</w:t>
            </w:r>
          </w:p>
        </w:tc>
        <w:tc>
          <w:tcPr>
            <w:tcW w:w="296" w:type="pct"/>
            <w:tcBorders>
              <w:top w:val="nil"/>
              <w:bottom w:val="nil"/>
            </w:tcBorders>
            <w:shd w:val="clear" w:color="auto" w:fill="auto"/>
            <w:vAlign w:val="center"/>
          </w:tcPr>
          <w:p w14:paraId="0F7ED051" w14:textId="77777777" w:rsidR="002753BB" w:rsidRPr="00FF45B3" w:rsidDel="001461E3" w:rsidRDefault="002753BB" w:rsidP="00E8299B">
            <w:pPr>
              <w:jc w:val="center"/>
              <w:rPr>
                <w:sz w:val="20"/>
                <w:szCs w:val="20"/>
              </w:rPr>
            </w:pPr>
            <w:r w:rsidRPr="00FF45B3">
              <w:rPr>
                <w:sz w:val="20"/>
                <w:szCs w:val="20"/>
              </w:rPr>
              <w:t>48</w:t>
            </w:r>
          </w:p>
        </w:tc>
        <w:tc>
          <w:tcPr>
            <w:tcW w:w="326" w:type="pct"/>
            <w:tcBorders>
              <w:top w:val="nil"/>
              <w:bottom w:val="nil"/>
            </w:tcBorders>
            <w:shd w:val="clear" w:color="auto" w:fill="auto"/>
            <w:vAlign w:val="center"/>
          </w:tcPr>
          <w:p w14:paraId="0F0A7118" w14:textId="77777777" w:rsidR="002753BB" w:rsidRPr="00FF45B3" w:rsidDel="001461E3" w:rsidRDefault="002753BB" w:rsidP="00E8299B">
            <w:pPr>
              <w:jc w:val="center"/>
              <w:rPr>
                <w:sz w:val="20"/>
                <w:szCs w:val="20"/>
              </w:rPr>
            </w:pPr>
            <w:r w:rsidRPr="00FF45B3">
              <w:rPr>
                <w:sz w:val="20"/>
                <w:szCs w:val="20"/>
              </w:rPr>
              <w:t>11</w:t>
            </w:r>
          </w:p>
        </w:tc>
      </w:tr>
      <w:tr w:rsidR="002753BB" w:rsidRPr="00FF45B3" w:rsidDel="001461E3" w14:paraId="3E247241" w14:textId="77777777" w:rsidTr="00E8299B">
        <w:trPr>
          <w:trHeight w:val="62"/>
        </w:trPr>
        <w:tc>
          <w:tcPr>
            <w:tcW w:w="2438" w:type="pct"/>
            <w:tcBorders>
              <w:top w:val="nil"/>
              <w:bottom w:val="nil"/>
            </w:tcBorders>
            <w:shd w:val="clear" w:color="auto" w:fill="auto"/>
          </w:tcPr>
          <w:p w14:paraId="31B92460" w14:textId="77777777" w:rsidR="002753BB" w:rsidRPr="00FF45B3" w:rsidDel="001461E3" w:rsidRDefault="002753BB" w:rsidP="00E8299B">
            <w:pPr>
              <w:rPr>
                <w:sz w:val="20"/>
                <w:szCs w:val="20"/>
              </w:rPr>
            </w:pPr>
            <w:r w:rsidRPr="00FF45B3" w:rsidDel="001461E3">
              <w:rPr>
                <w:sz w:val="20"/>
                <w:szCs w:val="20"/>
              </w:rPr>
              <w:t>Consumer knowledge → Persuasion knowledge</w:t>
            </w:r>
          </w:p>
        </w:tc>
        <w:tc>
          <w:tcPr>
            <w:tcW w:w="275" w:type="pct"/>
            <w:tcBorders>
              <w:top w:val="nil"/>
              <w:bottom w:val="nil"/>
            </w:tcBorders>
            <w:shd w:val="clear" w:color="auto" w:fill="auto"/>
            <w:vAlign w:val="center"/>
          </w:tcPr>
          <w:p w14:paraId="26B551B1" w14:textId="77777777" w:rsidR="002753BB" w:rsidRPr="00FF45B3" w:rsidDel="001461E3" w:rsidRDefault="002753BB" w:rsidP="00E8299B">
            <w:pPr>
              <w:jc w:val="center"/>
              <w:rPr>
                <w:sz w:val="20"/>
                <w:szCs w:val="20"/>
              </w:rPr>
            </w:pPr>
            <w:r w:rsidRPr="00FF45B3">
              <w:rPr>
                <w:sz w:val="20"/>
                <w:szCs w:val="20"/>
              </w:rPr>
              <w:t>6</w:t>
            </w:r>
          </w:p>
        </w:tc>
        <w:tc>
          <w:tcPr>
            <w:tcW w:w="327" w:type="pct"/>
            <w:tcBorders>
              <w:top w:val="nil"/>
              <w:bottom w:val="nil"/>
            </w:tcBorders>
            <w:shd w:val="clear" w:color="auto" w:fill="auto"/>
            <w:vAlign w:val="center"/>
          </w:tcPr>
          <w:p w14:paraId="150BAC79" w14:textId="77777777" w:rsidR="002753BB" w:rsidRPr="00FF45B3" w:rsidDel="001461E3" w:rsidRDefault="002753BB" w:rsidP="00E8299B">
            <w:pPr>
              <w:jc w:val="center"/>
              <w:rPr>
                <w:sz w:val="20"/>
                <w:szCs w:val="20"/>
              </w:rPr>
            </w:pPr>
            <w:r w:rsidRPr="00FF45B3">
              <w:rPr>
                <w:sz w:val="20"/>
                <w:szCs w:val="20"/>
              </w:rPr>
              <w:t>1689</w:t>
            </w:r>
          </w:p>
        </w:tc>
        <w:tc>
          <w:tcPr>
            <w:tcW w:w="326" w:type="pct"/>
            <w:tcBorders>
              <w:top w:val="nil"/>
              <w:bottom w:val="nil"/>
            </w:tcBorders>
            <w:shd w:val="clear" w:color="auto" w:fill="auto"/>
            <w:vAlign w:val="center"/>
          </w:tcPr>
          <w:p w14:paraId="7BE46822"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06</w:t>
            </w:r>
          </w:p>
        </w:tc>
        <w:tc>
          <w:tcPr>
            <w:tcW w:w="327" w:type="pct"/>
            <w:tcBorders>
              <w:top w:val="nil"/>
              <w:bottom w:val="nil"/>
            </w:tcBorders>
            <w:shd w:val="clear" w:color="auto" w:fill="auto"/>
            <w:vAlign w:val="center"/>
          </w:tcPr>
          <w:p w14:paraId="047BD9D0" w14:textId="77777777" w:rsidR="002753BB" w:rsidRPr="00FF45B3" w:rsidDel="001461E3" w:rsidRDefault="002753BB" w:rsidP="00E8299B">
            <w:pPr>
              <w:jc w:val="center"/>
              <w:rPr>
                <w:sz w:val="20"/>
                <w:szCs w:val="20"/>
              </w:rPr>
            </w:pPr>
            <w:r w:rsidRPr="00FF45B3">
              <w:rPr>
                <w:sz w:val="20"/>
                <w:szCs w:val="20"/>
              </w:rPr>
              <w:t>-</w:t>
            </w:r>
            <w:r w:rsidRPr="00FF45B3" w:rsidDel="001461E3">
              <w:rPr>
                <w:sz w:val="20"/>
                <w:szCs w:val="20"/>
              </w:rPr>
              <w:t>.0</w:t>
            </w:r>
            <w:r w:rsidRPr="00FF45B3">
              <w:rPr>
                <w:sz w:val="20"/>
                <w:szCs w:val="20"/>
              </w:rPr>
              <w:t>3</w:t>
            </w:r>
          </w:p>
        </w:tc>
        <w:tc>
          <w:tcPr>
            <w:tcW w:w="327" w:type="pct"/>
            <w:tcBorders>
              <w:top w:val="nil"/>
              <w:bottom w:val="nil"/>
            </w:tcBorders>
            <w:shd w:val="clear" w:color="auto" w:fill="auto"/>
            <w:vAlign w:val="center"/>
          </w:tcPr>
          <w:p w14:paraId="1E5FC4F9"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14</w:t>
            </w:r>
          </w:p>
        </w:tc>
        <w:tc>
          <w:tcPr>
            <w:tcW w:w="357" w:type="pct"/>
            <w:tcBorders>
              <w:top w:val="nil"/>
              <w:bottom w:val="nil"/>
            </w:tcBorders>
            <w:shd w:val="clear" w:color="auto" w:fill="auto"/>
            <w:vAlign w:val="center"/>
          </w:tcPr>
          <w:p w14:paraId="5B145813" w14:textId="77777777" w:rsidR="002753BB" w:rsidRPr="00FF45B3" w:rsidDel="001461E3" w:rsidRDefault="002753BB" w:rsidP="00E8299B">
            <w:pPr>
              <w:jc w:val="center"/>
              <w:rPr>
                <w:sz w:val="20"/>
                <w:szCs w:val="20"/>
              </w:rPr>
            </w:pPr>
            <w:r w:rsidRPr="00FF45B3">
              <w:rPr>
                <w:sz w:val="20"/>
                <w:szCs w:val="20"/>
              </w:rPr>
              <w:t>17**</w:t>
            </w:r>
          </w:p>
        </w:tc>
        <w:tc>
          <w:tcPr>
            <w:tcW w:w="296" w:type="pct"/>
            <w:tcBorders>
              <w:top w:val="nil"/>
              <w:bottom w:val="nil"/>
            </w:tcBorders>
            <w:shd w:val="clear" w:color="auto" w:fill="auto"/>
            <w:vAlign w:val="center"/>
          </w:tcPr>
          <w:p w14:paraId="3683C604" w14:textId="77777777" w:rsidR="002753BB" w:rsidRPr="00FF45B3" w:rsidDel="001461E3" w:rsidRDefault="002753BB" w:rsidP="00E8299B">
            <w:pPr>
              <w:jc w:val="center"/>
              <w:rPr>
                <w:sz w:val="20"/>
                <w:szCs w:val="20"/>
              </w:rPr>
            </w:pPr>
            <w:r w:rsidRPr="00FF45B3">
              <w:rPr>
                <w:sz w:val="20"/>
                <w:szCs w:val="20"/>
              </w:rPr>
              <w:t>67</w:t>
            </w:r>
          </w:p>
        </w:tc>
        <w:tc>
          <w:tcPr>
            <w:tcW w:w="326" w:type="pct"/>
            <w:tcBorders>
              <w:top w:val="nil"/>
              <w:bottom w:val="nil"/>
            </w:tcBorders>
            <w:shd w:val="clear" w:color="auto" w:fill="auto"/>
            <w:vAlign w:val="center"/>
          </w:tcPr>
          <w:p w14:paraId="78505D9E" w14:textId="77777777" w:rsidR="002753BB" w:rsidRPr="00FF45B3" w:rsidDel="001461E3" w:rsidRDefault="002753BB" w:rsidP="00E8299B">
            <w:pPr>
              <w:jc w:val="center"/>
              <w:rPr>
                <w:sz w:val="20"/>
                <w:szCs w:val="20"/>
              </w:rPr>
            </w:pPr>
            <w:r w:rsidRPr="00FF45B3">
              <w:rPr>
                <w:sz w:val="20"/>
                <w:szCs w:val="20"/>
              </w:rPr>
              <w:t>76</w:t>
            </w:r>
          </w:p>
        </w:tc>
      </w:tr>
      <w:tr w:rsidR="002753BB" w:rsidRPr="00FF45B3" w:rsidDel="001461E3" w14:paraId="7846BC8D" w14:textId="77777777" w:rsidTr="00E8299B">
        <w:trPr>
          <w:trHeight w:val="62"/>
        </w:trPr>
        <w:tc>
          <w:tcPr>
            <w:tcW w:w="2438" w:type="pct"/>
            <w:tcBorders>
              <w:top w:val="nil"/>
              <w:bottom w:val="nil"/>
            </w:tcBorders>
            <w:shd w:val="clear" w:color="auto" w:fill="auto"/>
          </w:tcPr>
          <w:p w14:paraId="17400B32" w14:textId="77777777" w:rsidR="002753BB" w:rsidRPr="00FF45B3" w:rsidDel="001461E3" w:rsidRDefault="002753BB" w:rsidP="00E8299B">
            <w:pPr>
              <w:rPr>
                <w:sz w:val="20"/>
                <w:szCs w:val="20"/>
              </w:rPr>
            </w:pPr>
            <w:r w:rsidRPr="00FF45B3" w:rsidDel="001461E3">
              <w:rPr>
                <w:sz w:val="20"/>
                <w:szCs w:val="20"/>
              </w:rPr>
              <w:t>Consumer materialism → Persuasion knowledge</w:t>
            </w:r>
          </w:p>
        </w:tc>
        <w:tc>
          <w:tcPr>
            <w:tcW w:w="275" w:type="pct"/>
            <w:tcBorders>
              <w:top w:val="nil"/>
              <w:bottom w:val="nil"/>
            </w:tcBorders>
            <w:shd w:val="clear" w:color="auto" w:fill="auto"/>
            <w:vAlign w:val="center"/>
          </w:tcPr>
          <w:p w14:paraId="0EFA4001" w14:textId="77777777" w:rsidR="002753BB" w:rsidRPr="00FF45B3" w:rsidDel="001461E3" w:rsidRDefault="002753BB" w:rsidP="00E8299B">
            <w:pPr>
              <w:jc w:val="center"/>
              <w:rPr>
                <w:sz w:val="20"/>
                <w:szCs w:val="20"/>
              </w:rPr>
            </w:pPr>
            <w:r w:rsidRPr="00FF45B3" w:rsidDel="001461E3">
              <w:rPr>
                <w:sz w:val="20"/>
                <w:szCs w:val="20"/>
              </w:rPr>
              <w:t>1</w:t>
            </w:r>
            <w:r w:rsidRPr="00FF45B3" w:rsidDel="001461E3">
              <w:rPr>
                <w:sz w:val="20"/>
                <w:szCs w:val="20"/>
                <w:vertAlign w:val="superscript"/>
              </w:rPr>
              <w:t>a</w:t>
            </w:r>
          </w:p>
        </w:tc>
        <w:tc>
          <w:tcPr>
            <w:tcW w:w="327" w:type="pct"/>
            <w:tcBorders>
              <w:top w:val="nil"/>
              <w:bottom w:val="nil"/>
            </w:tcBorders>
            <w:shd w:val="clear" w:color="auto" w:fill="auto"/>
            <w:vAlign w:val="center"/>
          </w:tcPr>
          <w:p w14:paraId="31761ABD" w14:textId="77777777" w:rsidR="002753BB" w:rsidRPr="00FF45B3" w:rsidDel="001461E3" w:rsidRDefault="002753BB" w:rsidP="00E8299B">
            <w:pPr>
              <w:jc w:val="center"/>
              <w:rPr>
                <w:sz w:val="20"/>
                <w:szCs w:val="20"/>
              </w:rPr>
            </w:pPr>
            <w:r w:rsidRPr="00FF45B3" w:rsidDel="001461E3">
              <w:rPr>
                <w:sz w:val="20"/>
                <w:szCs w:val="20"/>
              </w:rPr>
              <w:t>389</w:t>
            </w:r>
          </w:p>
        </w:tc>
        <w:tc>
          <w:tcPr>
            <w:tcW w:w="326" w:type="pct"/>
            <w:tcBorders>
              <w:top w:val="nil"/>
              <w:bottom w:val="nil"/>
            </w:tcBorders>
            <w:shd w:val="clear" w:color="auto" w:fill="auto"/>
            <w:vAlign w:val="center"/>
          </w:tcPr>
          <w:p w14:paraId="1AEC9D3A" w14:textId="77777777" w:rsidR="002753BB" w:rsidRPr="00FF45B3" w:rsidDel="001461E3" w:rsidRDefault="002753BB" w:rsidP="00E8299B">
            <w:pPr>
              <w:jc w:val="center"/>
              <w:rPr>
                <w:sz w:val="20"/>
                <w:szCs w:val="20"/>
              </w:rPr>
            </w:pPr>
            <w:r w:rsidRPr="00FF45B3" w:rsidDel="001461E3">
              <w:rPr>
                <w:sz w:val="20"/>
                <w:szCs w:val="20"/>
              </w:rPr>
              <w:t>-.29**</w:t>
            </w:r>
          </w:p>
        </w:tc>
        <w:tc>
          <w:tcPr>
            <w:tcW w:w="327" w:type="pct"/>
            <w:tcBorders>
              <w:top w:val="nil"/>
              <w:bottom w:val="nil"/>
            </w:tcBorders>
            <w:shd w:val="clear" w:color="auto" w:fill="auto"/>
            <w:vAlign w:val="center"/>
          </w:tcPr>
          <w:p w14:paraId="02588860" w14:textId="77777777" w:rsidR="002753BB" w:rsidRPr="00FF45B3" w:rsidDel="001461E3" w:rsidRDefault="002753BB" w:rsidP="00E8299B">
            <w:pPr>
              <w:jc w:val="center"/>
              <w:rPr>
                <w:sz w:val="20"/>
                <w:szCs w:val="20"/>
              </w:rPr>
            </w:pPr>
            <w:r w:rsidRPr="00FF45B3" w:rsidDel="001461E3">
              <w:rPr>
                <w:sz w:val="20"/>
                <w:szCs w:val="20"/>
              </w:rPr>
              <w:t>-.3</w:t>
            </w:r>
            <w:r w:rsidRPr="00FF45B3">
              <w:rPr>
                <w:sz w:val="20"/>
                <w:szCs w:val="20"/>
              </w:rPr>
              <w:t>7</w:t>
            </w:r>
          </w:p>
        </w:tc>
        <w:tc>
          <w:tcPr>
            <w:tcW w:w="327" w:type="pct"/>
            <w:tcBorders>
              <w:top w:val="nil"/>
              <w:bottom w:val="nil"/>
            </w:tcBorders>
            <w:shd w:val="clear" w:color="auto" w:fill="auto"/>
            <w:vAlign w:val="center"/>
          </w:tcPr>
          <w:p w14:paraId="1974773C"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19</w:t>
            </w:r>
          </w:p>
        </w:tc>
        <w:tc>
          <w:tcPr>
            <w:tcW w:w="357" w:type="pct"/>
            <w:tcBorders>
              <w:top w:val="nil"/>
              <w:bottom w:val="nil"/>
            </w:tcBorders>
            <w:shd w:val="clear" w:color="auto" w:fill="auto"/>
            <w:vAlign w:val="center"/>
          </w:tcPr>
          <w:p w14:paraId="240F00A8" w14:textId="77777777" w:rsidR="002753BB" w:rsidRPr="00FF45B3" w:rsidDel="001461E3" w:rsidRDefault="002753BB" w:rsidP="00E8299B">
            <w:pPr>
              <w:jc w:val="center"/>
              <w:rPr>
                <w:sz w:val="20"/>
                <w:szCs w:val="20"/>
              </w:rPr>
            </w:pPr>
            <w:r w:rsidRPr="00FF45B3" w:rsidDel="001461E3">
              <w:rPr>
                <w:sz w:val="20"/>
                <w:szCs w:val="20"/>
              </w:rPr>
              <w:t>—</w:t>
            </w:r>
          </w:p>
        </w:tc>
        <w:tc>
          <w:tcPr>
            <w:tcW w:w="296" w:type="pct"/>
            <w:tcBorders>
              <w:top w:val="nil"/>
              <w:bottom w:val="nil"/>
            </w:tcBorders>
            <w:shd w:val="clear" w:color="auto" w:fill="auto"/>
            <w:vAlign w:val="center"/>
          </w:tcPr>
          <w:p w14:paraId="6E98FEED" w14:textId="77777777" w:rsidR="002753BB" w:rsidRPr="00FF45B3" w:rsidDel="001461E3" w:rsidRDefault="002753BB" w:rsidP="00E8299B">
            <w:pPr>
              <w:jc w:val="center"/>
              <w:rPr>
                <w:sz w:val="20"/>
                <w:szCs w:val="20"/>
              </w:rPr>
            </w:pPr>
            <w:r w:rsidRPr="00FF45B3" w:rsidDel="001461E3">
              <w:rPr>
                <w:sz w:val="20"/>
                <w:szCs w:val="20"/>
              </w:rPr>
              <w:t>—</w:t>
            </w:r>
          </w:p>
        </w:tc>
        <w:tc>
          <w:tcPr>
            <w:tcW w:w="326" w:type="pct"/>
            <w:tcBorders>
              <w:top w:val="nil"/>
              <w:bottom w:val="nil"/>
            </w:tcBorders>
            <w:shd w:val="clear" w:color="auto" w:fill="auto"/>
            <w:vAlign w:val="center"/>
          </w:tcPr>
          <w:p w14:paraId="7E78B863" w14:textId="77777777" w:rsidR="002753BB" w:rsidRPr="00FF45B3" w:rsidDel="001461E3" w:rsidRDefault="002753BB" w:rsidP="00E8299B">
            <w:pPr>
              <w:jc w:val="center"/>
              <w:rPr>
                <w:sz w:val="20"/>
                <w:szCs w:val="20"/>
              </w:rPr>
            </w:pPr>
            <w:r w:rsidRPr="00FF45B3" w:rsidDel="001461E3">
              <w:rPr>
                <w:sz w:val="20"/>
                <w:szCs w:val="20"/>
              </w:rPr>
              <w:t>—</w:t>
            </w:r>
          </w:p>
        </w:tc>
      </w:tr>
      <w:tr w:rsidR="002753BB" w:rsidRPr="00FF45B3" w:rsidDel="001461E3" w14:paraId="1236FEEE" w14:textId="77777777" w:rsidTr="00E8299B">
        <w:trPr>
          <w:trHeight w:val="62"/>
        </w:trPr>
        <w:tc>
          <w:tcPr>
            <w:tcW w:w="2438" w:type="pct"/>
            <w:tcBorders>
              <w:top w:val="nil"/>
              <w:bottom w:val="nil"/>
            </w:tcBorders>
            <w:shd w:val="clear" w:color="auto" w:fill="auto"/>
            <w:vAlign w:val="center"/>
          </w:tcPr>
          <w:p w14:paraId="4CBC6089" w14:textId="77777777" w:rsidR="002753BB" w:rsidRPr="00FF45B3" w:rsidDel="001461E3" w:rsidRDefault="002753BB" w:rsidP="00E8299B">
            <w:pPr>
              <w:rPr>
                <w:sz w:val="20"/>
                <w:szCs w:val="20"/>
              </w:rPr>
            </w:pPr>
            <w:r w:rsidRPr="00FF45B3" w:rsidDel="001461E3">
              <w:rPr>
                <w:sz w:val="20"/>
                <w:szCs w:val="20"/>
              </w:rPr>
              <w:t>Social identity → Source credibility</w:t>
            </w:r>
          </w:p>
        </w:tc>
        <w:tc>
          <w:tcPr>
            <w:tcW w:w="275" w:type="pct"/>
            <w:tcBorders>
              <w:top w:val="nil"/>
              <w:bottom w:val="nil"/>
            </w:tcBorders>
            <w:shd w:val="clear" w:color="auto" w:fill="auto"/>
            <w:vAlign w:val="center"/>
          </w:tcPr>
          <w:p w14:paraId="71D05696" w14:textId="77777777" w:rsidR="002753BB" w:rsidRPr="00FF45B3" w:rsidDel="001461E3" w:rsidRDefault="002753BB" w:rsidP="00E8299B">
            <w:pPr>
              <w:jc w:val="center"/>
              <w:rPr>
                <w:sz w:val="20"/>
                <w:szCs w:val="20"/>
              </w:rPr>
            </w:pPr>
            <w:r w:rsidRPr="00FF45B3" w:rsidDel="001461E3">
              <w:rPr>
                <w:sz w:val="20"/>
                <w:szCs w:val="20"/>
              </w:rPr>
              <w:t>42</w:t>
            </w:r>
          </w:p>
        </w:tc>
        <w:tc>
          <w:tcPr>
            <w:tcW w:w="327" w:type="pct"/>
            <w:tcBorders>
              <w:top w:val="nil"/>
              <w:bottom w:val="nil"/>
            </w:tcBorders>
            <w:shd w:val="clear" w:color="auto" w:fill="auto"/>
            <w:vAlign w:val="center"/>
          </w:tcPr>
          <w:p w14:paraId="6096AB21" w14:textId="77777777" w:rsidR="002753BB" w:rsidRPr="00FF45B3" w:rsidDel="001461E3" w:rsidRDefault="002753BB" w:rsidP="00E8299B">
            <w:pPr>
              <w:jc w:val="center"/>
              <w:rPr>
                <w:sz w:val="20"/>
                <w:szCs w:val="20"/>
              </w:rPr>
            </w:pPr>
            <w:r w:rsidRPr="00FF45B3">
              <w:rPr>
                <w:sz w:val="20"/>
                <w:szCs w:val="20"/>
              </w:rPr>
              <w:t>15080</w:t>
            </w:r>
          </w:p>
        </w:tc>
        <w:tc>
          <w:tcPr>
            <w:tcW w:w="326" w:type="pct"/>
            <w:tcBorders>
              <w:top w:val="nil"/>
              <w:bottom w:val="nil"/>
            </w:tcBorders>
            <w:shd w:val="clear" w:color="auto" w:fill="auto"/>
            <w:vAlign w:val="center"/>
          </w:tcPr>
          <w:p w14:paraId="0F300DBF" w14:textId="77777777" w:rsidR="002753BB" w:rsidRPr="00FF45B3" w:rsidDel="001461E3" w:rsidRDefault="002753BB" w:rsidP="00E8299B">
            <w:pPr>
              <w:jc w:val="center"/>
              <w:rPr>
                <w:sz w:val="20"/>
                <w:szCs w:val="20"/>
              </w:rPr>
            </w:pPr>
            <w:r w:rsidRPr="00FF45B3" w:rsidDel="001461E3">
              <w:rPr>
                <w:sz w:val="20"/>
                <w:szCs w:val="20"/>
              </w:rPr>
              <w:t>.4</w:t>
            </w:r>
            <w:r w:rsidRPr="00FF45B3">
              <w:rPr>
                <w:sz w:val="20"/>
                <w:szCs w:val="20"/>
              </w:rPr>
              <w:t>8</w:t>
            </w:r>
            <w:r w:rsidRPr="00FF45B3" w:rsidDel="001461E3">
              <w:rPr>
                <w:sz w:val="20"/>
                <w:szCs w:val="20"/>
              </w:rPr>
              <w:t>**</w:t>
            </w:r>
          </w:p>
        </w:tc>
        <w:tc>
          <w:tcPr>
            <w:tcW w:w="327" w:type="pct"/>
            <w:tcBorders>
              <w:top w:val="nil"/>
              <w:bottom w:val="nil"/>
            </w:tcBorders>
            <w:shd w:val="clear" w:color="auto" w:fill="auto"/>
            <w:vAlign w:val="center"/>
          </w:tcPr>
          <w:p w14:paraId="418C1C6C" w14:textId="77777777" w:rsidR="002753BB" w:rsidRPr="00FF45B3" w:rsidDel="001461E3" w:rsidRDefault="002753BB" w:rsidP="00E8299B">
            <w:pPr>
              <w:jc w:val="center"/>
              <w:rPr>
                <w:sz w:val="20"/>
                <w:szCs w:val="20"/>
              </w:rPr>
            </w:pPr>
            <w:r w:rsidRPr="00FF45B3" w:rsidDel="001461E3">
              <w:rPr>
                <w:sz w:val="20"/>
                <w:szCs w:val="20"/>
              </w:rPr>
              <w:t>.4</w:t>
            </w:r>
            <w:r w:rsidRPr="00FF45B3">
              <w:rPr>
                <w:sz w:val="20"/>
                <w:szCs w:val="20"/>
              </w:rPr>
              <w:t>1</w:t>
            </w:r>
          </w:p>
        </w:tc>
        <w:tc>
          <w:tcPr>
            <w:tcW w:w="327" w:type="pct"/>
            <w:tcBorders>
              <w:top w:val="nil"/>
              <w:bottom w:val="nil"/>
            </w:tcBorders>
            <w:shd w:val="clear" w:color="auto" w:fill="auto"/>
            <w:vAlign w:val="center"/>
          </w:tcPr>
          <w:p w14:paraId="372B3260" w14:textId="77777777" w:rsidR="002753BB" w:rsidRPr="00FF45B3" w:rsidDel="001461E3" w:rsidRDefault="002753BB" w:rsidP="00E8299B">
            <w:pPr>
              <w:jc w:val="center"/>
              <w:rPr>
                <w:sz w:val="20"/>
                <w:szCs w:val="20"/>
              </w:rPr>
            </w:pPr>
            <w:r w:rsidRPr="00FF45B3" w:rsidDel="001461E3">
              <w:rPr>
                <w:sz w:val="20"/>
                <w:szCs w:val="20"/>
              </w:rPr>
              <w:t>.5</w:t>
            </w:r>
            <w:r w:rsidRPr="00FF45B3">
              <w:rPr>
                <w:sz w:val="20"/>
                <w:szCs w:val="20"/>
              </w:rPr>
              <w:t>4</w:t>
            </w:r>
          </w:p>
        </w:tc>
        <w:tc>
          <w:tcPr>
            <w:tcW w:w="357" w:type="pct"/>
            <w:tcBorders>
              <w:top w:val="nil"/>
              <w:bottom w:val="nil"/>
            </w:tcBorders>
            <w:shd w:val="clear" w:color="auto" w:fill="auto"/>
            <w:vAlign w:val="center"/>
          </w:tcPr>
          <w:p w14:paraId="0F38703C"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47</w:t>
            </w:r>
            <w:r w:rsidRPr="00FF45B3" w:rsidDel="001461E3">
              <w:rPr>
                <w:sz w:val="20"/>
                <w:szCs w:val="20"/>
              </w:rPr>
              <w:t>**</w:t>
            </w:r>
          </w:p>
        </w:tc>
        <w:tc>
          <w:tcPr>
            <w:tcW w:w="296" w:type="pct"/>
            <w:tcBorders>
              <w:top w:val="nil"/>
              <w:bottom w:val="nil"/>
            </w:tcBorders>
            <w:shd w:val="clear" w:color="auto" w:fill="auto"/>
            <w:vAlign w:val="center"/>
          </w:tcPr>
          <w:p w14:paraId="03365BBB" w14:textId="77777777" w:rsidR="002753BB" w:rsidRPr="00FF45B3" w:rsidDel="001461E3" w:rsidRDefault="002753BB" w:rsidP="00E8299B">
            <w:pPr>
              <w:jc w:val="center"/>
              <w:rPr>
                <w:sz w:val="20"/>
                <w:szCs w:val="20"/>
              </w:rPr>
            </w:pPr>
            <w:r w:rsidRPr="00FF45B3" w:rsidDel="001461E3">
              <w:rPr>
                <w:sz w:val="20"/>
                <w:szCs w:val="20"/>
              </w:rPr>
              <w:t>96</w:t>
            </w:r>
          </w:p>
        </w:tc>
        <w:tc>
          <w:tcPr>
            <w:tcW w:w="326" w:type="pct"/>
            <w:tcBorders>
              <w:top w:val="nil"/>
              <w:bottom w:val="nil"/>
            </w:tcBorders>
            <w:shd w:val="clear" w:color="auto" w:fill="auto"/>
            <w:vAlign w:val="center"/>
          </w:tcPr>
          <w:p w14:paraId="5769D5AC" w14:textId="77777777" w:rsidR="002753BB" w:rsidRPr="00FF45B3" w:rsidDel="001461E3" w:rsidRDefault="002753BB" w:rsidP="00E8299B">
            <w:pPr>
              <w:jc w:val="center"/>
              <w:rPr>
                <w:sz w:val="20"/>
                <w:szCs w:val="20"/>
              </w:rPr>
            </w:pPr>
            <w:r w:rsidRPr="00FF45B3">
              <w:rPr>
                <w:sz w:val="20"/>
                <w:szCs w:val="20"/>
              </w:rPr>
              <w:t>60970</w:t>
            </w:r>
          </w:p>
        </w:tc>
      </w:tr>
      <w:tr w:rsidR="002753BB" w:rsidRPr="00FF45B3" w:rsidDel="001461E3" w14:paraId="43E7B4A2" w14:textId="77777777" w:rsidTr="00E8299B">
        <w:trPr>
          <w:trHeight w:val="62"/>
        </w:trPr>
        <w:tc>
          <w:tcPr>
            <w:tcW w:w="2438" w:type="pct"/>
            <w:tcBorders>
              <w:top w:val="nil"/>
              <w:bottom w:val="nil"/>
            </w:tcBorders>
            <w:shd w:val="clear" w:color="auto" w:fill="auto"/>
          </w:tcPr>
          <w:p w14:paraId="62DEB9F7" w14:textId="77777777" w:rsidR="002753BB" w:rsidRPr="00FF45B3" w:rsidDel="001461E3" w:rsidRDefault="002753BB" w:rsidP="00E8299B">
            <w:pPr>
              <w:rPr>
                <w:sz w:val="20"/>
                <w:szCs w:val="20"/>
              </w:rPr>
            </w:pPr>
            <w:r w:rsidRPr="00FF45B3" w:rsidDel="001461E3">
              <w:rPr>
                <w:sz w:val="20"/>
                <w:szCs w:val="20"/>
              </w:rPr>
              <w:t>Consumer knowledge → Source credibility</w:t>
            </w:r>
          </w:p>
        </w:tc>
        <w:tc>
          <w:tcPr>
            <w:tcW w:w="275" w:type="pct"/>
            <w:tcBorders>
              <w:top w:val="nil"/>
              <w:bottom w:val="nil"/>
            </w:tcBorders>
            <w:shd w:val="clear" w:color="auto" w:fill="auto"/>
            <w:vAlign w:val="center"/>
          </w:tcPr>
          <w:p w14:paraId="159119D7" w14:textId="77777777" w:rsidR="002753BB" w:rsidRPr="00FF45B3" w:rsidDel="001461E3" w:rsidRDefault="002753BB" w:rsidP="00E8299B">
            <w:pPr>
              <w:jc w:val="center"/>
              <w:rPr>
                <w:sz w:val="20"/>
                <w:szCs w:val="20"/>
              </w:rPr>
            </w:pPr>
            <w:r w:rsidRPr="00FF45B3" w:rsidDel="001461E3">
              <w:rPr>
                <w:sz w:val="20"/>
                <w:szCs w:val="20"/>
              </w:rPr>
              <w:t>2</w:t>
            </w:r>
            <w:r w:rsidRPr="00FF45B3">
              <w:rPr>
                <w:sz w:val="20"/>
                <w:szCs w:val="20"/>
              </w:rPr>
              <w:t>1</w:t>
            </w:r>
          </w:p>
        </w:tc>
        <w:tc>
          <w:tcPr>
            <w:tcW w:w="327" w:type="pct"/>
            <w:tcBorders>
              <w:top w:val="nil"/>
              <w:bottom w:val="nil"/>
            </w:tcBorders>
            <w:shd w:val="clear" w:color="auto" w:fill="auto"/>
            <w:vAlign w:val="center"/>
          </w:tcPr>
          <w:p w14:paraId="7A99102A" w14:textId="77777777" w:rsidR="002753BB" w:rsidRPr="00FF45B3" w:rsidDel="001461E3" w:rsidRDefault="002753BB" w:rsidP="00E8299B">
            <w:pPr>
              <w:jc w:val="center"/>
              <w:rPr>
                <w:sz w:val="20"/>
                <w:szCs w:val="20"/>
              </w:rPr>
            </w:pPr>
            <w:r w:rsidRPr="00FF45B3">
              <w:rPr>
                <w:sz w:val="20"/>
                <w:szCs w:val="20"/>
              </w:rPr>
              <w:t>7952</w:t>
            </w:r>
          </w:p>
        </w:tc>
        <w:tc>
          <w:tcPr>
            <w:tcW w:w="326" w:type="pct"/>
            <w:tcBorders>
              <w:top w:val="nil"/>
              <w:bottom w:val="nil"/>
            </w:tcBorders>
            <w:shd w:val="clear" w:color="auto" w:fill="auto"/>
            <w:vAlign w:val="center"/>
          </w:tcPr>
          <w:p w14:paraId="5D0E0AE6"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29</w:t>
            </w:r>
            <w:r w:rsidRPr="00FF45B3" w:rsidDel="001461E3">
              <w:rPr>
                <w:sz w:val="20"/>
                <w:szCs w:val="20"/>
              </w:rPr>
              <w:t>**</w:t>
            </w:r>
          </w:p>
        </w:tc>
        <w:tc>
          <w:tcPr>
            <w:tcW w:w="327" w:type="pct"/>
            <w:tcBorders>
              <w:top w:val="nil"/>
              <w:bottom w:val="nil"/>
            </w:tcBorders>
            <w:shd w:val="clear" w:color="auto" w:fill="auto"/>
            <w:vAlign w:val="center"/>
          </w:tcPr>
          <w:p w14:paraId="7EC50C1E"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22</w:t>
            </w:r>
          </w:p>
        </w:tc>
        <w:tc>
          <w:tcPr>
            <w:tcW w:w="327" w:type="pct"/>
            <w:tcBorders>
              <w:top w:val="nil"/>
              <w:bottom w:val="nil"/>
            </w:tcBorders>
            <w:shd w:val="clear" w:color="auto" w:fill="auto"/>
            <w:vAlign w:val="center"/>
          </w:tcPr>
          <w:p w14:paraId="686ED0AF"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37</w:t>
            </w:r>
          </w:p>
        </w:tc>
        <w:tc>
          <w:tcPr>
            <w:tcW w:w="357" w:type="pct"/>
            <w:tcBorders>
              <w:top w:val="nil"/>
              <w:bottom w:val="nil"/>
            </w:tcBorders>
            <w:shd w:val="clear" w:color="auto" w:fill="auto"/>
            <w:vAlign w:val="center"/>
          </w:tcPr>
          <w:p w14:paraId="7E48B817" w14:textId="77777777" w:rsidR="002753BB" w:rsidRPr="00FF45B3" w:rsidDel="001461E3" w:rsidRDefault="002753BB" w:rsidP="00E8299B">
            <w:pPr>
              <w:jc w:val="center"/>
              <w:rPr>
                <w:sz w:val="20"/>
                <w:szCs w:val="20"/>
              </w:rPr>
            </w:pPr>
            <w:r w:rsidRPr="00FF45B3">
              <w:rPr>
                <w:sz w:val="20"/>
                <w:szCs w:val="20"/>
              </w:rPr>
              <w:t>406</w:t>
            </w:r>
            <w:r w:rsidRPr="00FF45B3" w:rsidDel="001461E3">
              <w:rPr>
                <w:sz w:val="20"/>
                <w:szCs w:val="20"/>
              </w:rPr>
              <w:t>**</w:t>
            </w:r>
          </w:p>
        </w:tc>
        <w:tc>
          <w:tcPr>
            <w:tcW w:w="296" w:type="pct"/>
            <w:tcBorders>
              <w:top w:val="nil"/>
              <w:bottom w:val="nil"/>
            </w:tcBorders>
            <w:shd w:val="clear" w:color="auto" w:fill="auto"/>
            <w:vAlign w:val="center"/>
          </w:tcPr>
          <w:p w14:paraId="46CB477C"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1</w:t>
            </w:r>
          </w:p>
        </w:tc>
        <w:tc>
          <w:tcPr>
            <w:tcW w:w="326" w:type="pct"/>
            <w:tcBorders>
              <w:top w:val="nil"/>
              <w:bottom w:val="nil"/>
            </w:tcBorders>
            <w:shd w:val="clear" w:color="auto" w:fill="auto"/>
            <w:vAlign w:val="center"/>
          </w:tcPr>
          <w:p w14:paraId="7F8246EB" w14:textId="77777777" w:rsidR="002753BB" w:rsidRPr="00FF45B3" w:rsidDel="001461E3" w:rsidRDefault="002753BB" w:rsidP="00E8299B">
            <w:pPr>
              <w:jc w:val="center"/>
              <w:rPr>
                <w:sz w:val="20"/>
                <w:szCs w:val="20"/>
              </w:rPr>
            </w:pPr>
            <w:r w:rsidRPr="00FF45B3">
              <w:rPr>
                <w:sz w:val="20"/>
                <w:szCs w:val="20"/>
              </w:rPr>
              <w:t>4279</w:t>
            </w:r>
          </w:p>
        </w:tc>
      </w:tr>
      <w:tr w:rsidR="002753BB" w:rsidRPr="00FF45B3" w:rsidDel="001461E3" w14:paraId="44699F5D" w14:textId="77777777" w:rsidTr="00E8299B">
        <w:trPr>
          <w:trHeight w:val="62"/>
        </w:trPr>
        <w:tc>
          <w:tcPr>
            <w:tcW w:w="2438" w:type="pct"/>
            <w:tcBorders>
              <w:top w:val="nil"/>
              <w:bottom w:val="single" w:sz="4" w:space="0" w:color="auto"/>
            </w:tcBorders>
            <w:shd w:val="clear" w:color="auto" w:fill="auto"/>
          </w:tcPr>
          <w:p w14:paraId="2B099015" w14:textId="77777777" w:rsidR="002753BB" w:rsidRPr="00FF45B3" w:rsidDel="001461E3" w:rsidRDefault="002753BB" w:rsidP="00E8299B">
            <w:pPr>
              <w:rPr>
                <w:sz w:val="20"/>
                <w:szCs w:val="20"/>
              </w:rPr>
            </w:pPr>
            <w:r w:rsidRPr="00FF45B3" w:rsidDel="001461E3">
              <w:rPr>
                <w:sz w:val="20"/>
                <w:szCs w:val="20"/>
              </w:rPr>
              <w:t>Consumer materialism → Source credibility</w:t>
            </w:r>
          </w:p>
        </w:tc>
        <w:tc>
          <w:tcPr>
            <w:tcW w:w="275" w:type="pct"/>
            <w:tcBorders>
              <w:top w:val="nil"/>
              <w:bottom w:val="single" w:sz="4" w:space="0" w:color="auto"/>
            </w:tcBorders>
            <w:shd w:val="clear" w:color="auto" w:fill="auto"/>
            <w:vAlign w:val="center"/>
          </w:tcPr>
          <w:p w14:paraId="28E93851" w14:textId="77777777" w:rsidR="002753BB" w:rsidRPr="00FF45B3" w:rsidDel="001461E3" w:rsidRDefault="002753BB" w:rsidP="00E8299B">
            <w:pPr>
              <w:jc w:val="center"/>
              <w:rPr>
                <w:sz w:val="20"/>
                <w:szCs w:val="20"/>
              </w:rPr>
            </w:pPr>
            <w:r w:rsidRPr="00FF45B3" w:rsidDel="001461E3">
              <w:rPr>
                <w:sz w:val="20"/>
                <w:szCs w:val="20"/>
              </w:rPr>
              <w:t>7</w:t>
            </w:r>
          </w:p>
        </w:tc>
        <w:tc>
          <w:tcPr>
            <w:tcW w:w="327" w:type="pct"/>
            <w:tcBorders>
              <w:top w:val="nil"/>
              <w:bottom w:val="single" w:sz="4" w:space="0" w:color="auto"/>
            </w:tcBorders>
            <w:shd w:val="clear" w:color="auto" w:fill="auto"/>
            <w:vAlign w:val="center"/>
          </w:tcPr>
          <w:p w14:paraId="1622483B" w14:textId="77777777" w:rsidR="002753BB" w:rsidRPr="00FF45B3" w:rsidDel="001461E3" w:rsidRDefault="002753BB" w:rsidP="00E8299B">
            <w:pPr>
              <w:jc w:val="center"/>
              <w:rPr>
                <w:sz w:val="20"/>
                <w:szCs w:val="20"/>
              </w:rPr>
            </w:pPr>
            <w:r w:rsidRPr="00FF45B3" w:rsidDel="001461E3">
              <w:rPr>
                <w:sz w:val="20"/>
                <w:szCs w:val="20"/>
              </w:rPr>
              <w:t>2875</w:t>
            </w:r>
          </w:p>
        </w:tc>
        <w:tc>
          <w:tcPr>
            <w:tcW w:w="326" w:type="pct"/>
            <w:tcBorders>
              <w:top w:val="nil"/>
              <w:bottom w:val="single" w:sz="4" w:space="0" w:color="auto"/>
            </w:tcBorders>
            <w:shd w:val="clear" w:color="auto" w:fill="auto"/>
            <w:vAlign w:val="center"/>
          </w:tcPr>
          <w:p w14:paraId="3C39B9E1" w14:textId="77777777" w:rsidR="002753BB" w:rsidRPr="00FF45B3" w:rsidDel="001461E3" w:rsidRDefault="002753BB" w:rsidP="00E8299B">
            <w:pPr>
              <w:jc w:val="center"/>
              <w:rPr>
                <w:sz w:val="20"/>
                <w:szCs w:val="20"/>
              </w:rPr>
            </w:pPr>
            <w:r w:rsidRPr="00FF45B3" w:rsidDel="001461E3">
              <w:rPr>
                <w:sz w:val="20"/>
                <w:szCs w:val="20"/>
              </w:rPr>
              <w:t>.28*</w:t>
            </w:r>
            <w:r w:rsidRPr="00FF45B3">
              <w:rPr>
                <w:sz w:val="20"/>
                <w:szCs w:val="20"/>
              </w:rPr>
              <w:t>*</w:t>
            </w:r>
          </w:p>
        </w:tc>
        <w:tc>
          <w:tcPr>
            <w:tcW w:w="327" w:type="pct"/>
            <w:tcBorders>
              <w:top w:val="nil"/>
              <w:bottom w:val="single" w:sz="4" w:space="0" w:color="auto"/>
            </w:tcBorders>
            <w:shd w:val="clear" w:color="auto" w:fill="auto"/>
            <w:vAlign w:val="center"/>
          </w:tcPr>
          <w:p w14:paraId="0D9CBA4B" w14:textId="77777777" w:rsidR="002753BB" w:rsidRPr="00FF45B3" w:rsidDel="001461E3" w:rsidRDefault="002753BB" w:rsidP="00E8299B">
            <w:pPr>
              <w:jc w:val="center"/>
              <w:rPr>
                <w:sz w:val="20"/>
                <w:szCs w:val="20"/>
              </w:rPr>
            </w:pPr>
            <w:r w:rsidRPr="00FF45B3" w:rsidDel="001461E3">
              <w:rPr>
                <w:sz w:val="20"/>
                <w:szCs w:val="20"/>
              </w:rPr>
              <w:t>.10</w:t>
            </w:r>
          </w:p>
        </w:tc>
        <w:tc>
          <w:tcPr>
            <w:tcW w:w="327" w:type="pct"/>
            <w:tcBorders>
              <w:top w:val="nil"/>
              <w:bottom w:val="single" w:sz="4" w:space="0" w:color="auto"/>
            </w:tcBorders>
            <w:shd w:val="clear" w:color="auto" w:fill="auto"/>
            <w:vAlign w:val="center"/>
          </w:tcPr>
          <w:p w14:paraId="50A382A5" w14:textId="77777777" w:rsidR="002753BB" w:rsidRPr="00FF45B3" w:rsidDel="001461E3" w:rsidRDefault="002753BB" w:rsidP="00E8299B">
            <w:pPr>
              <w:jc w:val="center"/>
              <w:rPr>
                <w:sz w:val="20"/>
                <w:szCs w:val="20"/>
              </w:rPr>
            </w:pPr>
            <w:r w:rsidRPr="00FF45B3" w:rsidDel="001461E3">
              <w:rPr>
                <w:sz w:val="20"/>
                <w:szCs w:val="20"/>
              </w:rPr>
              <w:t>.44</w:t>
            </w:r>
          </w:p>
        </w:tc>
        <w:tc>
          <w:tcPr>
            <w:tcW w:w="357" w:type="pct"/>
            <w:tcBorders>
              <w:top w:val="nil"/>
              <w:bottom w:val="single" w:sz="4" w:space="0" w:color="auto"/>
            </w:tcBorders>
            <w:shd w:val="clear" w:color="auto" w:fill="auto"/>
            <w:vAlign w:val="center"/>
          </w:tcPr>
          <w:p w14:paraId="2BD7E502" w14:textId="77777777" w:rsidR="002753BB" w:rsidRPr="00FF45B3" w:rsidDel="001461E3" w:rsidRDefault="002753BB" w:rsidP="00E8299B">
            <w:pPr>
              <w:jc w:val="center"/>
              <w:rPr>
                <w:sz w:val="20"/>
                <w:szCs w:val="20"/>
              </w:rPr>
            </w:pPr>
            <w:r w:rsidRPr="00FF45B3" w:rsidDel="001461E3">
              <w:rPr>
                <w:sz w:val="20"/>
                <w:szCs w:val="20"/>
              </w:rPr>
              <w:t>119**</w:t>
            </w:r>
          </w:p>
        </w:tc>
        <w:tc>
          <w:tcPr>
            <w:tcW w:w="296" w:type="pct"/>
            <w:tcBorders>
              <w:top w:val="nil"/>
              <w:bottom w:val="single" w:sz="4" w:space="0" w:color="auto"/>
            </w:tcBorders>
            <w:shd w:val="clear" w:color="auto" w:fill="auto"/>
            <w:vAlign w:val="center"/>
          </w:tcPr>
          <w:p w14:paraId="14795B3D" w14:textId="77777777" w:rsidR="002753BB" w:rsidRPr="00FF45B3" w:rsidDel="001461E3" w:rsidRDefault="002753BB" w:rsidP="00E8299B">
            <w:pPr>
              <w:jc w:val="center"/>
              <w:rPr>
                <w:sz w:val="20"/>
                <w:szCs w:val="20"/>
              </w:rPr>
            </w:pPr>
            <w:r w:rsidRPr="00FF45B3" w:rsidDel="001461E3">
              <w:rPr>
                <w:sz w:val="20"/>
                <w:szCs w:val="20"/>
              </w:rPr>
              <w:t>96</w:t>
            </w:r>
          </w:p>
        </w:tc>
        <w:tc>
          <w:tcPr>
            <w:tcW w:w="326" w:type="pct"/>
            <w:tcBorders>
              <w:top w:val="nil"/>
              <w:bottom w:val="single" w:sz="4" w:space="0" w:color="auto"/>
            </w:tcBorders>
            <w:shd w:val="clear" w:color="auto" w:fill="auto"/>
            <w:vAlign w:val="center"/>
          </w:tcPr>
          <w:p w14:paraId="0EAE0104" w14:textId="77777777" w:rsidR="002753BB" w:rsidRPr="00FF45B3" w:rsidDel="001461E3" w:rsidRDefault="002753BB" w:rsidP="00E8299B">
            <w:pPr>
              <w:jc w:val="center"/>
              <w:rPr>
                <w:sz w:val="20"/>
                <w:szCs w:val="20"/>
              </w:rPr>
            </w:pPr>
            <w:r w:rsidRPr="00FF45B3" w:rsidDel="001461E3">
              <w:rPr>
                <w:sz w:val="20"/>
                <w:szCs w:val="20"/>
              </w:rPr>
              <w:t>512</w:t>
            </w:r>
          </w:p>
        </w:tc>
      </w:tr>
      <w:tr w:rsidR="002753BB" w:rsidRPr="00FF45B3" w:rsidDel="001461E3" w14:paraId="284EE197" w14:textId="77777777" w:rsidTr="00E8299B">
        <w:trPr>
          <w:trHeight w:val="62"/>
        </w:trPr>
        <w:tc>
          <w:tcPr>
            <w:tcW w:w="2438" w:type="pct"/>
            <w:tcBorders>
              <w:top w:val="single" w:sz="4" w:space="0" w:color="auto"/>
              <w:bottom w:val="nil"/>
            </w:tcBorders>
            <w:shd w:val="clear" w:color="auto" w:fill="auto"/>
          </w:tcPr>
          <w:p w14:paraId="2313935F" w14:textId="77777777" w:rsidR="002753BB" w:rsidRPr="00FF45B3" w:rsidDel="001461E3" w:rsidRDefault="002753BB" w:rsidP="00E8299B">
            <w:pPr>
              <w:rPr>
                <w:sz w:val="20"/>
                <w:szCs w:val="20"/>
              </w:rPr>
            </w:pPr>
            <w:r w:rsidRPr="00FF45B3" w:rsidDel="001461E3">
              <w:rPr>
                <w:b/>
                <w:bCs/>
                <w:sz w:val="20"/>
                <w:szCs w:val="20"/>
              </w:rPr>
              <w:t>Influencer characteristics</w:t>
            </w:r>
          </w:p>
        </w:tc>
        <w:tc>
          <w:tcPr>
            <w:tcW w:w="275" w:type="pct"/>
            <w:tcBorders>
              <w:top w:val="single" w:sz="4" w:space="0" w:color="auto"/>
              <w:bottom w:val="nil"/>
            </w:tcBorders>
            <w:shd w:val="clear" w:color="auto" w:fill="auto"/>
            <w:vAlign w:val="center"/>
          </w:tcPr>
          <w:p w14:paraId="41095C28" w14:textId="77777777" w:rsidR="002753BB" w:rsidRPr="00FF45B3" w:rsidDel="001461E3" w:rsidRDefault="002753BB" w:rsidP="00E8299B">
            <w:pPr>
              <w:jc w:val="center"/>
              <w:rPr>
                <w:sz w:val="20"/>
                <w:szCs w:val="20"/>
              </w:rPr>
            </w:pPr>
          </w:p>
        </w:tc>
        <w:tc>
          <w:tcPr>
            <w:tcW w:w="327" w:type="pct"/>
            <w:tcBorders>
              <w:top w:val="single" w:sz="4" w:space="0" w:color="auto"/>
              <w:bottom w:val="nil"/>
            </w:tcBorders>
            <w:shd w:val="clear" w:color="auto" w:fill="auto"/>
            <w:vAlign w:val="center"/>
          </w:tcPr>
          <w:p w14:paraId="1F2150A9" w14:textId="77777777" w:rsidR="002753BB" w:rsidRPr="00FF45B3" w:rsidDel="001461E3" w:rsidRDefault="002753BB" w:rsidP="00E8299B">
            <w:pPr>
              <w:jc w:val="center"/>
              <w:rPr>
                <w:sz w:val="20"/>
                <w:szCs w:val="20"/>
              </w:rPr>
            </w:pPr>
          </w:p>
        </w:tc>
        <w:tc>
          <w:tcPr>
            <w:tcW w:w="326" w:type="pct"/>
            <w:tcBorders>
              <w:top w:val="single" w:sz="4" w:space="0" w:color="auto"/>
              <w:bottom w:val="nil"/>
            </w:tcBorders>
            <w:shd w:val="clear" w:color="auto" w:fill="auto"/>
            <w:vAlign w:val="center"/>
          </w:tcPr>
          <w:p w14:paraId="5C202CF9" w14:textId="77777777" w:rsidR="002753BB" w:rsidRPr="00FF45B3" w:rsidDel="001461E3" w:rsidRDefault="002753BB" w:rsidP="00E8299B">
            <w:pPr>
              <w:jc w:val="center"/>
              <w:rPr>
                <w:sz w:val="20"/>
                <w:szCs w:val="20"/>
              </w:rPr>
            </w:pPr>
          </w:p>
        </w:tc>
        <w:tc>
          <w:tcPr>
            <w:tcW w:w="327" w:type="pct"/>
            <w:tcBorders>
              <w:top w:val="single" w:sz="4" w:space="0" w:color="auto"/>
              <w:bottom w:val="nil"/>
            </w:tcBorders>
            <w:shd w:val="clear" w:color="auto" w:fill="auto"/>
            <w:vAlign w:val="center"/>
          </w:tcPr>
          <w:p w14:paraId="596A3488" w14:textId="77777777" w:rsidR="002753BB" w:rsidRPr="00FF45B3" w:rsidDel="001461E3" w:rsidRDefault="002753BB" w:rsidP="00E8299B">
            <w:pPr>
              <w:jc w:val="center"/>
              <w:rPr>
                <w:sz w:val="20"/>
                <w:szCs w:val="20"/>
              </w:rPr>
            </w:pPr>
          </w:p>
        </w:tc>
        <w:tc>
          <w:tcPr>
            <w:tcW w:w="327" w:type="pct"/>
            <w:tcBorders>
              <w:top w:val="single" w:sz="4" w:space="0" w:color="auto"/>
              <w:bottom w:val="nil"/>
            </w:tcBorders>
            <w:shd w:val="clear" w:color="auto" w:fill="auto"/>
            <w:vAlign w:val="center"/>
          </w:tcPr>
          <w:p w14:paraId="5A6E2AB5" w14:textId="77777777" w:rsidR="002753BB" w:rsidRPr="00FF45B3" w:rsidDel="001461E3" w:rsidRDefault="002753BB" w:rsidP="00E8299B">
            <w:pPr>
              <w:jc w:val="center"/>
              <w:rPr>
                <w:sz w:val="20"/>
                <w:szCs w:val="20"/>
              </w:rPr>
            </w:pPr>
          </w:p>
        </w:tc>
        <w:tc>
          <w:tcPr>
            <w:tcW w:w="357" w:type="pct"/>
            <w:tcBorders>
              <w:top w:val="single" w:sz="4" w:space="0" w:color="auto"/>
              <w:bottom w:val="nil"/>
            </w:tcBorders>
            <w:shd w:val="clear" w:color="auto" w:fill="auto"/>
            <w:vAlign w:val="center"/>
          </w:tcPr>
          <w:p w14:paraId="4F6951C5" w14:textId="77777777" w:rsidR="002753BB" w:rsidRPr="00FF45B3" w:rsidDel="001461E3" w:rsidRDefault="002753BB" w:rsidP="00E8299B">
            <w:pPr>
              <w:jc w:val="center"/>
              <w:rPr>
                <w:sz w:val="20"/>
                <w:szCs w:val="20"/>
              </w:rPr>
            </w:pPr>
          </w:p>
        </w:tc>
        <w:tc>
          <w:tcPr>
            <w:tcW w:w="296" w:type="pct"/>
            <w:tcBorders>
              <w:top w:val="single" w:sz="4" w:space="0" w:color="auto"/>
              <w:bottom w:val="nil"/>
            </w:tcBorders>
            <w:shd w:val="clear" w:color="auto" w:fill="auto"/>
            <w:vAlign w:val="center"/>
          </w:tcPr>
          <w:p w14:paraId="1672E19D" w14:textId="77777777" w:rsidR="002753BB" w:rsidRPr="00FF45B3" w:rsidDel="001461E3" w:rsidRDefault="002753BB" w:rsidP="00E8299B">
            <w:pPr>
              <w:jc w:val="center"/>
              <w:rPr>
                <w:sz w:val="20"/>
                <w:szCs w:val="20"/>
              </w:rPr>
            </w:pPr>
          </w:p>
        </w:tc>
        <w:tc>
          <w:tcPr>
            <w:tcW w:w="326" w:type="pct"/>
            <w:tcBorders>
              <w:top w:val="single" w:sz="4" w:space="0" w:color="auto"/>
              <w:bottom w:val="nil"/>
            </w:tcBorders>
            <w:shd w:val="clear" w:color="auto" w:fill="auto"/>
            <w:vAlign w:val="center"/>
          </w:tcPr>
          <w:p w14:paraId="5045FEDA" w14:textId="77777777" w:rsidR="002753BB" w:rsidRPr="00FF45B3" w:rsidDel="001461E3" w:rsidRDefault="002753BB" w:rsidP="00E8299B">
            <w:pPr>
              <w:jc w:val="center"/>
              <w:rPr>
                <w:sz w:val="20"/>
                <w:szCs w:val="20"/>
              </w:rPr>
            </w:pPr>
          </w:p>
        </w:tc>
      </w:tr>
      <w:tr w:rsidR="002753BB" w:rsidRPr="00FF45B3" w:rsidDel="001461E3" w14:paraId="300D3DA0" w14:textId="77777777" w:rsidTr="00E8299B">
        <w:trPr>
          <w:trHeight w:val="62"/>
        </w:trPr>
        <w:tc>
          <w:tcPr>
            <w:tcW w:w="2438" w:type="pct"/>
            <w:shd w:val="clear" w:color="auto" w:fill="auto"/>
            <w:vAlign w:val="center"/>
          </w:tcPr>
          <w:p w14:paraId="75312303" w14:textId="77777777" w:rsidR="002753BB" w:rsidRPr="00FF45B3" w:rsidDel="001461E3" w:rsidRDefault="002753BB" w:rsidP="00E8299B">
            <w:pPr>
              <w:rPr>
                <w:sz w:val="20"/>
                <w:szCs w:val="20"/>
              </w:rPr>
            </w:pPr>
            <w:r w:rsidRPr="00FF45B3">
              <w:rPr>
                <w:sz w:val="20"/>
                <w:szCs w:val="20"/>
              </w:rPr>
              <w:t xml:space="preserve">Influencer–brand </w:t>
            </w:r>
            <w:r w:rsidRPr="00FF45B3" w:rsidDel="001461E3">
              <w:rPr>
                <w:sz w:val="20"/>
                <w:szCs w:val="20"/>
              </w:rPr>
              <w:t>fit → Persuasion knowledge</w:t>
            </w:r>
          </w:p>
        </w:tc>
        <w:tc>
          <w:tcPr>
            <w:tcW w:w="275" w:type="pct"/>
            <w:shd w:val="clear" w:color="auto" w:fill="auto"/>
            <w:vAlign w:val="center"/>
          </w:tcPr>
          <w:p w14:paraId="79191D07" w14:textId="77777777" w:rsidR="002753BB" w:rsidRPr="00FF45B3" w:rsidDel="001461E3" w:rsidRDefault="002753BB" w:rsidP="00E8299B">
            <w:pPr>
              <w:jc w:val="center"/>
              <w:rPr>
                <w:sz w:val="20"/>
                <w:szCs w:val="20"/>
              </w:rPr>
            </w:pPr>
            <w:r w:rsidRPr="00FF45B3">
              <w:rPr>
                <w:sz w:val="20"/>
                <w:szCs w:val="20"/>
              </w:rPr>
              <w:t>5</w:t>
            </w:r>
          </w:p>
        </w:tc>
        <w:tc>
          <w:tcPr>
            <w:tcW w:w="327" w:type="pct"/>
            <w:shd w:val="clear" w:color="auto" w:fill="auto"/>
            <w:vAlign w:val="center"/>
          </w:tcPr>
          <w:p w14:paraId="537B87CF" w14:textId="77777777" w:rsidR="002753BB" w:rsidRPr="00FF45B3" w:rsidDel="001461E3" w:rsidRDefault="002753BB" w:rsidP="00E8299B">
            <w:pPr>
              <w:jc w:val="center"/>
              <w:rPr>
                <w:sz w:val="20"/>
                <w:szCs w:val="20"/>
              </w:rPr>
            </w:pPr>
            <w:r w:rsidRPr="00FF45B3">
              <w:rPr>
                <w:sz w:val="20"/>
                <w:szCs w:val="20"/>
              </w:rPr>
              <w:t>1577</w:t>
            </w:r>
          </w:p>
        </w:tc>
        <w:tc>
          <w:tcPr>
            <w:tcW w:w="326" w:type="pct"/>
            <w:shd w:val="clear" w:color="auto" w:fill="auto"/>
            <w:vAlign w:val="center"/>
          </w:tcPr>
          <w:p w14:paraId="4515EA30"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07</w:t>
            </w:r>
          </w:p>
        </w:tc>
        <w:tc>
          <w:tcPr>
            <w:tcW w:w="327" w:type="pct"/>
            <w:shd w:val="clear" w:color="auto" w:fill="auto"/>
            <w:vAlign w:val="center"/>
          </w:tcPr>
          <w:p w14:paraId="74C6130B"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17</w:t>
            </w:r>
          </w:p>
        </w:tc>
        <w:tc>
          <w:tcPr>
            <w:tcW w:w="327" w:type="pct"/>
            <w:shd w:val="clear" w:color="auto" w:fill="auto"/>
            <w:vAlign w:val="center"/>
          </w:tcPr>
          <w:p w14:paraId="6DD58481"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03</w:t>
            </w:r>
          </w:p>
        </w:tc>
        <w:tc>
          <w:tcPr>
            <w:tcW w:w="357" w:type="pct"/>
            <w:shd w:val="clear" w:color="auto" w:fill="auto"/>
            <w:vAlign w:val="center"/>
          </w:tcPr>
          <w:p w14:paraId="33493E47" w14:textId="77777777" w:rsidR="002753BB" w:rsidRPr="00FF45B3" w:rsidDel="001461E3" w:rsidRDefault="002753BB" w:rsidP="00E8299B">
            <w:pPr>
              <w:jc w:val="center"/>
              <w:rPr>
                <w:sz w:val="20"/>
                <w:szCs w:val="20"/>
              </w:rPr>
            </w:pPr>
            <w:r w:rsidRPr="00FF45B3">
              <w:rPr>
                <w:sz w:val="20"/>
                <w:szCs w:val="20"/>
              </w:rPr>
              <w:t>15**</w:t>
            </w:r>
          </w:p>
        </w:tc>
        <w:tc>
          <w:tcPr>
            <w:tcW w:w="296" w:type="pct"/>
            <w:shd w:val="clear" w:color="auto" w:fill="auto"/>
            <w:vAlign w:val="center"/>
          </w:tcPr>
          <w:p w14:paraId="1BE6F58C" w14:textId="77777777" w:rsidR="002753BB" w:rsidRPr="00FF45B3" w:rsidDel="001461E3" w:rsidRDefault="002753BB" w:rsidP="00E8299B">
            <w:pPr>
              <w:jc w:val="center"/>
              <w:rPr>
                <w:sz w:val="20"/>
                <w:szCs w:val="20"/>
              </w:rPr>
            </w:pPr>
            <w:r w:rsidRPr="00FF45B3">
              <w:rPr>
                <w:sz w:val="20"/>
                <w:szCs w:val="20"/>
              </w:rPr>
              <w:t>76</w:t>
            </w:r>
          </w:p>
        </w:tc>
        <w:tc>
          <w:tcPr>
            <w:tcW w:w="326" w:type="pct"/>
            <w:shd w:val="clear" w:color="auto" w:fill="auto"/>
            <w:vAlign w:val="center"/>
          </w:tcPr>
          <w:p w14:paraId="0666C7D7" w14:textId="77777777" w:rsidR="002753BB" w:rsidRPr="00FF45B3" w:rsidDel="001461E3" w:rsidRDefault="002753BB" w:rsidP="00E8299B">
            <w:pPr>
              <w:jc w:val="center"/>
              <w:rPr>
                <w:sz w:val="20"/>
                <w:szCs w:val="20"/>
              </w:rPr>
            </w:pPr>
            <w:r w:rsidRPr="00FF45B3" w:rsidDel="001461E3">
              <w:rPr>
                <w:sz w:val="20"/>
                <w:szCs w:val="20"/>
              </w:rPr>
              <w:t>—</w:t>
            </w:r>
          </w:p>
        </w:tc>
      </w:tr>
      <w:tr w:rsidR="002753BB" w:rsidRPr="00FF45B3" w:rsidDel="001461E3" w14:paraId="6D30CB86" w14:textId="77777777" w:rsidTr="00E8299B">
        <w:trPr>
          <w:trHeight w:val="62"/>
        </w:trPr>
        <w:tc>
          <w:tcPr>
            <w:tcW w:w="2438" w:type="pct"/>
            <w:shd w:val="clear" w:color="auto" w:fill="auto"/>
            <w:vAlign w:val="center"/>
          </w:tcPr>
          <w:p w14:paraId="0701F7A6" w14:textId="77777777" w:rsidR="002753BB" w:rsidRPr="00FF45B3" w:rsidDel="001461E3" w:rsidRDefault="002753BB" w:rsidP="00E8299B">
            <w:pPr>
              <w:rPr>
                <w:sz w:val="20"/>
                <w:szCs w:val="20"/>
              </w:rPr>
            </w:pPr>
            <w:r w:rsidRPr="00FF45B3" w:rsidDel="001461E3">
              <w:rPr>
                <w:sz w:val="20"/>
                <w:szCs w:val="20"/>
              </w:rPr>
              <w:t>Influencer communication → Persuasion knowledge</w:t>
            </w:r>
          </w:p>
        </w:tc>
        <w:tc>
          <w:tcPr>
            <w:tcW w:w="275" w:type="pct"/>
            <w:shd w:val="clear" w:color="auto" w:fill="auto"/>
            <w:vAlign w:val="center"/>
          </w:tcPr>
          <w:p w14:paraId="71864A95" w14:textId="77777777" w:rsidR="002753BB" w:rsidRPr="00FF45B3" w:rsidDel="001461E3" w:rsidRDefault="002753BB" w:rsidP="00E8299B">
            <w:pPr>
              <w:jc w:val="center"/>
              <w:rPr>
                <w:sz w:val="20"/>
                <w:szCs w:val="20"/>
              </w:rPr>
            </w:pPr>
            <w:r w:rsidRPr="00FF45B3">
              <w:rPr>
                <w:sz w:val="20"/>
                <w:szCs w:val="20"/>
              </w:rPr>
              <w:t>2</w:t>
            </w:r>
          </w:p>
        </w:tc>
        <w:tc>
          <w:tcPr>
            <w:tcW w:w="327" w:type="pct"/>
            <w:shd w:val="clear" w:color="auto" w:fill="auto"/>
            <w:vAlign w:val="center"/>
          </w:tcPr>
          <w:p w14:paraId="47E82792" w14:textId="77777777" w:rsidR="002753BB" w:rsidRPr="00FF45B3" w:rsidDel="001461E3" w:rsidRDefault="002753BB" w:rsidP="00E8299B">
            <w:pPr>
              <w:jc w:val="center"/>
              <w:rPr>
                <w:sz w:val="20"/>
                <w:szCs w:val="20"/>
              </w:rPr>
            </w:pPr>
            <w:r w:rsidRPr="00FF45B3">
              <w:rPr>
                <w:sz w:val="20"/>
                <w:szCs w:val="20"/>
              </w:rPr>
              <w:t>645</w:t>
            </w:r>
          </w:p>
        </w:tc>
        <w:tc>
          <w:tcPr>
            <w:tcW w:w="326" w:type="pct"/>
            <w:shd w:val="clear" w:color="auto" w:fill="auto"/>
            <w:vAlign w:val="center"/>
          </w:tcPr>
          <w:p w14:paraId="3042E607"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09</w:t>
            </w:r>
          </w:p>
        </w:tc>
        <w:tc>
          <w:tcPr>
            <w:tcW w:w="327" w:type="pct"/>
            <w:shd w:val="clear" w:color="auto" w:fill="auto"/>
            <w:vAlign w:val="center"/>
          </w:tcPr>
          <w:p w14:paraId="117F7A28" w14:textId="77777777" w:rsidR="002753BB" w:rsidRPr="00FF45B3" w:rsidDel="001461E3" w:rsidRDefault="002753BB" w:rsidP="00E8299B">
            <w:pPr>
              <w:jc w:val="center"/>
              <w:rPr>
                <w:sz w:val="20"/>
                <w:szCs w:val="20"/>
              </w:rPr>
            </w:pPr>
            <w:r w:rsidRPr="00FF45B3" w:rsidDel="001461E3">
              <w:rPr>
                <w:sz w:val="20"/>
                <w:szCs w:val="20"/>
              </w:rPr>
              <w:t>-.3</w:t>
            </w:r>
            <w:r w:rsidRPr="00FF45B3">
              <w:rPr>
                <w:sz w:val="20"/>
                <w:szCs w:val="20"/>
              </w:rPr>
              <w:t>0</w:t>
            </w:r>
          </w:p>
        </w:tc>
        <w:tc>
          <w:tcPr>
            <w:tcW w:w="327" w:type="pct"/>
            <w:shd w:val="clear" w:color="auto" w:fill="auto"/>
            <w:vAlign w:val="center"/>
          </w:tcPr>
          <w:p w14:paraId="627DFB50"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13</w:t>
            </w:r>
          </w:p>
        </w:tc>
        <w:tc>
          <w:tcPr>
            <w:tcW w:w="357" w:type="pct"/>
            <w:shd w:val="clear" w:color="auto" w:fill="auto"/>
            <w:vAlign w:val="center"/>
          </w:tcPr>
          <w:p w14:paraId="161F2167" w14:textId="77777777" w:rsidR="002753BB" w:rsidRPr="00FF45B3" w:rsidDel="001461E3" w:rsidRDefault="002753BB" w:rsidP="00E8299B">
            <w:pPr>
              <w:jc w:val="center"/>
              <w:rPr>
                <w:sz w:val="20"/>
                <w:szCs w:val="20"/>
              </w:rPr>
            </w:pPr>
            <w:r w:rsidRPr="00FF45B3">
              <w:rPr>
                <w:sz w:val="20"/>
                <w:szCs w:val="20"/>
              </w:rPr>
              <w:t>6*</w:t>
            </w:r>
          </w:p>
        </w:tc>
        <w:tc>
          <w:tcPr>
            <w:tcW w:w="296" w:type="pct"/>
            <w:shd w:val="clear" w:color="auto" w:fill="auto"/>
            <w:vAlign w:val="center"/>
          </w:tcPr>
          <w:p w14:paraId="43513121" w14:textId="77777777" w:rsidR="002753BB" w:rsidRPr="00FF45B3" w:rsidDel="001461E3" w:rsidRDefault="002753BB" w:rsidP="00E8299B">
            <w:pPr>
              <w:jc w:val="center"/>
              <w:rPr>
                <w:sz w:val="20"/>
                <w:szCs w:val="20"/>
              </w:rPr>
            </w:pPr>
            <w:r w:rsidRPr="00FF45B3">
              <w:rPr>
                <w:sz w:val="20"/>
                <w:szCs w:val="20"/>
              </w:rPr>
              <w:t>83</w:t>
            </w:r>
          </w:p>
        </w:tc>
        <w:tc>
          <w:tcPr>
            <w:tcW w:w="326" w:type="pct"/>
            <w:shd w:val="clear" w:color="auto" w:fill="auto"/>
            <w:vAlign w:val="center"/>
          </w:tcPr>
          <w:p w14:paraId="1CD6881F" w14:textId="77777777" w:rsidR="002753BB" w:rsidRPr="00FF45B3" w:rsidDel="001461E3" w:rsidRDefault="002753BB" w:rsidP="00E8299B">
            <w:pPr>
              <w:jc w:val="center"/>
              <w:rPr>
                <w:sz w:val="20"/>
                <w:szCs w:val="20"/>
              </w:rPr>
            </w:pPr>
            <w:r w:rsidRPr="00FF45B3" w:rsidDel="001461E3">
              <w:rPr>
                <w:sz w:val="20"/>
                <w:szCs w:val="20"/>
              </w:rPr>
              <w:t>—</w:t>
            </w:r>
          </w:p>
        </w:tc>
      </w:tr>
      <w:tr w:rsidR="002753BB" w:rsidRPr="00FF45B3" w:rsidDel="001461E3" w14:paraId="76428A55" w14:textId="77777777" w:rsidTr="00E8299B">
        <w:trPr>
          <w:trHeight w:val="62"/>
        </w:trPr>
        <w:tc>
          <w:tcPr>
            <w:tcW w:w="2438" w:type="pct"/>
            <w:shd w:val="clear" w:color="auto" w:fill="auto"/>
            <w:vAlign w:val="center"/>
          </w:tcPr>
          <w:p w14:paraId="03FCD1B7" w14:textId="77777777" w:rsidR="002753BB" w:rsidRPr="00FF45B3" w:rsidDel="001461E3" w:rsidRDefault="002753BB" w:rsidP="00E8299B">
            <w:pPr>
              <w:rPr>
                <w:sz w:val="20"/>
                <w:szCs w:val="20"/>
              </w:rPr>
            </w:pPr>
            <w:r w:rsidRPr="00FF45B3" w:rsidDel="001461E3">
              <w:rPr>
                <w:sz w:val="20"/>
                <w:szCs w:val="20"/>
              </w:rPr>
              <w:t>Influencer self-disclosure → Persuasion knowledge</w:t>
            </w:r>
          </w:p>
        </w:tc>
        <w:tc>
          <w:tcPr>
            <w:tcW w:w="275" w:type="pct"/>
            <w:shd w:val="clear" w:color="auto" w:fill="auto"/>
            <w:vAlign w:val="center"/>
          </w:tcPr>
          <w:p w14:paraId="1505FA87" w14:textId="77777777" w:rsidR="002753BB" w:rsidRPr="00FF45B3" w:rsidDel="001461E3" w:rsidRDefault="002753BB" w:rsidP="00E8299B">
            <w:pPr>
              <w:jc w:val="center"/>
              <w:rPr>
                <w:sz w:val="20"/>
                <w:szCs w:val="20"/>
              </w:rPr>
            </w:pPr>
            <w:r w:rsidRPr="00FF45B3" w:rsidDel="001461E3">
              <w:rPr>
                <w:sz w:val="20"/>
                <w:szCs w:val="20"/>
              </w:rPr>
              <w:t>2</w:t>
            </w:r>
          </w:p>
        </w:tc>
        <w:tc>
          <w:tcPr>
            <w:tcW w:w="327" w:type="pct"/>
            <w:shd w:val="clear" w:color="auto" w:fill="auto"/>
            <w:vAlign w:val="center"/>
          </w:tcPr>
          <w:p w14:paraId="2168C47E" w14:textId="77777777" w:rsidR="002753BB" w:rsidRPr="00FF45B3" w:rsidDel="001461E3" w:rsidRDefault="002753BB" w:rsidP="00E8299B">
            <w:pPr>
              <w:jc w:val="center"/>
              <w:rPr>
                <w:sz w:val="20"/>
                <w:szCs w:val="20"/>
              </w:rPr>
            </w:pPr>
            <w:r w:rsidRPr="00FF45B3" w:rsidDel="001461E3">
              <w:rPr>
                <w:sz w:val="20"/>
                <w:szCs w:val="20"/>
              </w:rPr>
              <w:t>646</w:t>
            </w:r>
          </w:p>
        </w:tc>
        <w:tc>
          <w:tcPr>
            <w:tcW w:w="326" w:type="pct"/>
            <w:shd w:val="clear" w:color="auto" w:fill="auto"/>
            <w:vAlign w:val="center"/>
          </w:tcPr>
          <w:p w14:paraId="4B46D922" w14:textId="77777777" w:rsidR="002753BB" w:rsidRPr="00FF45B3" w:rsidDel="001461E3" w:rsidRDefault="002753BB" w:rsidP="00E8299B">
            <w:pPr>
              <w:jc w:val="center"/>
              <w:rPr>
                <w:sz w:val="20"/>
                <w:szCs w:val="20"/>
              </w:rPr>
            </w:pPr>
            <w:r w:rsidRPr="00FF45B3" w:rsidDel="001461E3">
              <w:rPr>
                <w:sz w:val="20"/>
                <w:szCs w:val="20"/>
              </w:rPr>
              <w:t>.20</w:t>
            </w:r>
          </w:p>
        </w:tc>
        <w:tc>
          <w:tcPr>
            <w:tcW w:w="327" w:type="pct"/>
            <w:shd w:val="clear" w:color="auto" w:fill="auto"/>
            <w:vAlign w:val="center"/>
          </w:tcPr>
          <w:p w14:paraId="7804D280" w14:textId="77777777" w:rsidR="002753BB" w:rsidRPr="00FF45B3" w:rsidDel="001461E3" w:rsidRDefault="002753BB" w:rsidP="00E8299B">
            <w:pPr>
              <w:jc w:val="center"/>
              <w:rPr>
                <w:sz w:val="20"/>
                <w:szCs w:val="20"/>
              </w:rPr>
            </w:pPr>
            <w:r w:rsidRPr="00FF45B3" w:rsidDel="001461E3">
              <w:rPr>
                <w:sz w:val="20"/>
                <w:szCs w:val="20"/>
              </w:rPr>
              <w:t>-.6</w:t>
            </w:r>
            <w:r w:rsidRPr="00FF45B3">
              <w:rPr>
                <w:sz w:val="20"/>
                <w:szCs w:val="20"/>
              </w:rPr>
              <w:t>5</w:t>
            </w:r>
          </w:p>
        </w:tc>
        <w:tc>
          <w:tcPr>
            <w:tcW w:w="327" w:type="pct"/>
            <w:shd w:val="clear" w:color="auto" w:fill="auto"/>
            <w:vAlign w:val="center"/>
          </w:tcPr>
          <w:p w14:paraId="6C0C80F1" w14:textId="77777777" w:rsidR="002753BB" w:rsidRPr="00FF45B3" w:rsidDel="001461E3" w:rsidRDefault="002753BB" w:rsidP="00E8299B">
            <w:pPr>
              <w:jc w:val="center"/>
              <w:rPr>
                <w:sz w:val="20"/>
                <w:szCs w:val="20"/>
              </w:rPr>
            </w:pPr>
            <w:r w:rsidRPr="00FF45B3" w:rsidDel="001461E3">
              <w:rPr>
                <w:sz w:val="20"/>
                <w:szCs w:val="20"/>
              </w:rPr>
              <w:t>.83</w:t>
            </w:r>
          </w:p>
        </w:tc>
        <w:tc>
          <w:tcPr>
            <w:tcW w:w="357" w:type="pct"/>
            <w:shd w:val="clear" w:color="auto" w:fill="auto"/>
            <w:vAlign w:val="center"/>
          </w:tcPr>
          <w:p w14:paraId="36BB94EA" w14:textId="77777777" w:rsidR="002753BB" w:rsidRPr="00FF45B3" w:rsidDel="001461E3" w:rsidRDefault="002753BB" w:rsidP="00E8299B">
            <w:pPr>
              <w:jc w:val="center"/>
              <w:rPr>
                <w:sz w:val="20"/>
                <w:szCs w:val="20"/>
              </w:rPr>
            </w:pPr>
            <w:r w:rsidRPr="00FF45B3" w:rsidDel="001461E3">
              <w:rPr>
                <w:sz w:val="20"/>
                <w:szCs w:val="20"/>
              </w:rPr>
              <w:t>14</w:t>
            </w:r>
            <w:r w:rsidRPr="00FF45B3">
              <w:rPr>
                <w:sz w:val="20"/>
                <w:szCs w:val="20"/>
              </w:rPr>
              <w:t>0</w:t>
            </w:r>
            <w:r w:rsidRPr="00FF45B3" w:rsidDel="001461E3">
              <w:rPr>
                <w:sz w:val="20"/>
                <w:szCs w:val="20"/>
              </w:rPr>
              <w:t>**</w:t>
            </w:r>
          </w:p>
        </w:tc>
        <w:tc>
          <w:tcPr>
            <w:tcW w:w="296" w:type="pct"/>
            <w:shd w:val="clear" w:color="auto" w:fill="auto"/>
            <w:vAlign w:val="center"/>
          </w:tcPr>
          <w:p w14:paraId="554C961F" w14:textId="77777777" w:rsidR="002753BB" w:rsidRPr="00FF45B3" w:rsidDel="001461E3" w:rsidRDefault="002753BB" w:rsidP="00E8299B">
            <w:pPr>
              <w:jc w:val="center"/>
              <w:rPr>
                <w:sz w:val="20"/>
                <w:szCs w:val="20"/>
              </w:rPr>
            </w:pPr>
            <w:r w:rsidRPr="00FF45B3" w:rsidDel="001461E3">
              <w:rPr>
                <w:sz w:val="20"/>
                <w:szCs w:val="20"/>
              </w:rPr>
              <w:t>99</w:t>
            </w:r>
          </w:p>
        </w:tc>
        <w:tc>
          <w:tcPr>
            <w:tcW w:w="326" w:type="pct"/>
            <w:shd w:val="clear" w:color="auto" w:fill="auto"/>
            <w:vAlign w:val="center"/>
          </w:tcPr>
          <w:p w14:paraId="7627F72E" w14:textId="77777777" w:rsidR="002753BB" w:rsidRPr="00FF45B3" w:rsidDel="001461E3" w:rsidRDefault="002753BB" w:rsidP="00E8299B">
            <w:pPr>
              <w:jc w:val="center"/>
              <w:rPr>
                <w:sz w:val="20"/>
                <w:szCs w:val="20"/>
              </w:rPr>
            </w:pPr>
            <w:r w:rsidRPr="00FF45B3" w:rsidDel="001461E3">
              <w:rPr>
                <w:sz w:val="20"/>
                <w:szCs w:val="20"/>
              </w:rPr>
              <w:t>—</w:t>
            </w:r>
          </w:p>
        </w:tc>
      </w:tr>
      <w:tr w:rsidR="002753BB" w:rsidRPr="00FF45B3" w:rsidDel="001461E3" w14:paraId="42363D3E" w14:textId="77777777" w:rsidTr="00E8299B">
        <w:trPr>
          <w:trHeight w:val="62"/>
        </w:trPr>
        <w:tc>
          <w:tcPr>
            <w:tcW w:w="2438" w:type="pct"/>
            <w:shd w:val="clear" w:color="auto" w:fill="auto"/>
            <w:vAlign w:val="center"/>
          </w:tcPr>
          <w:p w14:paraId="71C1CAFF" w14:textId="77777777" w:rsidR="002753BB" w:rsidRPr="00FF45B3" w:rsidDel="001461E3" w:rsidRDefault="002753BB" w:rsidP="00E8299B">
            <w:pPr>
              <w:rPr>
                <w:sz w:val="20"/>
                <w:szCs w:val="20"/>
              </w:rPr>
            </w:pPr>
            <w:r w:rsidRPr="00FF45B3" w:rsidDel="001461E3">
              <w:rPr>
                <w:sz w:val="20"/>
                <w:szCs w:val="20"/>
              </w:rPr>
              <w:t>Influencer indegree → Persuasion knowledge</w:t>
            </w:r>
          </w:p>
        </w:tc>
        <w:tc>
          <w:tcPr>
            <w:tcW w:w="275" w:type="pct"/>
            <w:shd w:val="clear" w:color="auto" w:fill="auto"/>
            <w:vAlign w:val="center"/>
          </w:tcPr>
          <w:p w14:paraId="32959D09" w14:textId="77777777" w:rsidR="002753BB" w:rsidRPr="00FF45B3" w:rsidDel="001461E3" w:rsidRDefault="002753BB" w:rsidP="00E8299B">
            <w:pPr>
              <w:jc w:val="center"/>
              <w:rPr>
                <w:sz w:val="20"/>
                <w:szCs w:val="20"/>
              </w:rPr>
            </w:pPr>
            <w:r w:rsidRPr="00FF45B3" w:rsidDel="001461E3">
              <w:rPr>
                <w:sz w:val="20"/>
                <w:szCs w:val="20"/>
              </w:rPr>
              <w:t>3</w:t>
            </w:r>
          </w:p>
        </w:tc>
        <w:tc>
          <w:tcPr>
            <w:tcW w:w="327" w:type="pct"/>
            <w:shd w:val="clear" w:color="auto" w:fill="auto"/>
            <w:vAlign w:val="center"/>
          </w:tcPr>
          <w:p w14:paraId="30B63A9C" w14:textId="77777777" w:rsidR="002753BB" w:rsidRPr="00FF45B3" w:rsidDel="001461E3" w:rsidRDefault="002753BB" w:rsidP="00E8299B">
            <w:pPr>
              <w:jc w:val="center"/>
              <w:rPr>
                <w:sz w:val="20"/>
                <w:szCs w:val="20"/>
              </w:rPr>
            </w:pPr>
            <w:r w:rsidRPr="00FF45B3" w:rsidDel="001461E3">
              <w:rPr>
                <w:sz w:val="20"/>
                <w:szCs w:val="20"/>
              </w:rPr>
              <w:t>999</w:t>
            </w:r>
          </w:p>
        </w:tc>
        <w:tc>
          <w:tcPr>
            <w:tcW w:w="326" w:type="pct"/>
            <w:shd w:val="clear" w:color="auto" w:fill="auto"/>
            <w:vAlign w:val="center"/>
          </w:tcPr>
          <w:p w14:paraId="59F3526E" w14:textId="77777777" w:rsidR="002753BB" w:rsidRPr="00FF45B3" w:rsidDel="001461E3" w:rsidRDefault="002753BB" w:rsidP="00E8299B">
            <w:pPr>
              <w:jc w:val="center"/>
              <w:rPr>
                <w:sz w:val="20"/>
                <w:szCs w:val="20"/>
              </w:rPr>
            </w:pPr>
            <w:r w:rsidRPr="00FF45B3" w:rsidDel="001461E3">
              <w:rPr>
                <w:sz w:val="20"/>
                <w:szCs w:val="20"/>
              </w:rPr>
              <w:t>.13*</w:t>
            </w:r>
          </w:p>
        </w:tc>
        <w:tc>
          <w:tcPr>
            <w:tcW w:w="327" w:type="pct"/>
            <w:shd w:val="clear" w:color="auto" w:fill="auto"/>
            <w:vAlign w:val="center"/>
          </w:tcPr>
          <w:p w14:paraId="66AE250B" w14:textId="77777777" w:rsidR="002753BB" w:rsidRPr="00FF45B3" w:rsidDel="001461E3" w:rsidRDefault="002753BB" w:rsidP="00E8299B">
            <w:pPr>
              <w:jc w:val="center"/>
              <w:rPr>
                <w:sz w:val="20"/>
                <w:szCs w:val="20"/>
              </w:rPr>
            </w:pPr>
            <w:r w:rsidRPr="00FF45B3" w:rsidDel="001461E3">
              <w:rPr>
                <w:sz w:val="20"/>
                <w:szCs w:val="20"/>
              </w:rPr>
              <w:t>.01</w:t>
            </w:r>
          </w:p>
        </w:tc>
        <w:tc>
          <w:tcPr>
            <w:tcW w:w="327" w:type="pct"/>
            <w:shd w:val="clear" w:color="auto" w:fill="auto"/>
            <w:vAlign w:val="center"/>
          </w:tcPr>
          <w:p w14:paraId="41D00418" w14:textId="77777777" w:rsidR="002753BB" w:rsidRPr="00FF45B3" w:rsidDel="001461E3" w:rsidRDefault="002753BB" w:rsidP="00E8299B">
            <w:pPr>
              <w:jc w:val="center"/>
              <w:rPr>
                <w:sz w:val="20"/>
                <w:szCs w:val="20"/>
              </w:rPr>
            </w:pPr>
            <w:r w:rsidRPr="00FF45B3" w:rsidDel="001461E3">
              <w:rPr>
                <w:sz w:val="20"/>
                <w:szCs w:val="20"/>
              </w:rPr>
              <w:t>.2</w:t>
            </w:r>
            <w:r w:rsidRPr="00FF45B3">
              <w:rPr>
                <w:sz w:val="20"/>
                <w:szCs w:val="20"/>
              </w:rPr>
              <w:t>4</w:t>
            </w:r>
          </w:p>
        </w:tc>
        <w:tc>
          <w:tcPr>
            <w:tcW w:w="357" w:type="pct"/>
            <w:shd w:val="clear" w:color="auto" w:fill="auto"/>
            <w:vAlign w:val="center"/>
          </w:tcPr>
          <w:p w14:paraId="6439D22D" w14:textId="77777777" w:rsidR="002753BB" w:rsidRPr="00FF45B3" w:rsidDel="001461E3" w:rsidRDefault="002753BB" w:rsidP="00E8299B">
            <w:pPr>
              <w:jc w:val="center"/>
              <w:rPr>
                <w:sz w:val="20"/>
                <w:szCs w:val="20"/>
              </w:rPr>
            </w:pPr>
            <w:r w:rsidRPr="00FF45B3" w:rsidDel="001461E3">
              <w:rPr>
                <w:sz w:val="20"/>
                <w:szCs w:val="20"/>
              </w:rPr>
              <w:t>6*</w:t>
            </w:r>
          </w:p>
        </w:tc>
        <w:tc>
          <w:tcPr>
            <w:tcW w:w="296" w:type="pct"/>
            <w:shd w:val="clear" w:color="auto" w:fill="auto"/>
            <w:vAlign w:val="center"/>
          </w:tcPr>
          <w:p w14:paraId="1940F0CD" w14:textId="77777777" w:rsidR="002753BB" w:rsidRPr="00FF45B3" w:rsidDel="001461E3" w:rsidRDefault="002753BB" w:rsidP="00E8299B">
            <w:pPr>
              <w:jc w:val="center"/>
              <w:rPr>
                <w:sz w:val="20"/>
                <w:szCs w:val="20"/>
              </w:rPr>
            </w:pPr>
            <w:r w:rsidRPr="00FF45B3" w:rsidDel="001461E3">
              <w:rPr>
                <w:sz w:val="20"/>
                <w:szCs w:val="20"/>
              </w:rPr>
              <w:t>7</w:t>
            </w:r>
            <w:r w:rsidRPr="00FF45B3">
              <w:rPr>
                <w:sz w:val="20"/>
                <w:szCs w:val="20"/>
              </w:rPr>
              <w:t>0</w:t>
            </w:r>
          </w:p>
        </w:tc>
        <w:tc>
          <w:tcPr>
            <w:tcW w:w="326" w:type="pct"/>
            <w:shd w:val="clear" w:color="auto" w:fill="auto"/>
            <w:vAlign w:val="center"/>
          </w:tcPr>
          <w:p w14:paraId="6B62A3E3" w14:textId="77777777" w:rsidR="002753BB" w:rsidRPr="00FF45B3" w:rsidDel="001461E3" w:rsidRDefault="002753BB" w:rsidP="00E8299B">
            <w:pPr>
              <w:jc w:val="center"/>
              <w:rPr>
                <w:sz w:val="20"/>
                <w:szCs w:val="20"/>
              </w:rPr>
            </w:pPr>
            <w:r w:rsidRPr="00FF45B3" w:rsidDel="001461E3">
              <w:rPr>
                <w:sz w:val="20"/>
                <w:szCs w:val="20"/>
              </w:rPr>
              <w:t>1</w:t>
            </w:r>
            <w:r w:rsidRPr="00FF45B3">
              <w:rPr>
                <w:sz w:val="20"/>
                <w:szCs w:val="20"/>
              </w:rPr>
              <w:t>7</w:t>
            </w:r>
          </w:p>
        </w:tc>
      </w:tr>
      <w:tr w:rsidR="002753BB" w:rsidRPr="00FF45B3" w:rsidDel="001461E3" w14:paraId="6143621A" w14:textId="77777777" w:rsidTr="00E8299B">
        <w:trPr>
          <w:trHeight w:val="62"/>
        </w:trPr>
        <w:tc>
          <w:tcPr>
            <w:tcW w:w="2438" w:type="pct"/>
            <w:shd w:val="clear" w:color="auto" w:fill="auto"/>
            <w:vAlign w:val="center"/>
          </w:tcPr>
          <w:p w14:paraId="35D83E14" w14:textId="77777777" w:rsidR="002753BB" w:rsidRPr="00FF45B3" w:rsidDel="001461E3" w:rsidRDefault="002753BB" w:rsidP="00E8299B">
            <w:pPr>
              <w:rPr>
                <w:sz w:val="20"/>
                <w:szCs w:val="20"/>
              </w:rPr>
            </w:pPr>
            <w:r w:rsidRPr="00FF45B3">
              <w:rPr>
                <w:sz w:val="20"/>
                <w:szCs w:val="20"/>
              </w:rPr>
              <w:t xml:space="preserve">Influencer–brand </w:t>
            </w:r>
            <w:r w:rsidRPr="00FF45B3" w:rsidDel="001461E3">
              <w:rPr>
                <w:sz w:val="20"/>
                <w:szCs w:val="20"/>
              </w:rPr>
              <w:t>fit → Source credibility</w:t>
            </w:r>
          </w:p>
        </w:tc>
        <w:tc>
          <w:tcPr>
            <w:tcW w:w="275" w:type="pct"/>
            <w:shd w:val="clear" w:color="auto" w:fill="auto"/>
            <w:vAlign w:val="center"/>
          </w:tcPr>
          <w:p w14:paraId="43D254D7" w14:textId="77777777" w:rsidR="002753BB" w:rsidRPr="00FF45B3" w:rsidDel="001461E3" w:rsidRDefault="002753BB" w:rsidP="00E8299B">
            <w:pPr>
              <w:jc w:val="center"/>
              <w:rPr>
                <w:sz w:val="20"/>
                <w:szCs w:val="20"/>
              </w:rPr>
            </w:pPr>
            <w:r w:rsidRPr="00FF45B3">
              <w:rPr>
                <w:sz w:val="20"/>
                <w:szCs w:val="20"/>
              </w:rPr>
              <w:t>21</w:t>
            </w:r>
          </w:p>
        </w:tc>
        <w:tc>
          <w:tcPr>
            <w:tcW w:w="327" w:type="pct"/>
            <w:shd w:val="clear" w:color="auto" w:fill="auto"/>
            <w:vAlign w:val="center"/>
          </w:tcPr>
          <w:p w14:paraId="770D9232" w14:textId="77777777" w:rsidR="002753BB" w:rsidRPr="00FF45B3" w:rsidDel="001461E3" w:rsidRDefault="002753BB" w:rsidP="00E8299B">
            <w:pPr>
              <w:jc w:val="center"/>
              <w:rPr>
                <w:sz w:val="20"/>
                <w:szCs w:val="20"/>
              </w:rPr>
            </w:pPr>
            <w:r w:rsidRPr="00FF45B3">
              <w:rPr>
                <w:sz w:val="20"/>
                <w:szCs w:val="20"/>
              </w:rPr>
              <w:t>7156</w:t>
            </w:r>
          </w:p>
        </w:tc>
        <w:tc>
          <w:tcPr>
            <w:tcW w:w="326" w:type="pct"/>
            <w:shd w:val="clear" w:color="auto" w:fill="auto"/>
            <w:vAlign w:val="center"/>
          </w:tcPr>
          <w:p w14:paraId="5EAE7D0D" w14:textId="77777777" w:rsidR="002753BB" w:rsidRPr="00FF45B3" w:rsidDel="001461E3" w:rsidRDefault="002753BB" w:rsidP="00E8299B">
            <w:pPr>
              <w:jc w:val="center"/>
              <w:rPr>
                <w:sz w:val="20"/>
                <w:szCs w:val="20"/>
              </w:rPr>
            </w:pPr>
            <w:r w:rsidRPr="00FF45B3" w:rsidDel="001461E3">
              <w:rPr>
                <w:sz w:val="20"/>
                <w:szCs w:val="20"/>
              </w:rPr>
              <w:t>.4</w:t>
            </w:r>
            <w:r w:rsidRPr="00FF45B3">
              <w:rPr>
                <w:sz w:val="20"/>
                <w:szCs w:val="20"/>
              </w:rPr>
              <w:t>2</w:t>
            </w:r>
            <w:r w:rsidRPr="00FF45B3" w:rsidDel="001461E3">
              <w:rPr>
                <w:sz w:val="20"/>
                <w:szCs w:val="20"/>
              </w:rPr>
              <w:t>**</w:t>
            </w:r>
          </w:p>
        </w:tc>
        <w:tc>
          <w:tcPr>
            <w:tcW w:w="327" w:type="pct"/>
            <w:shd w:val="clear" w:color="auto" w:fill="auto"/>
            <w:vAlign w:val="center"/>
          </w:tcPr>
          <w:p w14:paraId="67004359" w14:textId="77777777" w:rsidR="002753BB" w:rsidRPr="00FF45B3" w:rsidDel="001461E3" w:rsidRDefault="002753BB" w:rsidP="00E8299B">
            <w:pPr>
              <w:jc w:val="center"/>
              <w:rPr>
                <w:sz w:val="20"/>
                <w:szCs w:val="20"/>
              </w:rPr>
            </w:pPr>
            <w:r w:rsidRPr="00FF45B3" w:rsidDel="001461E3">
              <w:rPr>
                <w:sz w:val="20"/>
                <w:szCs w:val="20"/>
              </w:rPr>
              <w:t>.3</w:t>
            </w:r>
            <w:r w:rsidRPr="00FF45B3">
              <w:rPr>
                <w:sz w:val="20"/>
                <w:szCs w:val="20"/>
              </w:rPr>
              <w:t>5</w:t>
            </w:r>
          </w:p>
        </w:tc>
        <w:tc>
          <w:tcPr>
            <w:tcW w:w="327" w:type="pct"/>
            <w:shd w:val="clear" w:color="auto" w:fill="auto"/>
            <w:vAlign w:val="center"/>
          </w:tcPr>
          <w:p w14:paraId="10248F31"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48</w:t>
            </w:r>
          </w:p>
        </w:tc>
        <w:tc>
          <w:tcPr>
            <w:tcW w:w="357" w:type="pct"/>
            <w:shd w:val="clear" w:color="auto" w:fill="auto"/>
            <w:vAlign w:val="center"/>
          </w:tcPr>
          <w:p w14:paraId="659606D1" w14:textId="77777777" w:rsidR="002753BB" w:rsidRPr="00FF45B3" w:rsidDel="001461E3" w:rsidRDefault="002753BB" w:rsidP="00E8299B">
            <w:pPr>
              <w:jc w:val="center"/>
              <w:rPr>
                <w:sz w:val="20"/>
                <w:szCs w:val="20"/>
              </w:rPr>
            </w:pPr>
            <w:r w:rsidRPr="00FF45B3">
              <w:rPr>
                <w:sz w:val="20"/>
                <w:szCs w:val="20"/>
              </w:rPr>
              <w:t>231</w:t>
            </w:r>
            <w:r w:rsidRPr="00FF45B3" w:rsidDel="001461E3">
              <w:rPr>
                <w:sz w:val="20"/>
                <w:szCs w:val="20"/>
              </w:rPr>
              <w:t>**</w:t>
            </w:r>
          </w:p>
        </w:tc>
        <w:tc>
          <w:tcPr>
            <w:tcW w:w="296" w:type="pct"/>
            <w:shd w:val="clear" w:color="auto" w:fill="auto"/>
            <w:vAlign w:val="center"/>
          </w:tcPr>
          <w:p w14:paraId="47906CB9"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0</w:t>
            </w:r>
          </w:p>
        </w:tc>
        <w:tc>
          <w:tcPr>
            <w:tcW w:w="326" w:type="pct"/>
            <w:shd w:val="clear" w:color="auto" w:fill="auto"/>
            <w:vAlign w:val="center"/>
          </w:tcPr>
          <w:p w14:paraId="0AA7C529" w14:textId="77777777" w:rsidR="002753BB" w:rsidRPr="00FF45B3" w:rsidDel="001461E3" w:rsidRDefault="002753BB" w:rsidP="00E8299B">
            <w:pPr>
              <w:jc w:val="center"/>
              <w:rPr>
                <w:sz w:val="20"/>
                <w:szCs w:val="20"/>
              </w:rPr>
            </w:pPr>
            <w:r w:rsidRPr="00FF45B3">
              <w:rPr>
                <w:sz w:val="20"/>
                <w:szCs w:val="20"/>
              </w:rPr>
              <w:t>9799</w:t>
            </w:r>
          </w:p>
        </w:tc>
      </w:tr>
      <w:tr w:rsidR="002753BB" w:rsidRPr="00FF45B3" w:rsidDel="001461E3" w14:paraId="5D41F634" w14:textId="77777777" w:rsidTr="00E8299B">
        <w:trPr>
          <w:trHeight w:val="62"/>
        </w:trPr>
        <w:tc>
          <w:tcPr>
            <w:tcW w:w="2438" w:type="pct"/>
            <w:shd w:val="clear" w:color="auto" w:fill="auto"/>
            <w:vAlign w:val="center"/>
          </w:tcPr>
          <w:p w14:paraId="71175FBA" w14:textId="77777777" w:rsidR="002753BB" w:rsidRPr="00FF45B3" w:rsidDel="001461E3" w:rsidRDefault="002753BB" w:rsidP="00E8299B">
            <w:pPr>
              <w:rPr>
                <w:sz w:val="20"/>
                <w:szCs w:val="20"/>
              </w:rPr>
            </w:pPr>
            <w:r w:rsidRPr="00FF45B3" w:rsidDel="001461E3">
              <w:rPr>
                <w:sz w:val="20"/>
                <w:szCs w:val="20"/>
              </w:rPr>
              <w:t>Influencer communication → Source credibility</w:t>
            </w:r>
          </w:p>
        </w:tc>
        <w:tc>
          <w:tcPr>
            <w:tcW w:w="275" w:type="pct"/>
            <w:shd w:val="clear" w:color="auto" w:fill="auto"/>
            <w:vAlign w:val="center"/>
          </w:tcPr>
          <w:p w14:paraId="28C04C12" w14:textId="77777777" w:rsidR="002753BB" w:rsidRPr="00FF45B3" w:rsidDel="001461E3" w:rsidRDefault="002753BB" w:rsidP="00E8299B">
            <w:pPr>
              <w:jc w:val="center"/>
              <w:rPr>
                <w:sz w:val="20"/>
                <w:szCs w:val="20"/>
              </w:rPr>
            </w:pPr>
            <w:r w:rsidRPr="00FF45B3">
              <w:rPr>
                <w:sz w:val="20"/>
                <w:szCs w:val="20"/>
              </w:rPr>
              <w:t>20</w:t>
            </w:r>
          </w:p>
        </w:tc>
        <w:tc>
          <w:tcPr>
            <w:tcW w:w="327" w:type="pct"/>
            <w:shd w:val="clear" w:color="auto" w:fill="auto"/>
            <w:vAlign w:val="center"/>
          </w:tcPr>
          <w:p w14:paraId="74331EC9" w14:textId="77777777" w:rsidR="002753BB" w:rsidRPr="00FF45B3" w:rsidDel="001461E3" w:rsidRDefault="002753BB" w:rsidP="00E8299B">
            <w:pPr>
              <w:jc w:val="center"/>
              <w:rPr>
                <w:sz w:val="20"/>
                <w:szCs w:val="20"/>
              </w:rPr>
            </w:pPr>
            <w:r w:rsidRPr="00FF45B3">
              <w:rPr>
                <w:sz w:val="20"/>
                <w:szCs w:val="20"/>
              </w:rPr>
              <w:t>6799</w:t>
            </w:r>
          </w:p>
        </w:tc>
        <w:tc>
          <w:tcPr>
            <w:tcW w:w="326" w:type="pct"/>
            <w:shd w:val="clear" w:color="auto" w:fill="auto"/>
            <w:vAlign w:val="center"/>
          </w:tcPr>
          <w:p w14:paraId="6830F376" w14:textId="77777777" w:rsidR="002753BB" w:rsidRPr="00FF45B3" w:rsidDel="001461E3" w:rsidRDefault="002753BB" w:rsidP="00E8299B">
            <w:pPr>
              <w:jc w:val="center"/>
              <w:rPr>
                <w:sz w:val="20"/>
                <w:szCs w:val="20"/>
              </w:rPr>
            </w:pPr>
            <w:r w:rsidRPr="00FF45B3" w:rsidDel="001461E3">
              <w:rPr>
                <w:sz w:val="20"/>
                <w:szCs w:val="20"/>
              </w:rPr>
              <w:t>.4</w:t>
            </w:r>
            <w:r w:rsidRPr="00FF45B3">
              <w:rPr>
                <w:sz w:val="20"/>
                <w:szCs w:val="20"/>
              </w:rPr>
              <w:t>5</w:t>
            </w:r>
            <w:r w:rsidRPr="00FF45B3" w:rsidDel="001461E3">
              <w:rPr>
                <w:sz w:val="20"/>
                <w:szCs w:val="20"/>
              </w:rPr>
              <w:t>**</w:t>
            </w:r>
          </w:p>
        </w:tc>
        <w:tc>
          <w:tcPr>
            <w:tcW w:w="327" w:type="pct"/>
            <w:shd w:val="clear" w:color="auto" w:fill="auto"/>
            <w:vAlign w:val="center"/>
          </w:tcPr>
          <w:p w14:paraId="38F8EC08" w14:textId="77777777" w:rsidR="002753BB" w:rsidRPr="00FF45B3" w:rsidDel="001461E3" w:rsidRDefault="002753BB" w:rsidP="00E8299B">
            <w:pPr>
              <w:jc w:val="center"/>
              <w:rPr>
                <w:sz w:val="20"/>
                <w:szCs w:val="20"/>
              </w:rPr>
            </w:pPr>
            <w:r w:rsidRPr="00FF45B3" w:rsidDel="001461E3">
              <w:rPr>
                <w:sz w:val="20"/>
                <w:szCs w:val="20"/>
              </w:rPr>
              <w:t>.3</w:t>
            </w:r>
            <w:r w:rsidRPr="00FF45B3">
              <w:rPr>
                <w:sz w:val="20"/>
                <w:szCs w:val="20"/>
              </w:rPr>
              <w:t>5</w:t>
            </w:r>
          </w:p>
        </w:tc>
        <w:tc>
          <w:tcPr>
            <w:tcW w:w="327" w:type="pct"/>
            <w:shd w:val="clear" w:color="auto" w:fill="auto"/>
            <w:vAlign w:val="center"/>
          </w:tcPr>
          <w:p w14:paraId="4083B38A" w14:textId="77777777" w:rsidR="002753BB" w:rsidRPr="00FF45B3" w:rsidDel="001461E3" w:rsidRDefault="002753BB" w:rsidP="00E8299B">
            <w:pPr>
              <w:jc w:val="center"/>
              <w:rPr>
                <w:sz w:val="20"/>
                <w:szCs w:val="20"/>
              </w:rPr>
            </w:pPr>
            <w:r w:rsidRPr="00FF45B3" w:rsidDel="001461E3">
              <w:rPr>
                <w:sz w:val="20"/>
                <w:szCs w:val="20"/>
              </w:rPr>
              <w:t>.5</w:t>
            </w:r>
            <w:r w:rsidRPr="00FF45B3">
              <w:rPr>
                <w:sz w:val="20"/>
                <w:szCs w:val="20"/>
              </w:rPr>
              <w:t>5</w:t>
            </w:r>
          </w:p>
        </w:tc>
        <w:tc>
          <w:tcPr>
            <w:tcW w:w="357" w:type="pct"/>
            <w:shd w:val="clear" w:color="auto" w:fill="auto"/>
            <w:vAlign w:val="center"/>
          </w:tcPr>
          <w:p w14:paraId="178B9DA9" w14:textId="77777777" w:rsidR="002753BB" w:rsidRPr="00FF45B3" w:rsidDel="001461E3" w:rsidRDefault="002753BB" w:rsidP="00E8299B">
            <w:pPr>
              <w:jc w:val="center"/>
              <w:rPr>
                <w:sz w:val="20"/>
                <w:szCs w:val="20"/>
              </w:rPr>
            </w:pPr>
            <w:r w:rsidRPr="00FF45B3">
              <w:rPr>
                <w:sz w:val="20"/>
                <w:szCs w:val="20"/>
              </w:rPr>
              <w:t>485</w:t>
            </w:r>
            <w:r w:rsidRPr="00FF45B3" w:rsidDel="001461E3">
              <w:rPr>
                <w:sz w:val="20"/>
                <w:szCs w:val="20"/>
              </w:rPr>
              <w:t>**</w:t>
            </w:r>
          </w:p>
        </w:tc>
        <w:tc>
          <w:tcPr>
            <w:tcW w:w="296" w:type="pct"/>
            <w:shd w:val="clear" w:color="auto" w:fill="auto"/>
            <w:vAlign w:val="center"/>
          </w:tcPr>
          <w:p w14:paraId="622C1EC7" w14:textId="77777777" w:rsidR="002753BB" w:rsidRPr="00FF45B3" w:rsidDel="001461E3" w:rsidRDefault="002753BB" w:rsidP="00E8299B">
            <w:pPr>
              <w:jc w:val="center"/>
              <w:rPr>
                <w:sz w:val="20"/>
                <w:szCs w:val="20"/>
              </w:rPr>
            </w:pPr>
            <w:r w:rsidRPr="00FF45B3" w:rsidDel="001461E3">
              <w:rPr>
                <w:sz w:val="20"/>
                <w:szCs w:val="20"/>
              </w:rPr>
              <w:t>96</w:t>
            </w:r>
          </w:p>
        </w:tc>
        <w:tc>
          <w:tcPr>
            <w:tcW w:w="326" w:type="pct"/>
            <w:shd w:val="clear" w:color="auto" w:fill="auto"/>
            <w:vAlign w:val="center"/>
          </w:tcPr>
          <w:p w14:paraId="51A5B5F2" w14:textId="77777777" w:rsidR="002753BB" w:rsidRPr="00FF45B3" w:rsidDel="001461E3" w:rsidRDefault="002753BB" w:rsidP="00E8299B">
            <w:pPr>
              <w:jc w:val="center"/>
              <w:rPr>
                <w:sz w:val="20"/>
                <w:szCs w:val="20"/>
              </w:rPr>
            </w:pPr>
            <w:r w:rsidRPr="00FF45B3">
              <w:rPr>
                <w:sz w:val="20"/>
                <w:szCs w:val="20"/>
              </w:rPr>
              <w:t>10958</w:t>
            </w:r>
          </w:p>
        </w:tc>
      </w:tr>
      <w:tr w:rsidR="002753BB" w:rsidRPr="00FF45B3" w:rsidDel="001461E3" w14:paraId="7A5CD914" w14:textId="77777777" w:rsidTr="00E8299B">
        <w:trPr>
          <w:trHeight w:val="62"/>
        </w:trPr>
        <w:tc>
          <w:tcPr>
            <w:tcW w:w="2438" w:type="pct"/>
            <w:shd w:val="clear" w:color="auto" w:fill="auto"/>
            <w:vAlign w:val="center"/>
          </w:tcPr>
          <w:p w14:paraId="468F1B4E" w14:textId="77777777" w:rsidR="002753BB" w:rsidRPr="00FF45B3" w:rsidDel="001461E3" w:rsidRDefault="002753BB" w:rsidP="00E8299B">
            <w:pPr>
              <w:rPr>
                <w:sz w:val="20"/>
                <w:szCs w:val="20"/>
              </w:rPr>
            </w:pPr>
            <w:r w:rsidRPr="00FF45B3" w:rsidDel="001461E3">
              <w:rPr>
                <w:sz w:val="20"/>
                <w:szCs w:val="20"/>
              </w:rPr>
              <w:t>Influencer self-disclosure → Source credibility</w:t>
            </w:r>
          </w:p>
        </w:tc>
        <w:tc>
          <w:tcPr>
            <w:tcW w:w="275" w:type="pct"/>
            <w:shd w:val="clear" w:color="auto" w:fill="auto"/>
            <w:vAlign w:val="center"/>
          </w:tcPr>
          <w:p w14:paraId="7B17672F" w14:textId="77777777" w:rsidR="002753BB" w:rsidRPr="00FF45B3" w:rsidDel="001461E3" w:rsidRDefault="002753BB" w:rsidP="00E8299B">
            <w:pPr>
              <w:jc w:val="center"/>
              <w:rPr>
                <w:sz w:val="20"/>
                <w:szCs w:val="20"/>
              </w:rPr>
            </w:pPr>
            <w:r w:rsidRPr="00FF45B3">
              <w:rPr>
                <w:sz w:val="20"/>
                <w:szCs w:val="20"/>
              </w:rPr>
              <w:t>7</w:t>
            </w:r>
          </w:p>
        </w:tc>
        <w:tc>
          <w:tcPr>
            <w:tcW w:w="327" w:type="pct"/>
            <w:shd w:val="clear" w:color="auto" w:fill="auto"/>
            <w:vAlign w:val="center"/>
          </w:tcPr>
          <w:p w14:paraId="4BDE6CD6" w14:textId="77777777" w:rsidR="002753BB" w:rsidRPr="00FF45B3" w:rsidDel="001461E3" w:rsidRDefault="002753BB" w:rsidP="00E8299B">
            <w:pPr>
              <w:jc w:val="center"/>
              <w:rPr>
                <w:sz w:val="20"/>
                <w:szCs w:val="20"/>
              </w:rPr>
            </w:pPr>
            <w:r w:rsidRPr="00FF45B3">
              <w:rPr>
                <w:sz w:val="20"/>
                <w:szCs w:val="20"/>
              </w:rPr>
              <w:t>2569</w:t>
            </w:r>
          </w:p>
        </w:tc>
        <w:tc>
          <w:tcPr>
            <w:tcW w:w="326" w:type="pct"/>
            <w:shd w:val="clear" w:color="auto" w:fill="auto"/>
            <w:vAlign w:val="center"/>
          </w:tcPr>
          <w:p w14:paraId="2F0223D6"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56</w:t>
            </w:r>
            <w:r w:rsidRPr="00FF45B3" w:rsidDel="001461E3">
              <w:rPr>
                <w:sz w:val="20"/>
                <w:szCs w:val="20"/>
              </w:rPr>
              <w:t>**</w:t>
            </w:r>
          </w:p>
        </w:tc>
        <w:tc>
          <w:tcPr>
            <w:tcW w:w="327" w:type="pct"/>
            <w:shd w:val="clear" w:color="auto" w:fill="auto"/>
            <w:vAlign w:val="center"/>
          </w:tcPr>
          <w:p w14:paraId="00259745"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48</w:t>
            </w:r>
          </w:p>
        </w:tc>
        <w:tc>
          <w:tcPr>
            <w:tcW w:w="327" w:type="pct"/>
            <w:shd w:val="clear" w:color="auto" w:fill="auto"/>
            <w:vAlign w:val="center"/>
          </w:tcPr>
          <w:p w14:paraId="3D28F354"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64</w:t>
            </w:r>
          </w:p>
        </w:tc>
        <w:tc>
          <w:tcPr>
            <w:tcW w:w="357" w:type="pct"/>
            <w:shd w:val="clear" w:color="auto" w:fill="auto"/>
            <w:vAlign w:val="center"/>
          </w:tcPr>
          <w:p w14:paraId="670BBF5F" w14:textId="77777777" w:rsidR="002753BB" w:rsidRPr="00FF45B3" w:rsidDel="001461E3" w:rsidRDefault="002753BB" w:rsidP="00E8299B">
            <w:pPr>
              <w:jc w:val="center"/>
              <w:rPr>
                <w:sz w:val="20"/>
                <w:szCs w:val="20"/>
              </w:rPr>
            </w:pPr>
            <w:r w:rsidRPr="00FF45B3">
              <w:rPr>
                <w:sz w:val="20"/>
                <w:szCs w:val="20"/>
              </w:rPr>
              <w:t>68</w:t>
            </w:r>
            <w:r w:rsidRPr="00FF45B3" w:rsidDel="001461E3">
              <w:rPr>
                <w:sz w:val="20"/>
                <w:szCs w:val="20"/>
              </w:rPr>
              <w:t>**</w:t>
            </w:r>
          </w:p>
        </w:tc>
        <w:tc>
          <w:tcPr>
            <w:tcW w:w="296" w:type="pct"/>
            <w:shd w:val="clear" w:color="auto" w:fill="auto"/>
            <w:vAlign w:val="center"/>
          </w:tcPr>
          <w:p w14:paraId="48B99047"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1</w:t>
            </w:r>
          </w:p>
        </w:tc>
        <w:tc>
          <w:tcPr>
            <w:tcW w:w="326" w:type="pct"/>
            <w:shd w:val="clear" w:color="auto" w:fill="auto"/>
            <w:vAlign w:val="center"/>
          </w:tcPr>
          <w:p w14:paraId="11E0DBCC" w14:textId="77777777" w:rsidR="002753BB" w:rsidRPr="00FF45B3" w:rsidDel="001461E3" w:rsidRDefault="002753BB" w:rsidP="00E8299B">
            <w:pPr>
              <w:jc w:val="center"/>
              <w:rPr>
                <w:sz w:val="20"/>
                <w:szCs w:val="20"/>
              </w:rPr>
            </w:pPr>
            <w:r w:rsidRPr="00FF45B3">
              <w:rPr>
                <w:sz w:val="20"/>
                <w:szCs w:val="20"/>
              </w:rPr>
              <w:t>2533</w:t>
            </w:r>
          </w:p>
        </w:tc>
      </w:tr>
      <w:tr w:rsidR="002753BB" w:rsidRPr="00FF45B3" w:rsidDel="001461E3" w14:paraId="4D9C9AAC" w14:textId="77777777" w:rsidTr="00E8299B">
        <w:trPr>
          <w:trHeight w:val="62"/>
        </w:trPr>
        <w:tc>
          <w:tcPr>
            <w:tcW w:w="2438" w:type="pct"/>
            <w:tcBorders>
              <w:bottom w:val="nil"/>
            </w:tcBorders>
            <w:shd w:val="clear" w:color="auto" w:fill="auto"/>
            <w:vAlign w:val="center"/>
          </w:tcPr>
          <w:p w14:paraId="5700C867" w14:textId="77777777" w:rsidR="002753BB" w:rsidRPr="00FF45B3" w:rsidDel="001461E3" w:rsidRDefault="002753BB" w:rsidP="00E8299B">
            <w:pPr>
              <w:rPr>
                <w:sz w:val="20"/>
                <w:szCs w:val="20"/>
              </w:rPr>
            </w:pPr>
            <w:r w:rsidRPr="00FF45B3" w:rsidDel="001461E3">
              <w:rPr>
                <w:sz w:val="20"/>
                <w:szCs w:val="20"/>
              </w:rPr>
              <w:t>Influencer indegree → Source credibility</w:t>
            </w:r>
          </w:p>
        </w:tc>
        <w:tc>
          <w:tcPr>
            <w:tcW w:w="275" w:type="pct"/>
            <w:tcBorders>
              <w:bottom w:val="nil"/>
            </w:tcBorders>
            <w:shd w:val="clear" w:color="auto" w:fill="auto"/>
            <w:vAlign w:val="center"/>
          </w:tcPr>
          <w:p w14:paraId="54150616" w14:textId="77777777" w:rsidR="002753BB" w:rsidRPr="00FF45B3" w:rsidDel="001461E3" w:rsidRDefault="002753BB" w:rsidP="00E8299B">
            <w:pPr>
              <w:jc w:val="center"/>
              <w:rPr>
                <w:sz w:val="20"/>
                <w:szCs w:val="20"/>
              </w:rPr>
            </w:pPr>
            <w:r w:rsidRPr="00FF45B3">
              <w:rPr>
                <w:sz w:val="20"/>
                <w:szCs w:val="20"/>
              </w:rPr>
              <w:t>9</w:t>
            </w:r>
          </w:p>
        </w:tc>
        <w:tc>
          <w:tcPr>
            <w:tcW w:w="327" w:type="pct"/>
            <w:tcBorders>
              <w:bottom w:val="nil"/>
            </w:tcBorders>
            <w:shd w:val="clear" w:color="auto" w:fill="auto"/>
            <w:vAlign w:val="center"/>
          </w:tcPr>
          <w:p w14:paraId="45975EB2" w14:textId="77777777" w:rsidR="002753BB" w:rsidRPr="00FF45B3" w:rsidDel="001461E3" w:rsidRDefault="002753BB" w:rsidP="00E8299B">
            <w:pPr>
              <w:jc w:val="center"/>
              <w:rPr>
                <w:sz w:val="20"/>
                <w:szCs w:val="20"/>
              </w:rPr>
            </w:pPr>
            <w:r w:rsidRPr="00FF45B3">
              <w:rPr>
                <w:sz w:val="20"/>
                <w:szCs w:val="20"/>
              </w:rPr>
              <w:t>4371</w:t>
            </w:r>
          </w:p>
        </w:tc>
        <w:tc>
          <w:tcPr>
            <w:tcW w:w="326" w:type="pct"/>
            <w:tcBorders>
              <w:bottom w:val="nil"/>
            </w:tcBorders>
            <w:shd w:val="clear" w:color="auto" w:fill="auto"/>
            <w:vAlign w:val="center"/>
          </w:tcPr>
          <w:p w14:paraId="5B18B14C"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10</w:t>
            </w:r>
          </w:p>
        </w:tc>
        <w:tc>
          <w:tcPr>
            <w:tcW w:w="327" w:type="pct"/>
            <w:tcBorders>
              <w:bottom w:val="nil"/>
            </w:tcBorders>
            <w:shd w:val="clear" w:color="auto" w:fill="auto"/>
            <w:vAlign w:val="center"/>
          </w:tcPr>
          <w:p w14:paraId="5D569A42"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04</w:t>
            </w:r>
          </w:p>
        </w:tc>
        <w:tc>
          <w:tcPr>
            <w:tcW w:w="327" w:type="pct"/>
            <w:tcBorders>
              <w:bottom w:val="nil"/>
            </w:tcBorders>
            <w:shd w:val="clear" w:color="auto" w:fill="auto"/>
            <w:vAlign w:val="center"/>
          </w:tcPr>
          <w:p w14:paraId="5E68B429"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22</w:t>
            </w:r>
          </w:p>
        </w:tc>
        <w:tc>
          <w:tcPr>
            <w:tcW w:w="357" w:type="pct"/>
            <w:tcBorders>
              <w:bottom w:val="nil"/>
            </w:tcBorders>
            <w:shd w:val="clear" w:color="auto" w:fill="auto"/>
            <w:vAlign w:val="center"/>
          </w:tcPr>
          <w:p w14:paraId="71D46F18" w14:textId="77777777" w:rsidR="002753BB" w:rsidRPr="00FF45B3" w:rsidDel="001461E3" w:rsidRDefault="002753BB" w:rsidP="00E8299B">
            <w:pPr>
              <w:jc w:val="center"/>
              <w:rPr>
                <w:sz w:val="20"/>
                <w:szCs w:val="20"/>
              </w:rPr>
            </w:pPr>
            <w:r w:rsidRPr="00FF45B3">
              <w:rPr>
                <w:sz w:val="20"/>
                <w:szCs w:val="20"/>
              </w:rPr>
              <w:t>114</w:t>
            </w:r>
            <w:r w:rsidRPr="00FF45B3" w:rsidDel="001461E3">
              <w:rPr>
                <w:sz w:val="20"/>
                <w:szCs w:val="20"/>
              </w:rPr>
              <w:t>**</w:t>
            </w:r>
          </w:p>
        </w:tc>
        <w:tc>
          <w:tcPr>
            <w:tcW w:w="296" w:type="pct"/>
            <w:tcBorders>
              <w:bottom w:val="nil"/>
            </w:tcBorders>
            <w:shd w:val="clear" w:color="auto" w:fill="auto"/>
            <w:vAlign w:val="center"/>
          </w:tcPr>
          <w:p w14:paraId="7DB6E2A0" w14:textId="77777777" w:rsidR="002753BB" w:rsidRPr="00FF45B3" w:rsidDel="001461E3" w:rsidRDefault="002753BB" w:rsidP="00E8299B">
            <w:pPr>
              <w:jc w:val="center"/>
              <w:rPr>
                <w:sz w:val="20"/>
                <w:szCs w:val="20"/>
              </w:rPr>
            </w:pPr>
            <w:r w:rsidRPr="00FF45B3">
              <w:rPr>
                <w:sz w:val="20"/>
                <w:szCs w:val="20"/>
              </w:rPr>
              <w:t>94</w:t>
            </w:r>
          </w:p>
        </w:tc>
        <w:tc>
          <w:tcPr>
            <w:tcW w:w="326" w:type="pct"/>
            <w:tcBorders>
              <w:bottom w:val="nil"/>
            </w:tcBorders>
            <w:shd w:val="clear" w:color="auto" w:fill="auto"/>
            <w:vAlign w:val="center"/>
          </w:tcPr>
          <w:p w14:paraId="6C211E84" w14:textId="77777777" w:rsidR="002753BB" w:rsidRPr="00FF45B3" w:rsidDel="001461E3" w:rsidRDefault="002753BB" w:rsidP="00E8299B">
            <w:pPr>
              <w:jc w:val="center"/>
              <w:rPr>
                <w:sz w:val="20"/>
                <w:szCs w:val="20"/>
              </w:rPr>
            </w:pPr>
            <w:r w:rsidRPr="00FF45B3" w:rsidDel="001461E3">
              <w:rPr>
                <w:sz w:val="20"/>
                <w:szCs w:val="20"/>
              </w:rPr>
              <w:t>—</w:t>
            </w:r>
          </w:p>
        </w:tc>
      </w:tr>
      <w:tr w:rsidR="002753BB" w:rsidRPr="00FF45B3" w:rsidDel="001461E3" w14:paraId="3EAC181F" w14:textId="77777777" w:rsidTr="00E8299B">
        <w:trPr>
          <w:trHeight w:val="62"/>
        </w:trPr>
        <w:tc>
          <w:tcPr>
            <w:tcW w:w="2438" w:type="pct"/>
            <w:tcBorders>
              <w:top w:val="nil"/>
              <w:bottom w:val="single" w:sz="4" w:space="0" w:color="auto"/>
            </w:tcBorders>
            <w:shd w:val="clear" w:color="auto" w:fill="auto"/>
            <w:vAlign w:val="center"/>
          </w:tcPr>
          <w:p w14:paraId="0BE6A7E8" w14:textId="77777777" w:rsidR="002753BB" w:rsidRPr="00FF45B3" w:rsidDel="001461E3" w:rsidRDefault="002753BB" w:rsidP="00E8299B">
            <w:pPr>
              <w:rPr>
                <w:sz w:val="20"/>
                <w:szCs w:val="20"/>
              </w:rPr>
            </w:pPr>
            <w:r w:rsidRPr="00FF45B3" w:rsidDel="001461E3">
              <w:rPr>
                <w:sz w:val="20"/>
                <w:szCs w:val="20"/>
              </w:rPr>
              <w:t>Persuasion knowledge → Source credibility</w:t>
            </w:r>
          </w:p>
        </w:tc>
        <w:tc>
          <w:tcPr>
            <w:tcW w:w="275" w:type="pct"/>
            <w:tcBorders>
              <w:top w:val="nil"/>
              <w:bottom w:val="single" w:sz="4" w:space="0" w:color="auto"/>
            </w:tcBorders>
            <w:shd w:val="clear" w:color="auto" w:fill="auto"/>
            <w:vAlign w:val="center"/>
          </w:tcPr>
          <w:p w14:paraId="2AC42694" w14:textId="77777777" w:rsidR="002753BB" w:rsidRPr="00FF45B3" w:rsidDel="001461E3" w:rsidRDefault="002753BB" w:rsidP="00E8299B">
            <w:pPr>
              <w:jc w:val="center"/>
              <w:rPr>
                <w:sz w:val="20"/>
                <w:szCs w:val="20"/>
              </w:rPr>
            </w:pPr>
            <w:r w:rsidRPr="00FF45B3">
              <w:rPr>
                <w:sz w:val="20"/>
                <w:szCs w:val="20"/>
              </w:rPr>
              <w:t>20</w:t>
            </w:r>
          </w:p>
        </w:tc>
        <w:tc>
          <w:tcPr>
            <w:tcW w:w="327" w:type="pct"/>
            <w:tcBorders>
              <w:top w:val="nil"/>
              <w:bottom w:val="single" w:sz="4" w:space="0" w:color="auto"/>
            </w:tcBorders>
            <w:shd w:val="clear" w:color="auto" w:fill="auto"/>
            <w:vAlign w:val="center"/>
          </w:tcPr>
          <w:p w14:paraId="4208D78E" w14:textId="77777777" w:rsidR="002753BB" w:rsidRPr="00FF45B3" w:rsidDel="001461E3" w:rsidRDefault="002753BB" w:rsidP="00E8299B">
            <w:pPr>
              <w:jc w:val="center"/>
              <w:rPr>
                <w:sz w:val="20"/>
                <w:szCs w:val="20"/>
              </w:rPr>
            </w:pPr>
            <w:r w:rsidRPr="00FF45B3">
              <w:rPr>
                <w:sz w:val="20"/>
                <w:szCs w:val="20"/>
              </w:rPr>
              <w:t>6799</w:t>
            </w:r>
          </w:p>
        </w:tc>
        <w:tc>
          <w:tcPr>
            <w:tcW w:w="326" w:type="pct"/>
            <w:tcBorders>
              <w:top w:val="nil"/>
              <w:bottom w:val="single" w:sz="4" w:space="0" w:color="auto"/>
            </w:tcBorders>
            <w:shd w:val="clear" w:color="auto" w:fill="auto"/>
            <w:vAlign w:val="center"/>
          </w:tcPr>
          <w:p w14:paraId="6842299E" w14:textId="77777777" w:rsidR="002753BB" w:rsidRPr="00FF45B3" w:rsidDel="001461E3" w:rsidRDefault="002753BB" w:rsidP="00E8299B">
            <w:pPr>
              <w:jc w:val="center"/>
              <w:rPr>
                <w:sz w:val="20"/>
                <w:szCs w:val="20"/>
              </w:rPr>
            </w:pPr>
            <w:r w:rsidRPr="00FF45B3" w:rsidDel="001461E3">
              <w:rPr>
                <w:sz w:val="20"/>
                <w:szCs w:val="20"/>
              </w:rPr>
              <w:t>-.</w:t>
            </w:r>
            <w:r w:rsidRPr="00FF45B3">
              <w:rPr>
                <w:sz w:val="20"/>
                <w:szCs w:val="20"/>
              </w:rPr>
              <w:t>27**</w:t>
            </w:r>
          </w:p>
        </w:tc>
        <w:tc>
          <w:tcPr>
            <w:tcW w:w="327" w:type="pct"/>
            <w:tcBorders>
              <w:top w:val="nil"/>
              <w:bottom w:val="single" w:sz="4" w:space="0" w:color="auto"/>
            </w:tcBorders>
            <w:shd w:val="clear" w:color="auto" w:fill="auto"/>
            <w:vAlign w:val="center"/>
          </w:tcPr>
          <w:p w14:paraId="4D4373BB" w14:textId="77777777" w:rsidR="002753BB" w:rsidRPr="00FF45B3" w:rsidDel="001461E3" w:rsidRDefault="002753BB" w:rsidP="00E8299B">
            <w:pPr>
              <w:jc w:val="center"/>
              <w:rPr>
                <w:sz w:val="20"/>
                <w:szCs w:val="20"/>
              </w:rPr>
            </w:pPr>
            <w:r w:rsidRPr="00FF45B3" w:rsidDel="001461E3">
              <w:rPr>
                <w:sz w:val="20"/>
                <w:szCs w:val="20"/>
              </w:rPr>
              <w:t>-.3</w:t>
            </w:r>
            <w:r w:rsidRPr="00FF45B3">
              <w:rPr>
                <w:sz w:val="20"/>
                <w:szCs w:val="20"/>
              </w:rPr>
              <w:t>9</w:t>
            </w:r>
          </w:p>
        </w:tc>
        <w:tc>
          <w:tcPr>
            <w:tcW w:w="327" w:type="pct"/>
            <w:tcBorders>
              <w:top w:val="nil"/>
              <w:bottom w:val="single" w:sz="4" w:space="0" w:color="auto"/>
            </w:tcBorders>
            <w:shd w:val="clear" w:color="auto" w:fill="auto"/>
            <w:vAlign w:val="center"/>
          </w:tcPr>
          <w:p w14:paraId="2FBBA4E7" w14:textId="77777777" w:rsidR="002753BB" w:rsidRPr="00FF45B3" w:rsidDel="001461E3" w:rsidRDefault="002753BB" w:rsidP="00E8299B">
            <w:pPr>
              <w:jc w:val="center"/>
              <w:rPr>
                <w:sz w:val="20"/>
                <w:szCs w:val="20"/>
              </w:rPr>
            </w:pPr>
            <w:r w:rsidRPr="00FF45B3">
              <w:rPr>
                <w:sz w:val="20"/>
                <w:szCs w:val="20"/>
              </w:rPr>
              <w:t>-.14</w:t>
            </w:r>
          </w:p>
        </w:tc>
        <w:tc>
          <w:tcPr>
            <w:tcW w:w="357" w:type="pct"/>
            <w:tcBorders>
              <w:top w:val="nil"/>
              <w:bottom w:val="single" w:sz="4" w:space="0" w:color="auto"/>
            </w:tcBorders>
            <w:shd w:val="clear" w:color="auto" w:fill="auto"/>
            <w:vAlign w:val="center"/>
          </w:tcPr>
          <w:p w14:paraId="4CB1EED6" w14:textId="77777777" w:rsidR="002753BB" w:rsidRPr="00FF45B3" w:rsidDel="001461E3" w:rsidRDefault="002753BB" w:rsidP="00E8299B">
            <w:pPr>
              <w:jc w:val="center"/>
              <w:rPr>
                <w:sz w:val="20"/>
                <w:szCs w:val="20"/>
              </w:rPr>
            </w:pPr>
            <w:r w:rsidRPr="00FF45B3">
              <w:rPr>
                <w:sz w:val="20"/>
                <w:szCs w:val="20"/>
              </w:rPr>
              <w:t>684</w:t>
            </w:r>
            <w:r w:rsidRPr="00FF45B3" w:rsidDel="001461E3">
              <w:rPr>
                <w:sz w:val="20"/>
                <w:szCs w:val="20"/>
              </w:rPr>
              <w:t>**</w:t>
            </w:r>
          </w:p>
        </w:tc>
        <w:tc>
          <w:tcPr>
            <w:tcW w:w="296" w:type="pct"/>
            <w:tcBorders>
              <w:top w:val="nil"/>
              <w:bottom w:val="single" w:sz="4" w:space="0" w:color="auto"/>
            </w:tcBorders>
            <w:shd w:val="clear" w:color="auto" w:fill="auto"/>
            <w:vAlign w:val="center"/>
          </w:tcPr>
          <w:p w14:paraId="61245511" w14:textId="77777777" w:rsidR="002753BB" w:rsidRPr="00FF45B3" w:rsidDel="001461E3" w:rsidRDefault="002753BB" w:rsidP="00E8299B">
            <w:pPr>
              <w:jc w:val="center"/>
              <w:rPr>
                <w:sz w:val="20"/>
                <w:szCs w:val="20"/>
              </w:rPr>
            </w:pPr>
            <w:r w:rsidRPr="00FF45B3" w:rsidDel="001461E3">
              <w:rPr>
                <w:sz w:val="20"/>
                <w:szCs w:val="20"/>
              </w:rPr>
              <w:t>9</w:t>
            </w:r>
            <w:r w:rsidRPr="00FF45B3">
              <w:rPr>
                <w:sz w:val="20"/>
                <w:szCs w:val="20"/>
              </w:rPr>
              <w:t>7</w:t>
            </w:r>
          </w:p>
        </w:tc>
        <w:tc>
          <w:tcPr>
            <w:tcW w:w="326" w:type="pct"/>
            <w:tcBorders>
              <w:top w:val="nil"/>
              <w:bottom w:val="single" w:sz="4" w:space="0" w:color="auto"/>
            </w:tcBorders>
            <w:shd w:val="clear" w:color="auto" w:fill="auto"/>
            <w:vAlign w:val="center"/>
          </w:tcPr>
          <w:p w14:paraId="49E05866" w14:textId="77777777" w:rsidR="002753BB" w:rsidRPr="00FF45B3" w:rsidDel="001461E3" w:rsidRDefault="002753BB" w:rsidP="00E8299B">
            <w:pPr>
              <w:jc w:val="center"/>
              <w:rPr>
                <w:sz w:val="20"/>
                <w:szCs w:val="20"/>
              </w:rPr>
            </w:pPr>
            <w:r w:rsidRPr="00FF45B3">
              <w:rPr>
                <w:sz w:val="20"/>
                <w:szCs w:val="20"/>
              </w:rPr>
              <w:t>3834</w:t>
            </w:r>
          </w:p>
        </w:tc>
      </w:tr>
    </w:tbl>
    <w:p w14:paraId="6B2639A5" w14:textId="77777777" w:rsidR="002753BB" w:rsidRPr="00FF45B3" w:rsidRDefault="002753BB" w:rsidP="002753BB">
      <w:pPr>
        <w:rPr>
          <w:sz w:val="18"/>
          <w:szCs w:val="18"/>
        </w:rPr>
      </w:pPr>
      <w:r w:rsidRPr="00FF45B3" w:rsidDel="001461E3">
        <w:rPr>
          <w:sz w:val="18"/>
          <w:szCs w:val="18"/>
        </w:rPr>
        <w:t>k</w:t>
      </w:r>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number of effects sizes, N</w:t>
      </w:r>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 xml:space="preserve">cumulative sample sizes, </w:t>
      </w:r>
      <w:proofErr w:type="spellStart"/>
      <w:r w:rsidRPr="00FF45B3" w:rsidDel="001461E3">
        <w:rPr>
          <w:sz w:val="18"/>
          <w:szCs w:val="18"/>
        </w:rPr>
        <w:t>rcw</w:t>
      </w:r>
      <w:proofErr w:type="spellEnd"/>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inverse variance-weighted, reliability-adjusted average correlation, CI</w:t>
      </w:r>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confidential interval, Q</w:t>
      </w:r>
      <w:r w:rsidRPr="00FF45B3">
        <w:rPr>
          <w:sz w:val="18"/>
          <w:szCs w:val="18"/>
        </w:rPr>
        <w:t xml:space="preserve"> </w:t>
      </w:r>
      <w:r w:rsidRPr="00FF45B3" w:rsidDel="001461E3">
        <w:rPr>
          <w:sz w:val="18"/>
          <w:szCs w:val="18"/>
        </w:rPr>
        <w:t>=</w:t>
      </w:r>
      <w:r w:rsidRPr="00FF45B3">
        <w:rPr>
          <w:sz w:val="18"/>
          <w:szCs w:val="18"/>
        </w:rPr>
        <w:t xml:space="preserve"> </w:t>
      </w:r>
      <w:r w:rsidRPr="00FF45B3" w:rsidDel="001461E3">
        <w:rPr>
          <w:sz w:val="18"/>
          <w:szCs w:val="18"/>
        </w:rPr>
        <w:t>Q statistic, I</w:t>
      </w:r>
      <w:r w:rsidRPr="00FF45B3" w:rsidDel="001461E3">
        <w:rPr>
          <w:sz w:val="18"/>
          <w:szCs w:val="18"/>
          <w:vertAlign w:val="superscript"/>
        </w:rPr>
        <w:t>2</w:t>
      </w:r>
      <w:r w:rsidRPr="00FF45B3">
        <w:rPr>
          <w:sz w:val="18"/>
          <w:szCs w:val="18"/>
          <w:vertAlign w:val="superscript"/>
        </w:rPr>
        <w:t xml:space="preserve"> </w:t>
      </w:r>
      <w:r w:rsidRPr="00FF45B3" w:rsidDel="001461E3">
        <w:rPr>
          <w:sz w:val="18"/>
          <w:szCs w:val="18"/>
        </w:rPr>
        <w:t>=</w:t>
      </w:r>
      <w:r w:rsidRPr="00FF45B3">
        <w:rPr>
          <w:sz w:val="18"/>
          <w:szCs w:val="18"/>
        </w:rPr>
        <w:t xml:space="preserve"> </w:t>
      </w:r>
      <w:r w:rsidRPr="00FF45B3" w:rsidDel="001461E3">
        <w:rPr>
          <w:sz w:val="18"/>
          <w:szCs w:val="18"/>
        </w:rPr>
        <w:t>I</w:t>
      </w:r>
      <w:r w:rsidRPr="00FF45B3" w:rsidDel="001461E3">
        <w:rPr>
          <w:sz w:val="18"/>
          <w:szCs w:val="18"/>
          <w:vertAlign w:val="superscript"/>
        </w:rPr>
        <w:t>2</w:t>
      </w:r>
      <w:r w:rsidRPr="00FF45B3" w:rsidDel="001461E3">
        <w:rPr>
          <w:sz w:val="18"/>
          <w:szCs w:val="18"/>
        </w:rPr>
        <w:t xml:space="preserve"> statistic, FSN</w:t>
      </w:r>
      <w:r w:rsidRPr="00FF45B3">
        <w:rPr>
          <w:sz w:val="18"/>
          <w:szCs w:val="18"/>
        </w:rPr>
        <w:t xml:space="preserve"> </w:t>
      </w:r>
      <w:r w:rsidRPr="00FF45B3" w:rsidDel="001461E3">
        <w:rPr>
          <w:sz w:val="18"/>
          <w:szCs w:val="18"/>
        </w:rPr>
        <w:t>=f</w:t>
      </w:r>
      <w:r w:rsidRPr="00FF45B3">
        <w:rPr>
          <w:sz w:val="18"/>
          <w:szCs w:val="18"/>
        </w:rPr>
        <w:t xml:space="preserve"> </w:t>
      </w:r>
      <w:r w:rsidRPr="00FF45B3" w:rsidDel="001461E3">
        <w:rPr>
          <w:sz w:val="18"/>
          <w:szCs w:val="18"/>
        </w:rPr>
        <w:t>ail-safe N. **</w:t>
      </w:r>
      <w:r w:rsidRPr="00FF45B3" w:rsidDel="001461E3">
        <w:rPr>
          <w:i/>
          <w:iCs/>
          <w:sz w:val="18"/>
          <w:szCs w:val="18"/>
        </w:rPr>
        <w:t>p</w:t>
      </w:r>
      <w:r w:rsidRPr="00FF45B3">
        <w:rPr>
          <w:sz w:val="18"/>
          <w:szCs w:val="18"/>
        </w:rPr>
        <w:t xml:space="preserve"> </w:t>
      </w:r>
      <w:r w:rsidRPr="00FF45B3" w:rsidDel="001461E3">
        <w:rPr>
          <w:sz w:val="18"/>
          <w:szCs w:val="18"/>
        </w:rPr>
        <w:t>&lt;</w:t>
      </w:r>
      <w:r w:rsidRPr="00FF45B3">
        <w:rPr>
          <w:sz w:val="18"/>
          <w:szCs w:val="18"/>
        </w:rPr>
        <w:t xml:space="preserve"> </w:t>
      </w:r>
      <w:r w:rsidRPr="00FF45B3" w:rsidDel="001461E3">
        <w:rPr>
          <w:sz w:val="18"/>
          <w:szCs w:val="18"/>
        </w:rPr>
        <w:t>.01, *</w:t>
      </w:r>
      <w:r w:rsidRPr="00FF45B3" w:rsidDel="001461E3">
        <w:rPr>
          <w:i/>
          <w:iCs/>
          <w:sz w:val="18"/>
          <w:szCs w:val="18"/>
        </w:rPr>
        <w:t>p</w:t>
      </w:r>
      <w:r w:rsidRPr="00FF45B3">
        <w:rPr>
          <w:sz w:val="18"/>
          <w:szCs w:val="18"/>
        </w:rPr>
        <w:t xml:space="preserve"> </w:t>
      </w:r>
      <w:r w:rsidRPr="00FF45B3" w:rsidDel="001461E3">
        <w:rPr>
          <w:sz w:val="18"/>
          <w:szCs w:val="18"/>
        </w:rPr>
        <w:t>&lt;</w:t>
      </w:r>
      <w:r w:rsidRPr="00FF45B3">
        <w:rPr>
          <w:sz w:val="18"/>
          <w:szCs w:val="18"/>
        </w:rPr>
        <w:t xml:space="preserve"> </w:t>
      </w:r>
      <w:r w:rsidRPr="00FF45B3" w:rsidDel="001461E3">
        <w:rPr>
          <w:sz w:val="18"/>
          <w:szCs w:val="18"/>
        </w:rPr>
        <w:t>.05</w:t>
      </w:r>
      <w:r w:rsidRPr="00FF45B3">
        <w:rPr>
          <w:sz w:val="18"/>
          <w:szCs w:val="18"/>
        </w:rPr>
        <w:t xml:space="preserve">, </w:t>
      </w:r>
      <w:r w:rsidRPr="00FF45B3">
        <w:rPr>
          <w:sz w:val="18"/>
          <w:szCs w:val="18"/>
          <w:vertAlign w:val="superscript"/>
        </w:rPr>
        <w:t>+</w:t>
      </w:r>
      <w:r w:rsidRPr="00FF45B3">
        <w:rPr>
          <w:i/>
          <w:iCs/>
          <w:sz w:val="18"/>
          <w:szCs w:val="18"/>
        </w:rPr>
        <w:t>p</w:t>
      </w:r>
      <w:r w:rsidRPr="00FF45B3">
        <w:rPr>
          <w:sz w:val="18"/>
          <w:szCs w:val="18"/>
        </w:rPr>
        <w:t xml:space="preserve"> &lt; .1.</w:t>
      </w:r>
    </w:p>
    <w:p w14:paraId="347E6DB9" w14:textId="77777777" w:rsidR="002753BB" w:rsidRPr="00FF45B3" w:rsidRDefault="002753BB" w:rsidP="002753BB">
      <w:pPr>
        <w:rPr>
          <w:sz w:val="18"/>
          <w:szCs w:val="18"/>
        </w:rPr>
      </w:pPr>
      <w:r w:rsidRPr="00FF45B3" w:rsidDel="001461E3">
        <w:rPr>
          <w:sz w:val="18"/>
          <w:szCs w:val="18"/>
        </w:rPr>
        <w:t>a.</w:t>
      </w:r>
      <w:r w:rsidRPr="00FF45B3" w:rsidDel="001461E3">
        <w:rPr>
          <w:sz w:val="18"/>
          <w:szCs w:val="18"/>
          <w:vertAlign w:val="superscript"/>
        </w:rPr>
        <w:t xml:space="preserve"> </w:t>
      </w:r>
      <w:r w:rsidRPr="00FF45B3" w:rsidDel="001461E3">
        <w:rPr>
          <w:sz w:val="18"/>
          <w:szCs w:val="18"/>
        </w:rPr>
        <w:t xml:space="preserve">We report these effect sizes </w:t>
      </w:r>
      <w:r w:rsidRPr="00FF45B3">
        <w:rPr>
          <w:sz w:val="18"/>
          <w:szCs w:val="18"/>
        </w:rPr>
        <w:t>to ensure a comprehensive synthesis of evidence, which provides insights into the range of study outcomes and allows for a more accurate interpretation</w:t>
      </w:r>
      <w:r w:rsidRPr="00FF45B3" w:rsidDel="001461E3">
        <w:rPr>
          <w:sz w:val="18"/>
          <w:szCs w:val="18"/>
        </w:rPr>
        <w:t>.</w:t>
      </w:r>
    </w:p>
    <w:p w14:paraId="71441291" w14:textId="77777777" w:rsidR="002753BB" w:rsidRPr="00FF45B3" w:rsidRDefault="002753BB" w:rsidP="002753BB">
      <w:pPr>
        <w:rPr>
          <w:sz w:val="18"/>
          <w:szCs w:val="18"/>
        </w:rPr>
      </w:pPr>
      <w:r w:rsidRPr="00FF45B3">
        <w:rPr>
          <w:sz w:val="18"/>
          <w:szCs w:val="18"/>
        </w:rPr>
        <w:t>We identify 18 outliers, with each relationship containing between 0 and 3 outliers. Most outcomes are in line with the results in Table 5, except for the relationship of c</w:t>
      </w:r>
      <w:r w:rsidRPr="00FF45B3" w:rsidDel="001461E3">
        <w:rPr>
          <w:sz w:val="18"/>
          <w:szCs w:val="18"/>
        </w:rPr>
        <w:t xml:space="preserve">onsumer knowledge </w:t>
      </w:r>
      <w:r w:rsidRPr="00FF45B3">
        <w:rPr>
          <w:sz w:val="18"/>
          <w:szCs w:val="18"/>
        </w:rPr>
        <w:t>and p</w:t>
      </w:r>
      <w:r w:rsidRPr="00FF45B3" w:rsidDel="001461E3">
        <w:rPr>
          <w:sz w:val="18"/>
          <w:szCs w:val="18"/>
        </w:rPr>
        <w:t>ersuasion knowledge</w:t>
      </w:r>
      <w:r w:rsidRPr="00FF45B3">
        <w:rPr>
          <w:sz w:val="18"/>
          <w:szCs w:val="18"/>
        </w:rPr>
        <w:t xml:space="preserve">, as well as influencer–brand </w:t>
      </w:r>
      <w:r w:rsidRPr="00FF45B3" w:rsidDel="001461E3">
        <w:rPr>
          <w:sz w:val="18"/>
          <w:szCs w:val="18"/>
        </w:rPr>
        <w:t xml:space="preserve">fit </w:t>
      </w:r>
      <w:r w:rsidRPr="00FF45B3">
        <w:rPr>
          <w:sz w:val="18"/>
          <w:szCs w:val="18"/>
        </w:rPr>
        <w:t>and</w:t>
      </w:r>
      <w:r w:rsidRPr="00FF45B3" w:rsidDel="001461E3">
        <w:rPr>
          <w:sz w:val="18"/>
          <w:szCs w:val="18"/>
        </w:rPr>
        <w:t xml:space="preserve"> </w:t>
      </w:r>
      <w:r w:rsidRPr="00FF45B3">
        <w:rPr>
          <w:sz w:val="18"/>
          <w:szCs w:val="18"/>
        </w:rPr>
        <w:t>p</w:t>
      </w:r>
      <w:r w:rsidRPr="00FF45B3" w:rsidDel="001461E3">
        <w:rPr>
          <w:sz w:val="18"/>
          <w:szCs w:val="18"/>
        </w:rPr>
        <w:t>ersuasion knowledge</w:t>
      </w:r>
      <w:r w:rsidRPr="00FF45B3">
        <w:rPr>
          <w:sz w:val="18"/>
          <w:szCs w:val="18"/>
        </w:rPr>
        <w:t>, where the results transition from significant to nonsignificant upon outlier removal.</w:t>
      </w:r>
    </w:p>
    <w:p w14:paraId="5B894600" w14:textId="77777777" w:rsidR="002753BB" w:rsidRPr="00FF45B3" w:rsidRDefault="002753BB" w:rsidP="002753BB">
      <w:pPr>
        <w:rPr>
          <w:sz w:val="20"/>
          <w:szCs w:val="20"/>
        </w:rPr>
      </w:pPr>
    </w:p>
    <w:p w14:paraId="3C4F5B79" w14:textId="77777777" w:rsidR="002753BB" w:rsidRPr="00FF45B3" w:rsidDel="001461E3" w:rsidRDefault="002753BB" w:rsidP="002753BB">
      <w:pPr>
        <w:rPr>
          <w:sz w:val="20"/>
          <w:szCs w:val="20"/>
        </w:rPr>
        <w:sectPr w:rsidR="002753BB" w:rsidRPr="00FF45B3" w:rsidDel="001461E3" w:rsidSect="002753BB">
          <w:pgSz w:w="11906" w:h="16838"/>
          <w:pgMar w:top="1080" w:right="1440" w:bottom="1387" w:left="1440" w:header="720" w:footer="720" w:gutter="0"/>
          <w:cols w:space="720"/>
          <w:docGrid w:linePitch="360"/>
        </w:sectPr>
      </w:pPr>
    </w:p>
    <w:p w14:paraId="4B74F2E5" w14:textId="77777777" w:rsidR="002753BB" w:rsidRPr="00FF45B3" w:rsidRDefault="002753BB" w:rsidP="002753BB">
      <w:pPr>
        <w:pStyle w:val="Caption"/>
        <w:keepNext/>
      </w:pPr>
      <w:r w:rsidRPr="00FF45B3">
        <w:lastRenderedPageBreak/>
        <w:t>Web Appendix E Correlations among antecedents, mediators, and non-transactional outcomes</w:t>
      </w:r>
    </w:p>
    <w:p w14:paraId="60970F09" w14:textId="77777777" w:rsidR="002753BB" w:rsidRPr="00FF45B3" w:rsidRDefault="002753BB" w:rsidP="002753BB"/>
    <w:tbl>
      <w:tblPr>
        <w:tblW w:w="5000" w:type="pct"/>
        <w:tblBorders>
          <w:top w:val="single" w:sz="4" w:space="0" w:color="auto"/>
          <w:bottom w:val="single" w:sz="4" w:space="0" w:color="auto"/>
        </w:tblBorders>
        <w:tblCellMar>
          <w:left w:w="0" w:type="dxa"/>
          <w:right w:w="0" w:type="dxa"/>
        </w:tblCellMar>
        <w:tblLook w:val="04A0" w:firstRow="1" w:lastRow="0" w:firstColumn="1" w:lastColumn="0" w:noHBand="0" w:noVBand="1"/>
      </w:tblPr>
      <w:tblGrid>
        <w:gridCol w:w="2525"/>
        <w:gridCol w:w="591"/>
        <w:gridCol w:w="591"/>
        <w:gridCol w:w="593"/>
        <w:gridCol w:w="590"/>
        <w:gridCol w:w="590"/>
        <w:gridCol w:w="592"/>
        <w:gridCol w:w="590"/>
        <w:gridCol w:w="590"/>
        <w:gridCol w:w="592"/>
        <w:gridCol w:w="590"/>
        <w:gridCol w:w="592"/>
      </w:tblGrid>
      <w:tr w:rsidR="002753BB" w:rsidRPr="00FF45B3" w14:paraId="334AE1F1" w14:textId="77777777" w:rsidTr="00E8299B">
        <w:trPr>
          <w:trHeight w:val="57"/>
        </w:trPr>
        <w:tc>
          <w:tcPr>
            <w:tcW w:w="1397" w:type="pct"/>
            <w:tcBorders>
              <w:top w:val="single" w:sz="4" w:space="0" w:color="auto"/>
              <w:bottom w:val="single" w:sz="4" w:space="0" w:color="auto"/>
            </w:tcBorders>
            <w:shd w:val="clear" w:color="auto" w:fill="auto"/>
            <w:noWrap/>
          </w:tcPr>
          <w:p w14:paraId="1E28AFED" w14:textId="77777777" w:rsidR="002753BB" w:rsidRPr="00FF45B3" w:rsidRDefault="002753BB" w:rsidP="00E8299B">
            <w:pPr>
              <w:jc w:val="center"/>
              <w:rPr>
                <w:b/>
                <w:sz w:val="20"/>
                <w:szCs w:val="20"/>
              </w:rPr>
            </w:pPr>
          </w:p>
        </w:tc>
        <w:tc>
          <w:tcPr>
            <w:tcW w:w="327" w:type="pct"/>
            <w:tcBorders>
              <w:top w:val="single" w:sz="4" w:space="0" w:color="auto"/>
              <w:bottom w:val="single" w:sz="4" w:space="0" w:color="auto"/>
            </w:tcBorders>
            <w:shd w:val="clear" w:color="auto" w:fill="auto"/>
          </w:tcPr>
          <w:p w14:paraId="19F1E0E8" w14:textId="77777777" w:rsidR="002753BB" w:rsidRPr="00FF45B3" w:rsidRDefault="002753BB" w:rsidP="00E8299B">
            <w:pPr>
              <w:jc w:val="center"/>
              <w:rPr>
                <w:rFonts w:ascii="Times New Roman Regular" w:hAnsi="Times New Roman Regular" w:cs="Calibri"/>
                <w:b/>
                <w:bCs/>
                <w:sz w:val="20"/>
                <w:szCs w:val="20"/>
              </w:rPr>
            </w:pPr>
            <w:r w:rsidRPr="00FF45B3">
              <w:rPr>
                <w:rFonts w:ascii="Times New Roman Regular" w:hAnsi="Times New Roman Regular" w:cs="Calibri"/>
                <w:b/>
                <w:bCs/>
                <w:sz w:val="20"/>
                <w:szCs w:val="20"/>
              </w:rPr>
              <w:t>1.</w:t>
            </w:r>
          </w:p>
        </w:tc>
        <w:tc>
          <w:tcPr>
            <w:tcW w:w="327" w:type="pct"/>
            <w:tcBorders>
              <w:top w:val="single" w:sz="4" w:space="0" w:color="auto"/>
              <w:bottom w:val="single" w:sz="4" w:space="0" w:color="auto"/>
            </w:tcBorders>
            <w:shd w:val="clear" w:color="auto" w:fill="auto"/>
          </w:tcPr>
          <w:p w14:paraId="6F4DD488"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2.</w:t>
            </w:r>
          </w:p>
        </w:tc>
        <w:tc>
          <w:tcPr>
            <w:tcW w:w="328" w:type="pct"/>
            <w:tcBorders>
              <w:top w:val="single" w:sz="4" w:space="0" w:color="auto"/>
              <w:bottom w:val="single" w:sz="4" w:space="0" w:color="auto"/>
            </w:tcBorders>
            <w:shd w:val="clear" w:color="auto" w:fill="auto"/>
          </w:tcPr>
          <w:p w14:paraId="17DF64B6"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3.</w:t>
            </w:r>
          </w:p>
        </w:tc>
        <w:tc>
          <w:tcPr>
            <w:tcW w:w="327" w:type="pct"/>
            <w:tcBorders>
              <w:top w:val="single" w:sz="4" w:space="0" w:color="auto"/>
              <w:bottom w:val="single" w:sz="4" w:space="0" w:color="auto"/>
            </w:tcBorders>
            <w:shd w:val="clear" w:color="auto" w:fill="auto"/>
          </w:tcPr>
          <w:p w14:paraId="702764F8"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4.</w:t>
            </w:r>
          </w:p>
        </w:tc>
        <w:tc>
          <w:tcPr>
            <w:tcW w:w="327" w:type="pct"/>
            <w:tcBorders>
              <w:top w:val="single" w:sz="4" w:space="0" w:color="auto"/>
              <w:bottom w:val="single" w:sz="4" w:space="0" w:color="auto"/>
            </w:tcBorders>
            <w:shd w:val="clear" w:color="auto" w:fill="auto"/>
          </w:tcPr>
          <w:p w14:paraId="3259698B"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5.</w:t>
            </w:r>
          </w:p>
        </w:tc>
        <w:tc>
          <w:tcPr>
            <w:tcW w:w="328" w:type="pct"/>
            <w:tcBorders>
              <w:top w:val="single" w:sz="4" w:space="0" w:color="auto"/>
              <w:bottom w:val="single" w:sz="4" w:space="0" w:color="auto"/>
            </w:tcBorders>
            <w:shd w:val="clear" w:color="auto" w:fill="auto"/>
          </w:tcPr>
          <w:p w14:paraId="2B32BF1B"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6.</w:t>
            </w:r>
          </w:p>
        </w:tc>
        <w:tc>
          <w:tcPr>
            <w:tcW w:w="327" w:type="pct"/>
            <w:tcBorders>
              <w:top w:val="single" w:sz="4" w:space="0" w:color="auto"/>
              <w:bottom w:val="single" w:sz="4" w:space="0" w:color="auto"/>
            </w:tcBorders>
            <w:shd w:val="clear" w:color="auto" w:fill="auto"/>
          </w:tcPr>
          <w:p w14:paraId="54DA3ED5"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7.</w:t>
            </w:r>
          </w:p>
        </w:tc>
        <w:tc>
          <w:tcPr>
            <w:tcW w:w="327" w:type="pct"/>
            <w:tcBorders>
              <w:top w:val="single" w:sz="4" w:space="0" w:color="auto"/>
              <w:bottom w:val="single" w:sz="4" w:space="0" w:color="auto"/>
            </w:tcBorders>
            <w:shd w:val="clear" w:color="auto" w:fill="auto"/>
          </w:tcPr>
          <w:p w14:paraId="53A94AEB"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8.</w:t>
            </w:r>
          </w:p>
        </w:tc>
        <w:tc>
          <w:tcPr>
            <w:tcW w:w="328" w:type="pct"/>
            <w:tcBorders>
              <w:top w:val="single" w:sz="4" w:space="0" w:color="auto"/>
              <w:bottom w:val="single" w:sz="4" w:space="0" w:color="auto"/>
            </w:tcBorders>
            <w:shd w:val="clear" w:color="auto" w:fill="auto"/>
          </w:tcPr>
          <w:p w14:paraId="20ABF589"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9.</w:t>
            </w:r>
          </w:p>
        </w:tc>
        <w:tc>
          <w:tcPr>
            <w:tcW w:w="327" w:type="pct"/>
            <w:tcBorders>
              <w:top w:val="single" w:sz="4" w:space="0" w:color="auto"/>
              <w:bottom w:val="single" w:sz="4" w:space="0" w:color="auto"/>
            </w:tcBorders>
            <w:shd w:val="clear" w:color="auto" w:fill="auto"/>
          </w:tcPr>
          <w:p w14:paraId="7FF74C47"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10.</w:t>
            </w:r>
          </w:p>
        </w:tc>
        <w:tc>
          <w:tcPr>
            <w:tcW w:w="328" w:type="pct"/>
            <w:tcBorders>
              <w:top w:val="single" w:sz="4" w:space="0" w:color="auto"/>
              <w:bottom w:val="single" w:sz="4" w:space="0" w:color="auto"/>
            </w:tcBorders>
            <w:shd w:val="clear" w:color="auto" w:fill="auto"/>
          </w:tcPr>
          <w:p w14:paraId="4D3632E2"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11.</w:t>
            </w:r>
          </w:p>
        </w:tc>
      </w:tr>
      <w:tr w:rsidR="002753BB" w:rsidRPr="00FF45B3" w14:paraId="5DA6FBFA" w14:textId="77777777" w:rsidTr="00E8299B">
        <w:trPr>
          <w:trHeight w:val="57"/>
        </w:trPr>
        <w:tc>
          <w:tcPr>
            <w:tcW w:w="1397" w:type="pct"/>
            <w:tcBorders>
              <w:top w:val="single" w:sz="4" w:space="0" w:color="auto"/>
            </w:tcBorders>
            <w:shd w:val="clear" w:color="auto" w:fill="auto"/>
          </w:tcPr>
          <w:p w14:paraId="5ACAAC39" w14:textId="77777777" w:rsidR="002753BB" w:rsidRPr="00FF45B3" w:rsidRDefault="002753BB" w:rsidP="00E8299B">
            <w:pPr>
              <w:rPr>
                <w:rFonts w:ascii="Times New Roman Regular" w:hAnsi="Times New Roman Regular" w:cs="Calibri"/>
                <w:bCs/>
                <w:sz w:val="20"/>
                <w:szCs w:val="20"/>
              </w:rPr>
            </w:pPr>
            <w:r w:rsidRPr="00FF45B3">
              <w:rPr>
                <w:rFonts w:ascii="Times New Roman Regular" w:hAnsi="Times New Roman Regular" w:cs="Calibri"/>
                <w:bCs/>
                <w:sz w:val="20"/>
                <w:szCs w:val="20"/>
              </w:rPr>
              <w:t xml:space="preserve">1. Content </w:t>
            </w:r>
            <w:proofErr w:type="spellStart"/>
            <w:r w:rsidRPr="00FF45B3">
              <w:rPr>
                <w:rFonts w:ascii="Times New Roman Regular" w:hAnsi="Times New Roman Regular" w:cs="Calibri"/>
                <w:bCs/>
                <w:sz w:val="20"/>
                <w:szCs w:val="20"/>
              </w:rPr>
              <w:t>value</w:t>
            </w:r>
            <w:r w:rsidRPr="00FF45B3">
              <w:rPr>
                <w:rFonts w:ascii="Times New Roman Regular" w:hAnsi="Times New Roman Regular" w:cs="Calibri"/>
                <w:bCs/>
                <w:sz w:val="20"/>
                <w:szCs w:val="20"/>
                <w:vertAlign w:val="superscript"/>
              </w:rPr>
              <w:t>a</w:t>
            </w:r>
            <w:proofErr w:type="spellEnd"/>
          </w:p>
        </w:tc>
        <w:tc>
          <w:tcPr>
            <w:tcW w:w="327" w:type="pct"/>
            <w:tcBorders>
              <w:top w:val="single" w:sz="4" w:space="0" w:color="auto"/>
            </w:tcBorders>
            <w:shd w:val="clear" w:color="auto" w:fill="auto"/>
            <w:noWrap/>
          </w:tcPr>
          <w:p w14:paraId="2C3DE019"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[.87]</w:t>
            </w:r>
          </w:p>
        </w:tc>
        <w:tc>
          <w:tcPr>
            <w:tcW w:w="327" w:type="pct"/>
            <w:tcBorders>
              <w:top w:val="single" w:sz="4" w:space="0" w:color="auto"/>
            </w:tcBorders>
            <w:shd w:val="clear" w:color="auto" w:fill="auto"/>
            <w:noWrap/>
          </w:tcPr>
          <w:p w14:paraId="5CCAED4E"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19</w:t>
            </w:r>
          </w:p>
        </w:tc>
        <w:tc>
          <w:tcPr>
            <w:tcW w:w="328" w:type="pct"/>
            <w:tcBorders>
              <w:top w:val="single" w:sz="4" w:space="0" w:color="auto"/>
            </w:tcBorders>
            <w:shd w:val="clear" w:color="auto" w:fill="auto"/>
            <w:noWrap/>
          </w:tcPr>
          <w:p w14:paraId="6FFEBB73" w14:textId="77777777" w:rsidR="002753BB" w:rsidRPr="00FF45B3" w:rsidRDefault="002753BB" w:rsidP="00E8299B">
            <w:pPr>
              <w:jc w:val="center"/>
              <w:rPr>
                <w:sz w:val="20"/>
                <w:szCs w:val="20"/>
              </w:rPr>
            </w:pPr>
            <w:r w:rsidRPr="00FF45B3">
              <w:rPr>
                <w:sz w:val="20"/>
                <w:szCs w:val="20"/>
              </w:rPr>
              <w:t>10</w:t>
            </w:r>
          </w:p>
        </w:tc>
        <w:tc>
          <w:tcPr>
            <w:tcW w:w="327" w:type="pct"/>
            <w:tcBorders>
              <w:top w:val="single" w:sz="4" w:space="0" w:color="auto"/>
            </w:tcBorders>
            <w:shd w:val="clear" w:color="auto" w:fill="auto"/>
            <w:noWrap/>
          </w:tcPr>
          <w:p w14:paraId="1A6A1D1F" w14:textId="77777777" w:rsidR="002753BB" w:rsidRPr="00FF45B3" w:rsidRDefault="002753BB" w:rsidP="00E8299B">
            <w:pPr>
              <w:jc w:val="center"/>
              <w:rPr>
                <w:sz w:val="20"/>
                <w:szCs w:val="20"/>
              </w:rPr>
            </w:pPr>
            <w:r w:rsidRPr="00FF45B3">
              <w:rPr>
                <w:sz w:val="20"/>
                <w:szCs w:val="20"/>
              </w:rPr>
              <w:t>3</w:t>
            </w:r>
          </w:p>
        </w:tc>
        <w:tc>
          <w:tcPr>
            <w:tcW w:w="327" w:type="pct"/>
            <w:tcBorders>
              <w:top w:val="single" w:sz="4" w:space="0" w:color="auto"/>
            </w:tcBorders>
            <w:shd w:val="clear" w:color="auto" w:fill="auto"/>
            <w:noWrap/>
          </w:tcPr>
          <w:p w14:paraId="73EBE8C7" w14:textId="77777777" w:rsidR="002753BB" w:rsidRPr="00FF45B3" w:rsidRDefault="002753BB" w:rsidP="00E8299B">
            <w:pPr>
              <w:jc w:val="center"/>
              <w:rPr>
                <w:sz w:val="20"/>
                <w:szCs w:val="20"/>
              </w:rPr>
            </w:pPr>
            <w:r w:rsidRPr="00FF45B3">
              <w:rPr>
                <w:sz w:val="20"/>
                <w:szCs w:val="20"/>
              </w:rPr>
              <w:t>8</w:t>
            </w:r>
          </w:p>
        </w:tc>
        <w:tc>
          <w:tcPr>
            <w:tcW w:w="328" w:type="pct"/>
            <w:tcBorders>
              <w:top w:val="single" w:sz="4" w:space="0" w:color="auto"/>
            </w:tcBorders>
            <w:shd w:val="clear" w:color="auto" w:fill="auto"/>
          </w:tcPr>
          <w:p w14:paraId="3C4E152D" w14:textId="77777777" w:rsidR="002753BB" w:rsidRPr="00FF45B3" w:rsidRDefault="002753BB" w:rsidP="00E8299B">
            <w:pPr>
              <w:jc w:val="center"/>
              <w:rPr>
                <w:sz w:val="20"/>
                <w:szCs w:val="20"/>
              </w:rPr>
            </w:pPr>
            <w:r w:rsidRPr="00FF45B3">
              <w:rPr>
                <w:sz w:val="20"/>
                <w:szCs w:val="20"/>
              </w:rPr>
              <w:t>6</w:t>
            </w:r>
          </w:p>
        </w:tc>
        <w:tc>
          <w:tcPr>
            <w:tcW w:w="327" w:type="pct"/>
            <w:tcBorders>
              <w:top w:val="single" w:sz="4" w:space="0" w:color="auto"/>
            </w:tcBorders>
            <w:shd w:val="clear" w:color="auto" w:fill="auto"/>
            <w:noWrap/>
          </w:tcPr>
          <w:p w14:paraId="1A8F34FE" w14:textId="77777777" w:rsidR="002753BB" w:rsidRPr="00FF45B3" w:rsidRDefault="002753BB" w:rsidP="00E8299B">
            <w:pPr>
              <w:jc w:val="center"/>
              <w:rPr>
                <w:sz w:val="20"/>
                <w:szCs w:val="20"/>
              </w:rPr>
            </w:pPr>
            <w:r w:rsidRPr="00FF45B3">
              <w:rPr>
                <w:sz w:val="20"/>
                <w:szCs w:val="20"/>
              </w:rPr>
              <w:t>5</w:t>
            </w:r>
            <w:r w:rsidRPr="00FF45B3">
              <w:rPr>
                <w:sz w:val="20"/>
                <w:szCs w:val="20"/>
                <w:vertAlign w:val="superscript"/>
              </w:rPr>
              <w:t>a</w:t>
            </w:r>
          </w:p>
        </w:tc>
        <w:tc>
          <w:tcPr>
            <w:tcW w:w="327" w:type="pct"/>
            <w:tcBorders>
              <w:top w:val="single" w:sz="4" w:space="0" w:color="auto"/>
            </w:tcBorders>
            <w:shd w:val="clear" w:color="auto" w:fill="auto"/>
            <w:noWrap/>
          </w:tcPr>
          <w:p w14:paraId="02F0BF5B" w14:textId="77777777" w:rsidR="002753BB" w:rsidRPr="00FF45B3" w:rsidRDefault="002753BB" w:rsidP="00E8299B">
            <w:pPr>
              <w:jc w:val="center"/>
              <w:rPr>
                <w:sz w:val="20"/>
                <w:szCs w:val="20"/>
              </w:rPr>
            </w:pPr>
            <w:r w:rsidRPr="00FF45B3">
              <w:rPr>
                <w:sz w:val="20"/>
                <w:szCs w:val="20"/>
              </w:rPr>
              <w:t>42</w:t>
            </w:r>
            <w:r w:rsidRPr="00FF45B3">
              <w:rPr>
                <w:sz w:val="20"/>
                <w:szCs w:val="20"/>
                <w:vertAlign w:val="superscript"/>
              </w:rPr>
              <w:t>b</w:t>
            </w:r>
          </w:p>
        </w:tc>
        <w:tc>
          <w:tcPr>
            <w:tcW w:w="328" w:type="pct"/>
            <w:tcBorders>
              <w:top w:val="single" w:sz="4" w:space="0" w:color="auto"/>
            </w:tcBorders>
            <w:shd w:val="clear" w:color="auto" w:fill="auto"/>
            <w:noWrap/>
          </w:tcPr>
          <w:p w14:paraId="68E9B9AF" w14:textId="77777777" w:rsidR="002753BB" w:rsidRPr="00FF45B3" w:rsidRDefault="002753BB" w:rsidP="00E8299B">
            <w:pPr>
              <w:jc w:val="center"/>
              <w:rPr>
                <w:sz w:val="20"/>
                <w:szCs w:val="20"/>
              </w:rPr>
            </w:pPr>
            <w:r w:rsidRPr="00FF45B3">
              <w:rPr>
                <w:sz w:val="20"/>
                <w:szCs w:val="20"/>
              </w:rPr>
              <w:t>33</w:t>
            </w:r>
            <w:r w:rsidRPr="00FF45B3">
              <w:rPr>
                <w:sz w:val="20"/>
                <w:szCs w:val="20"/>
                <w:vertAlign w:val="superscript"/>
              </w:rPr>
              <w:t>c</w:t>
            </w:r>
          </w:p>
        </w:tc>
        <w:tc>
          <w:tcPr>
            <w:tcW w:w="327" w:type="pct"/>
            <w:tcBorders>
              <w:top w:val="single" w:sz="4" w:space="0" w:color="auto"/>
            </w:tcBorders>
            <w:shd w:val="clear" w:color="auto" w:fill="auto"/>
          </w:tcPr>
          <w:p w14:paraId="69854E2F" w14:textId="77777777" w:rsidR="002753BB" w:rsidRPr="00FF45B3" w:rsidRDefault="002753BB" w:rsidP="00E8299B">
            <w:pPr>
              <w:jc w:val="center"/>
              <w:rPr>
                <w:sz w:val="20"/>
                <w:szCs w:val="20"/>
              </w:rPr>
            </w:pPr>
            <w:r w:rsidRPr="00FF45B3">
              <w:rPr>
                <w:sz w:val="20"/>
                <w:szCs w:val="20"/>
              </w:rPr>
              <w:t>28</w:t>
            </w:r>
          </w:p>
        </w:tc>
        <w:tc>
          <w:tcPr>
            <w:tcW w:w="328" w:type="pct"/>
            <w:tcBorders>
              <w:top w:val="single" w:sz="4" w:space="0" w:color="auto"/>
            </w:tcBorders>
            <w:shd w:val="clear" w:color="auto" w:fill="auto"/>
          </w:tcPr>
          <w:p w14:paraId="3A15493A" w14:textId="77777777" w:rsidR="002753BB" w:rsidRPr="00FF45B3" w:rsidRDefault="002753BB" w:rsidP="00E8299B">
            <w:pPr>
              <w:jc w:val="center"/>
              <w:rPr>
                <w:sz w:val="20"/>
                <w:szCs w:val="20"/>
              </w:rPr>
            </w:pPr>
            <w:r w:rsidRPr="00FF45B3">
              <w:rPr>
                <w:sz w:val="20"/>
                <w:szCs w:val="20"/>
              </w:rPr>
              <w:t>38</w:t>
            </w:r>
            <w:r w:rsidRPr="00FF45B3">
              <w:rPr>
                <w:sz w:val="20"/>
                <w:szCs w:val="20"/>
                <w:vertAlign w:val="superscript"/>
              </w:rPr>
              <w:t>d</w:t>
            </w:r>
          </w:p>
        </w:tc>
      </w:tr>
      <w:tr w:rsidR="002753BB" w:rsidRPr="00FF45B3" w14:paraId="394B2FBB" w14:textId="77777777" w:rsidTr="00E8299B">
        <w:trPr>
          <w:trHeight w:val="57"/>
        </w:trPr>
        <w:tc>
          <w:tcPr>
            <w:tcW w:w="1397" w:type="pct"/>
            <w:shd w:val="clear" w:color="auto" w:fill="auto"/>
          </w:tcPr>
          <w:p w14:paraId="6A1D91B7" w14:textId="77777777" w:rsidR="002753BB" w:rsidRPr="00FF45B3" w:rsidRDefault="002753BB" w:rsidP="00E8299B">
            <w:pPr>
              <w:rPr>
                <w:rFonts w:ascii="Times New Roman Regular" w:hAnsi="Times New Roman Regular" w:cs="Calibri"/>
                <w:bCs/>
                <w:sz w:val="20"/>
                <w:szCs w:val="20"/>
              </w:rPr>
            </w:pPr>
            <w:r w:rsidRPr="00FF45B3">
              <w:rPr>
                <w:rFonts w:ascii="Times New Roman Regular" w:hAnsi="Times New Roman Regular" w:cs="Calibri"/>
                <w:bCs/>
                <w:sz w:val="20"/>
                <w:szCs w:val="20"/>
              </w:rPr>
              <w:t>2. Social identity</w:t>
            </w:r>
          </w:p>
        </w:tc>
        <w:tc>
          <w:tcPr>
            <w:tcW w:w="327" w:type="pct"/>
            <w:shd w:val="clear" w:color="auto" w:fill="auto"/>
            <w:noWrap/>
          </w:tcPr>
          <w:p w14:paraId="0B6C08E7"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.45</w:t>
            </w:r>
          </w:p>
        </w:tc>
        <w:tc>
          <w:tcPr>
            <w:tcW w:w="327" w:type="pct"/>
            <w:shd w:val="clear" w:color="auto" w:fill="auto"/>
            <w:noWrap/>
          </w:tcPr>
          <w:p w14:paraId="4A9E3D37"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[.88]</w:t>
            </w:r>
          </w:p>
        </w:tc>
        <w:tc>
          <w:tcPr>
            <w:tcW w:w="328" w:type="pct"/>
            <w:shd w:val="clear" w:color="auto" w:fill="auto"/>
            <w:noWrap/>
          </w:tcPr>
          <w:p w14:paraId="339F42C5" w14:textId="77777777" w:rsidR="002753BB" w:rsidRPr="00FF45B3" w:rsidRDefault="002753BB" w:rsidP="00E8299B">
            <w:pPr>
              <w:jc w:val="center"/>
              <w:rPr>
                <w:sz w:val="20"/>
                <w:szCs w:val="20"/>
              </w:rPr>
            </w:pPr>
            <w:r w:rsidRPr="00FF45B3">
              <w:rPr>
                <w:sz w:val="20"/>
                <w:szCs w:val="20"/>
              </w:rPr>
              <w:t>12</w:t>
            </w:r>
          </w:p>
        </w:tc>
        <w:tc>
          <w:tcPr>
            <w:tcW w:w="327" w:type="pct"/>
            <w:shd w:val="clear" w:color="auto" w:fill="auto"/>
            <w:noWrap/>
          </w:tcPr>
          <w:p w14:paraId="7FD14698" w14:textId="77777777" w:rsidR="002753BB" w:rsidRPr="00FF45B3" w:rsidRDefault="002753BB" w:rsidP="00E8299B">
            <w:pPr>
              <w:jc w:val="center"/>
              <w:rPr>
                <w:sz w:val="20"/>
                <w:szCs w:val="20"/>
              </w:rPr>
            </w:pPr>
            <w:r w:rsidRPr="00FF45B3">
              <w:rPr>
                <w:sz w:val="20"/>
                <w:szCs w:val="20"/>
              </w:rPr>
              <w:t>11</w:t>
            </w:r>
          </w:p>
        </w:tc>
        <w:tc>
          <w:tcPr>
            <w:tcW w:w="327" w:type="pct"/>
            <w:shd w:val="clear" w:color="auto" w:fill="auto"/>
            <w:noWrap/>
          </w:tcPr>
          <w:p w14:paraId="1A8E3CEB" w14:textId="77777777" w:rsidR="002753BB" w:rsidRPr="00FF45B3" w:rsidRDefault="002753BB" w:rsidP="00E8299B">
            <w:pPr>
              <w:jc w:val="center"/>
              <w:rPr>
                <w:sz w:val="20"/>
                <w:szCs w:val="20"/>
              </w:rPr>
            </w:pPr>
            <w:r w:rsidRPr="00FF45B3">
              <w:rPr>
                <w:sz w:val="20"/>
                <w:szCs w:val="20"/>
              </w:rPr>
              <w:t>12</w:t>
            </w:r>
          </w:p>
        </w:tc>
        <w:tc>
          <w:tcPr>
            <w:tcW w:w="328" w:type="pct"/>
            <w:shd w:val="clear" w:color="auto" w:fill="auto"/>
          </w:tcPr>
          <w:p w14:paraId="5DC3B50C" w14:textId="77777777" w:rsidR="002753BB" w:rsidRPr="00FF45B3" w:rsidRDefault="002753BB" w:rsidP="00E8299B">
            <w:pPr>
              <w:jc w:val="center"/>
              <w:rPr>
                <w:sz w:val="20"/>
                <w:szCs w:val="20"/>
              </w:rPr>
            </w:pPr>
            <w:r w:rsidRPr="00FF45B3">
              <w:rPr>
                <w:sz w:val="20"/>
                <w:szCs w:val="20"/>
              </w:rPr>
              <w:t>3</w:t>
            </w:r>
          </w:p>
        </w:tc>
        <w:tc>
          <w:tcPr>
            <w:tcW w:w="327" w:type="pct"/>
            <w:shd w:val="clear" w:color="auto" w:fill="auto"/>
            <w:noWrap/>
          </w:tcPr>
          <w:p w14:paraId="3805779C" w14:textId="77777777" w:rsidR="002753BB" w:rsidRPr="00FF45B3" w:rsidRDefault="002753BB" w:rsidP="00E8299B">
            <w:pPr>
              <w:jc w:val="center"/>
              <w:rPr>
                <w:sz w:val="20"/>
                <w:szCs w:val="20"/>
              </w:rPr>
            </w:pPr>
            <w:r w:rsidRPr="00FF45B3">
              <w:rPr>
                <w:sz w:val="20"/>
                <w:szCs w:val="20"/>
              </w:rPr>
              <w:t>5</w:t>
            </w:r>
          </w:p>
        </w:tc>
        <w:tc>
          <w:tcPr>
            <w:tcW w:w="327" w:type="pct"/>
            <w:shd w:val="clear" w:color="auto" w:fill="auto"/>
            <w:noWrap/>
          </w:tcPr>
          <w:p w14:paraId="44CA64E0" w14:textId="77777777" w:rsidR="002753BB" w:rsidRPr="00FF45B3" w:rsidRDefault="002753BB" w:rsidP="00E8299B">
            <w:pPr>
              <w:jc w:val="center"/>
              <w:rPr>
                <w:sz w:val="20"/>
                <w:szCs w:val="20"/>
              </w:rPr>
            </w:pPr>
            <w:r w:rsidRPr="00FF45B3">
              <w:rPr>
                <w:sz w:val="20"/>
                <w:szCs w:val="20"/>
              </w:rPr>
              <w:t>42</w:t>
            </w:r>
          </w:p>
        </w:tc>
        <w:tc>
          <w:tcPr>
            <w:tcW w:w="328" w:type="pct"/>
            <w:shd w:val="clear" w:color="auto" w:fill="auto"/>
            <w:noWrap/>
          </w:tcPr>
          <w:p w14:paraId="238CD0F9" w14:textId="77777777" w:rsidR="002753BB" w:rsidRPr="00FF45B3" w:rsidRDefault="002753BB" w:rsidP="00E8299B">
            <w:pPr>
              <w:jc w:val="center"/>
              <w:rPr>
                <w:sz w:val="20"/>
                <w:szCs w:val="20"/>
              </w:rPr>
            </w:pPr>
            <w:r w:rsidRPr="00FF45B3">
              <w:rPr>
                <w:sz w:val="20"/>
                <w:szCs w:val="20"/>
              </w:rPr>
              <w:t>34</w:t>
            </w:r>
          </w:p>
        </w:tc>
        <w:tc>
          <w:tcPr>
            <w:tcW w:w="327" w:type="pct"/>
            <w:shd w:val="clear" w:color="auto" w:fill="auto"/>
          </w:tcPr>
          <w:p w14:paraId="6C39B400" w14:textId="77777777" w:rsidR="002753BB" w:rsidRPr="00FF45B3" w:rsidRDefault="002753BB" w:rsidP="00E8299B">
            <w:pPr>
              <w:jc w:val="center"/>
              <w:rPr>
                <w:sz w:val="20"/>
                <w:szCs w:val="20"/>
              </w:rPr>
            </w:pPr>
            <w:r w:rsidRPr="00FF45B3">
              <w:rPr>
                <w:sz w:val="20"/>
                <w:szCs w:val="20"/>
              </w:rPr>
              <w:t>27</w:t>
            </w:r>
          </w:p>
        </w:tc>
        <w:tc>
          <w:tcPr>
            <w:tcW w:w="328" w:type="pct"/>
            <w:shd w:val="clear" w:color="auto" w:fill="auto"/>
          </w:tcPr>
          <w:p w14:paraId="7CBB5224" w14:textId="77777777" w:rsidR="002753BB" w:rsidRPr="00FF45B3" w:rsidRDefault="002753BB" w:rsidP="00E8299B">
            <w:pPr>
              <w:jc w:val="center"/>
              <w:rPr>
                <w:sz w:val="20"/>
                <w:szCs w:val="20"/>
              </w:rPr>
            </w:pPr>
            <w:r w:rsidRPr="00FF45B3">
              <w:rPr>
                <w:sz w:val="20"/>
                <w:szCs w:val="20"/>
              </w:rPr>
              <w:t>38</w:t>
            </w:r>
          </w:p>
        </w:tc>
      </w:tr>
      <w:tr w:rsidR="002753BB" w:rsidRPr="00FF45B3" w14:paraId="4F4525CD" w14:textId="77777777" w:rsidTr="00E8299B">
        <w:trPr>
          <w:trHeight w:val="57"/>
        </w:trPr>
        <w:tc>
          <w:tcPr>
            <w:tcW w:w="1397" w:type="pct"/>
            <w:shd w:val="clear" w:color="auto" w:fill="auto"/>
          </w:tcPr>
          <w:p w14:paraId="1472EE21" w14:textId="77777777" w:rsidR="002753BB" w:rsidRPr="00FF45B3" w:rsidRDefault="002753BB" w:rsidP="00E8299B">
            <w:pPr>
              <w:rPr>
                <w:rFonts w:ascii="Times New Roman Regular" w:hAnsi="Times New Roman Regular" w:cs="Calibri"/>
                <w:bCs/>
                <w:sz w:val="20"/>
                <w:szCs w:val="20"/>
              </w:rPr>
            </w:pPr>
            <w:r w:rsidRPr="00FF45B3">
              <w:rPr>
                <w:rFonts w:ascii="Times New Roman Regular" w:hAnsi="Times New Roman Regular" w:cs="Calibri"/>
                <w:bCs/>
                <w:sz w:val="21"/>
                <w:szCs w:val="21"/>
              </w:rPr>
              <w:t>3. Consumer knowledge</w:t>
            </w:r>
          </w:p>
        </w:tc>
        <w:tc>
          <w:tcPr>
            <w:tcW w:w="327" w:type="pct"/>
            <w:shd w:val="clear" w:color="auto" w:fill="auto"/>
            <w:noWrap/>
          </w:tcPr>
          <w:p w14:paraId="18262F9F"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.34</w:t>
            </w:r>
          </w:p>
        </w:tc>
        <w:tc>
          <w:tcPr>
            <w:tcW w:w="327" w:type="pct"/>
            <w:shd w:val="clear" w:color="auto" w:fill="auto"/>
            <w:noWrap/>
          </w:tcPr>
          <w:p w14:paraId="0BFDB31E"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.45</w:t>
            </w:r>
          </w:p>
        </w:tc>
        <w:tc>
          <w:tcPr>
            <w:tcW w:w="328" w:type="pct"/>
            <w:shd w:val="clear" w:color="auto" w:fill="auto"/>
            <w:noWrap/>
          </w:tcPr>
          <w:p w14:paraId="1ECD3CE6"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[.84]</w:t>
            </w:r>
          </w:p>
        </w:tc>
        <w:tc>
          <w:tcPr>
            <w:tcW w:w="327" w:type="pct"/>
            <w:shd w:val="clear" w:color="auto" w:fill="auto"/>
            <w:noWrap/>
          </w:tcPr>
          <w:p w14:paraId="42A60378" w14:textId="77777777" w:rsidR="002753BB" w:rsidRPr="00FF45B3" w:rsidRDefault="002753BB" w:rsidP="00E8299B">
            <w:pPr>
              <w:jc w:val="center"/>
              <w:rPr>
                <w:sz w:val="20"/>
                <w:szCs w:val="20"/>
              </w:rPr>
            </w:pPr>
            <w:r w:rsidRPr="00FF45B3">
              <w:rPr>
                <w:sz w:val="20"/>
                <w:szCs w:val="20"/>
              </w:rPr>
              <w:t>7</w:t>
            </w:r>
          </w:p>
        </w:tc>
        <w:tc>
          <w:tcPr>
            <w:tcW w:w="327" w:type="pct"/>
            <w:shd w:val="clear" w:color="auto" w:fill="auto"/>
            <w:noWrap/>
          </w:tcPr>
          <w:p w14:paraId="75DFEA1B" w14:textId="77777777" w:rsidR="002753BB" w:rsidRPr="00FF45B3" w:rsidRDefault="002753BB" w:rsidP="00E8299B">
            <w:pPr>
              <w:jc w:val="center"/>
              <w:rPr>
                <w:sz w:val="20"/>
                <w:szCs w:val="20"/>
              </w:rPr>
            </w:pPr>
            <w:r w:rsidRPr="00FF45B3">
              <w:rPr>
                <w:sz w:val="20"/>
                <w:szCs w:val="20"/>
              </w:rPr>
              <w:t>6</w:t>
            </w:r>
          </w:p>
        </w:tc>
        <w:tc>
          <w:tcPr>
            <w:tcW w:w="328" w:type="pct"/>
            <w:shd w:val="clear" w:color="auto" w:fill="auto"/>
          </w:tcPr>
          <w:p w14:paraId="2A251402" w14:textId="77777777" w:rsidR="002753BB" w:rsidRPr="00FF45B3" w:rsidRDefault="002753BB" w:rsidP="00E8299B">
            <w:pPr>
              <w:jc w:val="center"/>
              <w:rPr>
                <w:sz w:val="20"/>
                <w:szCs w:val="20"/>
              </w:rPr>
            </w:pPr>
            <w:r w:rsidRPr="00FF45B3">
              <w:rPr>
                <w:sz w:val="20"/>
                <w:szCs w:val="20"/>
              </w:rPr>
              <w:t>8</w:t>
            </w:r>
          </w:p>
        </w:tc>
        <w:tc>
          <w:tcPr>
            <w:tcW w:w="327" w:type="pct"/>
            <w:shd w:val="clear" w:color="auto" w:fill="auto"/>
            <w:noWrap/>
          </w:tcPr>
          <w:p w14:paraId="6B7D507D" w14:textId="77777777" w:rsidR="002753BB" w:rsidRPr="00FF45B3" w:rsidRDefault="002753BB" w:rsidP="00E8299B">
            <w:pPr>
              <w:jc w:val="center"/>
              <w:rPr>
                <w:sz w:val="20"/>
                <w:szCs w:val="20"/>
              </w:rPr>
            </w:pPr>
            <w:r w:rsidRPr="00FF45B3">
              <w:rPr>
                <w:sz w:val="20"/>
                <w:szCs w:val="20"/>
              </w:rPr>
              <w:t>7</w:t>
            </w:r>
          </w:p>
        </w:tc>
        <w:tc>
          <w:tcPr>
            <w:tcW w:w="327" w:type="pct"/>
            <w:shd w:val="clear" w:color="auto" w:fill="auto"/>
            <w:noWrap/>
          </w:tcPr>
          <w:p w14:paraId="4185BB5A" w14:textId="77777777" w:rsidR="002753BB" w:rsidRPr="00FF45B3" w:rsidRDefault="002753BB" w:rsidP="00E8299B">
            <w:pPr>
              <w:jc w:val="center"/>
              <w:rPr>
                <w:sz w:val="20"/>
                <w:szCs w:val="20"/>
              </w:rPr>
            </w:pPr>
            <w:r w:rsidRPr="00FF45B3">
              <w:rPr>
                <w:sz w:val="20"/>
                <w:szCs w:val="20"/>
              </w:rPr>
              <w:t>24</w:t>
            </w:r>
          </w:p>
        </w:tc>
        <w:tc>
          <w:tcPr>
            <w:tcW w:w="328" w:type="pct"/>
            <w:shd w:val="clear" w:color="auto" w:fill="auto"/>
            <w:noWrap/>
          </w:tcPr>
          <w:p w14:paraId="427153C5"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26</w:t>
            </w:r>
          </w:p>
        </w:tc>
        <w:tc>
          <w:tcPr>
            <w:tcW w:w="327" w:type="pct"/>
            <w:shd w:val="clear" w:color="auto" w:fill="auto"/>
          </w:tcPr>
          <w:p w14:paraId="10A791DF"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22</w:t>
            </w:r>
          </w:p>
        </w:tc>
        <w:tc>
          <w:tcPr>
            <w:tcW w:w="328" w:type="pct"/>
            <w:shd w:val="clear" w:color="auto" w:fill="auto"/>
          </w:tcPr>
          <w:p w14:paraId="0793E1AC" w14:textId="77777777" w:rsidR="002753BB" w:rsidRPr="00FF45B3" w:rsidRDefault="002753BB" w:rsidP="00E8299B">
            <w:pPr>
              <w:jc w:val="center"/>
              <w:rPr>
                <w:sz w:val="20"/>
                <w:szCs w:val="20"/>
              </w:rPr>
            </w:pPr>
            <w:r w:rsidRPr="00FF45B3">
              <w:rPr>
                <w:sz w:val="20"/>
                <w:szCs w:val="20"/>
              </w:rPr>
              <w:t>27</w:t>
            </w:r>
          </w:p>
        </w:tc>
      </w:tr>
      <w:tr w:rsidR="002753BB" w:rsidRPr="00FF45B3" w14:paraId="4120F295" w14:textId="77777777" w:rsidTr="00E8299B">
        <w:trPr>
          <w:trHeight w:val="57"/>
        </w:trPr>
        <w:tc>
          <w:tcPr>
            <w:tcW w:w="1397" w:type="pct"/>
            <w:shd w:val="clear" w:color="auto" w:fill="auto"/>
          </w:tcPr>
          <w:p w14:paraId="2AC80AA8"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4. Influencer–brand fit</w:t>
            </w:r>
          </w:p>
        </w:tc>
        <w:tc>
          <w:tcPr>
            <w:tcW w:w="327" w:type="pct"/>
            <w:shd w:val="clear" w:color="auto" w:fill="auto"/>
          </w:tcPr>
          <w:p w14:paraId="574D990F"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.43</w:t>
            </w:r>
          </w:p>
        </w:tc>
        <w:tc>
          <w:tcPr>
            <w:tcW w:w="327" w:type="pct"/>
            <w:shd w:val="clear" w:color="auto" w:fill="auto"/>
            <w:noWrap/>
          </w:tcPr>
          <w:p w14:paraId="56F5BFF8"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.42</w:t>
            </w:r>
          </w:p>
        </w:tc>
        <w:tc>
          <w:tcPr>
            <w:tcW w:w="328" w:type="pct"/>
            <w:shd w:val="clear" w:color="auto" w:fill="auto"/>
            <w:noWrap/>
          </w:tcPr>
          <w:p w14:paraId="2CD28009"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.27</w:t>
            </w:r>
          </w:p>
        </w:tc>
        <w:tc>
          <w:tcPr>
            <w:tcW w:w="327" w:type="pct"/>
            <w:shd w:val="clear" w:color="auto" w:fill="auto"/>
            <w:noWrap/>
          </w:tcPr>
          <w:p w14:paraId="2286A52D"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[.92]</w:t>
            </w:r>
          </w:p>
        </w:tc>
        <w:tc>
          <w:tcPr>
            <w:tcW w:w="327" w:type="pct"/>
            <w:shd w:val="clear" w:color="auto" w:fill="auto"/>
            <w:noWrap/>
          </w:tcPr>
          <w:p w14:paraId="227B62E7" w14:textId="77777777" w:rsidR="002753BB" w:rsidRPr="00FF45B3" w:rsidRDefault="002753BB" w:rsidP="00E8299B">
            <w:pPr>
              <w:jc w:val="center"/>
              <w:rPr>
                <w:sz w:val="20"/>
                <w:szCs w:val="20"/>
              </w:rPr>
            </w:pPr>
            <w:r w:rsidRPr="00FF45B3">
              <w:rPr>
                <w:sz w:val="20"/>
                <w:szCs w:val="20"/>
              </w:rPr>
              <w:t>5</w:t>
            </w:r>
          </w:p>
        </w:tc>
        <w:tc>
          <w:tcPr>
            <w:tcW w:w="328" w:type="pct"/>
            <w:shd w:val="clear" w:color="auto" w:fill="auto"/>
          </w:tcPr>
          <w:p w14:paraId="728DEA31" w14:textId="77777777" w:rsidR="002753BB" w:rsidRPr="00FF45B3" w:rsidRDefault="002753BB" w:rsidP="00E8299B">
            <w:pPr>
              <w:jc w:val="center"/>
              <w:rPr>
                <w:sz w:val="20"/>
                <w:szCs w:val="20"/>
              </w:rPr>
            </w:pPr>
            <w:r w:rsidRPr="00FF45B3">
              <w:rPr>
                <w:sz w:val="20"/>
                <w:szCs w:val="20"/>
              </w:rPr>
              <w:t>3</w:t>
            </w:r>
          </w:p>
        </w:tc>
        <w:tc>
          <w:tcPr>
            <w:tcW w:w="327" w:type="pct"/>
            <w:shd w:val="clear" w:color="auto" w:fill="auto"/>
            <w:noWrap/>
          </w:tcPr>
          <w:p w14:paraId="495E556F" w14:textId="77777777" w:rsidR="002753BB" w:rsidRPr="00FF45B3" w:rsidRDefault="002753BB" w:rsidP="00E8299B">
            <w:pPr>
              <w:jc w:val="center"/>
              <w:rPr>
                <w:sz w:val="20"/>
                <w:szCs w:val="20"/>
              </w:rPr>
            </w:pPr>
            <w:r w:rsidRPr="00FF45B3">
              <w:rPr>
                <w:sz w:val="20"/>
                <w:szCs w:val="20"/>
              </w:rPr>
              <w:t>6</w:t>
            </w:r>
          </w:p>
        </w:tc>
        <w:tc>
          <w:tcPr>
            <w:tcW w:w="327" w:type="pct"/>
            <w:shd w:val="clear" w:color="auto" w:fill="auto"/>
            <w:noWrap/>
          </w:tcPr>
          <w:p w14:paraId="430051ED" w14:textId="77777777" w:rsidR="002753BB" w:rsidRPr="00FF45B3" w:rsidRDefault="002753BB" w:rsidP="00E8299B">
            <w:pPr>
              <w:jc w:val="center"/>
              <w:rPr>
                <w:sz w:val="20"/>
                <w:szCs w:val="20"/>
              </w:rPr>
            </w:pPr>
            <w:r w:rsidRPr="00FF45B3">
              <w:rPr>
                <w:sz w:val="20"/>
                <w:szCs w:val="20"/>
              </w:rPr>
              <w:t>22</w:t>
            </w:r>
          </w:p>
        </w:tc>
        <w:tc>
          <w:tcPr>
            <w:tcW w:w="328" w:type="pct"/>
            <w:shd w:val="clear" w:color="auto" w:fill="auto"/>
            <w:noWrap/>
          </w:tcPr>
          <w:p w14:paraId="7E53B953" w14:textId="77777777" w:rsidR="002753BB" w:rsidRPr="00FF45B3" w:rsidRDefault="002753BB" w:rsidP="00E8299B">
            <w:pPr>
              <w:jc w:val="center"/>
              <w:rPr>
                <w:sz w:val="20"/>
                <w:szCs w:val="20"/>
              </w:rPr>
            </w:pPr>
            <w:r w:rsidRPr="00FF45B3">
              <w:rPr>
                <w:sz w:val="20"/>
                <w:szCs w:val="20"/>
              </w:rPr>
              <w:t>24</w:t>
            </w:r>
          </w:p>
        </w:tc>
        <w:tc>
          <w:tcPr>
            <w:tcW w:w="327" w:type="pct"/>
            <w:shd w:val="clear" w:color="auto" w:fill="auto"/>
          </w:tcPr>
          <w:p w14:paraId="6CF9A940" w14:textId="77777777" w:rsidR="002753BB" w:rsidRPr="00FF45B3" w:rsidRDefault="002753BB" w:rsidP="00E8299B">
            <w:pPr>
              <w:jc w:val="center"/>
              <w:rPr>
                <w:sz w:val="20"/>
                <w:szCs w:val="20"/>
              </w:rPr>
            </w:pPr>
            <w:r w:rsidRPr="00FF45B3">
              <w:rPr>
                <w:sz w:val="20"/>
                <w:szCs w:val="20"/>
              </w:rPr>
              <w:t>10</w:t>
            </w:r>
          </w:p>
        </w:tc>
        <w:tc>
          <w:tcPr>
            <w:tcW w:w="328" w:type="pct"/>
            <w:shd w:val="clear" w:color="auto" w:fill="auto"/>
          </w:tcPr>
          <w:p w14:paraId="40DEDF15" w14:textId="77777777" w:rsidR="002753BB" w:rsidRPr="00FF45B3" w:rsidRDefault="002753BB" w:rsidP="00E8299B">
            <w:pPr>
              <w:jc w:val="center"/>
              <w:rPr>
                <w:sz w:val="20"/>
                <w:szCs w:val="20"/>
              </w:rPr>
            </w:pPr>
            <w:r w:rsidRPr="00FF45B3">
              <w:rPr>
                <w:sz w:val="20"/>
                <w:szCs w:val="20"/>
              </w:rPr>
              <w:t>18</w:t>
            </w:r>
          </w:p>
        </w:tc>
      </w:tr>
      <w:tr w:rsidR="002753BB" w:rsidRPr="00FF45B3" w14:paraId="0E21A10B" w14:textId="77777777" w:rsidTr="00E8299B">
        <w:trPr>
          <w:trHeight w:val="57"/>
        </w:trPr>
        <w:tc>
          <w:tcPr>
            <w:tcW w:w="1397" w:type="pct"/>
            <w:shd w:val="clear" w:color="auto" w:fill="auto"/>
          </w:tcPr>
          <w:p w14:paraId="280722AF"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5. Interaction strategies</w:t>
            </w:r>
          </w:p>
        </w:tc>
        <w:tc>
          <w:tcPr>
            <w:tcW w:w="327" w:type="pct"/>
            <w:shd w:val="clear" w:color="auto" w:fill="auto"/>
          </w:tcPr>
          <w:p w14:paraId="34CA6446"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.19</w:t>
            </w:r>
          </w:p>
        </w:tc>
        <w:tc>
          <w:tcPr>
            <w:tcW w:w="327" w:type="pct"/>
            <w:shd w:val="clear" w:color="auto" w:fill="auto"/>
            <w:noWrap/>
          </w:tcPr>
          <w:p w14:paraId="53759CF5"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.33</w:t>
            </w:r>
          </w:p>
        </w:tc>
        <w:tc>
          <w:tcPr>
            <w:tcW w:w="328" w:type="pct"/>
            <w:shd w:val="clear" w:color="auto" w:fill="auto"/>
            <w:noWrap/>
          </w:tcPr>
          <w:p w14:paraId="62134070"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.06</w:t>
            </w:r>
          </w:p>
        </w:tc>
        <w:tc>
          <w:tcPr>
            <w:tcW w:w="327" w:type="pct"/>
            <w:shd w:val="clear" w:color="auto" w:fill="auto"/>
            <w:noWrap/>
          </w:tcPr>
          <w:p w14:paraId="179BF5F0"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.39</w:t>
            </w:r>
          </w:p>
        </w:tc>
        <w:tc>
          <w:tcPr>
            <w:tcW w:w="327" w:type="pct"/>
            <w:shd w:val="clear" w:color="auto" w:fill="auto"/>
            <w:noWrap/>
          </w:tcPr>
          <w:p w14:paraId="5536A538"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[.87]</w:t>
            </w:r>
          </w:p>
        </w:tc>
        <w:tc>
          <w:tcPr>
            <w:tcW w:w="328" w:type="pct"/>
            <w:shd w:val="clear" w:color="auto" w:fill="auto"/>
          </w:tcPr>
          <w:p w14:paraId="2C6D358E" w14:textId="77777777" w:rsidR="002753BB" w:rsidRPr="00FF45B3" w:rsidRDefault="002753BB" w:rsidP="00E8299B">
            <w:pPr>
              <w:jc w:val="center"/>
              <w:rPr>
                <w:sz w:val="20"/>
                <w:szCs w:val="20"/>
              </w:rPr>
            </w:pPr>
            <w:r w:rsidRPr="00FF45B3">
              <w:rPr>
                <w:sz w:val="20"/>
                <w:szCs w:val="20"/>
              </w:rPr>
              <w:t>5</w:t>
            </w:r>
          </w:p>
        </w:tc>
        <w:tc>
          <w:tcPr>
            <w:tcW w:w="327" w:type="pct"/>
            <w:shd w:val="clear" w:color="auto" w:fill="auto"/>
            <w:noWrap/>
          </w:tcPr>
          <w:p w14:paraId="74AC44C0" w14:textId="77777777" w:rsidR="002753BB" w:rsidRPr="00FF45B3" w:rsidRDefault="002753BB" w:rsidP="00E8299B">
            <w:pPr>
              <w:jc w:val="center"/>
              <w:rPr>
                <w:sz w:val="20"/>
                <w:szCs w:val="20"/>
              </w:rPr>
            </w:pPr>
            <w:r w:rsidRPr="00FF45B3">
              <w:rPr>
                <w:sz w:val="20"/>
                <w:szCs w:val="20"/>
              </w:rPr>
              <w:t>4</w:t>
            </w:r>
          </w:p>
        </w:tc>
        <w:tc>
          <w:tcPr>
            <w:tcW w:w="327" w:type="pct"/>
            <w:shd w:val="clear" w:color="auto" w:fill="auto"/>
            <w:noWrap/>
          </w:tcPr>
          <w:p w14:paraId="0FD6747C" w14:textId="77777777" w:rsidR="002753BB" w:rsidRPr="00FF45B3" w:rsidRDefault="002753BB" w:rsidP="00E8299B">
            <w:pPr>
              <w:jc w:val="center"/>
              <w:rPr>
                <w:sz w:val="20"/>
                <w:szCs w:val="20"/>
              </w:rPr>
            </w:pPr>
            <w:r w:rsidRPr="00FF45B3">
              <w:rPr>
                <w:sz w:val="20"/>
                <w:szCs w:val="20"/>
              </w:rPr>
              <w:t>29</w:t>
            </w:r>
          </w:p>
        </w:tc>
        <w:tc>
          <w:tcPr>
            <w:tcW w:w="328" w:type="pct"/>
            <w:shd w:val="clear" w:color="auto" w:fill="auto"/>
            <w:noWrap/>
          </w:tcPr>
          <w:p w14:paraId="313F80C1" w14:textId="77777777" w:rsidR="002753BB" w:rsidRPr="00FF45B3" w:rsidRDefault="002753BB" w:rsidP="00E8299B">
            <w:pPr>
              <w:jc w:val="center"/>
              <w:rPr>
                <w:sz w:val="20"/>
                <w:szCs w:val="20"/>
              </w:rPr>
            </w:pPr>
            <w:r w:rsidRPr="00FF45B3">
              <w:rPr>
                <w:sz w:val="20"/>
                <w:szCs w:val="20"/>
              </w:rPr>
              <w:t>22</w:t>
            </w:r>
          </w:p>
        </w:tc>
        <w:tc>
          <w:tcPr>
            <w:tcW w:w="327" w:type="pct"/>
            <w:shd w:val="clear" w:color="auto" w:fill="auto"/>
          </w:tcPr>
          <w:p w14:paraId="6C3B3F6E" w14:textId="77777777" w:rsidR="002753BB" w:rsidRPr="00FF45B3" w:rsidRDefault="002753BB" w:rsidP="00E8299B">
            <w:pPr>
              <w:jc w:val="center"/>
              <w:rPr>
                <w:sz w:val="20"/>
                <w:szCs w:val="20"/>
              </w:rPr>
            </w:pPr>
            <w:r w:rsidRPr="00FF45B3">
              <w:rPr>
                <w:sz w:val="20"/>
                <w:szCs w:val="20"/>
              </w:rPr>
              <w:t>14</w:t>
            </w:r>
          </w:p>
        </w:tc>
        <w:tc>
          <w:tcPr>
            <w:tcW w:w="328" w:type="pct"/>
            <w:shd w:val="clear" w:color="auto" w:fill="auto"/>
          </w:tcPr>
          <w:p w14:paraId="37FD5E91" w14:textId="77777777" w:rsidR="002753BB" w:rsidRPr="00FF45B3" w:rsidRDefault="002753BB" w:rsidP="00E8299B">
            <w:pPr>
              <w:jc w:val="center"/>
              <w:rPr>
                <w:sz w:val="20"/>
                <w:szCs w:val="20"/>
              </w:rPr>
            </w:pPr>
            <w:r w:rsidRPr="00FF45B3">
              <w:rPr>
                <w:sz w:val="20"/>
                <w:szCs w:val="20"/>
              </w:rPr>
              <w:t>18</w:t>
            </w:r>
          </w:p>
        </w:tc>
      </w:tr>
      <w:tr w:rsidR="002753BB" w:rsidRPr="00FF45B3" w14:paraId="5A7CAD4F" w14:textId="77777777" w:rsidTr="00E8299B">
        <w:trPr>
          <w:trHeight w:val="57"/>
        </w:trPr>
        <w:tc>
          <w:tcPr>
            <w:tcW w:w="1397" w:type="pct"/>
            <w:shd w:val="clear" w:color="auto" w:fill="auto"/>
          </w:tcPr>
          <w:p w14:paraId="3B2BD799"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6. Influencer indegree</w:t>
            </w:r>
          </w:p>
        </w:tc>
        <w:tc>
          <w:tcPr>
            <w:tcW w:w="327" w:type="pct"/>
            <w:shd w:val="clear" w:color="auto" w:fill="auto"/>
          </w:tcPr>
          <w:p w14:paraId="1BFACFB1"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.14</w:t>
            </w:r>
          </w:p>
        </w:tc>
        <w:tc>
          <w:tcPr>
            <w:tcW w:w="327" w:type="pct"/>
            <w:shd w:val="clear" w:color="auto" w:fill="auto"/>
            <w:noWrap/>
          </w:tcPr>
          <w:p w14:paraId="7FFE7B3C"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.12</w:t>
            </w:r>
          </w:p>
        </w:tc>
        <w:tc>
          <w:tcPr>
            <w:tcW w:w="328" w:type="pct"/>
            <w:shd w:val="clear" w:color="auto" w:fill="auto"/>
            <w:noWrap/>
          </w:tcPr>
          <w:p w14:paraId="60CAA701"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-.15</w:t>
            </w:r>
          </w:p>
        </w:tc>
        <w:tc>
          <w:tcPr>
            <w:tcW w:w="327" w:type="pct"/>
            <w:shd w:val="clear" w:color="auto" w:fill="auto"/>
            <w:noWrap/>
          </w:tcPr>
          <w:p w14:paraId="5975B517"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-.01</w:t>
            </w:r>
          </w:p>
        </w:tc>
        <w:tc>
          <w:tcPr>
            <w:tcW w:w="327" w:type="pct"/>
            <w:shd w:val="clear" w:color="auto" w:fill="auto"/>
            <w:noWrap/>
          </w:tcPr>
          <w:p w14:paraId="13B12A7F"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-.01</w:t>
            </w:r>
          </w:p>
        </w:tc>
        <w:tc>
          <w:tcPr>
            <w:tcW w:w="328" w:type="pct"/>
            <w:shd w:val="clear" w:color="auto" w:fill="auto"/>
          </w:tcPr>
          <w:p w14:paraId="0EB7F646" w14:textId="77777777" w:rsidR="002753BB" w:rsidRPr="00FF45B3" w:rsidRDefault="002753BB" w:rsidP="00E8299B">
            <w:pPr>
              <w:jc w:val="center"/>
              <w:rPr>
                <w:sz w:val="20"/>
                <w:szCs w:val="20"/>
              </w:rPr>
            </w:pPr>
            <w:r w:rsidRPr="00FF45B3">
              <w:rPr>
                <w:sz w:val="20"/>
                <w:szCs w:val="20"/>
              </w:rPr>
              <w:t>[.82]</w:t>
            </w:r>
          </w:p>
        </w:tc>
        <w:tc>
          <w:tcPr>
            <w:tcW w:w="327" w:type="pct"/>
            <w:shd w:val="clear" w:color="auto" w:fill="auto"/>
            <w:noWrap/>
          </w:tcPr>
          <w:p w14:paraId="426F8E62" w14:textId="77777777" w:rsidR="002753BB" w:rsidRPr="00FF45B3" w:rsidRDefault="002753BB" w:rsidP="00E8299B">
            <w:pPr>
              <w:jc w:val="center"/>
              <w:rPr>
                <w:sz w:val="20"/>
                <w:szCs w:val="20"/>
              </w:rPr>
            </w:pPr>
            <w:r w:rsidRPr="00FF45B3">
              <w:rPr>
                <w:sz w:val="20"/>
                <w:szCs w:val="20"/>
              </w:rPr>
              <w:t>3</w:t>
            </w:r>
          </w:p>
        </w:tc>
        <w:tc>
          <w:tcPr>
            <w:tcW w:w="327" w:type="pct"/>
            <w:shd w:val="clear" w:color="auto" w:fill="auto"/>
            <w:noWrap/>
          </w:tcPr>
          <w:p w14:paraId="4CB60CDC" w14:textId="77777777" w:rsidR="002753BB" w:rsidRPr="00FF45B3" w:rsidRDefault="002753BB" w:rsidP="00E8299B">
            <w:pPr>
              <w:jc w:val="center"/>
              <w:rPr>
                <w:sz w:val="20"/>
                <w:szCs w:val="20"/>
              </w:rPr>
            </w:pPr>
            <w:r w:rsidRPr="00FF45B3">
              <w:rPr>
                <w:sz w:val="20"/>
                <w:szCs w:val="20"/>
              </w:rPr>
              <w:t>11</w:t>
            </w:r>
          </w:p>
        </w:tc>
        <w:tc>
          <w:tcPr>
            <w:tcW w:w="328" w:type="pct"/>
            <w:shd w:val="clear" w:color="auto" w:fill="auto"/>
            <w:noWrap/>
          </w:tcPr>
          <w:p w14:paraId="7F1823CB" w14:textId="77777777" w:rsidR="002753BB" w:rsidRPr="00FF45B3" w:rsidRDefault="002753BB" w:rsidP="00E8299B">
            <w:pPr>
              <w:jc w:val="center"/>
              <w:rPr>
                <w:sz w:val="20"/>
                <w:szCs w:val="20"/>
              </w:rPr>
            </w:pPr>
            <w:r w:rsidRPr="00FF45B3">
              <w:rPr>
                <w:sz w:val="20"/>
                <w:szCs w:val="20"/>
              </w:rPr>
              <w:t>14</w:t>
            </w:r>
          </w:p>
        </w:tc>
        <w:tc>
          <w:tcPr>
            <w:tcW w:w="327" w:type="pct"/>
            <w:shd w:val="clear" w:color="auto" w:fill="auto"/>
          </w:tcPr>
          <w:p w14:paraId="5C2214B6" w14:textId="77777777" w:rsidR="002753BB" w:rsidRPr="00FF45B3" w:rsidRDefault="002753BB" w:rsidP="00E8299B">
            <w:pPr>
              <w:jc w:val="center"/>
              <w:rPr>
                <w:sz w:val="20"/>
                <w:szCs w:val="20"/>
              </w:rPr>
            </w:pPr>
            <w:r w:rsidRPr="00FF45B3">
              <w:rPr>
                <w:sz w:val="20"/>
                <w:szCs w:val="20"/>
              </w:rPr>
              <w:t>18</w:t>
            </w:r>
          </w:p>
        </w:tc>
        <w:tc>
          <w:tcPr>
            <w:tcW w:w="328" w:type="pct"/>
            <w:shd w:val="clear" w:color="auto" w:fill="auto"/>
          </w:tcPr>
          <w:p w14:paraId="22816E99" w14:textId="77777777" w:rsidR="002753BB" w:rsidRPr="00FF45B3" w:rsidRDefault="002753BB" w:rsidP="00E8299B">
            <w:pPr>
              <w:jc w:val="center"/>
              <w:rPr>
                <w:sz w:val="20"/>
                <w:szCs w:val="20"/>
              </w:rPr>
            </w:pPr>
            <w:r w:rsidRPr="00FF45B3">
              <w:rPr>
                <w:sz w:val="20"/>
                <w:szCs w:val="20"/>
              </w:rPr>
              <w:t>7</w:t>
            </w:r>
          </w:p>
        </w:tc>
      </w:tr>
      <w:tr w:rsidR="002753BB" w:rsidRPr="00FF45B3" w14:paraId="74D2D14F" w14:textId="77777777" w:rsidTr="00E8299B">
        <w:trPr>
          <w:trHeight w:val="57"/>
        </w:trPr>
        <w:tc>
          <w:tcPr>
            <w:tcW w:w="1397" w:type="pct"/>
            <w:shd w:val="clear" w:color="auto" w:fill="auto"/>
          </w:tcPr>
          <w:p w14:paraId="7C11A5B5"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7. Persuasion knowledge</w:t>
            </w:r>
          </w:p>
        </w:tc>
        <w:tc>
          <w:tcPr>
            <w:tcW w:w="327" w:type="pct"/>
            <w:shd w:val="clear" w:color="auto" w:fill="auto"/>
          </w:tcPr>
          <w:p w14:paraId="4C0F142D"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0"/>
                <w:szCs w:val="20"/>
              </w:rPr>
              <w:t>-.07</w:t>
            </w:r>
          </w:p>
        </w:tc>
        <w:tc>
          <w:tcPr>
            <w:tcW w:w="327" w:type="pct"/>
            <w:shd w:val="clear" w:color="auto" w:fill="auto"/>
          </w:tcPr>
          <w:p w14:paraId="7985F31D"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-.15</w:t>
            </w:r>
          </w:p>
        </w:tc>
        <w:tc>
          <w:tcPr>
            <w:tcW w:w="328" w:type="pct"/>
            <w:shd w:val="clear" w:color="auto" w:fill="auto"/>
          </w:tcPr>
          <w:p w14:paraId="22CC878A"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.12</w:t>
            </w:r>
          </w:p>
        </w:tc>
        <w:tc>
          <w:tcPr>
            <w:tcW w:w="327" w:type="pct"/>
            <w:shd w:val="clear" w:color="auto" w:fill="auto"/>
          </w:tcPr>
          <w:p w14:paraId="1B78711B"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-.17</w:t>
            </w:r>
          </w:p>
        </w:tc>
        <w:tc>
          <w:tcPr>
            <w:tcW w:w="327" w:type="pct"/>
            <w:shd w:val="clear" w:color="auto" w:fill="auto"/>
          </w:tcPr>
          <w:p w14:paraId="7697E695" w14:textId="77777777" w:rsidR="002753BB" w:rsidRPr="00FF45B3" w:rsidRDefault="002753BB" w:rsidP="00E8299B">
            <w:pPr>
              <w:jc w:val="center"/>
              <w:rPr>
                <w:sz w:val="20"/>
                <w:szCs w:val="20"/>
              </w:rPr>
            </w:pPr>
            <w:r w:rsidRPr="00FF45B3">
              <w:rPr>
                <w:sz w:val="20"/>
                <w:szCs w:val="20"/>
              </w:rPr>
              <w:t>.04</w:t>
            </w:r>
          </w:p>
        </w:tc>
        <w:tc>
          <w:tcPr>
            <w:tcW w:w="328" w:type="pct"/>
            <w:shd w:val="clear" w:color="auto" w:fill="auto"/>
          </w:tcPr>
          <w:p w14:paraId="3C75D0CC"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.13</w:t>
            </w:r>
          </w:p>
        </w:tc>
        <w:tc>
          <w:tcPr>
            <w:tcW w:w="327" w:type="pct"/>
            <w:shd w:val="clear" w:color="auto" w:fill="auto"/>
            <w:noWrap/>
          </w:tcPr>
          <w:p w14:paraId="0ED806E4"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[.87]</w:t>
            </w:r>
          </w:p>
        </w:tc>
        <w:tc>
          <w:tcPr>
            <w:tcW w:w="327" w:type="pct"/>
            <w:shd w:val="clear" w:color="auto" w:fill="auto"/>
            <w:noWrap/>
          </w:tcPr>
          <w:p w14:paraId="108D1812" w14:textId="77777777" w:rsidR="002753BB" w:rsidRPr="00FF45B3" w:rsidRDefault="002753BB" w:rsidP="00E8299B">
            <w:pPr>
              <w:jc w:val="center"/>
              <w:rPr>
                <w:sz w:val="20"/>
                <w:szCs w:val="20"/>
              </w:rPr>
            </w:pPr>
            <w:r w:rsidRPr="00FF45B3">
              <w:rPr>
                <w:sz w:val="20"/>
                <w:szCs w:val="20"/>
              </w:rPr>
              <w:t>22</w:t>
            </w:r>
          </w:p>
        </w:tc>
        <w:tc>
          <w:tcPr>
            <w:tcW w:w="328" w:type="pct"/>
            <w:shd w:val="clear" w:color="auto" w:fill="auto"/>
            <w:noWrap/>
          </w:tcPr>
          <w:p w14:paraId="0FE129B5" w14:textId="77777777" w:rsidR="002753BB" w:rsidRPr="00FF45B3" w:rsidRDefault="002753BB" w:rsidP="00E8299B">
            <w:pPr>
              <w:jc w:val="center"/>
              <w:rPr>
                <w:sz w:val="20"/>
                <w:szCs w:val="20"/>
              </w:rPr>
            </w:pPr>
            <w:r w:rsidRPr="00FF45B3">
              <w:rPr>
                <w:sz w:val="20"/>
                <w:szCs w:val="20"/>
              </w:rPr>
              <w:t>22</w:t>
            </w:r>
          </w:p>
        </w:tc>
        <w:tc>
          <w:tcPr>
            <w:tcW w:w="327" w:type="pct"/>
            <w:shd w:val="clear" w:color="auto" w:fill="auto"/>
          </w:tcPr>
          <w:p w14:paraId="4C09BCF3" w14:textId="77777777" w:rsidR="002753BB" w:rsidRPr="00FF45B3" w:rsidRDefault="002753BB" w:rsidP="00E8299B">
            <w:pPr>
              <w:jc w:val="center"/>
              <w:rPr>
                <w:sz w:val="20"/>
                <w:szCs w:val="20"/>
              </w:rPr>
            </w:pPr>
            <w:r w:rsidRPr="00FF45B3">
              <w:rPr>
                <w:sz w:val="20"/>
                <w:szCs w:val="20"/>
              </w:rPr>
              <w:t>22</w:t>
            </w:r>
          </w:p>
        </w:tc>
        <w:tc>
          <w:tcPr>
            <w:tcW w:w="328" w:type="pct"/>
            <w:shd w:val="clear" w:color="auto" w:fill="auto"/>
          </w:tcPr>
          <w:p w14:paraId="2CA298F6" w14:textId="77777777" w:rsidR="002753BB" w:rsidRPr="00FF45B3" w:rsidRDefault="002753BB" w:rsidP="00E8299B">
            <w:pPr>
              <w:jc w:val="center"/>
              <w:rPr>
                <w:sz w:val="20"/>
                <w:szCs w:val="20"/>
              </w:rPr>
            </w:pPr>
            <w:r w:rsidRPr="00FF45B3">
              <w:rPr>
                <w:sz w:val="20"/>
                <w:szCs w:val="20"/>
              </w:rPr>
              <w:t>16</w:t>
            </w:r>
          </w:p>
        </w:tc>
      </w:tr>
      <w:tr w:rsidR="002753BB" w:rsidRPr="00FF45B3" w14:paraId="588EF2E7" w14:textId="77777777" w:rsidTr="00E8299B">
        <w:trPr>
          <w:trHeight w:val="57"/>
        </w:trPr>
        <w:tc>
          <w:tcPr>
            <w:tcW w:w="1397" w:type="pct"/>
            <w:shd w:val="clear" w:color="auto" w:fill="auto"/>
          </w:tcPr>
          <w:p w14:paraId="56B4A987"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8. Source credibility</w:t>
            </w:r>
          </w:p>
        </w:tc>
        <w:tc>
          <w:tcPr>
            <w:tcW w:w="327" w:type="pct"/>
            <w:shd w:val="clear" w:color="auto" w:fill="auto"/>
          </w:tcPr>
          <w:p w14:paraId="6BD8742F"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.53</w:t>
            </w:r>
          </w:p>
        </w:tc>
        <w:tc>
          <w:tcPr>
            <w:tcW w:w="327" w:type="pct"/>
            <w:shd w:val="clear" w:color="auto" w:fill="auto"/>
          </w:tcPr>
          <w:p w14:paraId="69EE2E9A"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.48</w:t>
            </w:r>
          </w:p>
        </w:tc>
        <w:tc>
          <w:tcPr>
            <w:tcW w:w="328" w:type="pct"/>
            <w:shd w:val="clear" w:color="auto" w:fill="auto"/>
          </w:tcPr>
          <w:p w14:paraId="717EA9A0"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.35</w:t>
            </w:r>
          </w:p>
        </w:tc>
        <w:tc>
          <w:tcPr>
            <w:tcW w:w="327" w:type="pct"/>
            <w:shd w:val="clear" w:color="auto" w:fill="auto"/>
          </w:tcPr>
          <w:p w14:paraId="233E5D9B"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.45</w:t>
            </w:r>
          </w:p>
        </w:tc>
        <w:tc>
          <w:tcPr>
            <w:tcW w:w="327" w:type="pct"/>
            <w:shd w:val="clear" w:color="auto" w:fill="auto"/>
          </w:tcPr>
          <w:p w14:paraId="2A99CE2A" w14:textId="77777777" w:rsidR="002753BB" w:rsidRPr="00FF45B3" w:rsidRDefault="002753BB" w:rsidP="00E8299B">
            <w:pPr>
              <w:jc w:val="center"/>
              <w:rPr>
                <w:sz w:val="20"/>
                <w:szCs w:val="20"/>
              </w:rPr>
            </w:pPr>
            <w:r w:rsidRPr="00FF45B3">
              <w:rPr>
                <w:sz w:val="20"/>
                <w:szCs w:val="20"/>
              </w:rPr>
              <w:t>.48</w:t>
            </w:r>
          </w:p>
        </w:tc>
        <w:tc>
          <w:tcPr>
            <w:tcW w:w="328" w:type="pct"/>
            <w:shd w:val="clear" w:color="auto" w:fill="auto"/>
          </w:tcPr>
          <w:p w14:paraId="6986E657"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.05</w:t>
            </w:r>
          </w:p>
        </w:tc>
        <w:tc>
          <w:tcPr>
            <w:tcW w:w="327" w:type="pct"/>
            <w:shd w:val="clear" w:color="auto" w:fill="auto"/>
            <w:noWrap/>
          </w:tcPr>
          <w:p w14:paraId="773F8393"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-.16</w:t>
            </w:r>
          </w:p>
        </w:tc>
        <w:tc>
          <w:tcPr>
            <w:tcW w:w="327" w:type="pct"/>
            <w:shd w:val="clear" w:color="auto" w:fill="auto"/>
            <w:noWrap/>
          </w:tcPr>
          <w:p w14:paraId="5AA794CA"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[.89]</w:t>
            </w:r>
          </w:p>
        </w:tc>
        <w:tc>
          <w:tcPr>
            <w:tcW w:w="328" w:type="pct"/>
            <w:shd w:val="clear" w:color="auto" w:fill="auto"/>
            <w:noWrap/>
          </w:tcPr>
          <w:p w14:paraId="6A03E2EB" w14:textId="77777777" w:rsidR="002753BB" w:rsidRPr="00FF45B3" w:rsidRDefault="002753BB" w:rsidP="00E8299B">
            <w:pPr>
              <w:jc w:val="center"/>
              <w:rPr>
                <w:sz w:val="20"/>
                <w:szCs w:val="20"/>
              </w:rPr>
            </w:pPr>
            <w:r w:rsidRPr="00FF45B3">
              <w:rPr>
                <w:sz w:val="20"/>
                <w:szCs w:val="20"/>
              </w:rPr>
              <w:t>89</w:t>
            </w:r>
          </w:p>
        </w:tc>
        <w:tc>
          <w:tcPr>
            <w:tcW w:w="327" w:type="pct"/>
            <w:shd w:val="clear" w:color="auto" w:fill="auto"/>
          </w:tcPr>
          <w:p w14:paraId="322553E6" w14:textId="77777777" w:rsidR="002753BB" w:rsidRPr="00FF45B3" w:rsidRDefault="002753BB" w:rsidP="00E8299B">
            <w:pPr>
              <w:jc w:val="center"/>
              <w:rPr>
                <w:sz w:val="20"/>
                <w:szCs w:val="20"/>
              </w:rPr>
            </w:pPr>
            <w:r w:rsidRPr="00FF45B3">
              <w:rPr>
                <w:sz w:val="20"/>
                <w:szCs w:val="20"/>
              </w:rPr>
              <w:t>62</w:t>
            </w:r>
          </w:p>
        </w:tc>
        <w:tc>
          <w:tcPr>
            <w:tcW w:w="328" w:type="pct"/>
            <w:shd w:val="clear" w:color="auto" w:fill="auto"/>
          </w:tcPr>
          <w:p w14:paraId="5D106210" w14:textId="77777777" w:rsidR="002753BB" w:rsidRPr="00FF45B3" w:rsidRDefault="002753BB" w:rsidP="00E8299B">
            <w:pPr>
              <w:jc w:val="center"/>
              <w:rPr>
                <w:sz w:val="20"/>
                <w:szCs w:val="20"/>
              </w:rPr>
            </w:pPr>
            <w:r w:rsidRPr="00FF45B3">
              <w:rPr>
                <w:sz w:val="20"/>
                <w:szCs w:val="20"/>
              </w:rPr>
              <w:t>86</w:t>
            </w:r>
          </w:p>
        </w:tc>
      </w:tr>
      <w:tr w:rsidR="002753BB" w:rsidRPr="00FF45B3" w14:paraId="5AD2BF58" w14:textId="77777777" w:rsidTr="00E8299B">
        <w:trPr>
          <w:trHeight w:val="57"/>
        </w:trPr>
        <w:tc>
          <w:tcPr>
            <w:tcW w:w="1397" w:type="pct"/>
            <w:shd w:val="clear" w:color="auto" w:fill="auto"/>
          </w:tcPr>
          <w:p w14:paraId="7F0961C1"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9. Attitude</w:t>
            </w:r>
          </w:p>
        </w:tc>
        <w:tc>
          <w:tcPr>
            <w:tcW w:w="327" w:type="pct"/>
            <w:shd w:val="clear" w:color="auto" w:fill="auto"/>
          </w:tcPr>
          <w:p w14:paraId="25F82126"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.41</w:t>
            </w:r>
          </w:p>
        </w:tc>
        <w:tc>
          <w:tcPr>
            <w:tcW w:w="327" w:type="pct"/>
            <w:shd w:val="clear" w:color="auto" w:fill="auto"/>
          </w:tcPr>
          <w:p w14:paraId="3B1C8832"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.53</w:t>
            </w:r>
          </w:p>
        </w:tc>
        <w:tc>
          <w:tcPr>
            <w:tcW w:w="328" w:type="pct"/>
            <w:shd w:val="clear" w:color="auto" w:fill="auto"/>
          </w:tcPr>
          <w:p w14:paraId="50A1B463"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.34</w:t>
            </w:r>
          </w:p>
        </w:tc>
        <w:tc>
          <w:tcPr>
            <w:tcW w:w="327" w:type="pct"/>
            <w:shd w:val="clear" w:color="auto" w:fill="auto"/>
          </w:tcPr>
          <w:p w14:paraId="66922C14"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.45</w:t>
            </w:r>
          </w:p>
        </w:tc>
        <w:tc>
          <w:tcPr>
            <w:tcW w:w="327" w:type="pct"/>
            <w:shd w:val="clear" w:color="auto" w:fill="auto"/>
          </w:tcPr>
          <w:p w14:paraId="10B1ED9C" w14:textId="77777777" w:rsidR="002753BB" w:rsidRPr="00FF45B3" w:rsidRDefault="002753BB" w:rsidP="00E8299B">
            <w:pPr>
              <w:jc w:val="center"/>
              <w:rPr>
                <w:sz w:val="20"/>
                <w:szCs w:val="20"/>
              </w:rPr>
            </w:pPr>
            <w:r w:rsidRPr="00FF45B3">
              <w:rPr>
                <w:sz w:val="20"/>
                <w:szCs w:val="20"/>
              </w:rPr>
              <w:t>.44</w:t>
            </w:r>
          </w:p>
        </w:tc>
        <w:tc>
          <w:tcPr>
            <w:tcW w:w="328" w:type="pct"/>
            <w:shd w:val="clear" w:color="auto" w:fill="auto"/>
          </w:tcPr>
          <w:p w14:paraId="14F53432" w14:textId="77777777" w:rsidR="002753BB" w:rsidRPr="00FF45B3" w:rsidRDefault="002753BB" w:rsidP="00E8299B">
            <w:pPr>
              <w:jc w:val="center"/>
              <w:rPr>
                <w:sz w:val="20"/>
                <w:szCs w:val="20"/>
              </w:rPr>
            </w:pPr>
            <w:r w:rsidRPr="00FF45B3">
              <w:rPr>
                <w:sz w:val="20"/>
                <w:szCs w:val="20"/>
              </w:rPr>
              <w:t>.15</w:t>
            </w:r>
          </w:p>
        </w:tc>
        <w:tc>
          <w:tcPr>
            <w:tcW w:w="327" w:type="pct"/>
            <w:shd w:val="clear" w:color="auto" w:fill="auto"/>
          </w:tcPr>
          <w:p w14:paraId="1DE01053" w14:textId="77777777" w:rsidR="002753BB" w:rsidRPr="00FF45B3" w:rsidRDefault="002753BB" w:rsidP="00E8299B">
            <w:pPr>
              <w:jc w:val="center"/>
              <w:rPr>
                <w:sz w:val="20"/>
                <w:szCs w:val="20"/>
              </w:rPr>
            </w:pPr>
            <w:r w:rsidRPr="00FF45B3">
              <w:rPr>
                <w:sz w:val="20"/>
                <w:szCs w:val="20"/>
              </w:rPr>
              <w:t>-.15</w:t>
            </w:r>
          </w:p>
        </w:tc>
        <w:tc>
          <w:tcPr>
            <w:tcW w:w="327" w:type="pct"/>
            <w:shd w:val="clear" w:color="auto" w:fill="auto"/>
            <w:noWrap/>
          </w:tcPr>
          <w:p w14:paraId="37DEEF6F" w14:textId="77777777" w:rsidR="002753BB" w:rsidRPr="00FF45B3" w:rsidRDefault="002753BB" w:rsidP="00E8299B">
            <w:pPr>
              <w:jc w:val="center"/>
              <w:rPr>
                <w:rFonts w:ascii="Times New Roman Regular" w:hAnsi="Times New Roman Regular" w:cs="Calibri"/>
                <w:sz w:val="20"/>
                <w:szCs w:val="20"/>
              </w:rPr>
            </w:pPr>
            <w:r w:rsidRPr="00FF45B3">
              <w:rPr>
                <w:sz w:val="20"/>
                <w:szCs w:val="20"/>
              </w:rPr>
              <w:t>.55</w:t>
            </w:r>
          </w:p>
        </w:tc>
        <w:tc>
          <w:tcPr>
            <w:tcW w:w="328" w:type="pct"/>
            <w:shd w:val="clear" w:color="auto" w:fill="auto"/>
            <w:noWrap/>
          </w:tcPr>
          <w:p w14:paraId="7E944066" w14:textId="77777777" w:rsidR="002753BB" w:rsidRPr="00FF45B3" w:rsidRDefault="002753BB" w:rsidP="00E8299B">
            <w:pPr>
              <w:jc w:val="center"/>
              <w:rPr>
                <w:sz w:val="20"/>
                <w:szCs w:val="20"/>
              </w:rPr>
            </w:pPr>
            <w:r w:rsidRPr="00FF45B3">
              <w:rPr>
                <w:sz w:val="20"/>
                <w:szCs w:val="20"/>
              </w:rPr>
              <w:t>[.90]</w:t>
            </w:r>
          </w:p>
        </w:tc>
        <w:tc>
          <w:tcPr>
            <w:tcW w:w="327" w:type="pct"/>
            <w:shd w:val="clear" w:color="auto" w:fill="auto"/>
          </w:tcPr>
          <w:p w14:paraId="18778969" w14:textId="77777777" w:rsidR="002753BB" w:rsidRPr="00FF45B3" w:rsidRDefault="002753BB" w:rsidP="00E8299B">
            <w:pPr>
              <w:jc w:val="center"/>
              <w:rPr>
                <w:sz w:val="20"/>
                <w:szCs w:val="20"/>
              </w:rPr>
            </w:pPr>
            <w:r w:rsidRPr="00FF45B3">
              <w:rPr>
                <w:sz w:val="20"/>
                <w:szCs w:val="20"/>
              </w:rPr>
              <w:t>48</w:t>
            </w:r>
          </w:p>
        </w:tc>
        <w:tc>
          <w:tcPr>
            <w:tcW w:w="328" w:type="pct"/>
            <w:shd w:val="clear" w:color="auto" w:fill="auto"/>
          </w:tcPr>
          <w:p w14:paraId="3CDF3A77" w14:textId="77777777" w:rsidR="002753BB" w:rsidRPr="00FF45B3" w:rsidRDefault="002753BB" w:rsidP="00E8299B">
            <w:pPr>
              <w:jc w:val="center"/>
              <w:rPr>
                <w:rFonts w:ascii="Times New Roman Regular" w:hAnsi="Times New Roman Regular" w:cs="Calibri"/>
                <w:sz w:val="20"/>
                <w:szCs w:val="20"/>
              </w:rPr>
            </w:pPr>
            <w:r w:rsidRPr="00FF45B3">
              <w:rPr>
                <w:sz w:val="20"/>
                <w:szCs w:val="20"/>
              </w:rPr>
              <w:t>66</w:t>
            </w:r>
          </w:p>
        </w:tc>
      </w:tr>
      <w:tr w:rsidR="002753BB" w:rsidRPr="00FF45B3" w14:paraId="22D98D02" w14:textId="77777777" w:rsidTr="00E8299B">
        <w:trPr>
          <w:trHeight w:val="66"/>
        </w:trPr>
        <w:tc>
          <w:tcPr>
            <w:tcW w:w="1397" w:type="pct"/>
            <w:tcBorders>
              <w:bottom w:val="nil"/>
            </w:tcBorders>
            <w:shd w:val="clear" w:color="auto" w:fill="auto"/>
          </w:tcPr>
          <w:p w14:paraId="6203842F"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10. Behavioral engagement</w:t>
            </w:r>
          </w:p>
        </w:tc>
        <w:tc>
          <w:tcPr>
            <w:tcW w:w="327" w:type="pct"/>
            <w:tcBorders>
              <w:bottom w:val="nil"/>
            </w:tcBorders>
            <w:shd w:val="clear" w:color="auto" w:fill="auto"/>
          </w:tcPr>
          <w:p w14:paraId="3BF2EA86"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.41</w:t>
            </w:r>
          </w:p>
        </w:tc>
        <w:tc>
          <w:tcPr>
            <w:tcW w:w="327" w:type="pct"/>
            <w:tcBorders>
              <w:bottom w:val="nil"/>
            </w:tcBorders>
            <w:shd w:val="clear" w:color="auto" w:fill="auto"/>
          </w:tcPr>
          <w:p w14:paraId="711BDC49"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.52</w:t>
            </w:r>
          </w:p>
        </w:tc>
        <w:tc>
          <w:tcPr>
            <w:tcW w:w="328" w:type="pct"/>
            <w:tcBorders>
              <w:bottom w:val="nil"/>
            </w:tcBorders>
            <w:shd w:val="clear" w:color="auto" w:fill="auto"/>
          </w:tcPr>
          <w:p w14:paraId="54DED2E8"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0"/>
                <w:szCs w:val="20"/>
              </w:rPr>
              <w:t>.29</w:t>
            </w:r>
          </w:p>
        </w:tc>
        <w:tc>
          <w:tcPr>
            <w:tcW w:w="327" w:type="pct"/>
            <w:tcBorders>
              <w:bottom w:val="nil"/>
            </w:tcBorders>
            <w:shd w:val="clear" w:color="auto" w:fill="auto"/>
          </w:tcPr>
          <w:p w14:paraId="034DE7D3"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.20</w:t>
            </w:r>
          </w:p>
        </w:tc>
        <w:tc>
          <w:tcPr>
            <w:tcW w:w="327" w:type="pct"/>
            <w:tcBorders>
              <w:bottom w:val="nil"/>
            </w:tcBorders>
            <w:shd w:val="clear" w:color="auto" w:fill="auto"/>
          </w:tcPr>
          <w:p w14:paraId="5EC33F73"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.34</w:t>
            </w:r>
          </w:p>
        </w:tc>
        <w:tc>
          <w:tcPr>
            <w:tcW w:w="328" w:type="pct"/>
            <w:tcBorders>
              <w:bottom w:val="nil"/>
            </w:tcBorders>
            <w:shd w:val="clear" w:color="auto" w:fill="auto"/>
          </w:tcPr>
          <w:p w14:paraId="036608A8" w14:textId="77777777" w:rsidR="002753BB" w:rsidRPr="00FF45B3" w:rsidRDefault="002753BB" w:rsidP="00E8299B">
            <w:pPr>
              <w:jc w:val="center"/>
              <w:rPr>
                <w:sz w:val="20"/>
                <w:szCs w:val="20"/>
              </w:rPr>
            </w:pPr>
            <w:r w:rsidRPr="00FF45B3">
              <w:rPr>
                <w:sz w:val="20"/>
                <w:szCs w:val="20"/>
              </w:rPr>
              <w:t>.07</w:t>
            </w:r>
          </w:p>
        </w:tc>
        <w:tc>
          <w:tcPr>
            <w:tcW w:w="327" w:type="pct"/>
            <w:tcBorders>
              <w:bottom w:val="nil"/>
            </w:tcBorders>
            <w:shd w:val="clear" w:color="auto" w:fill="auto"/>
          </w:tcPr>
          <w:p w14:paraId="7C66D265"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-.20</w:t>
            </w:r>
          </w:p>
        </w:tc>
        <w:tc>
          <w:tcPr>
            <w:tcW w:w="327" w:type="pct"/>
            <w:tcBorders>
              <w:bottom w:val="nil"/>
            </w:tcBorders>
            <w:shd w:val="clear" w:color="auto" w:fill="auto"/>
            <w:noWrap/>
          </w:tcPr>
          <w:p w14:paraId="0FA263D5" w14:textId="77777777" w:rsidR="002753BB" w:rsidRPr="00FF45B3" w:rsidRDefault="002753BB" w:rsidP="00E8299B">
            <w:pPr>
              <w:jc w:val="center"/>
              <w:rPr>
                <w:rFonts w:ascii="Times New Roman Regular" w:hAnsi="Times New Roman Regular" w:cs="Calibri"/>
                <w:sz w:val="20"/>
                <w:szCs w:val="20"/>
              </w:rPr>
            </w:pPr>
            <w:r w:rsidRPr="00FF45B3">
              <w:rPr>
                <w:sz w:val="20"/>
                <w:szCs w:val="20"/>
              </w:rPr>
              <w:t>.49</w:t>
            </w:r>
          </w:p>
        </w:tc>
        <w:tc>
          <w:tcPr>
            <w:tcW w:w="328" w:type="pct"/>
            <w:tcBorders>
              <w:bottom w:val="nil"/>
            </w:tcBorders>
            <w:shd w:val="clear" w:color="auto" w:fill="auto"/>
            <w:noWrap/>
          </w:tcPr>
          <w:p w14:paraId="63DC8E83" w14:textId="77777777" w:rsidR="002753BB" w:rsidRPr="00FF45B3" w:rsidRDefault="002753BB" w:rsidP="00E8299B">
            <w:pPr>
              <w:jc w:val="center"/>
              <w:rPr>
                <w:sz w:val="20"/>
                <w:szCs w:val="20"/>
              </w:rPr>
            </w:pPr>
            <w:r w:rsidRPr="00FF45B3">
              <w:rPr>
                <w:sz w:val="20"/>
                <w:szCs w:val="20"/>
              </w:rPr>
              <w:t>.47</w:t>
            </w:r>
          </w:p>
        </w:tc>
        <w:tc>
          <w:tcPr>
            <w:tcW w:w="327" w:type="pct"/>
            <w:tcBorders>
              <w:bottom w:val="nil"/>
            </w:tcBorders>
            <w:shd w:val="clear" w:color="auto" w:fill="auto"/>
          </w:tcPr>
          <w:p w14:paraId="1F5410E8" w14:textId="77777777" w:rsidR="002753BB" w:rsidRPr="00FF45B3" w:rsidRDefault="002753BB" w:rsidP="00E8299B">
            <w:pPr>
              <w:jc w:val="center"/>
              <w:rPr>
                <w:sz w:val="20"/>
                <w:szCs w:val="20"/>
              </w:rPr>
            </w:pPr>
            <w:r w:rsidRPr="00FF45B3">
              <w:rPr>
                <w:sz w:val="20"/>
                <w:szCs w:val="20"/>
              </w:rPr>
              <w:t>[.88]</w:t>
            </w:r>
          </w:p>
        </w:tc>
        <w:tc>
          <w:tcPr>
            <w:tcW w:w="328" w:type="pct"/>
            <w:tcBorders>
              <w:bottom w:val="nil"/>
            </w:tcBorders>
            <w:shd w:val="clear" w:color="auto" w:fill="auto"/>
          </w:tcPr>
          <w:p w14:paraId="77195B89"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41</w:t>
            </w:r>
          </w:p>
        </w:tc>
      </w:tr>
      <w:tr w:rsidR="002753BB" w:rsidRPr="00FF45B3" w14:paraId="2B168634" w14:textId="77777777" w:rsidTr="00E8299B">
        <w:trPr>
          <w:trHeight w:val="57"/>
        </w:trPr>
        <w:tc>
          <w:tcPr>
            <w:tcW w:w="1397" w:type="pct"/>
            <w:tcBorders>
              <w:top w:val="nil"/>
              <w:bottom w:val="single" w:sz="4" w:space="0" w:color="auto"/>
            </w:tcBorders>
            <w:shd w:val="clear" w:color="auto" w:fill="auto"/>
          </w:tcPr>
          <w:p w14:paraId="0F035155"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11. Purchase intention</w:t>
            </w:r>
          </w:p>
        </w:tc>
        <w:tc>
          <w:tcPr>
            <w:tcW w:w="327" w:type="pct"/>
            <w:tcBorders>
              <w:top w:val="nil"/>
              <w:bottom w:val="single" w:sz="4" w:space="0" w:color="auto"/>
            </w:tcBorders>
            <w:shd w:val="clear" w:color="auto" w:fill="auto"/>
          </w:tcPr>
          <w:p w14:paraId="0D53E7EC"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.58</w:t>
            </w:r>
          </w:p>
        </w:tc>
        <w:tc>
          <w:tcPr>
            <w:tcW w:w="327" w:type="pct"/>
            <w:tcBorders>
              <w:top w:val="nil"/>
              <w:bottom w:val="single" w:sz="4" w:space="0" w:color="auto"/>
            </w:tcBorders>
            <w:shd w:val="clear" w:color="auto" w:fill="auto"/>
          </w:tcPr>
          <w:p w14:paraId="66F50B7E"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.54</w:t>
            </w:r>
          </w:p>
        </w:tc>
        <w:tc>
          <w:tcPr>
            <w:tcW w:w="328" w:type="pct"/>
            <w:tcBorders>
              <w:top w:val="nil"/>
              <w:bottom w:val="single" w:sz="4" w:space="0" w:color="auto"/>
            </w:tcBorders>
            <w:shd w:val="clear" w:color="auto" w:fill="auto"/>
          </w:tcPr>
          <w:p w14:paraId="61C6DAE8"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.36</w:t>
            </w:r>
          </w:p>
        </w:tc>
        <w:tc>
          <w:tcPr>
            <w:tcW w:w="327" w:type="pct"/>
            <w:tcBorders>
              <w:top w:val="nil"/>
              <w:bottom w:val="single" w:sz="4" w:space="0" w:color="auto"/>
            </w:tcBorders>
            <w:shd w:val="clear" w:color="auto" w:fill="auto"/>
          </w:tcPr>
          <w:p w14:paraId="24C8D2F8"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.45</w:t>
            </w:r>
          </w:p>
        </w:tc>
        <w:tc>
          <w:tcPr>
            <w:tcW w:w="327" w:type="pct"/>
            <w:tcBorders>
              <w:top w:val="nil"/>
              <w:bottom w:val="single" w:sz="4" w:space="0" w:color="auto"/>
            </w:tcBorders>
            <w:shd w:val="clear" w:color="auto" w:fill="auto"/>
          </w:tcPr>
          <w:p w14:paraId="47524205"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.44</w:t>
            </w:r>
          </w:p>
        </w:tc>
        <w:tc>
          <w:tcPr>
            <w:tcW w:w="328" w:type="pct"/>
            <w:tcBorders>
              <w:top w:val="nil"/>
              <w:bottom w:val="single" w:sz="4" w:space="0" w:color="auto"/>
            </w:tcBorders>
            <w:shd w:val="clear" w:color="auto" w:fill="auto"/>
          </w:tcPr>
          <w:p w14:paraId="39BB900F" w14:textId="77777777" w:rsidR="002753BB" w:rsidRPr="00FF45B3" w:rsidRDefault="002753BB" w:rsidP="00E8299B">
            <w:pPr>
              <w:jc w:val="center"/>
              <w:rPr>
                <w:sz w:val="20"/>
                <w:szCs w:val="20"/>
              </w:rPr>
            </w:pPr>
            <w:r w:rsidRPr="00FF45B3">
              <w:rPr>
                <w:sz w:val="20"/>
                <w:szCs w:val="20"/>
              </w:rPr>
              <w:t>-.28</w:t>
            </w:r>
          </w:p>
        </w:tc>
        <w:tc>
          <w:tcPr>
            <w:tcW w:w="327" w:type="pct"/>
            <w:tcBorders>
              <w:top w:val="nil"/>
              <w:bottom w:val="single" w:sz="4" w:space="0" w:color="auto"/>
            </w:tcBorders>
            <w:shd w:val="clear" w:color="auto" w:fill="auto"/>
          </w:tcPr>
          <w:p w14:paraId="6B926BE9"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-.17</w:t>
            </w:r>
          </w:p>
        </w:tc>
        <w:tc>
          <w:tcPr>
            <w:tcW w:w="327" w:type="pct"/>
            <w:tcBorders>
              <w:top w:val="nil"/>
              <w:bottom w:val="single" w:sz="4" w:space="0" w:color="auto"/>
            </w:tcBorders>
            <w:shd w:val="clear" w:color="auto" w:fill="auto"/>
          </w:tcPr>
          <w:p w14:paraId="6B42A907"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.51</w:t>
            </w:r>
          </w:p>
        </w:tc>
        <w:tc>
          <w:tcPr>
            <w:tcW w:w="328" w:type="pct"/>
            <w:tcBorders>
              <w:top w:val="nil"/>
              <w:bottom w:val="single" w:sz="4" w:space="0" w:color="auto"/>
            </w:tcBorders>
            <w:shd w:val="clear" w:color="auto" w:fill="auto"/>
            <w:noWrap/>
          </w:tcPr>
          <w:p w14:paraId="775B5438" w14:textId="77777777" w:rsidR="002753BB" w:rsidRPr="00FF45B3" w:rsidRDefault="002753BB" w:rsidP="00E8299B">
            <w:pPr>
              <w:jc w:val="center"/>
              <w:rPr>
                <w:sz w:val="20"/>
                <w:szCs w:val="20"/>
              </w:rPr>
            </w:pPr>
            <w:r w:rsidRPr="00FF45B3">
              <w:rPr>
                <w:sz w:val="20"/>
                <w:szCs w:val="20"/>
              </w:rPr>
              <w:t>.62</w:t>
            </w:r>
          </w:p>
        </w:tc>
        <w:tc>
          <w:tcPr>
            <w:tcW w:w="327" w:type="pct"/>
            <w:tcBorders>
              <w:top w:val="nil"/>
              <w:bottom w:val="single" w:sz="4" w:space="0" w:color="auto"/>
            </w:tcBorders>
            <w:shd w:val="clear" w:color="auto" w:fill="auto"/>
          </w:tcPr>
          <w:p w14:paraId="05BAF117" w14:textId="77777777" w:rsidR="002753BB" w:rsidRPr="00FF45B3" w:rsidRDefault="002753BB" w:rsidP="00E8299B">
            <w:pPr>
              <w:jc w:val="center"/>
              <w:rPr>
                <w:sz w:val="20"/>
                <w:szCs w:val="20"/>
              </w:rPr>
            </w:pPr>
            <w:r w:rsidRPr="00FF45B3">
              <w:rPr>
                <w:sz w:val="20"/>
                <w:szCs w:val="20"/>
              </w:rPr>
              <w:t>.56</w:t>
            </w:r>
          </w:p>
        </w:tc>
        <w:tc>
          <w:tcPr>
            <w:tcW w:w="328" w:type="pct"/>
            <w:tcBorders>
              <w:top w:val="nil"/>
              <w:bottom w:val="single" w:sz="4" w:space="0" w:color="auto"/>
            </w:tcBorders>
            <w:shd w:val="clear" w:color="auto" w:fill="auto"/>
          </w:tcPr>
          <w:p w14:paraId="6FBFC5DC"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[.89]</w:t>
            </w:r>
          </w:p>
        </w:tc>
      </w:tr>
    </w:tbl>
    <w:p w14:paraId="1A274758" w14:textId="77777777" w:rsidR="002753BB" w:rsidRPr="00FF45B3" w:rsidRDefault="002753BB" w:rsidP="002753BB">
      <w:pPr>
        <w:rPr>
          <w:sz w:val="18"/>
          <w:szCs w:val="18"/>
        </w:rPr>
      </w:pPr>
      <w:r w:rsidRPr="00FF45B3">
        <w:rPr>
          <w:sz w:val="18"/>
          <w:szCs w:val="18"/>
        </w:rPr>
        <w:t>Entries on the diagonal in brackets are weighted-mean Cronbach’s alpha coefficients. Entries in the lower half are inverse variance-weighted reliability-adjusted correlations; the upper half shows the number of effect sizes.</w:t>
      </w:r>
    </w:p>
    <w:p w14:paraId="6FE8B543" w14:textId="77777777" w:rsidR="002753BB" w:rsidRPr="00FF45B3" w:rsidRDefault="002753BB" w:rsidP="002753BB">
      <w:pPr>
        <w:sectPr w:rsidR="002753BB" w:rsidRPr="00FF45B3" w:rsidSect="002753BB">
          <w:pgSz w:w="11906" w:h="16838"/>
          <w:pgMar w:top="1440" w:right="1440" w:bottom="1440" w:left="1440" w:header="708" w:footer="708" w:gutter="0"/>
          <w:cols w:space="708"/>
          <w:docGrid w:linePitch="360"/>
        </w:sectPr>
      </w:pPr>
      <w:r w:rsidRPr="00FF45B3">
        <w:rPr>
          <w:sz w:val="18"/>
          <w:szCs w:val="18"/>
        </w:rPr>
        <w:t xml:space="preserve">a. Due to “content value” being coded separately, there are two additional effect sizes of “content value </w:t>
      </w:r>
      <w:r w:rsidRPr="00FF45B3" w:rsidDel="001461E3">
        <w:rPr>
          <w:sz w:val="18"/>
          <w:szCs w:val="18"/>
        </w:rPr>
        <w:t>→</w:t>
      </w:r>
      <w:r w:rsidRPr="00FF45B3">
        <w:rPr>
          <w:sz w:val="18"/>
          <w:szCs w:val="18"/>
        </w:rPr>
        <w:t xml:space="preserve"> source credibility” and “content value </w:t>
      </w:r>
      <w:r w:rsidRPr="00FF45B3" w:rsidDel="001461E3">
        <w:rPr>
          <w:sz w:val="18"/>
          <w:szCs w:val="18"/>
        </w:rPr>
        <w:t>→</w:t>
      </w:r>
      <w:r w:rsidRPr="00FF45B3">
        <w:rPr>
          <w:sz w:val="18"/>
          <w:szCs w:val="18"/>
        </w:rPr>
        <w:t xml:space="preserve"> purchase intention”, as well as one additional effect size of “content value </w:t>
      </w:r>
      <w:r w:rsidRPr="00FF45B3" w:rsidDel="001461E3">
        <w:rPr>
          <w:sz w:val="18"/>
          <w:szCs w:val="18"/>
        </w:rPr>
        <w:t>→</w:t>
      </w:r>
      <w:r w:rsidRPr="00FF45B3">
        <w:rPr>
          <w:sz w:val="18"/>
          <w:szCs w:val="18"/>
        </w:rPr>
        <w:t xml:space="preserve"> persuasion knowledge” and “content value </w:t>
      </w:r>
      <w:r w:rsidRPr="00FF45B3" w:rsidDel="001461E3">
        <w:rPr>
          <w:sz w:val="18"/>
          <w:szCs w:val="18"/>
        </w:rPr>
        <w:t>→</w:t>
      </w:r>
      <w:r w:rsidRPr="00FF45B3">
        <w:rPr>
          <w:sz w:val="18"/>
          <w:szCs w:val="18"/>
        </w:rPr>
        <w:t xml:space="preserve"> attitude”, making their total higher than the sum of related effect sizes shown in Table 4 and Table 5.</w:t>
      </w:r>
    </w:p>
    <w:p w14:paraId="4D7EB151" w14:textId="77777777" w:rsidR="002753BB" w:rsidRPr="00FF45B3" w:rsidRDefault="002753BB" w:rsidP="002753BB">
      <w:pPr>
        <w:pStyle w:val="Caption"/>
        <w:keepNext/>
      </w:pPr>
      <w:r w:rsidRPr="00FF45B3">
        <w:lastRenderedPageBreak/>
        <w:t>Web Appendix F Direct, indirect, and total effects</w:t>
      </w:r>
    </w:p>
    <w:p w14:paraId="10655283" w14:textId="77777777" w:rsidR="002753BB" w:rsidRPr="00FF45B3" w:rsidRDefault="002753BB" w:rsidP="002753BB"/>
    <w:tbl>
      <w:tblPr>
        <w:tblW w:w="5000" w:type="pct"/>
        <w:tblLayout w:type="fixed"/>
        <w:tblCellMar>
          <w:left w:w="0" w:type="dxa"/>
          <w:right w:w="0" w:type="dxa"/>
        </w:tblCellMar>
        <w:tblLook w:val="04A0" w:firstRow="1" w:lastRow="0" w:firstColumn="1" w:lastColumn="0" w:noHBand="0" w:noVBand="1"/>
      </w:tblPr>
      <w:tblGrid>
        <w:gridCol w:w="2600"/>
        <w:gridCol w:w="947"/>
        <w:gridCol w:w="947"/>
        <w:gridCol w:w="946"/>
        <w:gridCol w:w="952"/>
        <w:gridCol w:w="946"/>
        <w:gridCol w:w="949"/>
        <w:gridCol w:w="946"/>
        <w:gridCol w:w="946"/>
        <w:gridCol w:w="946"/>
        <w:gridCol w:w="946"/>
        <w:gridCol w:w="946"/>
        <w:gridCol w:w="941"/>
      </w:tblGrid>
      <w:tr w:rsidR="002753BB" w:rsidRPr="00FF45B3" w14:paraId="47D465AB" w14:textId="77777777" w:rsidTr="00E8299B">
        <w:trPr>
          <w:trHeight w:val="68"/>
        </w:trPr>
        <w:tc>
          <w:tcPr>
            <w:tcW w:w="931" w:type="pct"/>
            <w:vMerge w:val="restart"/>
            <w:tcBorders>
              <w:top w:val="single" w:sz="4" w:space="0" w:color="auto"/>
              <w:left w:val="nil"/>
              <w:right w:val="nil"/>
            </w:tcBorders>
            <w:shd w:val="clear" w:color="auto" w:fill="auto"/>
            <w:noWrap/>
            <w:vAlign w:val="center"/>
          </w:tcPr>
          <w:p w14:paraId="1A1B1627" w14:textId="77777777" w:rsidR="002753BB" w:rsidRPr="00FF45B3" w:rsidRDefault="002753BB" w:rsidP="00E8299B">
            <w:pPr>
              <w:pStyle w:val="Caption"/>
              <w:keepNext/>
              <w:jc w:val="left"/>
              <w:rPr>
                <w:b/>
                <w:bCs/>
                <w:sz w:val="20"/>
                <w:szCs w:val="20"/>
              </w:rPr>
            </w:pPr>
            <w:r w:rsidRPr="00FF45B3">
              <w:rPr>
                <w:b/>
                <w:bCs/>
                <w:sz w:val="20"/>
                <w:szCs w:val="20"/>
              </w:rPr>
              <w:t>Determinants</w:t>
            </w:r>
          </w:p>
        </w:tc>
        <w:tc>
          <w:tcPr>
            <w:tcW w:w="1358" w:type="pct"/>
            <w:gridSpan w:val="4"/>
            <w:tcBorders>
              <w:top w:val="single" w:sz="4" w:space="0" w:color="auto"/>
              <w:left w:val="nil"/>
              <w:bottom w:val="single" w:sz="4" w:space="0" w:color="auto"/>
              <w:right w:val="single" w:sz="4" w:space="0" w:color="auto"/>
            </w:tcBorders>
            <w:shd w:val="clear" w:color="auto" w:fill="auto"/>
            <w:noWrap/>
          </w:tcPr>
          <w:p w14:paraId="1C2D903D" w14:textId="77777777" w:rsidR="002753BB" w:rsidRPr="00FF45B3" w:rsidRDefault="002753BB" w:rsidP="00E8299B">
            <w:pPr>
              <w:pStyle w:val="Caption"/>
              <w:keepNext/>
              <w:rPr>
                <w:b/>
                <w:bCs/>
                <w:sz w:val="20"/>
                <w:szCs w:val="20"/>
              </w:rPr>
            </w:pPr>
            <w:r w:rsidRPr="00FF45B3">
              <w:rPr>
                <w:b/>
                <w:bCs/>
                <w:sz w:val="20"/>
                <w:szCs w:val="20"/>
              </w:rPr>
              <w:t>Attitude</w:t>
            </w:r>
          </w:p>
        </w:tc>
        <w:tc>
          <w:tcPr>
            <w:tcW w:w="1357" w:type="pct"/>
            <w:gridSpan w:val="4"/>
            <w:tcBorders>
              <w:top w:val="single" w:sz="4" w:space="0" w:color="auto"/>
              <w:left w:val="single" w:sz="4" w:space="0" w:color="auto"/>
              <w:bottom w:val="single" w:sz="4" w:space="0" w:color="auto"/>
              <w:right w:val="single" w:sz="4" w:space="0" w:color="auto"/>
            </w:tcBorders>
            <w:shd w:val="clear" w:color="auto" w:fill="auto"/>
            <w:noWrap/>
          </w:tcPr>
          <w:p w14:paraId="1B03453C" w14:textId="77777777" w:rsidR="002753BB" w:rsidRPr="00FF45B3" w:rsidRDefault="002753BB" w:rsidP="00E8299B">
            <w:pPr>
              <w:pStyle w:val="Caption"/>
              <w:keepNext/>
              <w:rPr>
                <w:b/>
                <w:bCs/>
                <w:sz w:val="20"/>
                <w:szCs w:val="20"/>
              </w:rPr>
            </w:pPr>
            <w:r w:rsidRPr="00FF45B3">
              <w:rPr>
                <w:b/>
                <w:bCs/>
                <w:sz w:val="20"/>
                <w:szCs w:val="20"/>
              </w:rPr>
              <w:t>Behavioral Engagement</w:t>
            </w:r>
          </w:p>
        </w:tc>
        <w:tc>
          <w:tcPr>
            <w:tcW w:w="1354" w:type="pct"/>
            <w:gridSpan w:val="4"/>
            <w:tcBorders>
              <w:top w:val="single" w:sz="4" w:space="0" w:color="auto"/>
              <w:left w:val="single" w:sz="4" w:space="0" w:color="auto"/>
              <w:bottom w:val="single" w:sz="4" w:space="0" w:color="auto"/>
              <w:right w:val="nil"/>
            </w:tcBorders>
            <w:shd w:val="clear" w:color="auto" w:fill="auto"/>
            <w:noWrap/>
          </w:tcPr>
          <w:p w14:paraId="6783D6CD" w14:textId="77777777" w:rsidR="002753BB" w:rsidRPr="00FF45B3" w:rsidRDefault="002753BB" w:rsidP="00E8299B">
            <w:pPr>
              <w:pStyle w:val="Caption"/>
              <w:keepNext/>
              <w:rPr>
                <w:b/>
                <w:bCs/>
                <w:sz w:val="20"/>
                <w:szCs w:val="20"/>
              </w:rPr>
            </w:pPr>
            <w:r w:rsidRPr="00FF45B3">
              <w:rPr>
                <w:b/>
                <w:bCs/>
                <w:sz w:val="20"/>
                <w:szCs w:val="20"/>
              </w:rPr>
              <w:t>Purchase Intention</w:t>
            </w:r>
          </w:p>
        </w:tc>
      </w:tr>
      <w:tr w:rsidR="002753BB" w:rsidRPr="00FF45B3" w14:paraId="4D725291" w14:textId="77777777" w:rsidTr="00E8299B">
        <w:trPr>
          <w:trHeight w:val="68"/>
        </w:trPr>
        <w:tc>
          <w:tcPr>
            <w:tcW w:w="931" w:type="pct"/>
            <w:vMerge/>
            <w:tcBorders>
              <w:left w:val="nil"/>
              <w:bottom w:val="single" w:sz="4" w:space="0" w:color="auto"/>
              <w:right w:val="nil"/>
            </w:tcBorders>
            <w:shd w:val="clear" w:color="auto" w:fill="auto"/>
            <w:noWrap/>
            <w:vAlign w:val="bottom"/>
          </w:tcPr>
          <w:p w14:paraId="3A4D19E1" w14:textId="77777777" w:rsidR="002753BB" w:rsidRPr="00FF45B3" w:rsidRDefault="002753BB" w:rsidP="00E8299B">
            <w:pPr>
              <w:pStyle w:val="Caption"/>
              <w:keepNext/>
              <w:jc w:val="left"/>
              <w:rPr>
                <w:b/>
                <w:bCs/>
                <w:sz w:val="20"/>
                <w:szCs w:val="20"/>
              </w:rPr>
            </w:pPr>
          </w:p>
        </w:tc>
        <w:tc>
          <w:tcPr>
            <w:tcW w:w="339" w:type="pct"/>
            <w:tcBorders>
              <w:top w:val="single" w:sz="4" w:space="0" w:color="auto"/>
              <w:left w:val="nil"/>
              <w:bottom w:val="single" w:sz="4" w:space="0" w:color="auto"/>
              <w:right w:val="nil"/>
            </w:tcBorders>
            <w:shd w:val="clear" w:color="auto" w:fill="auto"/>
            <w:noWrap/>
          </w:tcPr>
          <w:p w14:paraId="3AE68E87" w14:textId="77777777" w:rsidR="002753BB" w:rsidRPr="00FF45B3" w:rsidRDefault="002753BB" w:rsidP="00E8299B">
            <w:pPr>
              <w:pStyle w:val="Caption"/>
              <w:keepNext/>
              <w:rPr>
                <w:sz w:val="20"/>
                <w:szCs w:val="20"/>
              </w:rPr>
            </w:pPr>
            <w:r w:rsidRPr="00FF45B3">
              <w:rPr>
                <w:sz w:val="20"/>
                <w:szCs w:val="20"/>
              </w:rPr>
              <w:t>Direct Effect</w:t>
            </w:r>
          </w:p>
        </w:tc>
        <w:tc>
          <w:tcPr>
            <w:tcW w:w="339" w:type="pct"/>
            <w:tcBorders>
              <w:top w:val="single" w:sz="4" w:space="0" w:color="auto"/>
              <w:left w:val="nil"/>
              <w:bottom w:val="single" w:sz="4" w:space="0" w:color="auto"/>
              <w:right w:val="nil"/>
            </w:tcBorders>
            <w:shd w:val="clear" w:color="auto" w:fill="auto"/>
            <w:noWrap/>
          </w:tcPr>
          <w:p w14:paraId="39F696F4" w14:textId="77777777" w:rsidR="002753BB" w:rsidRPr="00FF45B3" w:rsidRDefault="002753BB" w:rsidP="00E8299B">
            <w:pPr>
              <w:pStyle w:val="Caption"/>
              <w:keepNext/>
              <w:rPr>
                <w:sz w:val="20"/>
                <w:szCs w:val="20"/>
              </w:rPr>
            </w:pPr>
            <w:r w:rsidRPr="00FF45B3">
              <w:rPr>
                <w:sz w:val="20"/>
                <w:szCs w:val="20"/>
              </w:rPr>
              <w:t>Indirect Effect</w:t>
            </w:r>
          </w:p>
        </w:tc>
        <w:tc>
          <w:tcPr>
            <w:tcW w:w="339" w:type="pct"/>
            <w:tcBorders>
              <w:top w:val="single" w:sz="4" w:space="0" w:color="auto"/>
              <w:left w:val="nil"/>
              <w:bottom w:val="single" w:sz="4" w:space="0" w:color="auto"/>
              <w:right w:val="nil"/>
            </w:tcBorders>
            <w:shd w:val="clear" w:color="auto" w:fill="auto"/>
            <w:noWrap/>
          </w:tcPr>
          <w:p w14:paraId="4409D42D" w14:textId="77777777" w:rsidR="002753BB" w:rsidRPr="00FF45B3" w:rsidRDefault="002753BB" w:rsidP="00E8299B">
            <w:pPr>
              <w:pStyle w:val="Caption"/>
              <w:keepNext/>
              <w:rPr>
                <w:sz w:val="20"/>
                <w:szCs w:val="20"/>
              </w:rPr>
            </w:pPr>
            <w:r w:rsidRPr="00FF45B3">
              <w:rPr>
                <w:sz w:val="20"/>
                <w:szCs w:val="20"/>
              </w:rPr>
              <w:t>Total Effect</w:t>
            </w:r>
          </w:p>
        </w:tc>
        <w:tc>
          <w:tcPr>
            <w:tcW w:w="341" w:type="pct"/>
            <w:tcBorders>
              <w:top w:val="single" w:sz="4" w:space="0" w:color="auto"/>
              <w:left w:val="nil"/>
              <w:bottom w:val="single" w:sz="4" w:space="0" w:color="auto"/>
              <w:right w:val="single" w:sz="4" w:space="0" w:color="auto"/>
            </w:tcBorders>
            <w:shd w:val="clear" w:color="auto" w:fill="auto"/>
            <w:noWrap/>
          </w:tcPr>
          <w:p w14:paraId="481D8B67" w14:textId="77777777" w:rsidR="002753BB" w:rsidRPr="00FF45B3" w:rsidRDefault="002753BB" w:rsidP="00E8299B">
            <w:pPr>
              <w:pStyle w:val="Caption"/>
              <w:keepNext/>
              <w:rPr>
                <w:sz w:val="20"/>
                <w:szCs w:val="20"/>
              </w:rPr>
            </w:pPr>
            <w:r w:rsidRPr="00FF45B3">
              <w:rPr>
                <w:sz w:val="20"/>
                <w:szCs w:val="20"/>
              </w:rPr>
              <w:t>Indirect/</w:t>
            </w:r>
          </w:p>
          <w:p w14:paraId="3079CC14" w14:textId="77777777" w:rsidR="002753BB" w:rsidRPr="00FF45B3" w:rsidRDefault="002753BB" w:rsidP="00E8299B">
            <w:pPr>
              <w:pStyle w:val="Caption"/>
              <w:keepNext/>
              <w:rPr>
                <w:sz w:val="20"/>
                <w:szCs w:val="20"/>
              </w:rPr>
            </w:pPr>
            <w:r w:rsidRPr="00FF45B3">
              <w:rPr>
                <w:sz w:val="20"/>
                <w:szCs w:val="20"/>
              </w:rPr>
              <w:t>Total (%)</w:t>
            </w:r>
          </w:p>
        </w:tc>
        <w:tc>
          <w:tcPr>
            <w:tcW w:w="339" w:type="pct"/>
            <w:tcBorders>
              <w:top w:val="single" w:sz="4" w:space="0" w:color="auto"/>
              <w:left w:val="single" w:sz="4" w:space="0" w:color="auto"/>
              <w:bottom w:val="single" w:sz="4" w:space="0" w:color="auto"/>
              <w:right w:val="nil"/>
            </w:tcBorders>
            <w:shd w:val="clear" w:color="auto" w:fill="auto"/>
            <w:noWrap/>
          </w:tcPr>
          <w:p w14:paraId="4B96F70D" w14:textId="77777777" w:rsidR="002753BB" w:rsidRPr="00FF45B3" w:rsidRDefault="002753BB" w:rsidP="00E8299B">
            <w:pPr>
              <w:pStyle w:val="Caption"/>
              <w:keepNext/>
              <w:rPr>
                <w:sz w:val="20"/>
                <w:szCs w:val="20"/>
              </w:rPr>
            </w:pPr>
            <w:r w:rsidRPr="00FF45B3">
              <w:rPr>
                <w:sz w:val="20"/>
                <w:szCs w:val="20"/>
              </w:rPr>
              <w:t>Direct Effect</w:t>
            </w:r>
          </w:p>
        </w:tc>
        <w:tc>
          <w:tcPr>
            <w:tcW w:w="340" w:type="pct"/>
            <w:tcBorders>
              <w:top w:val="single" w:sz="4" w:space="0" w:color="auto"/>
              <w:left w:val="nil"/>
              <w:bottom w:val="single" w:sz="4" w:space="0" w:color="auto"/>
              <w:right w:val="nil"/>
            </w:tcBorders>
            <w:shd w:val="clear" w:color="auto" w:fill="auto"/>
            <w:noWrap/>
          </w:tcPr>
          <w:p w14:paraId="79909B1D" w14:textId="77777777" w:rsidR="002753BB" w:rsidRPr="00FF45B3" w:rsidRDefault="002753BB" w:rsidP="00E8299B">
            <w:pPr>
              <w:pStyle w:val="Caption"/>
              <w:keepNext/>
              <w:rPr>
                <w:sz w:val="20"/>
                <w:szCs w:val="20"/>
              </w:rPr>
            </w:pPr>
            <w:r w:rsidRPr="00FF45B3">
              <w:rPr>
                <w:sz w:val="20"/>
                <w:szCs w:val="20"/>
              </w:rPr>
              <w:t>Indirect Effect</w:t>
            </w:r>
          </w:p>
        </w:tc>
        <w:tc>
          <w:tcPr>
            <w:tcW w:w="339" w:type="pct"/>
            <w:tcBorders>
              <w:top w:val="single" w:sz="4" w:space="0" w:color="auto"/>
              <w:left w:val="nil"/>
              <w:bottom w:val="single" w:sz="4" w:space="0" w:color="auto"/>
              <w:right w:val="nil"/>
            </w:tcBorders>
            <w:shd w:val="clear" w:color="auto" w:fill="auto"/>
            <w:noWrap/>
          </w:tcPr>
          <w:p w14:paraId="3B9BAF3B" w14:textId="77777777" w:rsidR="002753BB" w:rsidRPr="00FF45B3" w:rsidRDefault="002753BB" w:rsidP="00E8299B">
            <w:pPr>
              <w:pStyle w:val="Caption"/>
              <w:keepNext/>
              <w:rPr>
                <w:sz w:val="20"/>
                <w:szCs w:val="20"/>
              </w:rPr>
            </w:pPr>
            <w:r w:rsidRPr="00FF45B3">
              <w:rPr>
                <w:sz w:val="20"/>
                <w:szCs w:val="20"/>
              </w:rPr>
              <w:t>Total Effect</w:t>
            </w:r>
          </w:p>
        </w:tc>
        <w:tc>
          <w:tcPr>
            <w:tcW w:w="339" w:type="pct"/>
            <w:tcBorders>
              <w:top w:val="single" w:sz="4" w:space="0" w:color="auto"/>
              <w:left w:val="nil"/>
              <w:bottom w:val="single" w:sz="4" w:space="0" w:color="auto"/>
              <w:right w:val="single" w:sz="4" w:space="0" w:color="auto"/>
            </w:tcBorders>
            <w:shd w:val="clear" w:color="auto" w:fill="auto"/>
            <w:noWrap/>
          </w:tcPr>
          <w:p w14:paraId="5E9E4279" w14:textId="77777777" w:rsidR="002753BB" w:rsidRPr="00FF45B3" w:rsidRDefault="002753BB" w:rsidP="00E8299B">
            <w:pPr>
              <w:pStyle w:val="Caption"/>
              <w:keepNext/>
              <w:rPr>
                <w:sz w:val="20"/>
                <w:szCs w:val="20"/>
              </w:rPr>
            </w:pPr>
            <w:r w:rsidRPr="00FF45B3">
              <w:rPr>
                <w:sz w:val="20"/>
                <w:szCs w:val="20"/>
              </w:rPr>
              <w:t>Indirect/</w:t>
            </w:r>
          </w:p>
          <w:p w14:paraId="78690634" w14:textId="77777777" w:rsidR="002753BB" w:rsidRPr="00FF45B3" w:rsidRDefault="002753BB" w:rsidP="00E8299B">
            <w:pPr>
              <w:pStyle w:val="Caption"/>
              <w:keepNext/>
              <w:rPr>
                <w:sz w:val="20"/>
                <w:szCs w:val="20"/>
              </w:rPr>
            </w:pPr>
            <w:r w:rsidRPr="00FF45B3">
              <w:rPr>
                <w:sz w:val="20"/>
                <w:szCs w:val="20"/>
              </w:rPr>
              <w:t>Total (%)</w:t>
            </w:r>
          </w:p>
        </w:tc>
        <w:tc>
          <w:tcPr>
            <w:tcW w:w="339" w:type="pct"/>
            <w:tcBorders>
              <w:top w:val="single" w:sz="4" w:space="0" w:color="auto"/>
              <w:left w:val="single" w:sz="4" w:space="0" w:color="auto"/>
              <w:bottom w:val="single" w:sz="4" w:space="0" w:color="auto"/>
              <w:right w:val="nil"/>
            </w:tcBorders>
            <w:shd w:val="clear" w:color="auto" w:fill="auto"/>
            <w:noWrap/>
          </w:tcPr>
          <w:p w14:paraId="701FE875" w14:textId="77777777" w:rsidR="002753BB" w:rsidRPr="00FF45B3" w:rsidRDefault="002753BB" w:rsidP="00E8299B">
            <w:pPr>
              <w:pStyle w:val="Caption"/>
              <w:keepNext/>
              <w:rPr>
                <w:sz w:val="20"/>
                <w:szCs w:val="20"/>
              </w:rPr>
            </w:pPr>
            <w:r w:rsidRPr="00FF45B3">
              <w:rPr>
                <w:sz w:val="20"/>
                <w:szCs w:val="20"/>
              </w:rPr>
              <w:t>Direct Effect</w:t>
            </w:r>
          </w:p>
        </w:tc>
        <w:tc>
          <w:tcPr>
            <w:tcW w:w="339" w:type="pct"/>
            <w:tcBorders>
              <w:top w:val="single" w:sz="4" w:space="0" w:color="auto"/>
              <w:left w:val="nil"/>
              <w:bottom w:val="single" w:sz="4" w:space="0" w:color="auto"/>
              <w:right w:val="nil"/>
            </w:tcBorders>
            <w:shd w:val="clear" w:color="auto" w:fill="auto"/>
            <w:noWrap/>
          </w:tcPr>
          <w:p w14:paraId="1325BC2E" w14:textId="77777777" w:rsidR="002753BB" w:rsidRPr="00FF45B3" w:rsidRDefault="002753BB" w:rsidP="00E8299B">
            <w:pPr>
              <w:pStyle w:val="Caption"/>
              <w:keepNext/>
              <w:rPr>
                <w:sz w:val="20"/>
                <w:szCs w:val="20"/>
              </w:rPr>
            </w:pPr>
            <w:r w:rsidRPr="00FF45B3">
              <w:rPr>
                <w:sz w:val="20"/>
                <w:szCs w:val="20"/>
              </w:rPr>
              <w:t>Indirect Effect</w:t>
            </w:r>
          </w:p>
        </w:tc>
        <w:tc>
          <w:tcPr>
            <w:tcW w:w="339" w:type="pct"/>
            <w:tcBorders>
              <w:top w:val="single" w:sz="4" w:space="0" w:color="auto"/>
              <w:left w:val="nil"/>
              <w:bottom w:val="single" w:sz="4" w:space="0" w:color="auto"/>
              <w:right w:val="nil"/>
            </w:tcBorders>
            <w:shd w:val="clear" w:color="auto" w:fill="auto"/>
            <w:noWrap/>
          </w:tcPr>
          <w:p w14:paraId="29B0E4F0" w14:textId="77777777" w:rsidR="002753BB" w:rsidRPr="00FF45B3" w:rsidRDefault="002753BB" w:rsidP="00E8299B">
            <w:pPr>
              <w:pStyle w:val="Caption"/>
              <w:keepNext/>
              <w:rPr>
                <w:sz w:val="20"/>
                <w:szCs w:val="20"/>
              </w:rPr>
            </w:pPr>
            <w:r w:rsidRPr="00FF45B3">
              <w:rPr>
                <w:sz w:val="20"/>
                <w:szCs w:val="20"/>
              </w:rPr>
              <w:t>Total Effect</w:t>
            </w:r>
          </w:p>
        </w:tc>
        <w:tc>
          <w:tcPr>
            <w:tcW w:w="337" w:type="pct"/>
            <w:tcBorders>
              <w:top w:val="single" w:sz="4" w:space="0" w:color="auto"/>
              <w:left w:val="nil"/>
              <w:bottom w:val="single" w:sz="4" w:space="0" w:color="auto"/>
              <w:right w:val="nil"/>
            </w:tcBorders>
            <w:shd w:val="clear" w:color="auto" w:fill="auto"/>
            <w:noWrap/>
          </w:tcPr>
          <w:p w14:paraId="024B95D2" w14:textId="77777777" w:rsidR="002753BB" w:rsidRPr="00FF45B3" w:rsidRDefault="002753BB" w:rsidP="00E8299B">
            <w:pPr>
              <w:pStyle w:val="Caption"/>
              <w:keepNext/>
              <w:rPr>
                <w:sz w:val="20"/>
                <w:szCs w:val="20"/>
              </w:rPr>
            </w:pPr>
            <w:r w:rsidRPr="00FF45B3">
              <w:rPr>
                <w:sz w:val="20"/>
                <w:szCs w:val="20"/>
              </w:rPr>
              <w:t>Indirect/</w:t>
            </w:r>
          </w:p>
          <w:p w14:paraId="28BF4978" w14:textId="77777777" w:rsidR="002753BB" w:rsidRPr="00FF45B3" w:rsidRDefault="002753BB" w:rsidP="00E8299B">
            <w:pPr>
              <w:pStyle w:val="Caption"/>
              <w:keepNext/>
              <w:rPr>
                <w:sz w:val="20"/>
                <w:szCs w:val="20"/>
              </w:rPr>
            </w:pPr>
            <w:r w:rsidRPr="00FF45B3">
              <w:rPr>
                <w:sz w:val="20"/>
                <w:szCs w:val="20"/>
              </w:rPr>
              <w:t>Total (%)</w:t>
            </w:r>
          </w:p>
        </w:tc>
      </w:tr>
      <w:tr w:rsidR="002753BB" w:rsidRPr="00FF45B3" w14:paraId="2D26C39F" w14:textId="77777777" w:rsidTr="00E8299B">
        <w:trPr>
          <w:trHeight w:val="68"/>
        </w:trPr>
        <w:tc>
          <w:tcPr>
            <w:tcW w:w="931" w:type="pct"/>
            <w:tcBorders>
              <w:top w:val="single" w:sz="4" w:space="0" w:color="auto"/>
              <w:left w:val="nil"/>
              <w:bottom w:val="nil"/>
              <w:right w:val="nil"/>
            </w:tcBorders>
            <w:shd w:val="clear" w:color="auto" w:fill="auto"/>
          </w:tcPr>
          <w:p w14:paraId="35D66A94" w14:textId="77777777" w:rsidR="002753BB" w:rsidRPr="00FF45B3" w:rsidRDefault="002753BB" w:rsidP="00E8299B">
            <w:pPr>
              <w:pStyle w:val="Caption"/>
              <w:keepNext/>
              <w:jc w:val="left"/>
              <w:rPr>
                <w:sz w:val="20"/>
                <w:szCs w:val="20"/>
              </w:rPr>
            </w:pPr>
            <w:r w:rsidRPr="00FF45B3">
              <w:rPr>
                <w:sz w:val="20"/>
                <w:szCs w:val="20"/>
              </w:rPr>
              <w:t>Post content value</w:t>
            </w:r>
          </w:p>
        </w:tc>
        <w:tc>
          <w:tcPr>
            <w:tcW w:w="339" w:type="pct"/>
            <w:tcBorders>
              <w:top w:val="single" w:sz="4" w:space="0" w:color="auto"/>
              <w:left w:val="nil"/>
              <w:bottom w:val="nil"/>
              <w:right w:val="nil"/>
            </w:tcBorders>
            <w:shd w:val="clear" w:color="auto" w:fill="auto"/>
            <w:noWrap/>
          </w:tcPr>
          <w:p w14:paraId="7DC38ACD" w14:textId="77777777" w:rsidR="002753BB" w:rsidRPr="00FF45B3" w:rsidRDefault="002753BB" w:rsidP="00E8299B">
            <w:pPr>
              <w:pStyle w:val="Caption"/>
              <w:keepNext/>
              <w:rPr>
                <w:sz w:val="20"/>
                <w:szCs w:val="20"/>
              </w:rPr>
            </w:pPr>
            <w:r w:rsidRPr="00FF45B3">
              <w:rPr>
                <w:sz w:val="20"/>
                <w:szCs w:val="20"/>
              </w:rPr>
              <w:t>.05</w:t>
            </w:r>
          </w:p>
        </w:tc>
        <w:tc>
          <w:tcPr>
            <w:tcW w:w="339" w:type="pct"/>
            <w:tcBorders>
              <w:top w:val="single" w:sz="4" w:space="0" w:color="auto"/>
              <w:left w:val="nil"/>
              <w:bottom w:val="nil"/>
              <w:right w:val="nil"/>
            </w:tcBorders>
            <w:shd w:val="clear" w:color="auto" w:fill="auto"/>
            <w:noWrap/>
          </w:tcPr>
          <w:p w14:paraId="51B0CEE9" w14:textId="77777777" w:rsidR="002753BB" w:rsidRPr="00FF45B3" w:rsidRDefault="002753BB" w:rsidP="00E8299B">
            <w:pPr>
              <w:pStyle w:val="Caption"/>
              <w:keepNext/>
              <w:rPr>
                <w:sz w:val="20"/>
                <w:szCs w:val="20"/>
              </w:rPr>
            </w:pPr>
            <w:r w:rsidRPr="00FF45B3">
              <w:rPr>
                <w:sz w:val="20"/>
                <w:szCs w:val="20"/>
              </w:rPr>
              <w:t>.06**</w:t>
            </w:r>
          </w:p>
        </w:tc>
        <w:tc>
          <w:tcPr>
            <w:tcW w:w="339" w:type="pct"/>
            <w:tcBorders>
              <w:top w:val="single" w:sz="4" w:space="0" w:color="auto"/>
              <w:left w:val="nil"/>
              <w:bottom w:val="nil"/>
              <w:right w:val="nil"/>
            </w:tcBorders>
            <w:shd w:val="clear" w:color="auto" w:fill="auto"/>
            <w:noWrap/>
          </w:tcPr>
          <w:p w14:paraId="06FEA4D4" w14:textId="77777777" w:rsidR="002753BB" w:rsidRPr="00FF45B3" w:rsidRDefault="002753BB" w:rsidP="00E8299B">
            <w:pPr>
              <w:pStyle w:val="Caption"/>
              <w:keepNext/>
              <w:rPr>
                <w:sz w:val="20"/>
                <w:szCs w:val="20"/>
              </w:rPr>
            </w:pPr>
            <w:r w:rsidRPr="00FF45B3">
              <w:rPr>
                <w:sz w:val="20"/>
                <w:szCs w:val="20"/>
              </w:rPr>
              <w:t>.11**</w:t>
            </w:r>
          </w:p>
        </w:tc>
        <w:tc>
          <w:tcPr>
            <w:tcW w:w="341" w:type="pct"/>
            <w:tcBorders>
              <w:top w:val="single" w:sz="4" w:space="0" w:color="auto"/>
              <w:left w:val="nil"/>
              <w:bottom w:val="nil"/>
              <w:right w:val="single" w:sz="4" w:space="0" w:color="auto"/>
            </w:tcBorders>
            <w:shd w:val="clear" w:color="auto" w:fill="auto"/>
            <w:noWrap/>
          </w:tcPr>
          <w:p w14:paraId="720606DE" w14:textId="77777777" w:rsidR="002753BB" w:rsidRPr="00FF45B3" w:rsidRDefault="002753BB" w:rsidP="00E8299B">
            <w:pPr>
              <w:pStyle w:val="Caption"/>
              <w:keepNext/>
              <w:rPr>
                <w:sz w:val="20"/>
                <w:szCs w:val="20"/>
              </w:rPr>
            </w:pPr>
            <w:r w:rsidRPr="00FF45B3">
              <w:rPr>
                <w:sz w:val="20"/>
                <w:szCs w:val="20"/>
              </w:rPr>
              <w:t>55</w:t>
            </w:r>
          </w:p>
        </w:tc>
        <w:tc>
          <w:tcPr>
            <w:tcW w:w="339" w:type="pct"/>
            <w:tcBorders>
              <w:top w:val="single" w:sz="4" w:space="0" w:color="auto"/>
              <w:left w:val="single" w:sz="4" w:space="0" w:color="auto"/>
              <w:bottom w:val="nil"/>
              <w:right w:val="nil"/>
            </w:tcBorders>
            <w:shd w:val="clear" w:color="auto" w:fill="auto"/>
            <w:noWrap/>
          </w:tcPr>
          <w:p w14:paraId="6C427924" w14:textId="77777777" w:rsidR="002753BB" w:rsidRPr="00FF45B3" w:rsidRDefault="002753BB" w:rsidP="00E8299B">
            <w:pPr>
              <w:pStyle w:val="Caption"/>
              <w:keepNext/>
              <w:rPr>
                <w:sz w:val="20"/>
                <w:szCs w:val="20"/>
              </w:rPr>
            </w:pPr>
            <w:r w:rsidRPr="00FF45B3">
              <w:rPr>
                <w:sz w:val="20"/>
                <w:szCs w:val="20"/>
              </w:rPr>
              <w:t>.13**</w:t>
            </w:r>
          </w:p>
        </w:tc>
        <w:tc>
          <w:tcPr>
            <w:tcW w:w="340" w:type="pct"/>
            <w:tcBorders>
              <w:top w:val="single" w:sz="4" w:space="0" w:color="auto"/>
              <w:left w:val="nil"/>
              <w:bottom w:val="nil"/>
              <w:right w:val="nil"/>
            </w:tcBorders>
            <w:shd w:val="clear" w:color="auto" w:fill="auto"/>
            <w:noWrap/>
          </w:tcPr>
          <w:p w14:paraId="4D2E5C14" w14:textId="77777777" w:rsidR="002753BB" w:rsidRPr="00FF45B3" w:rsidRDefault="002753BB" w:rsidP="00E8299B">
            <w:pPr>
              <w:pStyle w:val="Caption"/>
              <w:keepNext/>
              <w:rPr>
                <w:sz w:val="20"/>
                <w:szCs w:val="20"/>
              </w:rPr>
            </w:pPr>
            <w:r w:rsidRPr="00FF45B3">
              <w:rPr>
                <w:sz w:val="20"/>
                <w:szCs w:val="20"/>
              </w:rPr>
              <w:t>.06**</w:t>
            </w:r>
          </w:p>
        </w:tc>
        <w:tc>
          <w:tcPr>
            <w:tcW w:w="339" w:type="pct"/>
            <w:tcBorders>
              <w:top w:val="single" w:sz="4" w:space="0" w:color="auto"/>
              <w:left w:val="nil"/>
              <w:bottom w:val="nil"/>
              <w:right w:val="nil"/>
            </w:tcBorders>
            <w:shd w:val="clear" w:color="auto" w:fill="auto"/>
            <w:noWrap/>
          </w:tcPr>
          <w:p w14:paraId="068F4ACE" w14:textId="77777777" w:rsidR="002753BB" w:rsidRPr="00FF45B3" w:rsidRDefault="002753BB" w:rsidP="00E8299B">
            <w:pPr>
              <w:pStyle w:val="Caption"/>
              <w:keepNext/>
              <w:rPr>
                <w:sz w:val="20"/>
                <w:szCs w:val="20"/>
              </w:rPr>
            </w:pPr>
            <w:r w:rsidRPr="00FF45B3">
              <w:rPr>
                <w:sz w:val="20"/>
                <w:szCs w:val="20"/>
              </w:rPr>
              <w:t>.19**</w:t>
            </w:r>
          </w:p>
        </w:tc>
        <w:tc>
          <w:tcPr>
            <w:tcW w:w="339" w:type="pct"/>
            <w:tcBorders>
              <w:top w:val="single" w:sz="4" w:space="0" w:color="auto"/>
              <w:left w:val="nil"/>
              <w:bottom w:val="nil"/>
              <w:right w:val="single" w:sz="4" w:space="0" w:color="auto"/>
            </w:tcBorders>
            <w:shd w:val="clear" w:color="auto" w:fill="auto"/>
            <w:noWrap/>
          </w:tcPr>
          <w:p w14:paraId="423564A7" w14:textId="77777777" w:rsidR="002753BB" w:rsidRPr="00FF45B3" w:rsidRDefault="002753BB" w:rsidP="00E8299B">
            <w:pPr>
              <w:pStyle w:val="Caption"/>
              <w:keepNext/>
              <w:rPr>
                <w:sz w:val="20"/>
                <w:szCs w:val="20"/>
              </w:rPr>
            </w:pPr>
            <w:r w:rsidRPr="00FF45B3">
              <w:rPr>
                <w:sz w:val="20"/>
                <w:szCs w:val="20"/>
              </w:rPr>
              <w:t>32</w:t>
            </w:r>
          </w:p>
        </w:tc>
        <w:tc>
          <w:tcPr>
            <w:tcW w:w="339" w:type="pct"/>
            <w:tcBorders>
              <w:top w:val="single" w:sz="4" w:space="0" w:color="auto"/>
              <w:left w:val="single" w:sz="4" w:space="0" w:color="auto"/>
              <w:bottom w:val="nil"/>
              <w:right w:val="nil"/>
            </w:tcBorders>
            <w:shd w:val="clear" w:color="auto" w:fill="auto"/>
            <w:noWrap/>
          </w:tcPr>
          <w:p w14:paraId="15632DC4" w14:textId="77777777" w:rsidR="002753BB" w:rsidRPr="00FF45B3" w:rsidRDefault="002753BB" w:rsidP="00E8299B">
            <w:pPr>
              <w:pStyle w:val="Caption"/>
              <w:keepNext/>
              <w:rPr>
                <w:sz w:val="20"/>
                <w:szCs w:val="20"/>
              </w:rPr>
            </w:pPr>
            <w:r w:rsidRPr="00FF45B3">
              <w:rPr>
                <w:sz w:val="20"/>
                <w:szCs w:val="20"/>
              </w:rPr>
              <w:t>.33**</w:t>
            </w:r>
          </w:p>
        </w:tc>
        <w:tc>
          <w:tcPr>
            <w:tcW w:w="339" w:type="pct"/>
            <w:tcBorders>
              <w:top w:val="single" w:sz="4" w:space="0" w:color="auto"/>
              <w:left w:val="nil"/>
              <w:bottom w:val="nil"/>
              <w:right w:val="nil"/>
            </w:tcBorders>
            <w:shd w:val="clear" w:color="auto" w:fill="auto"/>
            <w:noWrap/>
          </w:tcPr>
          <w:p w14:paraId="18DF7C8A" w14:textId="77777777" w:rsidR="002753BB" w:rsidRPr="00FF45B3" w:rsidRDefault="002753BB" w:rsidP="00E8299B">
            <w:pPr>
              <w:pStyle w:val="Caption"/>
              <w:keepNext/>
              <w:rPr>
                <w:sz w:val="20"/>
                <w:szCs w:val="20"/>
              </w:rPr>
            </w:pPr>
            <w:r w:rsidRPr="00FF45B3">
              <w:rPr>
                <w:sz w:val="20"/>
                <w:szCs w:val="20"/>
              </w:rPr>
              <w:t>.07**</w:t>
            </w:r>
          </w:p>
        </w:tc>
        <w:tc>
          <w:tcPr>
            <w:tcW w:w="339" w:type="pct"/>
            <w:tcBorders>
              <w:top w:val="single" w:sz="4" w:space="0" w:color="auto"/>
              <w:left w:val="nil"/>
              <w:bottom w:val="nil"/>
              <w:right w:val="nil"/>
            </w:tcBorders>
            <w:shd w:val="clear" w:color="auto" w:fill="auto"/>
            <w:noWrap/>
          </w:tcPr>
          <w:p w14:paraId="50B986C9" w14:textId="77777777" w:rsidR="002753BB" w:rsidRPr="00FF45B3" w:rsidRDefault="002753BB" w:rsidP="00E8299B">
            <w:pPr>
              <w:pStyle w:val="Caption"/>
              <w:keepNext/>
              <w:rPr>
                <w:sz w:val="20"/>
                <w:szCs w:val="20"/>
              </w:rPr>
            </w:pPr>
            <w:r w:rsidRPr="00FF45B3">
              <w:rPr>
                <w:sz w:val="20"/>
                <w:szCs w:val="20"/>
              </w:rPr>
              <w:t>.40**</w:t>
            </w:r>
          </w:p>
        </w:tc>
        <w:tc>
          <w:tcPr>
            <w:tcW w:w="337" w:type="pct"/>
            <w:tcBorders>
              <w:top w:val="single" w:sz="4" w:space="0" w:color="auto"/>
              <w:left w:val="nil"/>
              <w:bottom w:val="nil"/>
              <w:right w:val="nil"/>
            </w:tcBorders>
            <w:shd w:val="clear" w:color="auto" w:fill="auto"/>
            <w:noWrap/>
          </w:tcPr>
          <w:p w14:paraId="78749FE3" w14:textId="77777777" w:rsidR="002753BB" w:rsidRPr="00FF45B3" w:rsidRDefault="002753BB" w:rsidP="00E8299B">
            <w:pPr>
              <w:pStyle w:val="Caption"/>
              <w:keepNext/>
              <w:rPr>
                <w:sz w:val="20"/>
                <w:szCs w:val="20"/>
              </w:rPr>
            </w:pPr>
            <w:r w:rsidRPr="00FF45B3">
              <w:rPr>
                <w:sz w:val="20"/>
                <w:szCs w:val="20"/>
              </w:rPr>
              <w:t>18</w:t>
            </w:r>
          </w:p>
        </w:tc>
      </w:tr>
      <w:tr w:rsidR="002753BB" w:rsidRPr="00FF45B3" w14:paraId="2126FAA3" w14:textId="77777777" w:rsidTr="00E8299B">
        <w:trPr>
          <w:trHeight w:val="68"/>
        </w:trPr>
        <w:tc>
          <w:tcPr>
            <w:tcW w:w="931" w:type="pct"/>
            <w:tcBorders>
              <w:top w:val="nil"/>
              <w:left w:val="nil"/>
              <w:bottom w:val="nil"/>
              <w:right w:val="nil"/>
            </w:tcBorders>
            <w:shd w:val="clear" w:color="auto" w:fill="auto"/>
          </w:tcPr>
          <w:p w14:paraId="432B83DA" w14:textId="77777777" w:rsidR="002753BB" w:rsidRPr="00FF45B3" w:rsidRDefault="002753BB" w:rsidP="00E8299B">
            <w:pPr>
              <w:pStyle w:val="Caption"/>
              <w:keepNext/>
              <w:jc w:val="left"/>
              <w:rPr>
                <w:sz w:val="20"/>
                <w:szCs w:val="20"/>
              </w:rPr>
            </w:pPr>
            <w:r w:rsidRPr="00FF45B3">
              <w:rPr>
                <w:sz w:val="20"/>
                <w:szCs w:val="20"/>
              </w:rPr>
              <w:t>Social identity</w:t>
            </w:r>
          </w:p>
        </w:tc>
        <w:tc>
          <w:tcPr>
            <w:tcW w:w="339" w:type="pct"/>
            <w:tcBorders>
              <w:top w:val="nil"/>
              <w:left w:val="nil"/>
              <w:bottom w:val="nil"/>
              <w:right w:val="nil"/>
            </w:tcBorders>
            <w:shd w:val="clear" w:color="auto" w:fill="auto"/>
            <w:noWrap/>
          </w:tcPr>
          <w:p w14:paraId="776E1AE8" w14:textId="77777777" w:rsidR="002753BB" w:rsidRPr="00FF45B3" w:rsidRDefault="002753BB" w:rsidP="00E8299B">
            <w:pPr>
              <w:pStyle w:val="Caption"/>
              <w:keepNext/>
              <w:rPr>
                <w:sz w:val="20"/>
                <w:szCs w:val="20"/>
              </w:rPr>
            </w:pPr>
            <w:r w:rsidRPr="00FF45B3">
              <w:rPr>
                <w:sz w:val="20"/>
                <w:szCs w:val="20"/>
              </w:rPr>
              <w:t>.18**</w:t>
            </w:r>
          </w:p>
        </w:tc>
        <w:tc>
          <w:tcPr>
            <w:tcW w:w="339" w:type="pct"/>
            <w:tcBorders>
              <w:top w:val="nil"/>
              <w:left w:val="nil"/>
              <w:bottom w:val="nil"/>
              <w:right w:val="nil"/>
            </w:tcBorders>
            <w:shd w:val="clear" w:color="auto" w:fill="auto"/>
            <w:noWrap/>
          </w:tcPr>
          <w:p w14:paraId="560B38E1" w14:textId="77777777" w:rsidR="002753BB" w:rsidRPr="00FF45B3" w:rsidRDefault="002753BB" w:rsidP="00E8299B">
            <w:pPr>
              <w:pStyle w:val="Caption"/>
              <w:keepNext/>
              <w:rPr>
                <w:sz w:val="20"/>
                <w:szCs w:val="20"/>
              </w:rPr>
            </w:pPr>
            <w:r w:rsidRPr="00FF45B3">
              <w:rPr>
                <w:sz w:val="20"/>
                <w:szCs w:val="20"/>
              </w:rPr>
              <w:t>.06**</w:t>
            </w:r>
          </w:p>
        </w:tc>
        <w:tc>
          <w:tcPr>
            <w:tcW w:w="339" w:type="pct"/>
            <w:tcBorders>
              <w:top w:val="nil"/>
              <w:left w:val="nil"/>
              <w:bottom w:val="nil"/>
              <w:right w:val="nil"/>
            </w:tcBorders>
            <w:shd w:val="clear" w:color="auto" w:fill="auto"/>
            <w:noWrap/>
          </w:tcPr>
          <w:p w14:paraId="079200A9" w14:textId="77777777" w:rsidR="002753BB" w:rsidRPr="00FF45B3" w:rsidRDefault="002753BB" w:rsidP="00E8299B">
            <w:pPr>
              <w:pStyle w:val="Caption"/>
              <w:keepNext/>
              <w:rPr>
                <w:sz w:val="20"/>
                <w:szCs w:val="20"/>
              </w:rPr>
            </w:pPr>
            <w:r w:rsidRPr="00FF45B3">
              <w:rPr>
                <w:sz w:val="20"/>
                <w:szCs w:val="20"/>
              </w:rPr>
              <w:t>.24**</w:t>
            </w:r>
          </w:p>
        </w:tc>
        <w:tc>
          <w:tcPr>
            <w:tcW w:w="341" w:type="pct"/>
            <w:tcBorders>
              <w:top w:val="nil"/>
              <w:left w:val="nil"/>
              <w:bottom w:val="nil"/>
              <w:right w:val="single" w:sz="4" w:space="0" w:color="auto"/>
            </w:tcBorders>
            <w:shd w:val="clear" w:color="auto" w:fill="auto"/>
            <w:noWrap/>
          </w:tcPr>
          <w:p w14:paraId="072FFC9C" w14:textId="77777777" w:rsidR="002753BB" w:rsidRPr="00FF45B3" w:rsidRDefault="002753BB" w:rsidP="00E8299B">
            <w:pPr>
              <w:pStyle w:val="Caption"/>
              <w:keepNext/>
              <w:rPr>
                <w:sz w:val="20"/>
                <w:szCs w:val="20"/>
              </w:rPr>
            </w:pPr>
            <w:r w:rsidRPr="00FF45B3">
              <w:rPr>
                <w:sz w:val="20"/>
                <w:szCs w:val="20"/>
              </w:rPr>
              <w:t>25</w:t>
            </w:r>
          </w:p>
        </w:tc>
        <w:tc>
          <w:tcPr>
            <w:tcW w:w="339" w:type="pct"/>
            <w:tcBorders>
              <w:top w:val="nil"/>
              <w:left w:val="single" w:sz="4" w:space="0" w:color="auto"/>
              <w:bottom w:val="nil"/>
              <w:right w:val="nil"/>
            </w:tcBorders>
            <w:shd w:val="clear" w:color="auto" w:fill="auto"/>
            <w:noWrap/>
          </w:tcPr>
          <w:p w14:paraId="56FA9C66" w14:textId="77777777" w:rsidR="002753BB" w:rsidRPr="00FF45B3" w:rsidRDefault="002753BB" w:rsidP="00E8299B">
            <w:pPr>
              <w:pStyle w:val="Caption"/>
              <w:keepNext/>
              <w:rPr>
                <w:sz w:val="20"/>
                <w:szCs w:val="20"/>
              </w:rPr>
            </w:pPr>
            <w:r w:rsidRPr="00FF45B3">
              <w:rPr>
                <w:sz w:val="20"/>
                <w:szCs w:val="20"/>
              </w:rPr>
              <w:t>.27**</w:t>
            </w:r>
          </w:p>
        </w:tc>
        <w:tc>
          <w:tcPr>
            <w:tcW w:w="340" w:type="pct"/>
            <w:tcBorders>
              <w:top w:val="nil"/>
              <w:left w:val="nil"/>
              <w:bottom w:val="nil"/>
              <w:right w:val="nil"/>
            </w:tcBorders>
            <w:shd w:val="clear" w:color="auto" w:fill="auto"/>
            <w:noWrap/>
          </w:tcPr>
          <w:p w14:paraId="674EE9F1" w14:textId="77777777" w:rsidR="002753BB" w:rsidRPr="00FF45B3" w:rsidRDefault="002753BB" w:rsidP="00E8299B">
            <w:pPr>
              <w:pStyle w:val="Caption"/>
              <w:keepNext/>
              <w:rPr>
                <w:sz w:val="20"/>
                <w:szCs w:val="20"/>
              </w:rPr>
            </w:pPr>
            <w:r w:rsidRPr="00FF45B3">
              <w:rPr>
                <w:sz w:val="20"/>
                <w:szCs w:val="20"/>
              </w:rPr>
              <w:t>.06**</w:t>
            </w:r>
          </w:p>
        </w:tc>
        <w:tc>
          <w:tcPr>
            <w:tcW w:w="339" w:type="pct"/>
            <w:tcBorders>
              <w:top w:val="nil"/>
              <w:left w:val="nil"/>
              <w:bottom w:val="nil"/>
              <w:right w:val="nil"/>
            </w:tcBorders>
            <w:shd w:val="clear" w:color="auto" w:fill="auto"/>
            <w:noWrap/>
          </w:tcPr>
          <w:p w14:paraId="5971AA2D" w14:textId="77777777" w:rsidR="002753BB" w:rsidRPr="00FF45B3" w:rsidRDefault="002753BB" w:rsidP="00E8299B">
            <w:pPr>
              <w:pStyle w:val="Caption"/>
              <w:keepNext/>
              <w:rPr>
                <w:sz w:val="20"/>
                <w:szCs w:val="20"/>
              </w:rPr>
            </w:pPr>
            <w:r w:rsidRPr="00FF45B3">
              <w:rPr>
                <w:sz w:val="20"/>
                <w:szCs w:val="20"/>
              </w:rPr>
              <w:t>.33**</w:t>
            </w:r>
          </w:p>
        </w:tc>
        <w:tc>
          <w:tcPr>
            <w:tcW w:w="339" w:type="pct"/>
            <w:tcBorders>
              <w:top w:val="nil"/>
              <w:left w:val="nil"/>
              <w:bottom w:val="nil"/>
              <w:right w:val="single" w:sz="4" w:space="0" w:color="auto"/>
            </w:tcBorders>
            <w:shd w:val="clear" w:color="auto" w:fill="auto"/>
            <w:noWrap/>
          </w:tcPr>
          <w:p w14:paraId="789A6233" w14:textId="77777777" w:rsidR="002753BB" w:rsidRPr="00FF45B3" w:rsidRDefault="002753BB" w:rsidP="00E8299B">
            <w:pPr>
              <w:pStyle w:val="Caption"/>
              <w:keepNext/>
              <w:rPr>
                <w:sz w:val="20"/>
                <w:szCs w:val="20"/>
              </w:rPr>
            </w:pPr>
            <w:r w:rsidRPr="00FF45B3">
              <w:rPr>
                <w:sz w:val="20"/>
                <w:szCs w:val="20"/>
              </w:rPr>
              <w:t>18</w:t>
            </w:r>
          </w:p>
        </w:tc>
        <w:tc>
          <w:tcPr>
            <w:tcW w:w="339" w:type="pct"/>
            <w:tcBorders>
              <w:top w:val="nil"/>
              <w:left w:val="single" w:sz="4" w:space="0" w:color="auto"/>
              <w:bottom w:val="nil"/>
              <w:right w:val="nil"/>
            </w:tcBorders>
            <w:shd w:val="clear" w:color="auto" w:fill="auto"/>
            <w:noWrap/>
          </w:tcPr>
          <w:p w14:paraId="55B64745" w14:textId="77777777" w:rsidR="002753BB" w:rsidRPr="00FF45B3" w:rsidRDefault="002753BB" w:rsidP="00E8299B">
            <w:pPr>
              <w:pStyle w:val="Caption"/>
              <w:keepNext/>
              <w:rPr>
                <w:sz w:val="20"/>
                <w:szCs w:val="20"/>
              </w:rPr>
            </w:pPr>
            <w:r w:rsidRPr="00FF45B3">
              <w:rPr>
                <w:sz w:val="20"/>
                <w:szCs w:val="20"/>
              </w:rPr>
              <w:t>.11**</w:t>
            </w:r>
          </w:p>
        </w:tc>
        <w:tc>
          <w:tcPr>
            <w:tcW w:w="339" w:type="pct"/>
            <w:tcBorders>
              <w:top w:val="nil"/>
              <w:left w:val="nil"/>
              <w:bottom w:val="nil"/>
              <w:right w:val="nil"/>
            </w:tcBorders>
            <w:shd w:val="clear" w:color="auto" w:fill="auto"/>
            <w:noWrap/>
          </w:tcPr>
          <w:p w14:paraId="4CD90EF0" w14:textId="77777777" w:rsidR="002753BB" w:rsidRPr="00FF45B3" w:rsidRDefault="002753BB" w:rsidP="00E8299B">
            <w:pPr>
              <w:pStyle w:val="Caption"/>
              <w:keepNext/>
              <w:rPr>
                <w:sz w:val="20"/>
                <w:szCs w:val="20"/>
              </w:rPr>
            </w:pPr>
            <w:r w:rsidRPr="00FF45B3">
              <w:rPr>
                <w:sz w:val="20"/>
                <w:szCs w:val="20"/>
              </w:rPr>
              <w:t>.14**</w:t>
            </w:r>
          </w:p>
        </w:tc>
        <w:tc>
          <w:tcPr>
            <w:tcW w:w="339" w:type="pct"/>
            <w:tcBorders>
              <w:top w:val="nil"/>
              <w:left w:val="nil"/>
              <w:bottom w:val="nil"/>
              <w:right w:val="nil"/>
            </w:tcBorders>
            <w:shd w:val="clear" w:color="auto" w:fill="auto"/>
            <w:noWrap/>
          </w:tcPr>
          <w:p w14:paraId="3E1EE41B" w14:textId="77777777" w:rsidR="002753BB" w:rsidRPr="00FF45B3" w:rsidRDefault="002753BB" w:rsidP="00E8299B">
            <w:pPr>
              <w:pStyle w:val="Caption"/>
              <w:keepNext/>
              <w:rPr>
                <w:sz w:val="20"/>
                <w:szCs w:val="20"/>
              </w:rPr>
            </w:pPr>
            <w:r w:rsidRPr="00FF45B3">
              <w:rPr>
                <w:sz w:val="20"/>
                <w:szCs w:val="20"/>
              </w:rPr>
              <w:t>.25**</w:t>
            </w:r>
          </w:p>
        </w:tc>
        <w:tc>
          <w:tcPr>
            <w:tcW w:w="337" w:type="pct"/>
            <w:tcBorders>
              <w:top w:val="nil"/>
              <w:left w:val="nil"/>
              <w:bottom w:val="nil"/>
              <w:right w:val="nil"/>
            </w:tcBorders>
            <w:shd w:val="clear" w:color="auto" w:fill="auto"/>
            <w:noWrap/>
          </w:tcPr>
          <w:p w14:paraId="4221AE42" w14:textId="77777777" w:rsidR="002753BB" w:rsidRPr="00FF45B3" w:rsidRDefault="002753BB" w:rsidP="00E8299B">
            <w:pPr>
              <w:pStyle w:val="Caption"/>
              <w:keepNext/>
              <w:rPr>
                <w:sz w:val="20"/>
                <w:szCs w:val="20"/>
              </w:rPr>
            </w:pPr>
            <w:r w:rsidRPr="00FF45B3">
              <w:rPr>
                <w:sz w:val="20"/>
                <w:szCs w:val="20"/>
              </w:rPr>
              <w:t>56</w:t>
            </w:r>
          </w:p>
        </w:tc>
      </w:tr>
      <w:tr w:rsidR="002753BB" w:rsidRPr="00FF45B3" w14:paraId="18E8E8D1" w14:textId="77777777" w:rsidTr="00E8299B">
        <w:trPr>
          <w:trHeight w:val="68"/>
        </w:trPr>
        <w:tc>
          <w:tcPr>
            <w:tcW w:w="931" w:type="pct"/>
            <w:tcBorders>
              <w:top w:val="nil"/>
              <w:left w:val="nil"/>
              <w:bottom w:val="nil"/>
              <w:right w:val="nil"/>
            </w:tcBorders>
            <w:shd w:val="clear" w:color="auto" w:fill="auto"/>
          </w:tcPr>
          <w:p w14:paraId="6F69FED4" w14:textId="77777777" w:rsidR="002753BB" w:rsidRPr="00FF45B3" w:rsidRDefault="002753BB" w:rsidP="00E8299B">
            <w:pPr>
              <w:pStyle w:val="Caption"/>
              <w:keepNext/>
              <w:jc w:val="left"/>
              <w:rPr>
                <w:sz w:val="20"/>
                <w:szCs w:val="20"/>
              </w:rPr>
            </w:pPr>
            <w:r w:rsidRPr="00FF45B3">
              <w:rPr>
                <w:sz w:val="20"/>
                <w:szCs w:val="20"/>
              </w:rPr>
              <w:t>Consumer knowledge</w:t>
            </w:r>
          </w:p>
        </w:tc>
        <w:tc>
          <w:tcPr>
            <w:tcW w:w="339" w:type="pct"/>
            <w:tcBorders>
              <w:top w:val="nil"/>
              <w:left w:val="nil"/>
              <w:bottom w:val="nil"/>
              <w:right w:val="nil"/>
            </w:tcBorders>
            <w:shd w:val="clear" w:color="auto" w:fill="auto"/>
            <w:noWrap/>
          </w:tcPr>
          <w:p w14:paraId="5061ED05" w14:textId="77777777" w:rsidR="002753BB" w:rsidRPr="00FF45B3" w:rsidRDefault="002753BB" w:rsidP="00E8299B">
            <w:pPr>
              <w:pStyle w:val="Caption"/>
              <w:keepNext/>
              <w:rPr>
                <w:sz w:val="20"/>
                <w:szCs w:val="20"/>
              </w:rPr>
            </w:pPr>
            <w:r w:rsidRPr="00FF45B3">
              <w:rPr>
                <w:sz w:val="20"/>
                <w:szCs w:val="20"/>
              </w:rPr>
              <w:t>.17**</w:t>
            </w:r>
          </w:p>
        </w:tc>
        <w:tc>
          <w:tcPr>
            <w:tcW w:w="339" w:type="pct"/>
            <w:tcBorders>
              <w:top w:val="nil"/>
              <w:left w:val="nil"/>
              <w:bottom w:val="nil"/>
              <w:right w:val="nil"/>
            </w:tcBorders>
            <w:shd w:val="clear" w:color="auto" w:fill="auto"/>
            <w:noWrap/>
          </w:tcPr>
          <w:p w14:paraId="57CEC922" w14:textId="77777777" w:rsidR="002753BB" w:rsidRPr="00FF45B3" w:rsidRDefault="002753BB" w:rsidP="00E8299B">
            <w:pPr>
              <w:pStyle w:val="Caption"/>
              <w:keepNext/>
              <w:rPr>
                <w:sz w:val="20"/>
                <w:szCs w:val="20"/>
              </w:rPr>
            </w:pPr>
            <w:r w:rsidRPr="00FF45B3">
              <w:rPr>
                <w:sz w:val="20"/>
                <w:szCs w:val="20"/>
              </w:rPr>
              <w:t>-.01</w:t>
            </w:r>
          </w:p>
        </w:tc>
        <w:tc>
          <w:tcPr>
            <w:tcW w:w="339" w:type="pct"/>
            <w:tcBorders>
              <w:top w:val="nil"/>
              <w:left w:val="nil"/>
              <w:bottom w:val="nil"/>
              <w:right w:val="nil"/>
            </w:tcBorders>
            <w:shd w:val="clear" w:color="auto" w:fill="auto"/>
            <w:noWrap/>
          </w:tcPr>
          <w:p w14:paraId="330701E8" w14:textId="77777777" w:rsidR="002753BB" w:rsidRPr="00FF45B3" w:rsidRDefault="002753BB" w:rsidP="00E8299B">
            <w:pPr>
              <w:pStyle w:val="Caption"/>
              <w:keepNext/>
              <w:rPr>
                <w:sz w:val="20"/>
                <w:szCs w:val="20"/>
              </w:rPr>
            </w:pPr>
            <w:r w:rsidRPr="00FF45B3">
              <w:rPr>
                <w:sz w:val="20"/>
                <w:szCs w:val="20"/>
              </w:rPr>
              <w:t>.16**</w:t>
            </w:r>
          </w:p>
        </w:tc>
        <w:tc>
          <w:tcPr>
            <w:tcW w:w="341" w:type="pct"/>
            <w:tcBorders>
              <w:top w:val="nil"/>
              <w:left w:val="nil"/>
              <w:bottom w:val="nil"/>
              <w:right w:val="single" w:sz="4" w:space="0" w:color="auto"/>
            </w:tcBorders>
            <w:shd w:val="clear" w:color="auto" w:fill="auto"/>
            <w:noWrap/>
          </w:tcPr>
          <w:p w14:paraId="2EE0F1FB" w14:textId="77777777" w:rsidR="002753BB" w:rsidRPr="00FF45B3" w:rsidRDefault="002753BB" w:rsidP="00E8299B">
            <w:pPr>
              <w:pStyle w:val="Caption"/>
              <w:keepNext/>
              <w:rPr>
                <w:sz w:val="20"/>
                <w:szCs w:val="20"/>
              </w:rPr>
            </w:pPr>
            <w:r w:rsidRPr="00FF45B3">
              <w:rPr>
                <w:sz w:val="20"/>
                <w:szCs w:val="20"/>
              </w:rPr>
              <w:t>6</w:t>
            </w:r>
            <w:r w:rsidRPr="00FF45B3">
              <w:rPr>
                <w:sz w:val="20"/>
                <w:szCs w:val="20"/>
                <w:vertAlign w:val="superscript"/>
              </w:rPr>
              <w:t>a</w:t>
            </w:r>
          </w:p>
        </w:tc>
        <w:tc>
          <w:tcPr>
            <w:tcW w:w="339" w:type="pct"/>
            <w:tcBorders>
              <w:top w:val="nil"/>
              <w:left w:val="single" w:sz="4" w:space="0" w:color="auto"/>
              <w:bottom w:val="nil"/>
              <w:right w:val="nil"/>
            </w:tcBorders>
            <w:shd w:val="clear" w:color="auto" w:fill="auto"/>
            <w:noWrap/>
          </w:tcPr>
          <w:p w14:paraId="06AFF5B7" w14:textId="77777777" w:rsidR="002753BB" w:rsidRPr="00FF45B3" w:rsidRDefault="002753BB" w:rsidP="00E8299B">
            <w:pPr>
              <w:pStyle w:val="Caption"/>
              <w:keepNext/>
              <w:rPr>
                <w:sz w:val="20"/>
                <w:szCs w:val="20"/>
              </w:rPr>
            </w:pPr>
            <w:r w:rsidRPr="00FF45B3">
              <w:rPr>
                <w:sz w:val="20"/>
                <w:szCs w:val="20"/>
              </w:rPr>
              <w:t>.08*</w:t>
            </w:r>
          </w:p>
        </w:tc>
        <w:tc>
          <w:tcPr>
            <w:tcW w:w="340" w:type="pct"/>
            <w:tcBorders>
              <w:top w:val="nil"/>
              <w:left w:val="nil"/>
              <w:bottom w:val="nil"/>
              <w:right w:val="nil"/>
            </w:tcBorders>
            <w:shd w:val="clear" w:color="auto" w:fill="auto"/>
            <w:noWrap/>
          </w:tcPr>
          <w:p w14:paraId="2772248E" w14:textId="77777777" w:rsidR="002753BB" w:rsidRPr="00FF45B3" w:rsidRDefault="002753BB" w:rsidP="00E8299B">
            <w:pPr>
              <w:pStyle w:val="Caption"/>
              <w:keepNext/>
              <w:rPr>
                <w:sz w:val="20"/>
                <w:szCs w:val="20"/>
              </w:rPr>
            </w:pPr>
            <w:r w:rsidRPr="00FF45B3">
              <w:rPr>
                <w:sz w:val="20"/>
                <w:szCs w:val="20"/>
              </w:rPr>
              <w:t>-.02</w:t>
            </w:r>
            <w:r w:rsidRPr="00FF45B3">
              <w:rPr>
                <w:sz w:val="20"/>
                <w:szCs w:val="20"/>
                <w:vertAlign w:val="superscript"/>
              </w:rPr>
              <w:t>+</w:t>
            </w:r>
          </w:p>
        </w:tc>
        <w:tc>
          <w:tcPr>
            <w:tcW w:w="339" w:type="pct"/>
            <w:tcBorders>
              <w:top w:val="nil"/>
              <w:left w:val="nil"/>
              <w:bottom w:val="nil"/>
              <w:right w:val="nil"/>
            </w:tcBorders>
            <w:shd w:val="clear" w:color="auto" w:fill="auto"/>
            <w:noWrap/>
          </w:tcPr>
          <w:p w14:paraId="60F12277" w14:textId="77777777" w:rsidR="002753BB" w:rsidRPr="00FF45B3" w:rsidRDefault="002753BB" w:rsidP="00E8299B">
            <w:pPr>
              <w:pStyle w:val="Caption"/>
              <w:keepNext/>
              <w:rPr>
                <w:sz w:val="20"/>
                <w:szCs w:val="20"/>
              </w:rPr>
            </w:pPr>
            <w:r w:rsidRPr="00FF45B3">
              <w:rPr>
                <w:sz w:val="20"/>
                <w:szCs w:val="20"/>
              </w:rPr>
              <w:t>.06</w:t>
            </w:r>
            <w:r w:rsidRPr="00FF45B3">
              <w:rPr>
                <w:sz w:val="20"/>
                <w:szCs w:val="20"/>
                <w:vertAlign w:val="superscript"/>
              </w:rPr>
              <w:t>+</w:t>
            </w:r>
          </w:p>
        </w:tc>
        <w:tc>
          <w:tcPr>
            <w:tcW w:w="339" w:type="pct"/>
            <w:tcBorders>
              <w:top w:val="nil"/>
              <w:left w:val="nil"/>
              <w:bottom w:val="nil"/>
              <w:right w:val="single" w:sz="4" w:space="0" w:color="auto"/>
            </w:tcBorders>
            <w:shd w:val="clear" w:color="auto" w:fill="auto"/>
            <w:noWrap/>
          </w:tcPr>
          <w:p w14:paraId="1DC428FE" w14:textId="77777777" w:rsidR="002753BB" w:rsidRPr="00FF45B3" w:rsidRDefault="002753BB" w:rsidP="00E8299B">
            <w:pPr>
              <w:pStyle w:val="Caption"/>
              <w:keepNext/>
              <w:rPr>
                <w:sz w:val="20"/>
                <w:szCs w:val="20"/>
              </w:rPr>
            </w:pPr>
            <w:r w:rsidRPr="00FF45B3">
              <w:rPr>
                <w:sz w:val="20"/>
                <w:szCs w:val="20"/>
              </w:rPr>
              <w:t>20</w:t>
            </w:r>
          </w:p>
        </w:tc>
        <w:tc>
          <w:tcPr>
            <w:tcW w:w="339" w:type="pct"/>
            <w:tcBorders>
              <w:top w:val="nil"/>
              <w:left w:val="single" w:sz="4" w:space="0" w:color="auto"/>
              <w:bottom w:val="nil"/>
              <w:right w:val="nil"/>
            </w:tcBorders>
            <w:shd w:val="clear" w:color="auto" w:fill="auto"/>
            <w:noWrap/>
          </w:tcPr>
          <w:p w14:paraId="0965521F"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bottom w:val="nil"/>
              <w:right w:val="nil"/>
            </w:tcBorders>
            <w:shd w:val="clear" w:color="auto" w:fill="auto"/>
            <w:noWrap/>
          </w:tcPr>
          <w:p w14:paraId="0F0C2B6F" w14:textId="77777777" w:rsidR="002753BB" w:rsidRPr="00FF45B3" w:rsidRDefault="002753BB" w:rsidP="00E8299B">
            <w:pPr>
              <w:pStyle w:val="Caption"/>
              <w:keepNext/>
              <w:rPr>
                <w:sz w:val="20"/>
                <w:szCs w:val="20"/>
              </w:rPr>
            </w:pPr>
            <w:r w:rsidRPr="00FF45B3">
              <w:rPr>
                <w:sz w:val="20"/>
                <w:szCs w:val="20"/>
              </w:rPr>
              <w:t>.07**</w:t>
            </w:r>
          </w:p>
        </w:tc>
        <w:tc>
          <w:tcPr>
            <w:tcW w:w="339" w:type="pct"/>
            <w:tcBorders>
              <w:top w:val="nil"/>
              <w:left w:val="nil"/>
              <w:bottom w:val="nil"/>
              <w:right w:val="nil"/>
            </w:tcBorders>
            <w:shd w:val="clear" w:color="auto" w:fill="auto"/>
            <w:noWrap/>
          </w:tcPr>
          <w:p w14:paraId="60EAEF54" w14:textId="77777777" w:rsidR="002753BB" w:rsidRPr="00FF45B3" w:rsidRDefault="002753BB" w:rsidP="00E8299B">
            <w:pPr>
              <w:pStyle w:val="Caption"/>
              <w:keepNext/>
              <w:rPr>
                <w:sz w:val="20"/>
                <w:szCs w:val="20"/>
              </w:rPr>
            </w:pPr>
            <w:r w:rsidRPr="00FF45B3">
              <w:rPr>
                <w:sz w:val="20"/>
                <w:szCs w:val="20"/>
              </w:rPr>
              <w:t>.07**</w:t>
            </w:r>
          </w:p>
        </w:tc>
        <w:tc>
          <w:tcPr>
            <w:tcW w:w="337" w:type="pct"/>
            <w:tcBorders>
              <w:top w:val="nil"/>
              <w:left w:val="nil"/>
              <w:bottom w:val="nil"/>
              <w:right w:val="nil"/>
            </w:tcBorders>
            <w:shd w:val="clear" w:color="auto" w:fill="auto"/>
            <w:noWrap/>
          </w:tcPr>
          <w:p w14:paraId="2FEC5796" w14:textId="77777777" w:rsidR="002753BB" w:rsidRPr="00FF45B3" w:rsidRDefault="002753BB" w:rsidP="00E8299B">
            <w:pPr>
              <w:pStyle w:val="Caption"/>
              <w:keepNext/>
              <w:rPr>
                <w:sz w:val="20"/>
                <w:szCs w:val="20"/>
              </w:rPr>
            </w:pPr>
            <w:r w:rsidRPr="00FF45B3">
              <w:rPr>
                <w:sz w:val="20"/>
                <w:szCs w:val="20"/>
              </w:rPr>
              <w:t>100</w:t>
            </w:r>
          </w:p>
        </w:tc>
      </w:tr>
      <w:tr w:rsidR="002753BB" w:rsidRPr="00FF45B3" w14:paraId="4CF7CC9A" w14:textId="77777777" w:rsidTr="00E8299B">
        <w:trPr>
          <w:trHeight w:val="68"/>
        </w:trPr>
        <w:tc>
          <w:tcPr>
            <w:tcW w:w="931" w:type="pct"/>
            <w:tcBorders>
              <w:top w:val="nil"/>
              <w:left w:val="nil"/>
              <w:bottom w:val="nil"/>
              <w:right w:val="nil"/>
            </w:tcBorders>
            <w:shd w:val="clear" w:color="auto" w:fill="auto"/>
          </w:tcPr>
          <w:p w14:paraId="3A384CCE" w14:textId="77777777" w:rsidR="002753BB" w:rsidRPr="00FF45B3" w:rsidRDefault="002753BB" w:rsidP="00E8299B">
            <w:pPr>
              <w:pStyle w:val="Caption"/>
              <w:keepNext/>
              <w:jc w:val="left"/>
              <w:rPr>
                <w:sz w:val="20"/>
                <w:szCs w:val="20"/>
              </w:rPr>
            </w:pPr>
            <w:r w:rsidRPr="00FF45B3">
              <w:rPr>
                <w:sz w:val="20"/>
                <w:szCs w:val="20"/>
              </w:rPr>
              <w:t>Influencer–brand fit</w:t>
            </w:r>
          </w:p>
        </w:tc>
        <w:tc>
          <w:tcPr>
            <w:tcW w:w="339" w:type="pct"/>
            <w:tcBorders>
              <w:top w:val="nil"/>
              <w:left w:val="nil"/>
              <w:bottom w:val="nil"/>
              <w:right w:val="nil"/>
            </w:tcBorders>
            <w:shd w:val="clear" w:color="auto" w:fill="auto"/>
            <w:noWrap/>
          </w:tcPr>
          <w:p w14:paraId="1CE73B20" w14:textId="77777777" w:rsidR="002753BB" w:rsidRPr="00FF45B3" w:rsidRDefault="002753BB" w:rsidP="00E8299B">
            <w:pPr>
              <w:pStyle w:val="Caption"/>
              <w:keepNext/>
              <w:rPr>
                <w:sz w:val="20"/>
                <w:szCs w:val="20"/>
              </w:rPr>
            </w:pPr>
            <w:r w:rsidRPr="00FF45B3">
              <w:rPr>
                <w:sz w:val="20"/>
                <w:szCs w:val="20"/>
              </w:rPr>
              <w:t>.11**</w:t>
            </w:r>
          </w:p>
        </w:tc>
        <w:tc>
          <w:tcPr>
            <w:tcW w:w="339" w:type="pct"/>
            <w:tcBorders>
              <w:top w:val="nil"/>
              <w:left w:val="nil"/>
              <w:bottom w:val="nil"/>
              <w:right w:val="nil"/>
            </w:tcBorders>
            <w:shd w:val="clear" w:color="auto" w:fill="auto"/>
            <w:noWrap/>
          </w:tcPr>
          <w:p w14:paraId="6DD40E9E" w14:textId="77777777" w:rsidR="002753BB" w:rsidRPr="00FF45B3" w:rsidRDefault="002753BB" w:rsidP="00E8299B">
            <w:pPr>
              <w:pStyle w:val="Caption"/>
              <w:keepNext/>
              <w:rPr>
                <w:sz w:val="20"/>
                <w:szCs w:val="20"/>
              </w:rPr>
            </w:pPr>
            <w:r w:rsidRPr="00FF45B3">
              <w:rPr>
                <w:sz w:val="20"/>
                <w:szCs w:val="20"/>
              </w:rPr>
              <w:t>.05**</w:t>
            </w:r>
          </w:p>
        </w:tc>
        <w:tc>
          <w:tcPr>
            <w:tcW w:w="339" w:type="pct"/>
            <w:tcBorders>
              <w:top w:val="nil"/>
              <w:left w:val="nil"/>
              <w:bottom w:val="nil"/>
              <w:right w:val="nil"/>
            </w:tcBorders>
            <w:shd w:val="clear" w:color="auto" w:fill="auto"/>
            <w:noWrap/>
          </w:tcPr>
          <w:p w14:paraId="7B41B4FD" w14:textId="77777777" w:rsidR="002753BB" w:rsidRPr="00FF45B3" w:rsidRDefault="002753BB" w:rsidP="00E8299B">
            <w:pPr>
              <w:pStyle w:val="Caption"/>
              <w:keepNext/>
              <w:rPr>
                <w:sz w:val="20"/>
                <w:szCs w:val="20"/>
              </w:rPr>
            </w:pPr>
            <w:r w:rsidRPr="00FF45B3">
              <w:rPr>
                <w:sz w:val="20"/>
                <w:szCs w:val="20"/>
              </w:rPr>
              <w:t>.16**</w:t>
            </w:r>
          </w:p>
        </w:tc>
        <w:tc>
          <w:tcPr>
            <w:tcW w:w="341" w:type="pct"/>
            <w:tcBorders>
              <w:top w:val="nil"/>
              <w:left w:val="nil"/>
              <w:bottom w:val="nil"/>
              <w:right w:val="single" w:sz="4" w:space="0" w:color="auto"/>
            </w:tcBorders>
            <w:shd w:val="clear" w:color="auto" w:fill="auto"/>
            <w:noWrap/>
          </w:tcPr>
          <w:p w14:paraId="22C935D6" w14:textId="77777777" w:rsidR="002753BB" w:rsidRPr="00FF45B3" w:rsidRDefault="002753BB" w:rsidP="00E8299B">
            <w:pPr>
              <w:pStyle w:val="Caption"/>
              <w:keepNext/>
              <w:rPr>
                <w:sz w:val="20"/>
                <w:szCs w:val="20"/>
              </w:rPr>
            </w:pPr>
            <w:r w:rsidRPr="00FF45B3">
              <w:rPr>
                <w:sz w:val="20"/>
                <w:szCs w:val="20"/>
              </w:rPr>
              <w:t>31</w:t>
            </w:r>
          </w:p>
        </w:tc>
        <w:tc>
          <w:tcPr>
            <w:tcW w:w="339" w:type="pct"/>
            <w:tcBorders>
              <w:top w:val="nil"/>
              <w:left w:val="single" w:sz="4" w:space="0" w:color="auto"/>
              <w:bottom w:val="nil"/>
              <w:right w:val="nil"/>
            </w:tcBorders>
            <w:shd w:val="clear" w:color="auto" w:fill="auto"/>
            <w:noWrap/>
          </w:tcPr>
          <w:p w14:paraId="1C232A30" w14:textId="77777777" w:rsidR="002753BB" w:rsidRPr="00FF45B3" w:rsidRDefault="002753BB" w:rsidP="00E8299B">
            <w:pPr>
              <w:pStyle w:val="Caption"/>
              <w:keepNext/>
              <w:rPr>
                <w:sz w:val="20"/>
                <w:szCs w:val="20"/>
              </w:rPr>
            </w:pPr>
            <w:r w:rsidRPr="00FF45B3">
              <w:rPr>
                <w:sz w:val="20"/>
                <w:szCs w:val="20"/>
              </w:rPr>
              <w:t>—</w:t>
            </w:r>
          </w:p>
        </w:tc>
        <w:tc>
          <w:tcPr>
            <w:tcW w:w="340" w:type="pct"/>
            <w:tcBorders>
              <w:top w:val="nil"/>
              <w:left w:val="nil"/>
              <w:bottom w:val="nil"/>
              <w:right w:val="nil"/>
            </w:tcBorders>
            <w:shd w:val="clear" w:color="auto" w:fill="auto"/>
            <w:noWrap/>
          </w:tcPr>
          <w:p w14:paraId="0C1625F1" w14:textId="77777777" w:rsidR="002753BB" w:rsidRPr="00FF45B3" w:rsidRDefault="002753BB" w:rsidP="00E8299B">
            <w:pPr>
              <w:pStyle w:val="Caption"/>
              <w:keepNext/>
              <w:rPr>
                <w:sz w:val="20"/>
                <w:szCs w:val="20"/>
              </w:rPr>
            </w:pPr>
            <w:r w:rsidRPr="00FF45B3">
              <w:rPr>
                <w:sz w:val="20"/>
                <w:szCs w:val="20"/>
              </w:rPr>
              <w:t>.05**</w:t>
            </w:r>
          </w:p>
        </w:tc>
        <w:tc>
          <w:tcPr>
            <w:tcW w:w="339" w:type="pct"/>
            <w:tcBorders>
              <w:top w:val="nil"/>
              <w:left w:val="nil"/>
              <w:bottom w:val="nil"/>
              <w:right w:val="nil"/>
            </w:tcBorders>
            <w:shd w:val="clear" w:color="auto" w:fill="auto"/>
            <w:noWrap/>
          </w:tcPr>
          <w:p w14:paraId="48BA525C" w14:textId="77777777" w:rsidR="002753BB" w:rsidRPr="00FF45B3" w:rsidRDefault="002753BB" w:rsidP="00E8299B">
            <w:pPr>
              <w:pStyle w:val="Caption"/>
              <w:keepNext/>
              <w:rPr>
                <w:sz w:val="20"/>
                <w:szCs w:val="20"/>
              </w:rPr>
            </w:pPr>
            <w:r w:rsidRPr="00FF45B3">
              <w:rPr>
                <w:sz w:val="20"/>
                <w:szCs w:val="20"/>
              </w:rPr>
              <w:t>.05**</w:t>
            </w:r>
          </w:p>
        </w:tc>
        <w:tc>
          <w:tcPr>
            <w:tcW w:w="339" w:type="pct"/>
            <w:tcBorders>
              <w:top w:val="nil"/>
              <w:left w:val="nil"/>
              <w:bottom w:val="nil"/>
              <w:right w:val="single" w:sz="4" w:space="0" w:color="auto"/>
            </w:tcBorders>
            <w:shd w:val="clear" w:color="auto" w:fill="auto"/>
            <w:noWrap/>
          </w:tcPr>
          <w:p w14:paraId="2EF67C06" w14:textId="77777777" w:rsidR="002753BB" w:rsidRPr="00FF45B3" w:rsidRDefault="002753BB" w:rsidP="00E8299B">
            <w:pPr>
              <w:pStyle w:val="Caption"/>
              <w:keepNext/>
              <w:rPr>
                <w:sz w:val="20"/>
                <w:szCs w:val="20"/>
              </w:rPr>
            </w:pPr>
            <w:r w:rsidRPr="00FF45B3">
              <w:rPr>
                <w:sz w:val="20"/>
                <w:szCs w:val="20"/>
              </w:rPr>
              <w:t>100</w:t>
            </w:r>
          </w:p>
        </w:tc>
        <w:tc>
          <w:tcPr>
            <w:tcW w:w="339" w:type="pct"/>
            <w:tcBorders>
              <w:top w:val="nil"/>
              <w:left w:val="single" w:sz="4" w:space="0" w:color="auto"/>
              <w:bottom w:val="nil"/>
              <w:right w:val="nil"/>
            </w:tcBorders>
            <w:shd w:val="clear" w:color="auto" w:fill="auto"/>
            <w:noWrap/>
          </w:tcPr>
          <w:p w14:paraId="4100BB89" w14:textId="77777777" w:rsidR="002753BB" w:rsidRPr="00FF45B3" w:rsidRDefault="002753BB" w:rsidP="00E8299B">
            <w:pPr>
              <w:pStyle w:val="Caption"/>
              <w:keepNext/>
              <w:rPr>
                <w:sz w:val="20"/>
                <w:szCs w:val="20"/>
              </w:rPr>
            </w:pPr>
            <w:r w:rsidRPr="00FF45B3">
              <w:rPr>
                <w:sz w:val="20"/>
                <w:szCs w:val="20"/>
              </w:rPr>
              <w:t>.02</w:t>
            </w:r>
          </w:p>
        </w:tc>
        <w:tc>
          <w:tcPr>
            <w:tcW w:w="339" w:type="pct"/>
            <w:tcBorders>
              <w:top w:val="nil"/>
              <w:left w:val="nil"/>
              <w:bottom w:val="nil"/>
              <w:right w:val="nil"/>
            </w:tcBorders>
            <w:shd w:val="clear" w:color="auto" w:fill="auto"/>
            <w:noWrap/>
          </w:tcPr>
          <w:p w14:paraId="542749F0" w14:textId="77777777" w:rsidR="002753BB" w:rsidRPr="00FF45B3" w:rsidRDefault="002753BB" w:rsidP="00E8299B">
            <w:pPr>
              <w:pStyle w:val="Caption"/>
              <w:keepNext/>
              <w:rPr>
                <w:sz w:val="20"/>
                <w:szCs w:val="20"/>
              </w:rPr>
            </w:pPr>
            <w:r w:rsidRPr="00FF45B3">
              <w:rPr>
                <w:sz w:val="20"/>
                <w:szCs w:val="20"/>
              </w:rPr>
              <w:t>.06**</w:t>
            </w:r>
          </w:p>
        </w:tc>
        <w:tc>
          <w:tcPr>
            <w:tcW w:w="339" w:type="pct"/>
            <w:tcBorders>
              <w:top w:val="nil"/>
              <w:left w:val="nil"/>
              <w:bottom w:val="nil"/>
              <w:right w:val="nil"/>
            </w:tcBorders>
            <w:shd w:val="clear" w:color="auto" w:fill="auto"/>
            <w:noWrap/>
          </w:tcPr>
          <w:p w14:paraId="024C6DDC" w14:textId="77777777" w:rsidR="002753BB" w:rsidRPr="00FF45B3" w:rsidRDefault="002753BB" w:rsidP="00E8299B">
            <w:pPr>
              <w:pStyle w:val="Caption"/>
              <w:keepNext/>
              <w:rPr>
                <w:sz w:val="20"/>
                <w:szCs w:val="20"/>
              </w:rPr>
            </w:pPr>
            <w:r w:rsidRPr="00FF45B3">
              <w:rPr>
                <w:sz w:val="20"/>
                <w:szCs w:val="20"/>
              </w:rPr>
              <w:t>.08**</w:t>
            </w:r>
          </w:p>
        </w:tc>
        <w:tc>
          <w:tcPr>
            <w:tcW w:w="337" w:type="pct"/>
            <w:tcBorders>
              <w:top w:val="nil"/>
              <w:left w:val="nil"/>
              <w:bottom w:val="nil"/>
              <w:right w:val="nil"/>
            </w:tcBorders>
            <w:shd w:val="clear" w:color="auto" w:fill="auto"/>
            <w:noWrap/>
          </w:tcPr>
          <w:p w14:paraId="491F3317" w14:textId="77777777" w:rsidR="002753BB" w:rsidRPr="00FF45B3" w:rsidRDefault="002753BB" w:rsidP="00E8299B">
            <w:pPr>
              <w:pStyle w:val="Caption"/>
              <w:keepNext/>
              <w:rPr>
                <w:sz w:val="20"/>
                <w:szCs w:val="20"/>
              </w:rPr>
            </w:pPr>
            <w:r w:rsidRPr="00FF45B3">
              <w:rPr>
                <w:sz w:val="20"/>
                <w:szCs w:val="20"/>
              </w:rPr>
              <w:t>75</w:t>
            </w:r>
          </w:p>
        </w:tc>
      </w:tr>
      <w:tr w:rsidR="002753BB" w:rsidRPr="00FF45B3" w14:paraId="69E26051" w14:textId="77777777" w:rsidTr="00E8299B">
        <w:trPr>
          <w:trHeight w:val="68"/>
        </w:trPr>
        <w:tc>
          <w:tcPr>
            <w:tcW w:w="931" w:type="pct"/>
            <w:tcBorders>
              <w:top w:val="nil"/>
              <w:left w:val="nil"/>
              <w:bottom w:val="nil"/>
              <w:right w:val="nil"/>
            </w:tcBorders>
            <w:shd w:val="clear" w:color="auto" w:fill="auto"/>
          </w:tcPr>
          <w:p w14:paraId="59711938" w14:textId="77777777" w:rsidR="002753BB" w:rsidRPr="00FF45B3" w:rsidRDefault="002753BB" w:rsidP="00E8299B">
            <w:pPr>
              <w:pStyle w:val="Caption"/>
              <w:keepNext/>
              <w:jc w:val="left"/>
              <w:rPr>
                <w:sz w:val="20"/>
                <w:szCs w:val="20"/>
              </w:rPr>
            </w:pPr>
            <w:r w:rsidRPr="00FF45B3">
              <w:rPr>
                <w:sz w:val="20"/>
                <w:szCs w:val="20"/>
              </w:rPr>
              <w:t>Interaction strategies</w:t>
            </w:r>
          </w:p>
        </w:tc>
        <w:tc>
          <w:tcPr>
            <w:tcW w:w="339" w:type="pct"/>
            <w:tcBorders>
              <w:top w:val="nil"/>
              <w:left w:val="nil"/>
              <w:bottom w:val="nil"/>
              <w:right w:val="nil"/>
            </w:tcBorders>
            <w:shd w:val="clear" w:color="auto" w:fill="auto"/>
            <w:noWrap/>
          </w:tcPr>
          <w:p w14:paraId="62E15B0C" w14:textId="77777777" w:rsidR="002753BB" w:rsidRPr="00FF45B3" w:rsidRDefault="002753BB" w:rsidP="00E8299B">
            <w:pPr>
              <w:pStyle w:val="Caption"/>
              <w:keepNext/>
              <w:rPr>
                <w:sz w:val="20"/>
                <w:szCs w:val="20"/>
              </w:rPr>
            </w:pPr>
            <w:r w:rsidRPr="00FF45B3">
              <w:rPr>
                <w:sz w:val="20"/>
                <w:szCs w:val="20"/>
              </w:rPr>
              <w:t>.23**</w:t>
            </w:r>
          </w:p>
        </w:tc>
        <w:tc>
          <w:tcPr>
            <w:tcW w:w="339" w:type="pct"/>
            <w:tcBorders>
              <w:top w:val="nil"/>
              <w:left w:val="nil"/>
              <w:bottom w:val="nil"/>
              <w:right w:val="nil"/>
            </w:tcBorders>
            <w:shd w:val="clear" w:color="auto" w:fill="auto"/>
            <w:noWrap/>
          </w:tcPr>
          <w:p w14:paraId="7A6ED62A" w14:textId="77777777" w:rsidR="002753BB" w:rsidRPr="00FF45B3" w:rsidRDefault="002753BB" w:rsidP="00E8299B">
            <w:pPr>
              <w:pStyle w:val="Caption"/>
              <w:keepNext/>
              <w:rPr>
                <w:sz w:val="20"/>
                <w:szCs w:val="20"/>
              </w:rPr>
            </w:pPr>
            <w:r w:rsidRPr="00FF45B3">
              <w:rPr>
                <w:sz w:val="20"/>
                <w:szCs w:val="20"/>
              </w:rPr>
              <w:t>.04**</w:t>
            </w:r>
          </w:p>
        </w:tc>
        <w:tc>
          <w:tcPr>
            <w:tcW w:w="339" w:type="pct"/>
            <w:tcBorders>
              <w:top w:val="nil"/>
              <w:left w:val="nil"/>
              <w:bottom w:val="nil"/>
              <w:right w:val="nil"/>
            </w:tcBorders>
            <w:shd w:val="clear" w:color="auto" w:fill="auto"/>
            <w:noWrap/>
          </w:tcPr>
          <w:p w14:paraId="091AFE4D" w14:textId="77777777" w:rsidR="002753BB" w:rsidRPr="00FF45B3" w:rsidRDefault="002753BB" w:rsidP="00E8299B">
            <w:pPr>
              <w:pStyle w:val="Caption"/>
              <w:keepNext/>
              <w:rPr>
                <w:sz w:val="20"/>
                <w:szCs w:val="20"/>
              </w:rPr>
            </w:pPr>
            <w:r w:rsidRPr="00FF45B3">
              <w:rPr>
                <w:sz w:val="20"/>
                <w:szCs w:val="20"/>
              </w:rPr>
              <w:t>.27**</w:t>
            </w:r>
          </w:p>
        </w:tc>
        <w:tc>
          <w:tcPr>
            <w:tcW w:w="341" w:type="pct"/>
            <w:tcBorders>
              <w:top w:val="nil"/>
              <w:left w:val="nil"/>
              <w:bottom w:val="nil"/>
              <w:right w:val="single" w:sz="4" w:space="0" w:color="auto"/>
            </w:tcBorders>
            <w:shd w:val="clear" w:color="auto" w:fill="auto"/>
            <w:noWrap/>
          </w:tcPr>
          <w:p w14:paraId="6B9A78CE" w14:textId="77777777" w:rsidR="002753BB" w:rsidRPr="00FF45B3" w:rsidRDefault="002753BB" w:rsidP="00E8299B">
            <w:pPr>
              <w:pStyle w:val="Caption"/>
              <w:keepNext/>
              <w:rPr>
                <w:sz w:val="20"/>
                <w:szCs w:val="20"/>
              </w:rPr>
            </w:pPr>
            <w:r w:rsidRPr="00FF45B3">
              <w:rPr>
                <w:sz w:val="20"/>
                <w:szCs w:val="20"/>
              </w:rPr>
              <w:t>15</w:t>
            </w:r>
          </w:p>
        </w:tc>
        <w:tc>
          <w:tcPr>
            <w:tcW w:w="339" w:type="pct"/>
            <w:tcBorders>
              <w:top w:val="nil"/>
              <w:left w:val="single" w:sz="4" w:space="0" w:color="auto"/>
              <w:bottom w:val="nil"/>
              <w:right w:val="nil"/>
            </w:tcBorders>
            <w:shd w:val="clear" w:color="auto" w:fill="auto"/>
            <w:noWrap/>
          </w:tcPr>
          <w:p w14:paraId="201976D1" w14:textId="77777777" w:rsidR="002753BB" w:rsidRPr="00FF45B3" w:rsidRDefault="002753BB" w:rsidP="00E8299B">
            <w:pPr>
              <w:pStyle w:val="Caption"/>
              <w:keepNext/>
              <w:rPr>
                <w:sz w:val="20"/>
                <w:szCs w:val="20"/>
              </w:rPr>
            </w:pPr>
            <w:r w:rsidRPr="00FF45B3">
              <w:rPr>
                <w:sz w:val="20"/>
                <w:szCs w:val="20"/>
              </w:rPr>
              <w:t>.15**</w:t>
            </w:r>
          </w:p>
        </w:tc>
        <w:tc>
          <w:tcPr>
            <w:tcW w:w="340" w:type="pct"/>
            <w:tcBorders>
              <w:top w:val="nil"/>
              <w:left w:val="nil"/>
              <w:bottom w:val="nil"/>
              <w:right w:val="nil"/>
            </w:tcBorders>
            <w:shd w:val="clear" w:color="auto" w:fill="auto"/>
            <w:noWrap/>
          </w:tcPr>
          <w:p w14:paraId="0BEFECB2" w14:textId="77777777" w:rsidR="002753BB" w:rsidRPr="00FF45B3" w:rsidRDefault="002753BB" w:rsidP="00E8299B">
            <w:pPr>
              <w:pStyle w:val="Caption"/>
              <w:keepNext/>
              <w:rPr>
                <w:sz w:val="20"/>
                <w:szCs w:val="20"/>
              </w:rPr>
            </w:pPr>
            <w:r w:rsidRPr="00FF45B3">
              <w:rPr>
                <w:sz w:val="20"/>
                <w:szCs w:val="20"/>
              </w:rPr>
              <w:t>.02**</w:t>
            </w:r>
          </w:p>
        </w:tc>
        <w:tc>
          <w:tcPr>
            <w:tcW w:w="339" w:type="pct"/>
            <w:tcBorders>
              <w:top w:val="nil"/>
              <w:left w:val="nil"/>
              <w:bottom w:val="nil"/>
              <w:right w:val="nil"/>
            </w:tcBorders>
            <w:shd w:val="clear" w:color="auto" w:fill="auto"/>
            <w:noWrap/>
          </w:tcPr>
          <w:p w14:paraId="0E58280F" w14:textId="77777777" w:rsidR="002753BB" w:rsidRPr="00FF45B3" w:rsidRDefault="002753BB" w:rsidP="00E8299B">
            <w:pPr>
              <w:pStyle w:val="Caption"/>
              <w:keepNext/>
              <w:rPr>
                <w:sz w:val="20"/>
                <w:szCs w:val="20"/>
              </w:rPr>
            </w:pPr>
            <w:r w:rsidRPr="00FF45B3">
              <w:rPr>
                <w:sz w:val="20"/>
                <w:szCs w:val="20"/>
              </w:rPr>
              <w:t>.17**</w:t>
            </w:r>
          </w:p>
        </w:tc>
        <w:tc>
          <w:tcPr>
            <w:tcW w:w="339" w:type="pct"/>
            <w:tcBorders>
              <w:top w:val="nil"/>
              <w:left w:val="nil"/>
              <w:bottom w:val="nil"/>
              <w:right w:val="single" w:sz="4" w:space="0" w:color="auto"/>
            </w:tcBorders>
            <w:shd w:val="clear" w:color="auto" w:fill="auto"/>
            <w:noWrap/>
          </w:tcPr>
          <w:p w14:paraId="67056E2F" w14:textId="77777777" w:rsidR="002753BB" w:rsidRPr="00FF45B3" w:rsidRDefault="002753BB" w:rsidP="00E8299B">
            <w:pPr>
              <w:pStyle w:val="Caption"/>
              <w:keepNext/>
              <w:rPr>
                <w:sz w:val="20"/>
                <w:szCs w:val="20"/>
              </w:rPr>
            </w:pPr>
            <w:r w:rsidRPr="00FF45B3">
              <w:rPr>
                <w:sz w:val="20"/>
                <w:szCs w:val="20"/>
              </w:rPr>
              <w:t>12</w:t>
            </w:r>
          </w:p>
        </w:tc>
        <w:tc>
          <w:tcPr>
            <w:tcW w:w="339" w:type="pct"/>
            <w:tcBorders>
              <w:top w:val="nil"/>
              <w:left w:val="single" w:sz="4" w:space="0" w:color="auto"/>
              <w:bottom w:val="nil"/>
              <w:right w:val="nil"/>
            </w:tcBorders>
            <w:shd w:val="clear" w:color="auto" w:fill="auto"/>
            <w:noWrap/>
          </w:tcPr>
          <w:p w14:paraId="5660FDC1" w14:textId="77777777" w:rsidR="002753BB" w:rsidRPr="00FF45B3" w:rsidRDefault="002753BB" w:rsidP="00E8299B">
            <w:pPr>
              <w:pStyle w:val="Caption"/>
              <w:keepNext/>
              <w:rPr>
                <w:sz w:val="20"/>
                <w:szCs w:val="20"/>
              </w:rPr>
            </w:pPr>
            <w:r w:rsidRPr="00FF45B3">
              <w:rPr>
                <w:sz w:val="20"/>
                <w:szCs w:val="20"/>
              </w:rPr>
              <w:t>.11**</w:t>
            </w:r>
          </w:p>
        </w:tc>
        <w:tc>
          <w:tcPr>
            <w:tcW w:w="339" w:type="pct"/>
            <w:tcBorders>
              <w:top w:val="nil"/>
              <w:left w:val="nil"/>
              <w:bottom w:val="nil"/>
              <w:right w:val="nil"/>
            </w:tcBorders>
            <w:shd w:val="clear" w:color="auto" w:fill="auto"/>
            <w:noWrap/>
          </w:tcPr>
          <w:p w14:paraId="61F3B88B" w14:textId="77777777" w:rsidR="002753BB" w:rsidRPr="00FF45B3" w:rsidRDefault="002753BB" w:rsidP="00E8299B">
            <w:pPr>
              <w:pStyle w:val="Caption"/>
              <w:keepNext/>
              <w:rPr>
                <w:sz w:val="20"/>
                <w:szCs w:val="20"/>
              </w:rPr>
            </w:pPr>
            <w:r w:rsidRPr="00FF45B3">
              <w:rPr>
                <w:sz w:val="20"/>
                <w:szCs w:val="20"/>
              </w:rPr>
              <w:t>.12**</w:t>
            </w:r>
          </w:p>
        </w:tc>
        <w:tc>
          <w:tcPr>
            <w:tcW w:w="339" w:type="pct"/>
            <w:tcBorders>
              <w:top w:val="nil"/>
              <w:left w:val="nil"/>
              <w:bottom w:val="nil"/>
              <w:right w:val="nil"/>
            </w:tcBorders>
            <w:shd w:val="clear" w:color="auto" w:fill="auto"/>
            <w:noWrap/>
          </w:tcPr>
          <w:p w14:paraId="5DFB87C2" w14:textId="77777777" w:rsidR="002753BB" w:rsidRPr="00FF45B3" w:rsidRDefault="002753BB" w:rsidP="00E8299B">
            <w:pPr>
              <w:pStyle w:val="Caption"/>
              <w:keepNext/>
              <w:rPr>
                <w:sz w:val="20"/>
                <w:szCs w:val="20"/>
              </w:rPr>
            </w:pPr>
            <w:r w:rsidRPr="00FF45B3">
              <w:rPr>
                <w:sz w:val="20"/>
                <w:szCs w:val="20"/>
              </w:rPr>
              <w:t>.23**</w:t>
            </w:r>
          </w:p>
        </w:tc>
        <w:tc>
          <w:tcPr>
            <w:tcW w:w="337" w:type="pct"/>
            <w:tcBorders>
              <w:top w:val="nil"/>
              <w:left w:val="nil"/>
              <w:bottom w:val="nil"/>
              <w:right w:val="nil"/>
            </w:tcBorders>
            <w:shd w:val="clear" w:color="auto" w:fill="auto"/>
            <w:noWrap/>
          </w:tcPr>
          <w:p w14:paraId="15940076" w14:textId="77777777" w:rsidR="002753BB" w:rsidRPr="00FF45B3" w:rsidRDefault="002753BB" w:rsidP="00E8299B">
            <w:pPr>
              <w:jc w:val="center"/>
            </w:pPr>
            <w:r w:rsidRPr="00FF45B3">
              <w:rPr>
                <w:sz w:val="20"/>
                <w:szCs w:val="20"/>
              </w:rPr>
              <w:t>52</w:t>
            </w:r>
          </w:p>
        </w:tc>
      </w:tr>
      <w:tr w:rsidR="002753BB" w:rsidRPr="00FF45B3" w14:paraId="1E098697" w14:textId="77777777" w:rsidTr="00E8299B">
        <w:trPr>
          <w:trHeight w:val="68"/>
        </w:trPr>
        <w:tc>
          <w:tcPr>
            <w:tcW w:w="931" w:type="pct"/>
            <w:tcBorders>
              <w:top w:val="nil"/>
              <w:left w:val="nil"/>
              <w:bottom w:val="nil"/>
              <w:right w:val="nil"/>
            </w:tcBorders>
            <w:shd w:val="clear" w:color="auto" w:fill="auto"/>
          </w:tcPr>
          <w:p w14:paraId="2C95FF22" w14:textId="77777777" w:rsidR="002753BB" w:rsidRPr="00FF45B3" w:rsidRDefault="002753BB" w:rsidP="00E8299B">
            <w:pPr>
              <w:pStyle w:val="Caption"/>
              <w:keepNext/>
              <w:jc w:val="left"/>
              <w:rPr>
                <w:sz w:val="20"/>
                <w:szCs w:val="20"/>
              </w:rPr>
            </w:pPr>
            <w:r w:rsidRPr="00FF45B3">
              <w:rPr>
                <w:sz w:val="20"/>
                <w:szCs w:val="20"/>
              </w:rPr>
              <w:t>Influencer indegree</w:t>
            </w:r>
          </w:p>
        </w:tc>
        <w:tc>
          <w:tcPr>
            <w:tcW w:w="339" w:type="pct"/>
            <w:tcBorders>
              <w:top w:val="nil"/>
              <w:left w:val="nil"/>
              <w:bottom w:val="nil"/>
              <w:right w:val="nil"/>
            </w:tcBorders>
            <w:shd w:val="clear" w:color="auto" w:fill="auto"/>
            <w:noWrap/>
          </w:tcPr>
          <w:p w14:paraId="116990EC" w14:textId="77777777" w:rsidR="002753BB" w:rsidRPr="00FF45B3" w:rsidRDefault="002753BB" w:rsidP="00E8299B">
            <w:pPr>
              <w:pStyle w:val="Caption"/>
              <w:keepNext/>
              <w:rPr>
                <w:sz w:val="20"/>
                <w:szCs w:val="20"/>
              </w:rPr>
            </w:pPr>
            <w:r w:rsidRPr="00FF45B3">
              <w:rPr>
                <w:sz w:val="20"/>
                <w:szCs w:val="20"/>
              </w:rPr>
              <w:t>.16**</w:t>
            </w:r>
          </w:p>
        </w:tc>
        <w:tc>
          <w:tcPr>
            <w:tcW w:w="339" w:type="pct"/>
            <w:tcBorders>
              <w:top w:val="nil"/>
              <w:left w:val="nil"/>
              <w:bottom w:val="nil"/>
              <w:right w:val="nil"/>
            </w:tcBorders>
            <w:shd w:val="clear" w:color="auto" w:fill="auto"/>
            <w:noWrap/>
          </w:tcPr>
          <w:p w14:paraId="19E971D9" w14:textId="77777777" w:rsidR="002753BB" w:rsidRPr="00FF45B3" w:rsidRDefault="002753BB" w:rsidP="00E8299B">
            <w:pPr>
              <w:pStyle w:val="Caption"/>
              <w:keepNext/>
              <w:rPr>
                <w:sz w:val="20"/>
                <w:szCs w:val="20"/>
              </w:rPr>
            </w:pPr>
            <w:r w:rsidRPr="00FF45B3">
              <w:rPr>
                <w:sz w:val="20"/>
                <w:szCs w:val="20"/>
              </w:rPr>
              <w:t>-.03**</w:t>
            </w:r>
          </w:p>
        </w:tc>
        <w:tc>
          <w:tcPr>
            <w:tcW w:w="339" w:type="pct"/>
            <w:tcBorders>
              <w:top w:val="nil"/>
              <w:left w:val="nil"/>
              <w:bottom w:val="nil"/>
              <w:right w:val="nil"/>
            </w:tcBorders>
            <w:shd w:val="clear" w:color="auto" w:fill="auto"/>
            <w:noWrap/>
          </w:tcPr>
          <w:p w14:paraId="2BC14995" w14:textId="77777777" w:rsidR="002753BB" w:rsidRPr="00FF45B3" w:rsidRDefault="002753BB" w:rsidP="00E8299B">
            <w:pPr>
              <w:pStyle w:val="Caption"/>
              <w:keepNext/>
              <w:rPr>
                <w:sz w:val="20"/>
                <w:szCs w:val="20"/>
              </w:rPr>
            </w:pPr>
            <w:r w:rsidRPr="00FF45B3">
              <w:rPr>
                <w:sz w:val="20"/>
                <w:szCs w:val="20"/>
              </w:rPr>
              <w:t>.13**</w:t>
            </w:r>
          </w:p>
        </w:tc>
        <w:tc>
          <w:tcPr>
            <w:tcW w:w="341" w:type="pct"/>
            <w:tcBorders>
              <w:top w:val="nil"/>
              <w:left w:val="nil"/>
              <w:bottom w:val="nil"/>
              <w:right w:val="single" w:sz="4" w:space="0" w:color="auto"/>
            </w:tcBorders>
            <w:shd w:val="clear" w:color="auto" w:fill="auto"/>
            <w:noWrap/>
          </w:tcPr>
          <w:p w14:paraId="31309200" w14:textId="77777777" w:rsidR="002753BB" w:rsidRPr="00FF45B3" w:rsidRDefault="002753BB" w:rsidP="00E8299B">
            <w:pPr>
              <w:pStyle w:val="Caption"/>
              <w:keepNext/>
              <w:rPr>
                <w:sz w:val="20"/>
                <w:szCs w:val="20"/>
              </w:rPr>
            </w:pPr>
            <w:r w:rsidRPr="00FF45B3">
              <w:rPr>
                <w:sz w:val="20"/>
                <w:szCs w:val="20"/>
              </w:rPr>
              <w:t>16</w:t>
            </w:r>
          </w:p>
        </w:tc>
        <w:tc>
          <w:tcPr>
            <w:tcW w:w="339" w:type="pct"/>
            <w:tcBorders>
              <w:top w:val="nil"/>
              <w:left w:val="single" w:sz="4" w:space="0" w:color="auto"/>
              <w:bottom w:val="nil"/>
              <w:right w:val="nil"/>
            </w:tcBorders>
            <w:shd w:val="clear" w:color="auto" w:fill="auto"/>
            <w:noWrap/>
          </w:tcPr>
          <w:p w14:paraId="2F5DDEAC" w14:textId="77777777" w:rsidR="002753BB" w:rsidRPr="00FF45B3" w:rsidRDefault="002753BB" w:rsidP="00E8299B">
            <w:pPr>
              <w:pStyle w:val="Caption"/>
              <w:keepNext/>
              <w:rPr>
                <w:sz w:val="20"/>
                <w:szCs w:val="20"/>
              </w:rPr>
            </w:pPr>
            <w:r w:rsidRPr="00FF45B3">
              <w:rPr>
                <w:sz w:val="20"/>
                <w:szCs w:val="20"/>
              </w:rPr>
              <w:t>.04</w:t>
            </w:r>
          </w:p>
        </w:tc>
        <w:tc>
          <w:tcPr>
            <w:tcW w:w="340" w:type="pct"/>
            <w:tcBorders>
              <w:top w:val="nil"/>
              <w:left w:val="nil"/>
              <w:bottom w:val="nil"/>
              <w:right w:val="nil"/>
            </w:tcBorders>
            <w:shd w:val="clear" w:color="auto" w:fill="auto"/>
            <w:noWrap/>
          </w:tcPr>
          <w:p w14:paraId="3F3429B3" w14:textId="77777777" w:rsidR="002753BB" w:rsidRPr="00FF45B3" w:rsidRDefault="002753BB" w:rsidP="00E8299B">
            <w:pPr>
              <w:pStyle w:val="Caption"/>
              <w:keepNext/>
              <w:rPr>
                <w:sz w:val="20"/>
                <w:szCs w:val="20"/>
              </w:rPr>
            </w:pPr>
            <w:r w:rsidRPr="00FF45B3">
              <w:rPr>
                <w:sz w:val="20"/>
                <w:szCs w:val="20"/>
              </w:rPr>
              <w:t>-.03**</w:t>
            </w:r>
          </w:p>
        </w:tc>
        <w:tc>
          <w:tcPr>
            <w:tcW w:w="339" w:type="pct"/>
            <w:tcBorders>
              <w:top w:val="nil"/>
              <w:left w:val="nil"/>
              <w:bottom w:val="nil"/>
              <w:right w:val="nil"/>
            </w:tcBorders>
            <w:shd w:val="clear" w:color="auto" w:fill="auto"/>
            <w:noWrap/>
          </w:tcPr>
          <w:p w14:paraId="4F30A13A" w14:textId="77777777" w:rsidR="002753BB" w:rsidRPr="00FF45B3" w:rsidRDefault="002753BB" w:rsidP="00E8299B">
            <w:pPr>
              <w:pStyle w:val="Caption"/>
              <w:keepNext/>
              <w:rPr>
                <w:sz w:val="20"/>
                <w:szCs w:val="20"/>
              </w:rPr>
            </w:pPr>
            <w:r w:rsidRPr="00FF45B3">
              <w:rPr>
                <w:sz w:val="20"/>
                <w:szCs w:val="20"/>
              </w:rPr>
              <w:t>.01</w:t>
            </w:r>
            <w:r w:rsidRPr="00FF45B3">
              <w:rPr>
                <w:sz w:val="20"/>
                <w:szCs w:val="20"/>
                <w:vertAlign w:val="superscript"/>
              </w:rPr>
              <w:t>a</w:t>
            </w:r>
          </w:p>
        </w:tc>
        <w:tc>
          <w:tcPr>
            <w:tcW w:w="339" w:type="pct"/>
            <w:tcBorders>
              <w:top w:val="nil"/>
              <w:left w:val="nil"/>
              <w:bottom w:val="nil"/>
              <w:right w:val="single" w:sz="4" w:space="0" w:color="auto"/>
            </w:tcBorders>
            <w:shd w:val="clear" w:color="auto" w:fill="auto"/>
            <w:noWrap/>
          </w:tcPr>
          <w:p w14:paraId="17A608D0" w14:textId="77777777" w:rsidR="002753BB" w:rsidRPr="00FF45B3" w:rsidRDefault="002753BB" w:rsidP="00E8299B">
            <w:pPr>
              <w:pStyle w:val="Caption"/>
              <w:keepNext/>
              <w:rPr>
                <w:sz w:val="20"/>
                <w:szCs w:val="20"/>
              </w:rPr>
            </w:pPr>
            <w:r w:rsidRPr="00FF45B3">
              <w:rPr>
                <w:sz w:val="20"/>
                <w:szCs w:val="20"/>
              </w:rPr>
              <w:t>43</w:t>
            </w:r>
            <w:r w:rsidRPr="00FF45B3">
              <w:rPr>
                <w:sz w:val="20"/>
                <w:szCs w:val="20"/>
                <w:vertAlign w:val="superscript"/>
              </w:rPr>
              <w:t>a</w:t>
            </w:r>
          </w:p>
        </w:tc>
        <w:tc>
          <w:tcPr>
            <w:tcW w:w="339" w:type="pct"/>
            <w:tcBorders>
              <w:top w:val="nil"/>
              <w:left w:val="single" w:sz="4" w:space="0" w:color="auto"/>
              <w:bottom w:val="nil"/>
              <w:right w:val="nil"/>
            </w:tcBorders>
            <w:shd w:val="clear" w:color="auto" w:fill="auto"/>
            <w:noWrap/>
          </w:tcPr>
          <w:p w14:paraId="57ACC5C3"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bottom w:val="nil"/>
              <w:right w:val="nil"/>
            </w:tcBorders>
            <w:shd w:val="clear" w:color="auto" w:fill="auto"/>
            <w:noWrap/>
          </w:tcPr>
          <w:p w14:paraId="1A2BBE81" w14:textId="77777777" w:rsidR="002753BB" w:rsidRPr="00FF45B3" w:rsidRDefault="002753BB" w:rsidP="00E8299B">
            <w:pPr>
              <w:pStyle w:val="Caption"/>
              <w:keepNext/>
              <w:rPr>
                <w:sz w:val="20"/>
                <w:szCs w:val="20"/>
              </w:rPr>
            </w:pPr>
            <w:r w:rsidRPr="00FF45B3">
              <w:rPr>
                <w:sz w:val="20"/>
                <w:szCs w:val="20"/>
              </w:rPr>
              <w:t>.05**</w:t>
            </w:r>
          </w:p>
        </w:tc>
        <w:tc>
          <w:tcPr>
            <w:tcW w:w="339" w:type="pct"/>
            <w:tcBorders>
              <w:top w:val="nil"/>
              <w:left w:val="nil"/>
              <w:bottom w:val="nil"/>
              <w:right w:val="nil"/>
            </w:tcBorders>
            <w:shd w:val="clear" w:color="auto" w:fill="auto"/>
            <w:noWrap/>
          </w:tcPr>
          <w:p w14:paraId="1B382D96" w14:textId="77777777" w:rsidR="002753BB" w:rsidRPr="00FF45B3" w:rsidRDefault="002753BB" w:rsidP="00E8299B">
            <w:pPr>
              <w:pStyle w:val="Caption"/>
              <w:keepNext/>
              <w:rPr>
                <w:sz w:val="20"/>
                <w:szCs w:val="20"/>
              </w:rPr>
            </w:pPr>
            <w:r w:rsidRPr="00FF45B3">
              <w:rPr>
                <w:sz w:val="20"/>
                <w:szCs w:val="20"/>
              </w:rPr>
              <w:t>.05**</w:t>
            </w:r>
          </w:p>
        </w:tc>
        <w:tc>
          <w:tcPr>
            <w:tcW w:w="337" w:type="pct"/>
            <w:tcBorders>
              <w:top w:val="nil"/>
              <w:left w:val="nil"/>
              <w:bottom w:val="nil"/>
              <w:right w:val="nil"/>
            </w:tcBorders>
            <w:shd w:val="clear" w:color="auto" w:fill="auto"/>
            <w:noWrap/>
          </w:tcPr>
          <w:p w14:paraId="55399B59" w14:textId="77777777" w:rsidR="002753BB" w:rsidRPr="00FF45B3" w:rsidRDefault="002753BB" w:rsidP="00E8299B">
            <w:pPr>
              <w:pStyle w:val="Caption"/>
              <w:keepNext/>
              <w:rPr>
                <w:sz w:val="20"/>
                <w:szCs w:val="20"/>
              </w:rPr>
            </w:pPr>
            <w:r w:rsidRPr="00FF45B3">
              <w:rPr>
                <w:sz w:val="20"/>
                <w:szCs w:val="20"/>
              </w:rPr>
              <w:t>100</w:t>
            </w:r>
          </w:p>
        </w:tc>
      </w:tr>
      <w:tr w:rsidR="002753BB" w:rsidRPr="00FF45B3" w14:paraId="256A4C64" w14:textId="77777777" w:rsidTr="00E8299B">
        <w:trPr>
          <w:trHeight w:val="68"/>
        </w:trPr>
        <w:tc>
          <w:tcPr>
            <w:tcW w:w="931" w:type="pct"/>
            <w:tcBorders>
              <w:top w:val="nil"/>
              <w:left w:val="nil"/>
              <w:bottom w:val="nil"/>
              <w:right w:val="nil"/>
            </w:tcBorders>
            <w:shd w:val="clear" w:color="auto" w:fill="auto"/>
          </w:tcPr>
          <w:p w14:paraId="6E7D1FDA" w14:textId="77777777" w:rsidR="002753BB" w:rsidRPr="00FF45B3" w:rsidRDefault="002753BB" w:rsidP="00E8299B">
            <w:pPr>
              <w:pStyle w:val="Caption"/>
              <w:keepNext/>
              <w:jc w:val="left"/>
              <w:rPr>
                <w:sz w:val="20"/>
                <w:szCs w:val="20"/>
              </w:rPr>
            </w:pPr>
            <w:r w:rsidRPr="00FF45B3">
              <w:rPr>
                <w:sz w:val="20"/>
                <w:szCs w:val="20"/>
              </w:rPr>
              <w:t>Persuasion knowledge</w:t>
            </w:r>
          </w:p>
        </w:tc>
        <w:tc>
          <w:tcPr>
            <w:tcW w:w="339" w:type="pct"/>
            <w:tcBorders>
              <w:top w:val="nil"/>
              <w:left w:val="nil"/>
              <w:bottom w:val="nil"/>
              <w:right w:val="nil"/>
            </w:tcBorders>
            <w:shd w:val="clear" w:color="auto" w:fill="auto"/>
            <w:noWrap/>
          </w:tcPr>
          <w:p w14:paraId="513BD598" w14:textId="77777777" w:rsidR="002753BB" w:rsidRPr="00FF45B3" w:rsidRDefault="002753BB" w:rsidP="00E8299B">
            <w:pPr>
              <w:pStyle w:val="Caption"/>
              <w:keepNext/>
              <w:rPr>
                <w:sz w:val="20"/>
                <w:szCs w:val="20"/>
              </w:rPr>
            </w:pPr>
            <w:r w:rsidRPr="00FF45B3">
              <w:rPr>
                <w:sz w:val="20"/>
                <w:szCs w:val="20"/>
              </w:rPr>
              <w:t>-.12**</w:t>
            </w:r>
          </w:p>
        </w:tc>
        <w:tc>
          <w:tcPr>
            <w:tcW w:w="339" w:type="pct"/>
            <w:tcBorders>
              <w:top w:val="nil"/>
              <w:left w:val="nil"/>
              <w:bottom w:val="nil"/>
              <w:right w:val="nil"/>
            </w:tcBorders>
            <w:shd w:val="clear" w:color="auto" w:fill="auto"/>
            <w:noWrap/>
          </w:tcPr>
          <w:p w14:paraId="7F7E1B88" w14:textId="77777777" w:rsidR="002753BB" w:rsidRPr="00FF45B3" w:rsidRDefault="002753BB" w:rsidP="00E8299B">
            <w:pPr>
              <w:pStyle w:val="Caption"/>
              <w:keepNext/>
              <w:rPr>
                <w:sz w:val="20"/>
                <w:szCs w:val="20"/>
              </w:rPr>
            </w:pPr>
            <w:r w:rsidRPr="00FF45B3">
              <w:rPr>
                <w:sz w:val="20"/>
                <w:szCs w:val="20"/>
              </w:rPr>
              <w:t>-.03**</w:t>
            </w:r>
          </w:p>
        </w:tc>
        <w:tc>
          <w:tcPr>
            <w:tcW w:w="339" w:type="pct"/>
            <w:tcBorders>
              <w:top w:val="nil"/>
              <w:left w:val="nil"/>
              <w:bottom w:val="nil"/>
              <w:right w:val="nil"/>
            </w:tcBorders>
            <w:shd w:val="clear" w:color="auto" w:fill="auto"/>
            <w:noWrap/>
          </w:tcPr>
          <w:p w14:paraId="23F31F27" w14:textId="77777777" w:rsidR="002753BB" w:rsidRPr="00FF45B3" w:rsidRDefault="002753BB" w:rsidP="00E8299B">
            <w:pPr>
              <w:pStyle w:val="Caption"/>
              <w:keepNext/>
              <w:rPr>
                <w:sz w:val="20"/>
                <w:szCs w:val="20"/>
              </w:rPr>
            </w:pPr>
            <w:r w:rsidRPr="00FF45B3">
              <w:rPr>
                <w:sz w:val="20"/>
                <w:szCs w:val="20"/>
              </w:rPr>
              <w:t>-.15**</w:t>
            </w:r>
          </w:p>
        </w:tc>
        <w:tc>
          <w:tcPr>
            <w:tcW w:w="341" w:type="pct"/>
            <w:tcBorders>
              <w:top w:val="nil"/>
              <w:left w:val="nil"/>
              <w:bottom w:val="nil"/>
              <w:right w:val="single" w:sz="4" w:space="0" w:color="auto"/>
            </w:tcBorders>
            <w:shd w:val="clear" w:color="auto" w:fill="auto"/>
            <w:noWrap/>
          </w:tcPr>
          <w:p w14:paraId="40FEE07A" w14:textId="77777777" w:rsidR="002753BB" w:rsidRPr="00FF45B3" w:rsidRDefault="002753BB" w:rsidP="00E8299B">
            <w:pPr>
              <w:pStyle w:val="Caption"/>
              <w:keepNext/>
              <w:rPr>
                <w:sz w:val="20"/>
                <w:szCs w:val="20"/>
              </w:rPr>
            </w:pPr>
            <w:r w:rsidRPr="00FF45B3">
              <w:rPr>
                <w:sz w:val="20"/>
                <w:szCs w:val="20"/>
              </w:rPr>
              <w:t>20</w:t>
            </w:r>
          </w:p>
        </w:tc>
        <w:tc>
          <w:tcPr>
            <w:tcW w:w="339" w:type="pct"/>
            <w:tcBorders>
              <w:top w:val="nil"/>
              <w:left w:val="single" w:sz="4" w:space="0" w:color="auto"/>
              <w:bottom w:val="nil"/>
              <w:right w:val="nil"/>
            </w:tcBorders>
            <w:shd w:val="clear" w:color="auto" w:fill="auto"/>
            <w:noWrap/>
          </w:tcPr>
          <w:p w14:paraId="0CF682D6" w14:textId="77777777" w:rsidR="002753BB" w:rsidRPr="00FF45B3" w:rsidRDefault="002753BB" w:rsidP="00E8299B">
            <w:pPr>
              <w:pStyle w:val="Caption"/>
              <w:keepNext/>
              <w:rPr>
                <w:sz w:val="20"/>
                <w:szCs w:val="20"/>
              </w:rPr>
            </w:pPr>
            <w:r w:rsidRPr="00FF45B3">
              <w:rPr>
                <w:sz w:val="20"/>
                <w:szCs w:val="20"/>
              </w:rPr>
              <w:t>-.15**</w:t>
            </w:r>
          </w:p>
        </w:tc>
        <w:tc>
          <w:tcPr>
            <w:tcW w:w="340" w:type="pct"/>
            <w:tcBorders>
              <w:top w:val="nil"/>
              <w:left w:val="nil"/>
              <w:bottom w:val="nil"/>
              <w:right w:val="nil"/>
            </w:tcBorders>
            <w:shd w:val="clear" w:color="auto" w:fill="auto"/>
            <w:noWrap/>
          </w:tcPr>
          <w:p w14:paraId="68060F66" w14:textId="77777777" w:rsidR="002753BB" w:rsidRPr="00FF45B3" w:rsidRDefault="002753BB" w:rsidP="00E8299B">
            <w:pPr>
              <w:pStyle w:val="Caption"/>
              <w:keepNext/>
              <w:rPr>
                <w:sz w:val="20"/>
                <w:szCs w:val="20"/>
              </w:rPr>
            </w:pPr>
            <w:r w:rsidRPr="00FF45B3">
              <w:rPr>
                <w:sz w:val="20"/>
                <w:szCs w:val="20"/>
              </w:rPr>
              <w:t>-.03**</w:t>
            </w:r>
          </w:p>
        </w:tc>
        <w:tc>
          <w:tcPr>
            <w:tcW w:w="339" w:type="pct"/>
            <w:tcBorders>
              <w:top w:val="nil"/>
              <w:left w:val="nil"/>
              <w:bottom w:val="nil"/>
              <w:right w:val="nil"/>
            </w:tcBorders>
            <w:shd w:val="clear" w:color="auto" w:fill="auto"/>
            <w:noWrap/>
          </w:tcPr>
          <w:p w14:paraId="4B89BD15" w14:textId="77777777" w:rsidR="002753BB" w:rsidRPr="00FF45B3" w:rsidRDefault="002753BB" w:rsidP="00E8299B">
            <w:pPr>
              <w:pStyle w:val="Caption"/>
              <w:keepNext/>
              <w:rPr>
                <w:sz w:val="20"/>
                <w:szCs w:val="20"/>
              </w:rPr>
            </w:pPr>
            <w:r w:rsidRPr="00FF45B3">
              <w:rPr>
                <w:sz w:val="20"/>
                <w:szCs w:val="20"/>
              </w:rPr>
              <w:t>-.18**</w:t>
            </w:r>
          </w:p>
        </w:tc>
        <w:tc>
          <w:tcPr>
            <w:tcW w:w="339" w:type="pct"/>
            <w:tcBorders>
              <w:top w:val="nil"/>
              <w:left w:val="nil"/>
              <w:bottom w:val="nil"/>
              <w:right w:val="single" w:sz="4" w:space="0" w:color="auto"/>
            </w:tcBorders>
            <w:shd w:val="clear" w:color="auto" w:fill="auto"/>
            <w:noWrap/>
          </w:tcPr>
          <w:p w14:paraId="7E27A039" w14:textId="77777777" w:rsidR="002753BB" w:rsidRPr="00FF45B3" w:rsidRDefault="002753BB" w:rsidP="00E8299B">
            <w:pPr>
              <w:pStyle w:val="Caption"/>
              <w:keepNext/>
              <w:rPr>
                <w:sz w:val="20"/>
                <w:szCs w:val="20"/>
              </w:rPr>
            </w:pPr>
            <w:r w:rsidRPr="00FF45B3">
              <w:rPr>
                <w:sz w:val="20"/>
                <w:szCs w:val="20"/>
              </w:rPr>
              <w:t>17</w:t>
            </w:r>
          </w:p>
        </w:tc>
        <w:tc>
          <w:tcPr>
            <w:tcW w:w="339" w:type="pct"/>
            <w:tcBorders>
              <w:top w:val="nil"/>
              <w:left w:val="single" w:sz="4" w:space="0" w:color="auto"/>
              <w:bottom w:val="nil"/>
              <w:right w:val="nil"/>
            </w:tcBorders>
            <w:shd w:val="clear" w:color="auto" w:fill="auto"/>
            <w:noWrap/>
          </w:tcPr>
          <w:p w14:paraId="513AA37E" w14:textId="77777777" w:rsidR="002753BB" w:rsidRPr="00FF45B3" w:rsidRDefault="002753BB" w:rsidP="00E8299B">
            <w:pPr>
              <w:pStyle w:val="Caption"/>
              <w:keepNext/>
              <w:rPr>
                <w:sz w:val="20"/>
                <w:szCs w:val="20"/>
              </w:rPr>
            </w:pPr>
            <w:r w:rsidRPr="00FF45B3">
              <w:rPr>
                <w:sz w:val="20"/>
                <w:szCs w:val="20"/>
              </w:rPr>
              <w:t>.02</w:t>
            </w:r>
          </w:p>
        </w:tc>
        <w:tc>
          <w:tcPr>
            <w:tcW w:w="339" w:type="pct"/>
            <w:tcBorders>
              <w:top w:val="nil"/>
              <w:left w:val="nil"/>
              <w:bottom w:val="nil"/>
              <w:right w:val="nil"/>
            </w:tcBorders>
            <w:shd w:val="clear" w:color="auto" w:fill="auto"/>
            <w:noWrap/>
          </w:tcPr>
          <w:p w14:paraId="519EEB1E" w14:textId="77777777" w:rsidR="002753BB" w:rsidRPr="00FF45B3" w:rsidRDefault="002753BB" w:rsidP="00E8299B">
            <w:pPr>
              <w:pStyle w:val="Caption"/>
              <w:keepNext/>
              <w:rPr>
                <w:sz w:val="20"/>
                <w:szCs w:val="20"/>
              </w:rPr>
            </w:pPr>
            <w:r w:rsidRPr="00FF45B3">
              <w:rPr>
                <w:sz w:val="20"/>
                <w:szCs w:val="20"/>
              </w:rPr>
              <w:t>-.09**</w:t>
            </w:r>
          </w:p>
        </w:tc>
        <w:tc>
          <w:tcPr>
            <w:tcW w:w="339" w:type="pct"/>
            <w:tcBorders>
              <w:top w:val="nil"/>
              <w:left w:val="nil"/>
              <w:bottom w:val="nil"/>
              <w:right w:val="nil"/>
            </w:tcBorders>
            <w:shd w:val="clear" w:color="auto" w:fill="auto"/>
            <w:noWrap/>
          </w:tcPr>
          <w:p w14:paraId="58AECFA3" w14:textId="77777777" w:rsidR="002753BB" w:rsidRPr="00FF45B3" w:rsidRDefault="002753BB" w:rsidP="00E8299B">
            <w:pPr>
              <w:pStyle w:val="Caption"/>
              <w:keepNext/>
              <w:rPr>
                <w:sz w:val="20"/>
                <w:szCs w:val="20"/>
              </w:rPr>
            </w:pPr>
            <w:r w:rsidRPr="00FF45B3">
              <w:rPr>
                <w:sz w:val="20"/>
                <w:szCs w:val="20"/>
              </w:rPr>
              <w:t>-.07**</w:t>
            </w:r>
          </w:p>
        </w:tc>
        <w:tc>
          <w:tcPr>
            <w:tcW w:w="337" w:type="pct"/>
            <w:tcBorders>
              <w:top w:val="nil"/>
              <w:left w:val="nil"/>
              <w:bottom w:val="nil"/>
              <w:right w:val="nil"/>
            </w:tcBorders>
            <w:shd w:val="clear" w:color="auto" w:fill="auto"/>
            <w:noWrap/>
          </w:tcPr>
          <w:p w14:paraId="45609614" w14:textId="77777777" w:rsidR="002753BB" w:rsidRPr="00FF45B3" w:rsidRDefault="002753BB" w:rsidP="00E8299B">
            <w:pPr>
              <w:pStyle w:val="Caption"/>
              <w:keepNext/>
              <w:rPr>
                <w:sz w:val="20"/>
                <w:szCs w:val="20"/>
              </w:rPr>
            </w:pPr>
            <w:r w:rsidRPr="00FF45B3">
              <w:rPr>
                <w:sz w:val="20"/>
                <w:szCs w:val="20"/>
              </w:rPr>
              <w:t>82</w:t>
            </w:r>
          </w:p>
        </w:tc>
      </w:tr>
      <w:tr w:rsidR="002753BB" w:rsidRPr="00FF45B3" w14:paraId="0B6CC22F" w14:textId="77777777" w:rsidTr="00E8299B">
        <w:trPr>
          <w:trHeight w:val="68"/>
        </w:trPr>
        <w:tc>
          <w:tcPr>
            <w:tcW w:w="931" w:type="pct"/>
            <w:tcBorders>
              <w:top w:val="nil"/>
              <w:left w:val="nil"/>
              <w:bottom w:val="nil"/>
              <w:right w:val="nil"/>
            </w:tcBorders>
            <w:shd w:val="clear" w:color="auto" w:fill="auto"/>
            <w:noWrap/>
          </w:tcPr>
          <w:p w14:paraId="7A016AF9" w14:textId="77777777" w:rsidR="002753BB" w:rsidRPr="00FF45B3" w:rsidRDefault="002753BB" w:rsidP="00E8299B">
            <w:pPr>
              <w:pStyle w:val="Caption"/>
              <w:keepNext/>
              <w:jc w:val="left"/>
              <w:rPr>
                <w:sz w:val="20"/>
                <w:szCs w:val="20"/>
              </w:rPr>
            </w:pPr>
            <w:r w:rsidRPr="00FF45B3">
              <w:rPr>
                <w:sz w:val="20"/>
                <w:szCs w:val="20"/>
              </w:rPr>
              <w:t>Source credibility</w:t>
            </w:r>
          </w:p>
        </w:tc>
        <w:tc>
          <w:tcPr>
            <w:tcW w:w="339" w:type="pct"/>
            <w:tcBorders>
              <w:top w:val="nil"/>
              <w:left w:val="nil"/>
              <w:bottom w:val="nil"/>
              <w:right w:val="nil"/>
            </w:tcBorders>
            <w:shd w:val="clear" w:color="auto" w:fill="auto"/>
            <w:noWrap/>
          </w:tcPr>
          <w:p w14:paraId="2371B9B6" w14:textId="77777777" w:rsidR="002753BB" w:rsidRPr="00FF45B3" w:rsidRDefault="002753BB" w:rsidP="00E8299B">
            <w:pPr>
              <w:pStyle w:val="Caption"/>
              <w:keepNext/>
              <w:rPr>
                <w:sz w:val="20"/>
                <w:szCs w:val="20"/>
              </w:rPr>
            </w:pPr>
            <w:r w:rsidRPr="00FF45B3">
              <w:rPr>
                <w:sz w:val="20"/>
                <w:szCs w:val="20"/>
              </w:rPr>
              <w:t>.19**</w:t>
            </w:r>
          </w:p>
        </w:tc>
        <w:tc>
          <w:tcPr>
            <w:tcW w:w="339" w:type="pct"/>
            <w:tcBorders>
              <w:top w:val="nil"/>
              <w:left w:val="nil"/>
              <w:bottom w:val="nil"/>
              <w:right w:val="nil"/>
            </w:tcBorders>
            <w:shd w:val="clear" w:color="auto" w:fill="auto"/>
            <w:noWrap/>
          </w:tcPr>
          <w:p w14:paraId="5CEE3A21" w14:textId="77777777" w:rsidR="002753BB" w:rsidRPr="00FF45B3" w:rsidRDefault="002753BB" w:rsidP="00E8299B">
            <w:pPr>
              <w:pStyle w:val="Caption"/>
              <w:keepNext/>
              <w:rPr>
                <w:sz w:val="20"/>
                <w:szCs w:val="20"/>
              </w:rPr>
            </w:pPr>
            <w:r w:rsidRPr="00FF45B3">
              <w:rPr>
                <w:sz w:val="20"/>
                <w:szCs w:val="20"/>
              </w:rPr>
              <w:t>.00</w:t>
            </w:r>
          </w:p>
        </w:tc>
        <w:tc>
          <w:tcPr>
            <w:tcW w:w="339" w:type="pct"/>
            <w:tcBorders>
              <w:top w:val="nil"/>
              <w:left w:val="nil"/>
              <w:bottom w:val="nil"/>
              <w:right w:val="nil"/>
            </w:tcBorders>
            <w:shd w:val="clear" w:color="auto" w:fill="auto"/>
            <w:noWrap/>
          </w:tcPr>
          <w:p w14:paraId="3A38FAFA" w14:textId="77777777" w:rsidR="002753BB" w:rsidRPr="00FF45B3" w:rsidRDefault="002753BB" w:rsidP="00E8299B">
            <w:pPr>
              <w:pStyle w:val="Caption"/>
              <w:keepNext/>
              <w:rPr>
                <w:sz w:val="20"/>
                <w:szCs w:val="20"/>
              </w:rPr>
            </w:pPr>
            <w:r w:rsidRPr="00FF45B3">
              <w:rPr>
                <w:sz w:val="20"/>
                <w:szCs w:val="20"/>
              </w:rPr>
              <w:t>.19**</w:t>
            </w:r>
          </w:p>
        </w:tc>
        <w:tc>
          <w:tcPr>
            <w:tcW w:w="341" w:type="pct"/>
            <w:tcBorders>
              <w:top w:val="nil"/>
              <w:left w:val="nil"/>
              <w:bottom w:val="nil"/>
              <w:right w:val="single" w:sz="4" w:space="0" w:color="auto"/>
            </w:tcBorders>
            <w:shd w:val="clear" w:color="auto" w:fill="auto"/>
            <w:noWrap/>
          </w:tcPr>
          <w:p w14:paraId="37010D61" w14:textId="77777777" w:rsidR="002753BB" w:rsidRPr="00FF45B3" w:rsidRDefault="002753BB" w:rsidP="00E8299B">
            <w:pPr>
              <w:pStyle w:val="Caption"/>
              <w:keepNext/>
              <w:rPr>
                <w:sz w:val="20"/>
                <w:szCs w:val="20"/>
              </w:rPr>
            </w:pPr>
            <w:r w:rsidRPr="00FF45B3">
              <w:rPr>
                <w:sz w:val="20"/>
                <w:szCs w:val="20"/>
              </w:rPr>
              <w:t>0</w:t>
            </w:r>
          </w:p>
        </w:tc>
        <w:tc>
          <w:tcPr>
            <w:tcW w:w="339" w:type="pct"/>
            <w:tcBorders>
              <w:top w:val="nil"/>
              <w:left w:val="single" w:sz="4" w:space="0" w:color="auto"/>
              <w:bottom w:val="nil"/>
              <w:right w:val="nil"/>
            </w:tcBorders>
            <w:shd w:val="clear" w:color="auto" w:fill="auto"/>
            <w:noWrap/>
          </w:tcPr>
          <w:p w14:paraId="3E6B23CC" w14:textId="77777777" w:rsidR="002753BB" w:rsidRPr="00FF45B3" w:rsidRDefault="002753BB" w:rsidP="00E8299B">
            <w:pPr>
              <w:pStyle w:val="Caption"/>
              <w:keepNext/>
              <w:rPr>
                <w:sz w:val="20"/>
                <w:szCs w:val="20"/>
              </w:rPr>
            </w:pPr>
            <w:r w:rsidRPr="00FF45B3">
              <w:rPr>
                <w:sz w:val="20"/>
                <w:szCs w:val="20"/>
              </w:rPr>
              <w:t>.17**</w:t>
            </w:r>
          </w:p>
        </w:tc>
        <w:tc>
          <w:tcPr>
            <w:tcW w:w="340" w:type="pct"/>
            <w:tcBorders>
              <w:top w:val="nil"/>
              <w:left w:val="nil"/>
              <w:bottom w:val="nil"/>
              <w:right w:val="nil"/>
            </w:tcBorders>
            <w:shd w:val="clear" w:color="auto" w:fill="auto"/>
            <w:noWrap/>
          </w:tcPr>
          <w:p w14:paraId="2F490F9E" w14:textId="77777777" w:rsidR="002753BB" w:rsidRPr="00FF45B3" w:rsidRDefault="002753BB" w:rsidP="00E8299B">
            <w:pPr>
              <w:pStyle w:val="Caption"/>
              <w:keepNext/>
              <w:rPr>
                <w:sz w:val="20"/>
                <w:szCs w:val="20"/>
              </w:rPr>
            </w:pPr>
            <w:r w:rsidRPr="00FF45B3">
              <w:rPr>
                <w:sz w:val="20"/>
                <w:szCs w:val="20"/>
              </w:rPr>
              <w:t>.00</w:t>
            </w:r>
          </w:p>
        </w:tc>
        <w:tc>
          <w:tcPr>
            <w:tcW w:w="339" w:type="pct"/>
            <w:tcBorders>
              <w:top w:val="nil"/>
              <w:left w:val="nil"/>
              <w:bottom w:val="nil"/>
              <w:right w:val="nil"/>
            </w:tcBorders>
            <w:shd w:val="clear" w:color="auto" w:fill="auto"/>
            <w:noWrap/>
          </w:tcPr>
          <w:p w14:paraId="20E8F751" w14:textId="77777777" w:rsidR="002753BB" w:rsidRPr="00FF45B3" w:rsidRDefault="002753BB" w:rsidP="00E8299B">
            <w:pPr>
              <w:pStyle w:val="Caption"/>
              <w:keepNext/>
              <w:rPr>
                <w:sz w:val="20"/>
                <w:szCs w:val="20"/>
              </w:rPr>
            </w:pPr>
            <w:r w:rsidRPr="00FF45B3">
              <w:rPr>
                <w:sz w:val="20"/>
                <w:szCs w:val="20"/>
              </w:rPr>
              <w:t>.17**</w:t>
            </w:r>
          </w:p>
        </w:tc>
        <w:tc>
          <w:tcPr>
            <w:tcW w:w="339" w:type="pct"/>
            <w:tcBorders>
              <w:top w:val="nil"/>
              <w:left w:val="nil"/>
              <w:bottom w:val="nil"/>
              <w:right w:val="single" w:sz="4" w:space="0" w:color="auto"/>
            </w:tcBorders>
            <w:shd w:val="clear" w:color="auto" w:fill="auto"/>
            <w:noWrap/>
          </w:tcPr>
          <w:p w14:paraId="2464ACE1" w14:textId="77777777" w:rsidR="002753BB" w:rsidRPr="00FF45B3" w:rsidRDefault="002753BB" w:rsidP="00E8299B">
            <w:pPr>
              <w:pStyle w:val="Caption"/>
              <w:keepNext/>
              <w:rPr>
                <w:sz w:val="20"/>
                <w:szCs w:val="20"/>
              </w:rPr>
            </w:pPr>
            <w:r w:rsidRPr="00FF45B3">
              <w:rPr>
                <w:sz w:val="20"/>
                <w:szCs w:val="20"/>
              </w:rPr>
              <w:t>0</w:t>
            </w:r>
          </w:p>
        </w:tc>
        <w:tc>
          <w:tcPr>
            <w:tcW w:w="339" w:type="pct"/>
            <w:tcBorders>
              <w:top w:val="nil"/>
              <w:left w:val="single" w:sz="4" w:space="0" w:color="auto"/>
              <w:bottom w:val="nil"/>
              <w:right w:val="nil"/>
            </w:tcBorders>
            <w:shd w:val="clear" w:color="auto" w:fill="auto"/>
            <w:noWrap/>
          </w:tcPr>
          <w:p w14:paraId="4548EE08"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bottom w:val="nil"/>
              <w:right w:val="nil"/>
            </w:tcBorders>
            <w:shd w:val="clear" w:color="auto" w:fill="auto"/>
            <w:noWrap/>
          </w:tcPr>
          <w:p w14:paraId="19E08EE3" w14:textId="77777777" w:rsidR="002753BB" w:rsidRPr="00FF45B3" w:rsidRDefault="002753BB" w:rsidP="00E8299B">
            <w:pPr>
              <w:pStyle w:val="Caption"/>
              <w:keepNext/>
              <w:rPr>
                <w:sz w:val="20"/>
                <w:szCs w:val="20"/>
              </w:rPr>
            </w:pPr>
            <w:r w:rsidRPr="00FF45B3">
              <w:rPr>
                <w:sz w:val="20"/>
                <w:szCs w:val="20"/>
              </w:rPr>
              <w:t>.10**</w:t>
            </w:r>
          </w:p>
        </w:tc>
        <w:tc>
          <w:tcPr>
            <w:tcW w:w="339" w:type="pct"/>
            <w:tcBorders>
              <w:top w:val="nil"/>
              <w:left w:val="nil"/>
              <w:bottom w:val="nil"/>
              <w:right w:val="nil"/>
            </w:tcBorders>
            <w:shd w:val="clear" w:color="auto" w:fill="auto"/>
            <w:noWrap/>
          </w:tcPr>
          <w:p w14:paraId="56D6561B" w14:textId="77777777" w:rsidR="002753BB" w:rsidRPr="00FF45B3" w:rsidRDefault="002753BB" w:rsidP="00E8299B">
            <w:pPr>
              <w:pStyle w:val="Caption"/>
              <w:keepNext/>
              <w:rPr>
                <w:sz w:val="20"/>
                <w:szCs w:val="20"/>
              </w:rPr>
            </w:pPr>
            <w:r w:rsidRPr="00FF45B3">
              <w:rPr>
                <w:sz w:val="20"/>
                <w:szCs w:val="20"/>
              </w:rPr>
              <w:t>.10**</w:t>
            </w:r>
          </w:p>
        </w:tc>
        <w:tc>
          <w:tcPr>
            <w:tcW w:w="337" w:type="pct"/>
            <w:tcBorders>
              <w:top w:val="nil"/>
              <w:left w:val="nil"/>
              <w:bottom w:val="nil"/>
              <w:right w:val="nil"/>
            </w:tcBorders>
            <w:shd w:val="clear" w:color="auto" w:fill="auto"/>
            <w:noWrap/>
          </w:tcPr>
          <w:p w14:paraId="77B23A1F" w14:textId="77777777" w:rsidR="002753BB" w:rsidRPr="00FF45B3" w:rsidRDefault="002753BB" w:rsidP="00E8299B">
            <w:pPr>
              <w:pStyle w:val="Caption"/>
              <w:keepNext/>
              <w:rPr>
                <w:sz w:val="20"/>
                <w:szCs w:val="20"/>
              </w:rPr>
            </w:pPr>
            <w:r w:rsidRPr="00FF45B3">
              <w:rPr>
                <w:sz w:val="20"/>
                <w:szCs w:val="20"/>
              </w:rPr>
              <w:t>100</w:t>
            </w:r>
          </w:p>
        </w:tc>
      </w:tr>
      <w:tr w:rsidR="002753BB" w:rsidRPr="00FF45B3" w14:paraId="111B3194" w14:textId="77777777" w:rsidTr="00E8299B">
        <w:trPr>
          <w:trHeight w:val="68"/>
        </w:trPr>
        <w:tc>
          <w:tcPr>
            <w:tcW w:w="931" w:type="pct"/>
            <w:tcBorders>
              <w:top w:val="nil"/>
              <w:left w:val="nil"/>
              <w:right w:val="nil"/>
            </w:tcBorders>
            <w:shd w:val="clear" w:color="auto" w:fill="auto"/>
            <w:noWrap/>
          </w:tcPr>
          <w:p w14:paraId="66622F68" w14:textId="77777777" w:rsidR="002753BB" w:rsidRPr="00FF45B3" w:rsidRDefault="002753BB" w:rsidP="00E8299B">
            <w:pPr>
              <w:pStyle w:val="Caption"/>
              <w:keepNext/>
              <w:jc w:val="left"/>
              <w:rPr>
                <w:sz w:val="20"/>
                <w:szCs w:val="20"/>
              </w:rPr>
            </w:pPr>
            <w:r w:rsidRPr="00FF45B3">
              <w:rPr>
                <w:sz w:val="20"/>
                <w:szCs w:val="20"/>
              </w:rPr>
              <w:t>Attitude</w:t>
            </w:r>
          </w:p>
        </w:tc>
        <w:tc>
          <w:tcPr>
            <w:tcW w:w="339" w:type="pct"/>
            <w:tcBorders>
              <w:top w:val="nil"/>
              <w:left w:val="nil"/>
              <w:right w:val="nil"/>
            </w:tcBorders>
            <w:shd w:val="clear" w:color="auto" w:fill="auto"/>
            <w:noWrap/>
          </w:tcPr>
          <w:p w14:paraId="5FC19AAC"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right w:val="nil"/>
            </w:tcBorders>
            <w:shd w:val="clear" w:color="auto" w:fill="auto"/>
            <w:noWrap/>
          </w:tcPr>
          <w:p w14:paraId="215795EC"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right w:val="nil"/>
            </w:tcBorders>
            <w:shd w:val="clear" w:color="auto" w:fill="auto"/>
            <w:noWrap/>
          </w:tcPr>
          <w:p w14:paraId="381F459E" w14:textId="77777777" w:rsidR="002753BB" w:rsidRPr="00FF45B3" w:rsidRDefault="002753BB" w:rsidP="00E8299B">
            <w:pPr>
              <w:pStyle w:val="Caption"/>
              <w:keepNext/>
              <w:rPr>
                <w:sz w:val="20"/>
                <w:szCs w:val="20"/>
              </w:rPr>
            </w:pPr>
            <w:r w:rsidRPr="00FF45B3">
              <w:rPr>
                <w:sz w:val="20"/>
                <w:szCs w:val="20"/>
              </w:rPr>
              <w:t>—</w:t>
            </w:r>
          </w:p>
        </w:tc>
        <w:tc>
          <w:tcPr>
            <w:tcW w:w="341" w:type="pct"/>
            <w:tcBorders>
              <w:top w:val="nil"/>
              <w:left w:val="nil"/>
              <w:right w:val="single" w:sz="4" w:space="0" w:color="auto"/>
            </w:tcBorders>
            <w:shd w:val="clear" w:color="auto" w:fill="auto"/>
            <w:noWrap/>
          </w:tcPr>
          <w:p w14:paraId="22BE91CC"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single" w:sz="4" w:space="0" w:color="auto"/>
              <w:right w:val="nil"/>
            </w:tcBorders>
            <w:shd w:val="clear" w:color="auto" w:fill="auto"/>
            <w:noWrap/>
          </w:tcPr>
          <w:p w14:paraId="03EBF8F5" w14:textId="77777777" w:rsidR="002753BB" w:rsidRPr="00FF45B3" w:rsidRDefault="002753BB" w:rsidP="00E8299B">
            <w:pPr>
              <w:pStyle w:val="Caption"/>
              <w:keepNext/>
              <w:rPr>
                <w:sz w:val="20"/>
                <w:szCs w:val="20"/>
              </w:rPr>
            </w:pPr>
            <w:r w:rsidRPr="00FF45B3">
              <w:rPr>
                <w:sz w:val="20"/>
                <w:szCs w:val="20"/>
              </w:rPr>
              <w:t>—</w:t>
            </w:r>
          </w:p>
        </w:tc>
        <w:tc>
          <w:tcPr>
            <w:tcW w:w="340" w:type="pct"/>
            <w:tcBorders>
              <w:top w:val="nil"/>
              <w:left w:val="nil"/>
              <w:right w:val="nil"/>
            </w:tcBorders>
            <w:shd w:val="clear" w:color="auto" w:fill="auto"/>
            <w:noWrap/>
          </w:tcPr>
          <w:p w14:paraId="0EBA8B2D"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right w:val="nil"/>
            </w:tcBorders>
            <w:shd w:val="clear" w:color="auto" w:fill="auto"/>
            <w:noWrap/>
          </w:tcPr>
          <w:p w14:paraId="2579EB5B"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right w:val="single" w:sz="4" w:space="0" w:color="auto"/>
            </w:tcBorders>
            <w:shd w:val="clear" w:color="auto" w:fill="auto"/>
            <w:noWrap/>
          </w:tcPr>
          <w:p w14:paraId="5146C9C4"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single" w:sz="4" w:space="0" w:color="auto"/>
              <w:right w:val="nil"/>
            </w:tcBorders>
            <w:shd w:val="clear" w:color="auto" w:fill="auto"/>
            <w:noWrap/>
          </w:tcPr>
          <w:p w14:paraId="23B73787"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right w:val="nil"/>
            </w:tcBorders>
            <w:shd w:val="clear" w:color="auto" w:fill="auto"/>
            <w:noWrap/>
          </w:tcPr>
          <w:p w14:paraId="46D9E8EB" w14:textId="77777777" w:rsidR="002753BB" w:rsidRPr="00FF45B3" w:rsidRDefault="002753BB" w:rsidP="00E8299B">
            <w:pPr>
              <w:pStyle w:val="Caption"/>
              <w:keepNext/>
              <w:rPr>
                <w:sz w:val="20"/>
                <w:szCs w:val="20"/>
              </w:rPr>
            </w:pPr>
            <w:r w:rsidRPr="00FF45B3">
              <w:rPr>
                <w:sz w:val="20"/>
                <w:szCs w:val="20"/>
              </w:rPr>
              <w:t>.00</w:t>
            </w:r>
          </w:p>
        </w:tc>
        <w:tc>
          <w:tcPr>
            <w:tcW w:w="339" w:type="pct"/>
            <w:tcBorders>
              <w:top w:val="nil"/>
              <w:left w:val="nil"/>
              <w:right w:val="nil"/>
            </w:tcBorders>
            <w:shd w:val="clear" w:color="auto" w:fill="auto"/>
            <w:noWrap/>
          </w:tcPr>
          <w:p w14:paraId="30C96606" w14:textId="77777777" w:rsidR="002753BB" w:rsidRPr="00FF45B3" w:rsidRDefault="002753BB" w:rsidP="00E8299B">
            <w:pPr>
              <w:pStyle w:val="Caption"/>
              <w:keepNext/>
              <w:rPr>
                <w:sz w:val="20"/>
                <w:szCs w:val="20"/>
              </w:rPr>
            </w:pPr>
            <w:r w:rsidRPr="00FF45B3">
              <w:rPr>
                <w:sz w:val="20"/>
                <w:szCs w:val="20"/>
              </w:rPr>
              <w:t>.33**</w:t>
            </w:r>
          </w:p>
        </w:tc>
        <w:tc>
          <w:tcPr>
            <w:tcW w:w="337" w:type="pct"/>
            <w:tcBorders>
              <w:top w:val="nil"/>
              <w:left w:val="nil"/>
              <w:right w:val="nil"/>
            </w:tcBorders>
            <w:shd w:val="clear" w:color="auto" w:fill="auto"/>
            <w:noWrap/>
          </w:tcPr>
          <w:p w14:paraId="395BC82D" w14:textId="77777777" w:rsidR="002753BB" w:rsidRPr="00FF45B3" w:rsidRDefault="002753BB" w:rsidP="00E8299B">
            <w:pPr>
              <w:pStyle w:val="Caption"/>
              <w:keepNext/>
              <w:rPr>
                <w:sz w:val="20"/>
                <w:szCs w:val="20"/>
              </w:rPr>
            </w:pPr>
            <w:r w:rsidRPr="00FF45B3">
              <w:rPr>
                <w:sz w:val="20"/>
                <w:szCs w:val="20"/>
              </w:rPr>
              <w:t>0</w:t>
            </w:r>
          </w:p>
        </w:tc>
      </w:tr>
      <w:tr w:rsidR="002753BB" w:rsidRPr="00FF45B3" w14:paraId="7BC4B98D" w14:textId="77777777" w:rsidTr="00E8299B">
        <w:trPr>
          <w:trHeight w:val="68"/>
        </w:trPr>
        <w:tc>
          <w:tcPr>
            <w:tcW w:w="931" w:type="pct"/>
            <w:tcBorders>
              <w:top w:val="nil"/>
              <w:left w:val="nil"/>
              <w:bottom w:val="single" w:sz="4" w:space="0" w:color="auto"/>
              <w:right w:val="nil"/>
            </w:tcBorders>
            <w:shd w:val="clear" w:color="auto" w:fill="auto"/>
            <w:noWrap/>
          </w:tcPr>
          <w:p w14:paraId="5B49BC54" w14:textId="77777777" w:rsidR="002753BB" w:rsidRPr="00FF45B3" w:rsidRDefault="002753BB" w:rsidP="00E8299B">
            <w:pPr>
              <w:pStyle w:val="Caption"/>
              <w:keepNext/>
              <w:jc w:val="left"/>
              <w:rPr>
                <w:sz w:val="20"/>
                <w:szCs w:val="20"/>
              </w:rPr>
            </w:pPr>
            <w:r w:rsidRPr="00FF45B3">
              <w:rPr>
                <w:sz w:val="20"/>
                <w:szCs w:val="20"/>
              </w:rPr>
              <w:t>Behavioral engagement</w:t>
            </w:r>
          </w:p>
        </w:tc>
        <w:tc>
          <w:tcPr>
            <w:tcW w:w="339" w:type="pct"/>
            <w:tcBorders>
              <w:top w:val="nil"/>
              <w:left w:val="nil"/>
              <w:bottom w:val="single" w:sz="4" w:space="0" w:color="auto"/>
              <w:right w:val="nil"/>
            </w:tcBorders>
            <w:shd w:val="clear" w:color="auto" w:fill="auto"/>
            <w:noWrap/>
          </w:tcPr>
          <w:p w14:paraId="36CAB9E2"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bottom w:val="single" w:sz="4" w:space="0" w:color="auto"/>
              <w:right w:val="nil"/>
            </w:tcBorders>
            <w:shd w:val="clear" w:color="auto" w:fill="auto"/>
            <w:noWrap/>
          </w:tcPr>
          <w:p w14:paraId="1A49E500"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bottom w:val="single" w:sz="4" w:space="0" w:color="auto"/>
              <w:right w:val="nil"/>
            </w:tcBorders>
            <w:shd w:val="clear" w:color="auto" w:fill="auto"/>
            <w:noWrap/>
          </w:tcPr>
          <w:p w14:paraId="1FE2F8EF" w14:textId="77777777" w:rsidR="002753BB" w:rsidRPr="00FF45B3" w:rsidRDefault="002753BB" w:rsidP="00E8299B">
            <w:pPr>
              <w:pStyle w:val="Caption"/>
              <w:keepNext/>
              <w:rPr>
                <w:sz w:val="20"/>
                <w:szCs w:val="20"/>
              </w:rPr>
            </w:pPr>
            <w:r w:rsidRPr="00FF45B3">
              <w:rPr>
                <w:sz w:val="20"/>
                <w:szCs w:val="20"/>
              </w:rPr>
              <w:t>—</w:t>
            </w:r>
          </w:p>
        </w:tc>
        <w:tc>
          <w:tcPr>
            <w:tcW w:w="341" w:type="pct"/>
            <w:tcBorders>
              <w:top w:val="nil"/>
              <w:left w:val="nil"/>
              <w:bottom w:val="single" w:sz="4" w:space="0" w:color="auto"/>
              <w:right w:val="single" w:sz="4" w:space="0" w:color="auto"/>
            </w:tcBorders>
            <w:shd w:val="clear" w:color="auto" w:fill="auto"/>
            <w:noWrap/>
          </w:tcPr>
          <w:p w14:paraId="6174AAAF"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single" w:sz="4" w:space="0" w:color="auto"/>
              <w:bottom w:val="single" w:sz="4" w:space="0" w:color="auto"/>
              <w:right w:val="nil"/>
            </w:tcBorders>
            <w:shd w:val="clear" w:color="auto" w:fill="auto"/>
            <w:noWrap/>
          </w:tcPr>
          <w:p w14:paraId="53C4EED0" w14:textId="77777777" w:rsidR="002753BB" w:rsidRPr="00FF45B3" w:rsidRDefault="002753BB" w:rsidP="00E8299B">
            <w:pPr>
              <w:pStyle w:val="Caption"/>
              <w:keepNext/>
              <w:rPr>
                <w:sz w:val="20"/>
                <w:szCs w:val="20"/>
              </w:rPr>
            </w:pPr>
            <w:r w:rsidRPr="00FF45B3">
              <w:rPr>
                <w:sz w:val="20"/>
                <w:szCs w:val="20"/>
              </w:rPr>
              <w:t>—</w:t>
            </w:r>
          </w:p>
        </w:tc>
        <w:tc>
          <w:tcPr>
            <w:tcW w:w="340" w:type="pct"/>
            <w:tcBorders>
              <w:top w:val="nil"/>
              <w:left w:val="nil"/>
              <w:bottom w:val="single" w:sz="4" w:space="0" w:color="auto"/>
              <w:right w:val="nil"/>
            </w:tcBorders>
            <w:shd w:val="clear" w:color="auto" w:fill="auto"/>
            <w:noWrap/>
          </w:tcPr>
          <w:p w14:paraId="450A8957"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bottom w:val="single" w:sz="4" w:space="0" w:color="auto"/>
              <w:right w:val="nil"/>
            </w:tcBorders>
            <w:shd w:val="clear" w:color="auto" w:fill="auto"/>
            <w:noWrap/>
          </w:tcPr>
          <w:p w14:paraId="40439809"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bottom w:val="single" w:sz="4" w:space="0" w:color="auto"/>
              <w:right w:val="single" w:sz="4" w:space="0" w:color="auto"/>
            </w:tcBorders>
            <w:shd w:val="clear" w:color="auto" w:fill="auto"/>
            <w:noWrap/>
          </w:tcPr>
          <w:p w14:paraId="7C2C6B68"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single" w:sz="4" w:space="0" w:color="auto"/>
              <w:bottom w:val="single" w:sz="4" w:space="0" w:color="auto"/>
              <w:right w:val="nil"/>
            </w:tcBorders>
            <w:shd w:val="clear" w:color="auto" w:fill="auto"/>
            <w:noWrap/>
          </w:tcPr>
          <w:p w14:paraId="4F216253" w14:textId="77777777" w:rsidR="002753BB" w:rsidRPr="00FF45B3" w:rsidRDefault="002753BB" w:rsidP="00E8299B">
            <w:pPr>
              <w:pStyle w:val="Caption"/>
              <w:keepNext/>
              <w:rPr>
                <w:sz w:val="20"/>
                <w:szCs w:val="20"/>
              </w:rPr>
            </w:pPr>
            <w:r w:rsidRPr="00FF45B3">
              <w:rPr>
                <w:sz w:val="20"/>
                <w:szCs w:val="20"/>
              </w:rPr>
              <w:t>—</w:t>
            </w:r>
          </w:p>
        </w:tc>
        <w:tc>
          <w:tcPr>
            <w:tcW w:w="339" w:type="pct"/>
            <w:tcBorders>
              <w:top w:val="nil"/>
              <w:left w:val="nil"/>
              <w:bottom w:val="single" w:sz="4" w:space="0" w:color="auto"/>
              <w:right w:val="nil"/>
            </w:tcBorders>
            <w:shd w:val="clear" w:color="auto" w:fill="auto"/>
            <w:noWrap/>
          </w:tcPr>
          <w:p w14:paraId="4EC5F96C" w14:textId="77777777" w:rsidR="002753BB" w:rsidRPr="00FF45B3" w:rsidRDefault="002753BB" w:rsidP="00E8299B">
            <w:pPr>
              <w:pStyle w:val="Caption"/>
              <w:keepNext/>
              <w:rPr>
                <w:sz w:val="20"/>
                <w:szCs w:val="20"/>
              </w:rPr>
            </w:pPr>
            <w:r w:rsidRPr="00FF45B3">
              <w:rPr>
                <w:sz w:val="20"/>
                <w:szCs w:val="20"/>
              </w:rPr>
              <w:t>.00</w:t>
            </w:r>
          </w:p>
        </w:tc>
        <w:tc>
          <w:tcPr>
            <w:tcW w:w="339" w:type="pct"/>
            <w:tcBorders>
              <w:top w:val="nil"/>
              <w:left w:val="nil"/>
              <w:bottom w:val="single" w:sz="4" w:space="0" w:color="auto"/>
              <w:right w:val="nil"/>
            </w:tcBorders>
            <w:shd w:val="clear" w:color="auto" w:fill="auto"/>
            <w:noWrap/>
          </w:tcPr>
          <w:p w14:paraId="1BFE73F6" w14:textId="77777777" w:rsidR="002753BB" w:rsidRPr="00FF45B3" w:rsidRDefault="002753BB" w:rsidP="00E8299B">
            <w:pPr>
              <w:pStyle w:val="Caption"/>
              <w:keepNext/>
              <w:rPr>
                <w:sz w:val="20"/>
                <w:szCs w:val="20"/>
              </w:rPr>
            </w:pPr>
            <w:r w:rsidRPr="00FF45B3">
              <w:rPr>
                <w:sz w:val="20"/>
                <w:szCs w:val="20"/>
              </w:rPr>
              <w:t>.20**</w:t>
            </w:r>
          </w:p>
        </w:tc>
        <w:tc>
          <w:tcPr>
            <w:tcW w:w="337" w:type="pct"/>
            <w:tcBorders>
              <w:top w:val="nil"/>
              <w:left w:val="nil"/>
              <w:bottom w:val="single" w:sz="4" w:space="0" w:color="auto"/>
              <w:right w:val="nil"/>
            </w:tcBorders>
            <w:shd w:val="clear" w:color="auto" w:fill="auto"/>
            <w:noWrap/>
          </w:tcPr>
          <w:p w14:paraId="0BB36209" w14:textId="77777777" w:rsidR="002753BB" w:rsidRPr="00FF45B3" w:rsidRDefault="002753BB" w:rsidP="00E8299B">
            <w:pPr>
              <w:pStyle w:val="Caption"/>
              <w:keepNext/>
              <w:rPr>
                <w:sz w:val="20"/>
                <w:szCs w:val="20"/>
              </w:rPr>
            </w:pPr>
            <w:r w:rsidRPr="00FF45B3">
              <w:rPr>
                <w:sz w:val="20"/>
                <w:szCs w:val="20"/>
              </w:rPr>
              <w:t>0</w:t>
            </w:r>
          </w:p>
        </w:tc>
      </w:tr>
    </w:tbl>
    <w:p w14:paraId="450F3E99" w14:textId="77777777" w:rsidR="002753BB" w:rsidRPr="00FF45B3" w:rsidRDefault="002753BB" w:rsidP="002753BB">
      <w:r w:rsidRPr="00FF45B3">
        <w:rPr>
          <w:sz w:val="20"/>
          <w:szCs w:val="20"/>
        </w:rPr>
        <w:t>a. Not significant (</w:t>
      </w:r>
      <w:r w:rsidRPr="00FF45B3">
        <w:rPr>
          <w:i/>
          <w:iCs/>
          <w:sz w:val="20"/>
          <w:szCs w:val="20"/>
        </w:rPr>
        <w:t>p</w:t>
      </w:r>
      <w:r w:rsidRPr="00FF45B3">
        <w:rPr>
          <w:sz w:val="20"/>
          <w:szCs w:val="20"/>
        </w:rPr>
        <w:t xml:space="preserve"> &gt; .1); </w:t>
      </w:r>
      <w:r w:rsidRPr="00FF45B3" w:rsidDel="001461E3">
        <w:rPr>
          <w:sz w:val="20"/>
          <w:szCs w:val="20"/>
        </w:rPr>
        <w:t>**</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.01,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.05,</w:t>
      </w:r>
      <w:r w:rsidRPr="00FF45B3" w:rsidDel="001461E3">
        <w:rPr>
          <w:sz w:val="20"/>
          <w:szCs w:val="20"/>
          <w:vertAlign w:val="superscript"/>
        </w:rPr>
        <w:t xml:space="preserve">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.10.</w:t>
      </w:r>
      <w:r w:rsidRPr="00FF45B3">
        <w:br w:type="page"/>
      </w:r>
    </w:p>
    <w:p w14:paraId="74E14E78" w14:textId="77777777" w:rsidR="002753BB" w:rsidRPr="00FF45B3" w:rsidRDefault="002753BB" w:rsidP="002753BB">
      <w:pPr>
        <w:pStyle w:val="Caption"/>
        <w:keepNext/>
      </w:pPr>
      <w:r w:rsidRPr="00FF45B3">
        <w:lastRenderedPageBreak/>
        <w:t>Web Appendix G Results of structural equation model for model 2</w:t>
      </w:r>
    </w:p>
    <w:p w14:paraId="028C381A" w14:textId="77777777" w:rsidR="002753BB" w:rsidRPr="00FF45B3" w:rsidRDefault="002753BB" w:rsidP="002753BB"/>
    <w:p w14:paraId="5850DD24" w14:textId="77777777" w:rsidR="002753BB" w:rsidRPr="00FF45B3" w:rsidRDefault="002753BB" w:rsidP="002753BB">
      <w:pPr>
        <w:rPr>
          <w:b/>
          <w:bCs/>
        </w:rPr>
      </w:pPr>
      <w:r w:rsidRPr="00FF45B3">
        <w:rPr>
          <w:b/>
          <w:bCs/>
          <w:noProof/>
          <w:lang w:val="en-GB" w:eastAsia="en-GB"/>
        </w:rPr>
        <w:drawing>
          <wp:inline distT="0" distB="0" distL="0" distR="0" wp14:anchorId="07B23CD1" wp14:editId="5BD3DBBE">
            <wp:extent cx="8382635" cy="4694555"/>
            <wp:effectExtent l="0" t="0" r="0" b="0"/>
            <wp:docPr id="1" name="Picture 1" descr="A screenshot of a computer&#10;&#10;Description automatically generated"/>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 name="Picture 1" descr="A screenshot of a computer&#10;&#10;Description automatically generated"/>
                    <pic:cNvPicPr>
                      <a:picLocks noChangeAspect="1" noChangeArrowheads="1"/>
                    </pic:cNvPicPr>
                  </pic:nvPicPr>
                  <pic:blipFill>
                    <a:blip r:embed="rId20">
                      <a:extLst>
                        <a:ext uri="{28A0092B-C50C-407E-A947-70E740481C1C}">
                          <a14:useLocalDpi xmlns:a14="http://schemas.microsoft.com/office/drawing/2010/main" val="0"/>
                        </a:ext>
                      </a:extLst>
                    </a:blip>
                    <a:srcRect/>
                    <a:stretch>
                      <a:fillRect/>
                    </a:stretch>
                  </pic:blipFill>
                  <pic:spPr bwMode="auto">
                    <a:xfrm>
                      <a:off x="0" y="0"/>
                      <a:ext cx="8382635" cy="4694555"/>
                    </a:xfrm>
                    <a:prstGeom prst="rect">
                      <a:avLst/>
                    </a:prstGeom>
                    <a:noFill/>
                  </pic:spPr>
                </pic:pic>
              </a:graphicData>
            </a:graphic>
          </wp:inline>
        </w:drawing>
      </w:r>
    </w:p>
    <w:p w14:paraId="3140818D" w14:textId="55BC503E" w:rsidR="002753BB" w:rsidRPr="00FF45B3" w:rsidRDefault="002753BB" w:rsidP="002753BB">
      <w:pPr>
        <w:rPr>
          <w:sz w:val="20"/>
          <w:szCs w:val="20"/>
        </w:rPr>
      </w:pPr>
      <w:r w:rsidRPr="00FF45B3">
        <w:rPr>
          <w:sz w:val="20"/>
          <w:szCs w:val="20"/>
        </w:rPr>
        <w:t xml:space="preserve">Model fit: χ2/8 = 158, </w:t>
      </w:r>
      <w:r w:rsidRPr="00FF45B3">
        <w:rPr>
          <w:i/>
          <w:iCs/>
          <w:sz w:val="20"/>
          <w:szCs w:val="20"/>
        </w:rPr>
        <w:t xml:space="preserve">p </w:t>
      </w:r>
      <w:r w:rsidRPr="00FF45B3">
        <w:rPr>
          <w:sz w:val="20"/>
          <w:szCs w:val="20"/>
        </w:rPr>
        <w:t xml:space="preserve">= .00; CFI = .95; RMSEA = .15; SRMR = .05. a. </w:t>
      </w:r>
      <w:r w:rsidRPr="00FF45B3" w:rsidDel="001461E3">
        <w:rPr>
          <w:sz w:val="20"/>
          <w:szCs w:val="20"/>
        </w:rPr>
        <w:t xml:space="preserve">Post content value contains informational value and hedonic value (Hughes et al. 2019). </w:t>
      </w:r>
      <w:r w:rsidRPr="00FF45B3">
        <w:rPr>
          <w:sz w:val="20"/>
          <w:szCs w:val="20"/>
        </w:rPr>
        <w:t xml:space="preserve">b. </w:t>
      </w:r>
      <w:r w:rsidRPr="00FF45B3" w:rsidDel="001461E3">
        <w:rPr>
          <w:sz w:val="20"/>
          <w:szCs w:val="20"/>
        </w:rPr>
        <w:t>Interaction strategies contain influencer communication and influencer self-disclosure (Aw et al. 2022).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.01,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.05.</w:t>
      </w:r>
    </w:p>
    <w:p w14:paraId="12B6D60B" w14:textId="77777777" w:rsidR="002753BB" w:rsidRPr="00FF45B3" w:rsidRDefault="002753BB" w:rsidP="002753BB">
      <w:pPr>
        <w:rPr>
          <w:sz w:val="20"/>
          <w:szCs w:val="20"/>
        </w:rPr>
      </w:pPr>
      <w:r w:rsidRPr="00FF45B3">
        <w:rPr>
          <w:sz w:val="20"/>
          <w:szCs w:val="20"/>
        </w:rPr>
        <w:br w:type="page"/>
      </w:r>
    </w:p>
    <w:p w14:paraId="0B3E12FB" w14:textId="77777777" w:rsidR="002753BB" w:rsidRPr="00FF45B3" w:rsidRDefault="002753BB" w:rsidP="002753BB">
      <w:pPr>
        <w:rPr>
          <w:sz w:val="20"/>
          <w:szCs w:val="20"/>
        </w:rPr>
      </w:pPr>
    </w:p>
    <w:p w14:paraId="676AD663" w14:textId="77777777" w:rsidR="002753BB" w:rsidRPr="00FF45B3" w:rsidRDefault="002753BB" w:rsidP="002753BB">
      <w:pPr>
        <w:pStyle w:val="Caption"/>
        <w:keepNext/>
      </w:pPr>
      <w:r w:rsidRPr="00FF45B3">
        <w:t>Web Appendix H Results of structural equation model for model 3</w:t>
      </w:r>
    </w:p>
    <w:p w14:paraId="08AF7E71" w14:textId="77777777" w:rsidR="002753BB" w:rsidRPr="00FF45B3" w:rsidRDefault="002753BB" w:rsidP="002753BB"/>
    <w:p w14:paraId="4F926CCC" w14:textId="77777777" w:rsidR="002753BB" w:rsidRPr="00FF45B3" w:rsidRDefault="002753BB" w:rsidP="002753BB">
      <w:pPr>
        <w:rPr>
          <w:sz w:val="20"/>
          <w:szCs w:val="20"/>
        </w:rPr>
      </w:pPr>
      <w:r w:rsidRPr="00FF45B3">
        <w:rPr>
          <w:noProof/>
          <w:sz w:val="20"/>
          <w:szCs w:val="20"/>
          <w:lang w:val="en-GB" w:eastAsia="en-GB"/>
        </w:rPr>
        <w:drawing>
          <wp:inline distT="0" distB="0" distL="0" distR="0" wp14:anchorId="69A1DC3E" wp14:editId="018B16A9">
            <wp:extent cx="8388985" cy="4694555"/>
            <wp:effectExtent l="0" t="0" r="0" b="0"/>
            <wp:docPr id="2" name="Picture 2" descr="A screenshot of a computer&#10;&#10;Description automatically generated"/>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 name="Picture 2" descr="A screenshot of a computer&#10;&#10;Description automatically generated"/>
                    <pic:cNvPicPr>
                      <a:picLocks noChangeAspect="1" noChangeArrowheads="1"/>
                    </pic:cNvPicPr>
                  </pic:nvPicPr>
                  <pic:blipFill>
                    <a:blip r:embed="rId21">
                      <a:extLst>
                        <a:ext uri="{28A0092B-C50C-407E-A947-70E740481C1C}">
                          <a14:useLocalDpi xmlns:a14="http://schemas.microsoft.com/office/drawing/2010/main" val="0"/>
                        </a:ext>
                      </a:extLst>
                    </a:blip>
                    <a:srcRect/>
                    <a:stretch>
                      <a:fillRect/>
                    </a:stretch>
                  </pic:blipFill>
                  <pic:spPr bwMode="auto">
                    <a:xfrm>
                      <a:off x="0" y="0"/>
                      <a:ext cx="8388985" cy="4694555"/>
                    </a:xfrm>
                    <a:prstGeom prst="rect">
                      <a:avLst/>
                    </a:prstGeom>
                    <a:noFill/>
                  </pic:spPr>
                </pic:pic>
              </a:graphicData>
            </a:graphic>
          </wp:inline>
        </w:drawing>
      </w:r>
    </w:p>
    <w:p w14:paraId="3F64AD58" w14:textId="2F02B37A" w:rsidR="002753BB" w:rsidRPr="00FF45B3" w:rsidRDefault="002753BB" w:rsidP="002753BB">
      <w:pPr>
        <w:rPr>
          <w:sz w:val="20"/>
          <w:szCs w:val="20"/>
        </w:rPr>
      </w:pPr>
      <w:r w:rsidRPr="00FF45B3">
        <w:rPr>
          <w:sz w:val="20"/>
          <w:szCs w:val="20"/>
        </w:rPr>
        <w:t xml:space="preserve">Model fit: χ2/17 = 745, </w:t>
      </w:r>
      <w:r w:rsidRPr="00FF45B3">
        <w:rPr>
          <w:i/>
          <w:iCs/>
          <w:sz w:val="20"/>
          <w:szCs w:val="20"/>
        </w:rPr>
        <w:t xml:space="preserve">p </w:t>
      </w:r>
      <w:r w:rsidRPr="00FF45B3">
        <w:rPr>
          <w:sz w:val="20"/>
          <w:szCs w:val="20"/>
        </w:rPr>
        <w:t xml:space="preserve">= .00; CFI = .74; RMSEA = .23; SRMR = .18. a. </w:t>
      </w:r>
      <w:r w:rsidRPr="00FF45B3" w:rsidDel="001461E3">
        <w:rPr>
          <w:sz w:val="20"/>
          <w:szCs w:val="20"/>
        </w:rPr>
        <w:t xml:space="preserve">Post content value contains informational value and hedonic value (Hughes et al. 2019). </w:t>
      </w:r>
      <w:r w:rsidRPr="00FF45B3">
        <w:rPr>
          <w:sz w:val="20"/>
          <w:szCs w:val="20"/>
        </w:rPr>
        <w:t xml:space="preserve">b. </w:t>
      </w:r>
      <w:r w:rsidRPr="00FF45B3" w:rsidDel="001461E3">
        <w:rPr>
          <w:sz w:val="20"/>
          <w:szCs w:val="20"/>
        </w:rPr>
        <w:t>Interaction strategies contain influencer communication and influencer self-disclosure (Aw et al. 2022).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.01,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.05</w:t>
      </w:r>
      <w:r w:rsidRPr="00FF45B3">
        <w:rPr>
          <w:sz w:val="20"/>
          <w:szCs w:val="20"/>
        </w:rPr>
        <w:t>.</w:t>
      </w:r>
    </w:p>
    <w:p w14:paraId="145ADDA4" w14:textId="77777777" w:rsidR="002753BB" w:rsidRPr="00FF45B3" w:rsidRDefault="002753BB" w:rsidP="002753BB">
      <w:pPr>
        <w:rPr>
          <w:sz w:val="20"/>
          <w:szCs w:val="20"/>
        </w:rPr>
      </w:pPr>
    </w:p>
    <w:p w14:paraId="7CF599CB" w14:textId="77777777" w:rsidR="002753BB" w:rsidRPr="00FF45B3" w:rsidRDefault="002753BB" w:rsidP="002753BB">
      <w:pPr>
        <w:rPr>
          <w:sz w:val="20"/>
          <w:szCs w:val="20"/>
        </w:rPr>
        <w:sectPr w:rsidR="002753BB" w:rsidRPr="00FF45B3" w:rsidSect="002753BB">
          <w:pgSz w:w="16838" w:h="11906" w:orient="landscape"/>
          <w:pgMar w:top="1440" w:right="1440" w:bottom="1440" w:left="1440" w:header="708" w:footer="708" w:gutter="0"/>
          <w:cols w:space="708"/>
          <w:docGrid w:linePitch="360"/>
        </w:sectPr>
      </w:pPr>
    </w:p>
    <w:p w14:paraId="7519E9F1" w14:textId="77777777" w:rsidR="002753BB" w:rsidRPr="00FF45B3" w:rsidRDefault="002753BB" w:rsidP="002753BB">
      <w:pPr>
        <w:pStyle w:val="Caption"/>
        <w:keepNext/>
      </w:pPr>
      <w:r w:rsidRPr="00FF45B3">
        <w:lastRenderedPageBreak/>
        <w:t>Web Appendix I Results of structural equation model for model 4</w:t>
      </w:r>
    </w:p>
    <w:p w14:paraId="7E30C3A6" w14:textId="77777777" w:rsidR="002753BB" w:rsidRPr="00FF45B3" w:rsidRDefault="002753BB" w:rsidP="002753BB"/>
    <w:p w14:paraId="2FCEB64F" w14:textId="77777777" w:rsidR="002753BB" w:rsidRPr="00FF45B3" w:rsidRDefault="002753BB" w:rsidP="002753BB">
      <w:pPr>
        <w:rPr>
          <w:sz w:val="20"/>
          <w:szCs w:val="20"/>
        </w:rPr>
      </w:pPr>
      <w:r w:rsidRPr="00FF45B3">
        <w:rPr>
          <w:noProof/>
        </w:rPr>
        <w:t xml:space="preserve"> </w:t>
      </w:r>
      <w:r w:rsidRPr="00FF45B3">
        <w:rPr>
          <w:noProof/>
          <w:lang w:val="en-GB" w:eastAsia="en-GB"/>
        </w:rPr>
        <w:drawing>
          <wp:inline distT="0" distB="0" distL="0" distR="0" wp14:anchorId="4FF10698" wp14:editId="6C96CDB5">
            <wp:extent cx="8388985" cy="4694555"/>
            <wp:effectExtent l="0" t="0" r="0" b="0"/>
            <wp:docPr id="3" name="Picture 3" descr="A screenshot of a computer&#10;&#10;Description automatically generated"/>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 name="Picture 3" descr="A screenshot of a computer&#10;&#10;Description automatically generated"/>
                    <pic:cNvPicPr>
                      <a:picLocks noChangeAspect="1" noChangeArrowheads="1"/>
                    </pic:cNvPicPr>
                  </pic:nvPicPr>
                  <pic:blipFill>
                    <a:blip r:embed="rId22">
                      <a:extLst>
                        <a:ext uri="{28A0092B-C50C-407E-A947-70E740481C1C}">
                          <a14:useLocalDpi xmlns:a14="http://schemas.microsoft.com/office/drawing/2010/main" val="0"/>
                        </a:ext>
                      </a:extLst>
                    </a:blip>
                    <a:srcRect/>
                    <a:stretch>
                      <a:fillRect/>
                    </a:stretch>
                  </pic:blipFill>
                  <pic:spPr bwMode="auto">
                    <a:xfrm>
                      <a:off x="0" y="0"/>
                      <a:ext cx="8388985" cy="4694555"/>
                    </a:xfrm>
                    <a:prstGeom prst="rect">
                      <a:avLst/>
                    </a:prstGeom>
                    <a:noFill/>
                  </pic:spPr>
                </pic:pic>
              </a:graphicData>
            </a:graphic>
          </wp:inline>
        </w:drawing>
      </w:r>
    </w:p>
    <w:p w14:paraId="2834CA0B" w14:textId="77777777" w:rsidR="002753BB" w:rsidRPr="00FF45B3" w:rsidRDefault="002753BB" w:rsidP="002753BB">
      <w:pPr>
        <w:rPr>
          <w:sz w:val="20"/>
          <w:szCs w:val="20"/>
        </w:rPr>
      </w:pPr>
      <w:r w:rsidRPr="00FF45B3">
        <w:rPr>
          <w:sz w:val="20"/>
          <w:szCs w:val="20"/>
        </w:rPr>
        <w:t xml:space="preserve">Model fit: χ2/17 = 368, </w:t>
      </w:r>
      <w:r w:rsidRPr="00FF45B3">
        <w:rPr>
          <w:i/>
          <w:iCs/>
          <w:sz w:val="20"/>
          <w:szCs w:val="20"/>
        </w:rPr>
        <w:t xml:space="preserve">p </w:t>
      </w:r>
      <w:r w:rsidRPr="00FF45B3">
        <w:rPr>
          <w:sz w:val="20"/>
          <w:szCs w:val="20"/>
        </w:rPr>
        <w:t xml:space="preserve">= .00; CFI = .87; RMSEA = .16; SRMR = .06. a. </w:t>
      </w:r>
      <w:r w:rsidRPr="00FF45B3" w:rsidDel="001461E3">
        <w:rPr>
          <w:sz w:val="20"/>
          <w:szCs w:val="20"/>
        </w:rPr>
        <w:t xml:space="preserve">Post content value contains informational value and hedonic value (Hughes et al. 2019). </w:t>
      </w:r>
      <w:r w:rsidRPr="00FF45B3">
        <w:rPr>
          <w:sz w:val="20"/>
          <w:szCs w:val="20"/>
        </w:rPr>
        <w:t xml:space="preserve">b. </w:t>
      </w:r>
      <w:r w:rsidRPr="00FF45B3" w:rsidDel="001461E3">
        <w:rPr>
          <w:sz w:val="20"/>
          <w:szCs w:val="20"/>
        </w:rPr>
        <w:t>Interaction strategies contain influencer communication and influencer self-disclosure (Aw et al. 2022).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.01,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.05,</w:t>
      </w:r>
      <w:r w:rsidRPr="00FF45B3" w:rsidDel="001461E3">
        <w:rPr>
          <w:sz w:val="20"/>
          <w:szCs w:val="20"/>
          <w:vertAlign w:val="superscript"/>
        </w:rPr>
        <w:t xml:space="preserve">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.10.</w:t>
      </w:r>
    </w:p>
    <w:p w14:paraId="0C37DD91" w14:textId="77777777" w:rsidR="002753BB" w:rsidRPr="00FF45B3" w:rsidRDefault="002753BB" w:rsidP="002753BB">
      <w:pPr>
        <w:rPr>
          <w:sz w:val="20"/>
          <w:szCs w:val="20"/>
        </w:rPr>
      </w:pPr>
      <w:r w:rsidRPr="00FF45B3">
        <w:rPr>
          <w:sz w:val="20"/>
          <w:szCs w:val="20"/>
        </w:rPr>
        <w:br w:type="page"/>
      </w:r>
    </w:p>
    <w:p w14:paraId="563BC7C9" w14:textId="77777777" w:rsidR="002753BB" w:rsidRPr="00FF45B3" w:rsidRDefault="002753BB" w:rsidP="002753BB">
      <w:pPr>
        <w:rPr>
          <w:sz w:val="20"/>
          <w:szCs w:val="20"/>
        </w:rPr>
      </w:pPr>
    </w:p>
    <w:p w14:paraId="4E6C4821" w14:textId="77777777" w:rsidR="002753BB" w:rsidRPr="00FF45B3" w:rsidRDefault="002753BB" w:rsidP="002753BB">
      <w:pPr>
        <w:pStyle w:val="Caption"/>
        <w:keepNext/>
      </w:pPr>
      <w:r w:rsidRPr="00FF45B3">
        <w:t>Web Appendix J Results of structural equation model of transactional outcomes</w:t>
      </w:r>
    </w:p>
    <w:p w14:paraId="2B17F939" w14:textId="77777777" w:rsidR="002753BB" w:rsidRPr="00FF45B3" w:rsidRDefault="002753BB" w:rsidP="002753BB"/>
    <w:p w14:paraId="51C0D460" w14:textId="77777777" w:rsidR="002753BB" w:rsidRPr="00FF45B3" w:rsidRDefault="002753BB" w:rsidP="002753BB">
      <w:pPr>
        <w:rPr>
          <w:sz w:val="20"/>
          <w:szCs w:val="20"/>
        </w:rPr>
      </w:pPr>
      <w:r w:rsidRPr="00FF45B3">
        <w:rPr>
          <w:noProof/>
          <w:sz w:val="20"/>
          <w:szCs w:val="20"/>
          <w:lang w:val="en-GB" w:eastAsia="en-GB"/>
        </w:rPr>
        <w:drawing>
          <wp:inline distT="0" distB="0" distL="0" distR="0" wp14:anchorId="705E91E9" wp14:editId="77108CE7">
            <wp:extent cx="8834120" cy="4444365"/>
            <wp:effectExtent l="0" t="0" r="5080" b="0"/>
            <wp:docPr id="4" name="Picture 4" descr="A black screen with white text&#10;&#10;Description automatically generated"/>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4" name="Picture 4" descr="A black screen with white text&#10;&#10;Description automatically generated"/>
                    <pic:cNvPicPr>
                      <a:picLocks noChangeAspect="1" noChangeArrowheads="1"/>
                    </pic:cNvPicPr>
                  </pic:nvPicPr>
                  <pic:blipFill>
                    <a:blip r:embed="rId23">
                      <a:extLst>
                        <a:ext uri="{28A0092B-C50C-407E-A947-70E740481C1C}">
                          <a14:useLocalDpi xmlns:a14="http://schemas.microsoft.com/office/drawing/2010/main" val="0"/>
                        </a:ext>
                      </a:extLst>
                    </a:blip>
                    <a:srcRect/>
                    <a:stretch>
                      <a:fillRect/>
                    </a:stretch>
                  </pic:blipFill>
                  <pic:spPr bwMode="auto">
                    <a:xfrm>
                      <a:off x="0" y="0"/>
                      <a:ext cx="8834120" cy="4444365"/>
                    </a:xfrm>
                    <a:prstGeom prst="rect">
                      <a:avLst/>
                    </a:prstGeom>
                    <a:noFill/>
                  </pic:spPr>
                </pic:pic>
              </a:graphicData>
            </a:graphic>
          </wp:inline>
        </w:drawing>
      </w:r>
    </w:p>
    <w:p w14:paraId="6DA04A74" w14:textId="07992385" w:rsidR="002753BB" w:rsidRPr="00FF45B3" w:rsidRDefault="002753BB" w:rsidP="002753BB">
      <w:pPr>
        <w:rPr>
          <w:sz w:val="20"/>
          <w:szCs w:val="20"/>
        </w:rPr>
      </w:pPr>
      <w:r w:rsidRPr="00FF45B3">
        <w:rPr>
          <w:sz w:val="20"/>
          <w:szCs w:val="20"/>
        </w:rPr>
        <w:t xml:space="preserve">Model fit: χ2/5 = 166, </w:t>
      </w:r>
      <w:r w:rsidRPr="00FF45B3">
        <w:rPr>
          <w:i/>
          <w:iCs/>
          <w:sz w:val="20"/>
          <w:szCs w:val="20"/>
        </w:rPr>
        <w:t xml:space="preserve">p </w:t>
      </w:r>
      <w:r w:rsidRPr="00FF45B3">
        <w:rPr>
          <w:sz w:val="20"/>
          <w:szCs w:val="20"/>
        </w:rPr>
        <w:t xml:space="preserve">= .00; CFI = .95; RMSEA = .28; SRMR = .14. a. </w:t>
      </w:r>
      <w:r w:rsidRPr="00FF45B3" w:rsidDel="001461E3">
        <w:rPr>
          <w:sz w:val="20"/>
          <w:szCs w:val="20"/>
        </w:rPr>
        <w:t>Post content value contains informational value and hedonic value (Hughes et al. 2019).</w:t>
      </w:r>
      <w:r w:rsidRPr="00FF45B3">
        <w:rPr>
          <w:sz w:val="20"/>
          <w:szCs w:val="20"/>
        </w:rPr>
        <w:t xml:space="preserve"> </w:t>
      </w:r>
      <w:r w:rsidRPr="00FF45B3" w:rsidDel="001461E3">
        <w:rPr>
          <w:sz w:val="20"/>
          <w:szCs w:val="20"/>
        </w:rPr>
        <w:t>**</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.01, *</w:t>
      </w:r>
      <w:r w:rsidRPr="00FF45B3" w:rsidDel="001461E3">
        <w:rPr>
          <w:i/>
          <w:iCs/>
          <w:sz w:val="20"/>
          <w:szCs w:val="20"/>
        </w:rPr>
        <w:t>p</w:t>
      </w:r>
      <w:r w:rsidRPr="00FF45B3">
        <w:rPr>
          <w:sz w:val="20"/>
          <w:szCs w:val="20"/>
        </w:rPr>
        <w:t xml:space="preserve"> </w:t>
      </w:r>
      <w:r w:rsidRPr="00FF45B3" w:rsidDel="001461E3">
        <w:rPr>
          <w:sz w:val="20"/>
          <w:szCs w:val="20"/>
        </w:rPr>
        <w:t>&lt;</w:t>
      </w:r>
      <w:r w:rsidRPr="00FF45B3">
        <w:rPr>
          <w:sz w:val="20"/>
          <w:szCs w:val="20"/>
        </w:rPr>
        <w:t xml:space="preserve"> </w:t>
      </w:r>
      <w:r w:rsidRPr="00FF45B3" w:rsidDel="001461E3">
        <w:rPr>
          <w:sz w:val="20"/>
          <w:szCs w:val="20"/>
        </w:rPr>
        <w:t>.05.</w:t>
      </w:r>
    </w:p>
    <w:p w14:paraId="39552D57" w14:textId="77777777" w:rsidR="002753BB" w:rsidRPr="00FF45B3" w:rsidRDefault="002753BB" w:rsidP="002753BB">
      <w:pPr>
        <w:pStyle w:val="Caption"/>
        <w:keepNext/>
        <w:jc w:val="left"/>
        <w:rPr>
          <w:sz w:val="20"/>
          <w:szCs w:val="20"/>
        </w:rPr>
      </w:pPr>
    </w:p>
    <w:p w14:paraId="13B93D59" w14:textId="77777777" w:rsidR="002753BB" w:rsidRPr="00FF45B3" w:rsidRDefault="002753BB" w:rsidP="002753BB">
      <w:pPr>
        <w:pStyle w:val="Caption"/>
        <w:keepNext/>
        <w:rPr>
          <w:sz w:val="20"/>
          <w:szCs w:val="20"/>
        </w:rPr>
        <w:sectPr w:rsidR="002753BB" w:rsidRPr="00FF45B3" w:rsidSect="002753BB">
          <w:type w:val="continuous"/>
          <w:pgSz w:w="16838" w:h="11906" w:orient="landscape"/>
          <w:pgMar w:top="1440" w:right="1440" w:bottom="1440" w:left="1440" w:header="708" w:footer="708" w:gutter="0"/>
          <w:cols w:space="708"/>
          <w:docGrid w:linePitch="360"/>
        </w:sectPr>
      </w:pPr>
    </w:p>
    <w:p w14:paraId="44733189" w14:textId="77777777" w:rsidR="002753BB" w:rsidRPr="00FF45B3" w:rsidRDefault="002753BB" w:rsidP="002753BB">
      <w:pPr>
        <w:pStyle w:val="Caption"/>
        <w:keepNext/>
      </w:pPr>
      <w:r w:rsidRPr="00FF45B3">
        <w:lastRenderedPageBreak/>
        <w:t>Web Appendix K Correlations among antecedents, mediators, and transactional outcomes</w:t>
      </w:r>
    </w:p>
    <w:p w14:paraId="12402313" w14:textId="77777777" w:rsidR="002753BB" w:rsidRPr="00FF45B3" w:rsidRDefault="002753BB" w:rsidP="002753BB"/>
    <w:tbl>
      <w:tblPr>
        <w:tblW w:w="5000" w:type="pct"/>
        <w:tblBorders>
          <w:top w:val="single" w:sz="4" w:space="0" w:color="auto"/>
          <w:bottom w:val="single" w:sz="4" w:space="0" w:color="auto"/>
        </w:tblBorders>
        <w:tblCellMar>
          <w:left w:w="0" w:type="dxa"/>
          <w:right w:w="0" w:type="dxa"/>
        </w:tblCellMar>
        <w:tblLook w:val="04A0" w:firstRow="1" w:lastRow="0" w:firstColumn="1" w:lastColumn="0" w:noHBand="0" w:noVBand="1"/>
      </w:tblPr>
      <w:tblGrid>
        <w:gridCol w:w="2905"/>
        <w:gridCol w:w="678"/>
        <w:gridCol w:w="680"/>
        <w:gridCol w:w="681"/>
        <w:gridCol w:w="681"/>
        <w:gridCol w:w="681"/>
        <w:gridCol w:w="681"/>
        <w:gridCol w:w="681"/>
        <w:gridCol w:w="681"/>
        <w:gridCol w:w="677"/>
      </w:tblGrid>
      <w:tr w:rsidR="002753BB" w:rsidRPr="00FF45B3" w14:paraId="167C06AE" w14:textId="77777777" w:rsidTr="00E8299B">
        <w:trPr>
          <w:trHeight w:val="57"/>
        </w:trPr>
        <w:tc>
          <w:tcPr>
            <w:tcW w:w="1610" w:type="pct"/>
            <w:tcBorders>
              <w:top w:val="single" w:sz="4" w:space="0" w:color="auto"/>
              <w:bottom w:val="single" w:sz="4" w:space="0" w:color="auto"/>
            </w:tcBorders>
            <w:shd w:val="clear" w:color="auto" w:fill="auto"/>
            <w:noWrap/>
          </w:tcPr>
          <w:p w14:paraId="418E3C43" w14:textId="77777777" w:rsidR="002753BB" w:rsidRPr="00FF45B3" w:rsidRDefault="002753BB" w:rsidP="00E8299B">
            <w:pPr>
              <w:jc w:val="center"/>
              <w:rPr>
                <w:b/>
                <w:sz w:val="20"/>
                <w:szCs w:val="20"/>
              </w:rPr>
            </w:pPr>
          </w:p>
        </w:tc>
        <w:tc>
          <w:tcPr>
            <w:tcW w:w="376" w:type="pct"/>
            <w:tcBorders>
              <w:top w:val="single" w:sz="4" w:space="0" w:color="auto"/>
              <w:bottom w:val="single" w:sz="4" w:space="0" w:color="auto"/>
            </w:tcBorders>
            <w:shd w:val="clear" w:color="auto" w:fill="auto"/>
          </w:tcPr>
          <w:p w14:paraId="08AA9E33" w14:textId="77777777" w:rsidR="002753BB" w:rsidRPr="00FF45B3" w:rsidRDefault="002753BB" w:rsidP="00E8299B">
            <w:pPr>
              <w:jc w:val="center"/>
              <w:rPr>
                <w:rFonts w:ascii="Times New Roman Regular" w:hAnsi="Times New Roman Regular" w:cs="Calibri"/>
                <w:b/>
                <w:bCs/>
                <w:sz w:val="20"/>
                <w:szCs w:val="20"/>
              </w:rPr>
            </w:pPr>
            <w:r w:rsidRPr="00FF45B3">
              <w:rPr>
                <w:rFonts w:ascii="Times New Roman Regular" w:hAnsi="Times New Roman Regular" w:cs="Calibri"/>
                <w:b/>
                <w:bCs/>
                <w:sz w:val="20"/>
                <w:szCs w:val="20"/>
              </w:rPr>
              <w:t>1.</w:t>
            </w:r>
          </w:p>
        </w:tc>
        <w:tc>
          <w:tcPr>
            <w:tcW w:w="377" w:type="pct"/>
            <w:tcBorders>
              <w:top w:val="single" w:sz="4" w:space="0" w:color="auto"/>
              <w:bottom w:val="single" w:sz="4" w:space="0" w:color="auto"/>
            </w:tcBorders>
            <w:shd w:val="clear" w:color="auto" w:fill="auto"/>
          </w:tcPr>
          <w:p w14:paraId="1483C56D"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2.</w:t>
            </w:r>
          </w:p>
        </w:tc>
        <w:tc>
          <w:tcPr>
            <w:tcW w:w="377" w:type="pct"/>
            <w:tcBorders>
              <w:top w:val="single" w:sz="4" w:space="0" w:color="auto"/>
              <w:bottom w:val="single" w:sz="4" w:space="0" w:color="auto"/>
            </w:tcBorders>
            <w:shd w:val="clear" w:color="auto" w:fill="auto"/>
          </w:tcPr>
          <w:p w14:paraId="1E39913C"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3.</w:t>
            </w:r>
          </w:p>
        </w:tc>
        <w:tc>
          <w:tcPr>
            <w:tcW w:w="377" w:type="pct"/>
            <w:tcBorders>
              <w:top w:val="single" w:sz="4" w:space="0" w:color="auto"/>
              <w:bottom w:val="single" w:sz="4" w:space="0" w:color="auto"/>
            </w:tcBorders>
            <w:shd w:val="clear" w:color="auto" w:fill="auto"/>
          </w:tcPr>
          <w:p w14:paraId="21856BD6"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4.</w:t>
            </w:r>
          </w:p>
        </w:tc>
        <w:tc>
          <w:tcPr>
            <w:tcW w:w="377" w:type="pct"/>
            <w:tcBorders>
              <w:top w:val="single" w:sz="4" w:space="0" w:color="auto"/>
              <w:bottom w:val="single" w:sz="4" w:space="0" w:color="auto"/>
            </w:tcBorders>
            <w:shd w:val="clear" w:color="auto" w:fill="auto"/>
          </w:tcPr>
          <w:p w14:paraId="1686BDB2"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5.</w:t>
            </w:r>
          </w:p>
        </w:tc>
        <w:tc>
          <w:tcPr>
            <w:tcW w:w="377" w:type="pct"/>
            <w:tcBorders>
              <w:top w:val="single" w:sz="4" w:space="0" w:color="auto"/>
              <w:bottom w:val="single" w:sz="4" w:space="0" w:color="auto"/>
            </w:tcBorders>
            <w:shd w:val="clear" w:color="auto" w:fill="auto"/>
          </w:tcPr>
          <w:p w14:paraId="4A281E0B"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6.</w:t>
            </w:r>
          </w:p>
        </w:tc>
        <w:tc>
          <w:tcPr>
            <w:tcW w:w="377" w:type="pct"/>
            <w:tcBorders>
              <w:top w:val="single" w:sz="4" w:space="0" w:color="auto"/>
              <w:bottom w:val="single" w:sz="4" w:space="0" w:color="auto"/>
            </w:tcBorders>
            <w:shd w:val="clear" w:color="auto" w:fill="auto"/>
          </w:tcPr>
          <w:p w14:paraId="001577AC"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7.</w:t>
            </w:r>
          </w:p>
        </w:tc>
        <w:tc>
          <w:tcPr>
            <w:tcW w:w="377" w:type="pct"/>
            <w:tcBorders>
              <w:top w:val="single" w:sz="4" w:space="0" w:color="auto"/>
              <w:bottom w:val="single" w:sz="4" w:space="0" w:color="auto"/>
            </w:tcBorders>
            <w:shd w:val="clear" w:color="auto" w:fill="auto"/>
          </w:tcPr>
          <w:p w14:paraId="529CB5A2"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8.</w:t>
            </w:r>
          </w:p>
        </w:tc>
        <w:tc>
          <w:tcPr>
            <w:tcW w:w="377" w:type="pct"/>
            <w:tcBorders>
              <w:top w:val="single" w:sz="4" w:space="0" w:color="auto"/>
              <w:bottom w:val="single" w:sz="4" w:space="0" w:color="auto"/>
            </w:tcBorders>
            <w:shd w:val="clear" w:color="auto" w:fill="auto"/>
          </w:tcPr>
          <w:p w14:paraId="60F0F1E0" w14:textId="77777777" w:rsidR="002753BB" w:rsidRPr="00FF45B3" w:rsidRDefault="002753BB" w:rsidP="00E8299B">
            <w:pPr>
              <w:jc w:val="center"/>
              <w:rPr>
                <w:rFonts w:ascii="Times New Roman Regular" w:hAnsi="Times New Roman Regular" w:cs="Calibri"/>
                <w:b/>
                <w:bCs/>
                <w:sz w:val="21"/>
                <w:szCs w:val="21"/>
              </w:rPr>
            </w:pPr>
            <w:r w:rsidRPr="00FF45B3">
              <w:rPr>
                <w:rFonts w:ascii="Times New Roman Regular" w:hAnsi="Times New Roman Regular" w:cs="Calibri"/>
                <w:b/>
                <w:bCs/>
                <w:sz w:val="21"/>
                <w:szCs w:val="21"/>
              </w:rPr>
              <w:t>9.</w:t>
            </w:r>
          </w:p>
        </w:tc>
      </w:tr>
      <w:tr w:rsidR="002753BB" w:rsidRPr="00FF45B3" w14:paraId="3699C667" w14:textId="77777777" w:rsidTr="00E8299B">
        <w:trPr>
          <w:trHeight w:val="57"/>
        </w:trPr>
        <w:tc>
          <w:tcPr>
            <w:tcW w:w="1610" w:type="pct"/>
            <w:tcBorders>
              <w:top w:val="single" w:sz="4" w:space="0" w:color="auto"/>
            </w:tcBorders>
            <w:shd w:val="clear" w:color="auto" w:fill="auto"/>
          </w:tcPr>
          <w:p w14:paraId="2F18EEB2" w14:textId="77777777" w:rsidR="002753BB" w:rsidRPr="00FF45B3" w:rsidRDefault="002753BB" w:rsidP="00E8299B">
            <w:pPr>
              <w:rPr>
                <w:rFonts w:ascii="Times New Roman Regular" w:hAnsi="Times New Roman Regular" w:cs="Calibri"/>
                <w:bCs/>
                <w:sz w:val="20"/>
                <w:szCs w:val="20"/>
              </w:rPr>
            </w:pPr>
            <w:r w:rsidRPr="00FF45B3">
              <w:rPr>
                <w:rFonts w:ascii="Times New Roman Regular" w:hAnsi="Times New Roman Regular" w:cs="Calibri"/>
                <w:bCs/>
                <w:sz w:val="20"/>
                <w:szCs w:val="20"/>
              </w:rPr>
              <w:t xml:space="preserve">1. Content </w:t>
            </w:r>
            <w:proofErr w:type="spellStart"/>
            <w:r w:rsidRPr="00FF45B3">
              <w:rPr>
                <w:rFonts w:ascii="Times New Roman Regular" w:hAnsi="Times New Roman Regular" w:cs="Calibri"/>
                <w:bCs/>
                <w:sz w:val="20"/>
                <w:szCs w:val="20"/>
              </w:rPr>
              <w:t>value</w:t>
            </w:r>
            <w:r w:rsidRPr="00FF45B3">
              <w:rPr>
                <w:rFonts w:ascii="Times New Roman Regular" w:hAnsi="Times New Roman Regular" w:cs="Calibri"/>
                <w:bCs/>
                <w:sz w:val="20"/>
                <w:szCs w:val="20"/>
                <w:vertAlign w:val="superscript"/>
              </w:rPr>
              <w:t>a</w:t>
            </w:r>
            <w:proofErr w:type="spellEnd"/>
          </w:p>
        </w:tc>
        <w:tc>
          <w:tcPr>
            <w:tcW w:w="376" w:type="pct"/>
            <w:tcBorders>
              <w:top w:val="single" w:sz="4" w:space="0" w:color="auto"/>
            </w:tcBorders>
            <w:shd w:val="clear" w:color="auto" w:fill="auto"/>
            <w:noWrap/>
          </w:tcPr>
          <w:p w14:paraId="6A89DFF4"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[.87]</w:t>
            </w:r>
          </w:p>
        </w:tc>
        <w:tc>
          <w:tcPr>
            <w:tcW w:w="377" w:type="pct"/>
            <w:tcBorders>
              <w:top w:val="single" w:sz="4" w:space="0" w:color="auto"/>
            </w:tcBorders>
            <w:shd w:val="clear" w:color="auto" w:fill="auto"/>
            <w:noWrap/>
          </w:tcPr>
          <w:p w14:paraId="466183CF"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19</w:t>
            </w:r>
          </w:p>
        </w:tc>
        <w:tc>
          <w:tcPr>
            <w:tcW w:w="377" w:type="pct"/>
            <w:tcBorders>
              <w:top w:val="single" w:sz="4" w:space="0" w:color="auto"/>
            </w:tcBorders>
            <w:shd w:val="clear" w:color="auto" w:fill="auto"/>
            <w:noWrap/>
          </w:tcPr>
          <w:p w14:paraId="260A72D1" w14:textId="77777777" w:rsidR="002753BB" w:rsidRPr="00FF45B3" w:rsidRDefault="002753BB" w:rsidP="00E8299B">
            <w:pPr>
              <w:jc w:val="center"/>
              <w:rPr>
                <w:sz w:val="20"/>
                <w:szCs w:val="20"/>
              </w:rPr>
            </w:pPr>
            <w:r w:rsidRPr="00FF45B3">
              <w:rPr>
                <w:sz w:val="20"/>
                <w:szCs w:val="20"/>
              </w:rPr>
              <w:t>10</w:t>
            </w:r>
          </w:p>
        </w:tc>
        <w:tc>
          <w:tcPr>
            <w:tcW w:w="377" w:type="pct"/>
            <w:tcBorders>
              <w:top w:val="single" w:sz="4" w:space="0" w:color="auto"/>
            </w:tcBorders>
            <w:shd w:val="clear" w:color="auto" w:fill="auto"/>
          </w:tcPr>
          <w:p w14:paraId="79E394DD" w14:textId="77777777" w:rsidR="002753BB" w:rsidRPr="00FF45B3" w:rsidRDefault="002753BB" w:rsidP="00E8299B">
            <w:pPr>
              <w:jc w:val="center"/>
              <w:rPr>
                <w:sz w:val="20"/>
                <w:szCs w:val="20"/>
              </w:rPr>
            </w:pPr>
            <w:r w:rsidRPr="00FF45B3">
              <w:rPr>
                <w:sz w:val="20"/>
                <w:szCs w:val="20"/>
              </w:rPr>
              <w:t>6</w:t>
            </w:r>
          </w:p>
        </w:tc>
        <w:tc>
          <w:tcPr>
            <w:tcW w:w="377" w:type="pct"/>
            <w:tcBorders>
              <w:top w:val="single" w:sz="4" w:space="0" w:color="auto"/>
            </w:tcBorders>
            <w:shd w:val="clear" w:color="auto" w:fill="auto"/>
            <w:noWrap/>
          </w:tcPr>
          <w:p w14:paraId="2AD2D36E" w14:textId="77777777" w:rsidR="002753BB" w:rsidRPr="00FF45B3" w:rsidRDefault="002753BB" w:rsidP="00E8299B">
            <w:pPr>
              <w:jc w:val="center"/>
              <w:rPr>
                <w:sz w:val="20"/>
                <w:szCs w:val="20"/>
              </w:rPr>
            </w:pPr>
            <w:r w:rsidRPr="00FF45B3">
              <w:rPr>
                <w:sz w:val="20"/>
                <w:szCs w:val="20"/>
              </w:rPr>
              <w:t>42</w:t>
            </w:r>
          </w:p>
        </w:tc>
        <w:tc>
          <w:tcPr>
            <w:tcW w:w="377" w:type="pct"/>
            <w:tcBorders>
              <w:top w:val="single" w:sz="4" w:space="0" w:color="auto"/>
            </w:tcBorders>
            <w:shd w:val="clear" w:color="auto" w:fill="auto"/>
            <w:noWrap/>
          </w:tcPr>
          <w:p w14:paraId="7505E113" w14:textId="77777777" w:rsidR="002753BB" w:rsidRPr="00FF45B3" w:rsidRDefault="002753BB" w:rsidP="00E8299B">
            <w:pPr>
              <w:jc w:val="center"/>
              <w:rPr>
                <w:sz w:val="20"/>
                <w:szCs w:val="20"/>
              </w:rPr>
            </w:pPr>
            <w:r w:rsidRPr="00FF45B3">
              <w:rPr>
                <w:sz w:val="20"/>
                <w:szCs w:val="20"/>
              </w:rPr>
              <w:t>33</w:t>
            </w:r>
          </w:p>
        </w:tc>
        <w:tc>
          <w:tcPr>
            <w:tcW w:w="377" w:type="pct"/>
            <w:tcBorders>
              <w:top w:val="single" w:sz="4" w:space="0" w:color="auto"/>
            </w:tcBorders>
            <w:shd w:val="clear" w:color="auto" w:fill="auto"/>
          </w:tcPr>
          <w:p w14:paraId="7D9885FE" w14:textId="77777777" w:rsidR="002753BB" w:rsidRPr="00FF45B3" w:rsidRDefault="002753BB" w:rsidP="00E8299B">
            <w:pPr>
              <w:jc w:val="center"/>
              <w:rPr>
                <w:sz w:val="20"/>
                <w:szCs w:val="20"/>
              </w:rPr>
            </w:pPr>
            <w:r w:rsidRPr="00FF45B3">
              <w:rPr>
                <w:sz w:val="20"/>
                <w:szCs w:val="20"/>
              </w:rPr>
              <w:t>28</w:t>
            </w:r>
          </w:p>
        </w:tc>
        <w:tc>
          <w:tcPr>
            <w:tcW w:w="377" w:type="pct"/>
            <w:tcBorders>
              <w:top w:val="single" w:sz="4" w:space="0" w:color="auto"/>
            </w:tcBorders>
            <w:shd w:val="clear" w:color="auto" w:fill="auto"/>
          </w:tcPr>
          <w:p w14:paraId="5F595749" w14:textId="77777777" w:rsidR="002753BB" w:rsidRPr="00FF45B3" w:rsidRDefault="002753BB" w:rsidP="00E8299B">
            <w:pPr>
              <w:jc w:val="center"/>
              <w:rPr>
                <w:sz w:val="20"/>
                <w:szCs w:val="20"/>
              </w:rPr>
            </w:pPr>
            <w:r w:rsidRPr="00FF45B3">
              <w:rPr>
                <w:sz w:val="20"/>
                <w:szCs w:val="20"/>
              </w:rPr>
              <w:t>38</w:t>
            </w:r>
          </w:p>
        </w:tc>
        <w:tc>
          <w:tcPr>
            <w:tcW w:w="377" w:type="pct"/>
            <w:tcBorders>
              <w:top w:val="single" w:sz="4" w:space="0" w:color="auto"/>
            </w:tcBorders>
            <w:shd w:val="clear" w:color="auto" w:fill="auto"/>
          </w:tcPr>
          <w:p w14:paraId="017668A9" w14:textId="77777777" w:rsidR="002753BB" w:rsidRPr="00FF45B3" w:rsidRDefault="002753BB" w:rsidP="00E8299B">
            <w:pPr>
              <w:jc w:val="center"/>
              <w:rPr>
                <w:sz w:val="20"/>
                <w:szCs w:val="20"/>
              </w:rPr>
            </w:pPr>
            <w:r w:rsidRPr="00FF45B3">
              <w:rPr>
                <w:sz w:val="20"/>
                <w:szCs w:val="20"/>
              </w:rPr>
              <w:t>9</w:t>
            </w:r>
          </w:p>
        </w:tc>
      </w:tr>
      <w:tr w:rsidR="002753BB" w:rsidRPr="00FF45B3" w14:paraId="52C06678" w14:textId="77777777" w:rsidTr="00E8299B">
        <w:trPr>
          <w:trHeight w:val="57"/>
        </w:trPr>
        <w:tc>
          <w:tcPr>
            <w:tcW w:w="1610" w:type="pct"/>
            <w:shd w:val="clear" w:color="auto" w:fill="auto"/>
          </w:tcPr>
          <w:p w14:paraId="445D414C" w14:textId="77777777" w:rsidR="002753BB" w:rsidRPr="00FF45B3" w:rsidRDefault="002753BB" w:rsidP="00E8299B">
            <w:pPr>
              <w:rPr>
                <w:rFonts w:ascii="Times New Roman Regular" w:hAnsi="Times New Roman Regular" w:cs="Calibri"/>
                <w:bCs/>
                <w:sz w:val="20"/>
                <w:szCs w:val="20"/>
              </w:rPr>
            </w:pPr>
            <w:r w:rsidRPr="00FF45B3">
              <w:rPr>
                <w:rFonts w:ascii="Times New Roman Regular" w:hAnsi="Times New Roman Regular" w:cs="Calibri"/>
                <w:bCs/>
                <w:sz w:val="20"/>
                <w:szCs w:val="20"/>
              </w:rPr>
              <w:t>2. Social identity</w:t>
            </w:r>
          </w:p>
        </w:tc>
        <w:tc>
          <w:tcPr>
            <w:tcW w:w="376" w:type="pct"/>
            <w:shd w:val="clear" w:color="auto" w:fill="auto"/>
            <w:noWrap/>
          </w:tcPr>
          <w:p w14:paraId="489EEAC8"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.45</w:t>
            </w:r>
          </w:p>
        </w:tc>
        <w:tc>
          <w:tcPr>
            <w:tcW w:w="377" w:type="pct"/>
            <w:shd w:val="clear" w:color="auto" w:fill="auto"/>
            <w:noWrap/>
          </w:tcPr>
          <w:p w14:paraId="13A1E342"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[.88]</w:t>
            </w:r>
          </w:p>
        </w:tc>
        <w:tc>
          <w:tcPr>
            <w:tcW w:w="377" w:type="pct"/>
            <w:shd w:val="clear" w:color="auto" w:fill="auto"/>
            <w:noWrap/>
          </w:tcPr>
          <w:p w14:paraId="44982455" w14:textId="77777777" w:rsidR="002753BB" w:rsidRPr="00FF45B3" w:rsidRDefault="002753BB" w:rsidP="00E8299B">
            <w:pPr>
              <w:jc w:val="center"/>
              <w:rPr>
                <w:sz w:val="20"/>
                <w:szCs w:val="20"/>
              </w:rPr>
            </w:pPr>
            <w:r w:rsidRPr="00FF45B3">
              <w:rPr>
                <w:sz w:val="20"/>
                <w:szCs w:val="20"/>
              </w:rPr>
              <w:t>12</w:t>
            </w:r>
          </w:p>
        </w:tc>
        <w:tc>
          <w:tcPr>
            <w:tcW w:w="377" w:type="pct"/>
            <w:shd w:val="clear" w:color="auto" w:fill="auto"/>
          </w:tcPr>
          <w:p w14:paraId="1BB6A40D" w14:textId="77777777" w:rsidR="002753BB" w:rsidRPr="00FF45B3" w:rsidRDefault="002753BB" w:rsidP="00E8299B">
            <w:pPr>
              <w:jc w:val="center"/>
              <w:rPr>
                <w:sz w:val="20"/>
                <w:szCs w:val="20"/>
              </w:rPr>
            </w:pPr>
            <w:r w:rsidRPr="00FF45B3">
              <w:rPr>
                <w:sz w:val="20"/>
                <w:szCs w:val="20"/>
              </w:rPr>
              <w:t>3</w:t>
            </w:r>
          </w:p>
        </w:tc>
        <w:tc>
          <w:tcPr>
            <w:tcW w:w="377" w:type="pct"/>
            <w:shd w:val="clear" w:color="auto" w:fill="auto"/>
            <w:noWrap/>
          </w:tcPr>
          <w:p w14:paraId="48C05206" w14:textId="77777777" w:rsidR="002753BB" w:rsidRPr="00FF45B3" w:rsidRDefault="002753BB" w:rsidP="00E8299B">
            <w:pPr>
              <w:jc w:val="center"/>
              <w:rPr>
                <w:sz w:val="20"/>
                <w:szCs w:val="20"/>
              </w:rPr>
            </w:pPr>
            <w:r w:rsidRPr="00FF45B3">
              <w:rPr>
                <w:sz w:val="20"/>
                <w:szCs w:val="20"/>
              </w:rPr>
              <w:t>42</w:t>
            </w:r>
          </w:p>
        </w:tc>
        <w:tc>
          <w:tcPr>
            <w:tcW w:w="377" w:type="pct"/>
            <w:shd w:val="clear" w:color="auto" w:fill="auto"/>
            <w:noWrap/>
          </w:tcPr>
          <w:p w14:paraId="15179F14" w14:textId="77777777" w:rsidR="002753BB" w:rsidRPr="00FF45B3" w:rsidRDefault="002753BB" w:rsidP="00E8299B">
            <w:pPr>
              <w:jc w:val="center"/>
              <w:rPr>
                <w:sz w:val="20"/>
                <w:szCs w:val="20"/>
              </w:rPr>
            </w:pPr>
            <w:r w:rsidRPr="00FF45B3">
              <w:rPr>
                <w:sz w:val="20"/>
                <w:szCs w:val="20"/>
              </w:rPr>
              <w:t>34</w:t>
            </w:r>
          </w:p>
        </w:tc>
        <w:tc>
          <w:tcPr>
            <w:tcW w:w="377" w:type="pct"/>
            <w:shd w:val="clear" w:color="auto" w:fill="auto"/>
          </w:tcPr>
          <w:p w14:paraId="463E6F26" w14:textId="77777777" w:rsidR="002753BB" w:rsidRPr="00FF45B3" w:rsidRDefault="002753BB" w:rsidP="00E8299B">
            <w:pPr>
              <w:jc w:val="center"/>
              <w:rPr>
                <w:sz w:val="20"/>
                <w:szCs w:val="20"/>
              </w:rPr>
            </w:pPr>
            <w:r w:rsidRPr="00FF45B3">
              <w:rPr>
                <w:sz w:val="20"/>
                <w:szCs w:val="20"/>
              </w:rPr>
              <w:t>27</w:t>
            </w:r>
          </w:p>
        </w:tc>
        <w:tc>
          <w:tcPr>
            <w:tcW w:w="377" w:type="pct"/>
            <w:shd w:val="clear" w:color="auto" w:fill="auto"/>
          </w:tcPr>
          <w:p w14:paraId="643AD713" w14:textId="77777777" w:rsidR="002753BB" w:rsidRPr="00FF45B3" w:rsidRDefault="002753BB" w:rsidP="00E8299B">
            <w:pPr>
              <w:jc w:val="center"/>
              <w:rPr>
                <w:sz w:val="20"/>
                <w:szCs w:val="20"/>
              </w:rPr>
            </w:pPr>
            <w:r w:rsidRPr="00FF45B3">
              <w:rPr>
                <w:sz w:val="20"/>
                <w:szCs w:val="20"/>
              </w:rPr>
              <w:t>38</w:t>
            </w:r>
          </w:p>
        </w:tc>
        <w:tc>
          <w:tcPr>
            <w:tcW w:w="377" w:type="pct"/>
            <w:shd w:val="clear" w:color="auto" w:fill="auto"/>
          </w:tcPr>
          <w:p w14:paraId="4059DEAD" w14:textId="77777777" w:rsidR="002753BB" w:rsidRPr="00FF45B3" w:rsidRDefault="002753BB" w:rsidP="00E8299B">
            <w:pPr>
              <w:jc w:val="center"/>
              <w:rPr>
                <w:sz w:val="20"/>
                <w:szCs w:val="20"/>
              </w:rPr>
            </w:pPr>
            <w:r w:rsidRPr="00FF45B3">
              <w:rPr>
                <w:sz w:val="20"/>
                <w:szCs w:val="20"/>
              </w:rPr>
              <w:t>3</w:t>
            </w:r>
          </w:p>
        </w:tc>
      </w:tr>
      <w:tr w:rsidR="002753BB" w:rsidRPr="00FF45B3" w14:paraId="4D1A7B74" w14:textId="77777777" w:rsidTr="00E8299B">
        <w:trPr>
          <w:trHeight w:val="57"/>
        </w:trPr>
        <w:tc>
          <w:tcPr>
            <w:tcW w:w="1610" w:type="pct"/>
            <w:shd w:val="clear" w:color="auto" w:fill="auto"/>
          </w:tcPr>
          <w:p w14:paraId="3A27D858" w14:textId="77777777" w:rsidR="002753BB" w:rsidRPr="00FF45B3" w:rsidRDefault="002753BB" w:rsidP="00E8299B">
            <w:pPr>
              <w:rPr>
                <w:rFonts w:ascii="Times New Roman Regular" w:hAnsi="Times New Roman Regular" w:cs="Calibri"/>
                <w:bCs/>
                <w:sz w:val="20"/>
                <w:szCs w:val="20"/>
              </w:rPr>
            </w:pPr>
            <w:r w:rsidRPr="00FF45B3">
              <w:rPr>
                <w:rFonts w:ascii="Times New Roman Regular" w:hAnsi="Times New Roman Regular" w:cs="Calibri"/>
                <w:bCs/>
                <w:sz w:val="21"/>
                <w:szCs w:val="21"/>
              </w:rPr>
              <w:t>3. Consumer knowledge</w:t>
            </w:r>
          </w:p>
        </w:tc>
        <w:tc>
          <w:tcPr>
            <w:tcW w:w="376" w:type="pct"/>
            <w:shd w:val="clear" w:color="auto" w:fill="auto"/>
            <w:noWrap/>
          </w:tcPr>
          <w:p w14:paraId="25A37E23"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.34</w:t>
            </w:r>
          </w:p>
        </w:tc>
        <w:tc>
          <w:tcPr>
            <w:tcW w:w="377" w:type="pct"/>
            <w:shd w:val="clear" w:color="auto" w:fill="auto"/>
            <w:noWrap/>
          </w:tcPr>
          <w:p w14:paraId="0C2ADA36"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.45</w:t>
            </w:r>
          </w:p>
        </w:tc>
        <w:tc>
          <w:tcPr>
            <w:tcW w:w="377" w:type="pct"/>
            <w:shd w:val="clear" w:color="auto" w:fill="auto"/>
            <w:noWrap/>
          </w:tcPr>
          <w:p w14:paraId="630206C2"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[.84]</w:t>
            </w:r>
          </w:p>
        </w:tc>
        <w:tc>
          <w:tcPr>
            <w:tcW w:w="377" w:type="pct"/>
            <w:shd w:val="clear" w:color="auto" w:fill="auto"/>
          </w:tcPr>
          <w:p w14:paraId="5FCA22B5" w14:textId="77777777" w:rsidR="002753BB" w:rsidRPr="00FF45B3" w:rsidRDefault="002753BB" w:rsidP="00E8299B">
            <w:pPr>
              <w:jc w:val="center"/>
              <w:rPr>
                <w:sz w:val="20"/>
                <w:szCs w:val="20"/>
              </w:rPr>
            </w:pPr>
            <w:r w:rsidRPr="00FF45B3">
              <w:rPr>
                <w:sz w:val="20"/>
                <w:szCs w:val="20"/>
              </w:rPr>
              <w:t>8</w:t>
            </w:r>
          </w:p>
        </w:tc>
        <w:tc>
          <w:tcPr>
            <w:tcW w:w="377" w:type="pct"/>
            <w:shd w:val="clear" w:color="auto" w:fill="auto"/>
            <w:noWrap/>
          </w:tcPr>
          <w:p w14:paraId="68A2589C" w14:textId="77777777" w:rsidR="002753BB" w:rsidRPr="00FF45B3" w:rsidRDefault="002753BB" w:rsidP="00E8299B">
            <w:pPr>
              <w:jc w:val="center"/>
              <w:rPr>
                <w:sz w:val="20"/>
                <w:szCs w:val="20"/>
              </w:rPr>
            </w:pPr>
            <w:r w:rsidRPr="00FF45B3">
              <w:rPr>
                <w:sz w:val="20"/>
                <w:szCs w:val="20"/>
              </w:rPr>
              <w:t>24</w:t>
            </w:r>
          </w:p>
        </w:tc>
        <w:tc>
          <w:tcPr>
            <w:tcW w:w="377" w:type="pct"/>
            <w:shd w:val="clear" w:color="auto" w:fill="auto"/>
            <w:noWrap/>
          </w:tcPr>
          <w:p w14:paraId="372E573A"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26</w:t>
            </w:r>
          </w:p>
        </w:tc>
        <w:tc>
          <w:tcPr>
            <w:tcW w:w="377" w:type="pct"/>
            <w:shd w:val="clear" w:color="auto" w:fill="auto"/>
          </w:tcPr>
          <w:p w14:paraId="07D51DE5"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22</w:t>
            </w:r>
          </w:p>
        </w:tc>
        <w:tc>
          <w:tcPr>
            <w:tcW w:w="377" w:type="pct"/>
            <w:shd w:val="clear" w:color="auto" w:fill="auto"/>
          </w:tcPr>
          <w:p w14:paraId="15E89B28" w14:textId="77777777" w:rsidR="002753BB" w:rsidRPr="00FF45B3" w:rsidRDefault="002753BB" w:rsidP="00E8299B">
            <w:pPr>
              <w:jc w:val="center"/>
              <w:rPr>
                <w:sz w:val="20"/>
                <w:szCs w:val="20"/>
              </w:rPr>
            </w:pPr>
            <w:r w:rsidRPr="00FF45B3">
              <w:rPr>
                <w:sz w:val="20"/>
                <w:szCs w:val="20"/>
              </w:rPr>
              <w:t>27</w:t>
            </w:r>
          </w:p>
        </w:tc>
        <w:tc>
          <w:tcPr>
            <w:tcW w:w="377" w:type="pct"/>
            <w:shd w:val="clear" w:color="auto" w:fill="auto"/>
          </w:tcPr>
          <w:p w14:paraId="17951384" w14:textId="77777777" w:rsidR="002753BB" w:rsidRPr="00FF45B3" w:rsidRDefault="002753BB" w:rsidP="00E8299B">
            <w:pPr>
              <w:jc w:val="center"/>
              <w:rPr>
                <w:sz w:val="20"/>
                <w:szCs w:val="20"/>
              </w:rPr>
            </w:pPr>
            <w:r w:rsidRPr="00FF45B3">
              <w:rPr>
                <w:sz w:val="20"/>
                <w:szCs w:val="20"/>
              </w:rPr>
              <w:t>5</w:t>
            </w:r>
          </w:p>
        </w:tc>
      </w:tr>
      <w:tr w:rsidR="002753BB" w:rsidRPr="00FF45B3" w14:paraId="61020638" w14:textId="77777777" w:rsidTr="00E8299B">
        <w:trPr>
          <w:trHeight w:val="57"/>
        </w:trPr>
        <w:tc>
          <w:tcPr>
            <w:tcW w:w="1610" w:type="pct"/>
            <w:shd w:val="clear" w:color="auto" w:fill="auto"/>
          </w:tcPr>
          <w:p w14:paraId="0BFEFC71"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4. Influencer indegree</w:t>
            </w:r>
          </w:p>
        </w:tc>
        <w:tc>
          <w:tcPr>
            <w:tcW w:w="376" w:type="pct"/>
            <w:shd w:val="clear" w:color="auto" w:fill="auto"/>
          </w:tcPr>
          <w:p w14:paraId="502732B9"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.14</w:t>
            </w:r>
          </w:p>
        </w:tc>
        <w:tc>
          <w:tcPr>
            <w:tcW w:w="377" w:type="pct"/>
            <w:shd w:val="clear" w:color="auto" w:fill="auto"/>
            <w:noWrap/>
          </w:tcPr>
          <w:p w14:paraId="0AD1BB7A"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.12</w:t>
            </w:r>
          </w:p>
        </w:tc>
        <w:tc>
          <w:tcPr>
            <w:tcW w:w="377" w:type="pct"/>
            <w:shd w:val="clear" w:color="auto" w:fill="auto"/>
            <w:noWrap/>
          </w:tcPr>
          <w:p w14:paraId="2B11E9C0"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-.15</w:t>
            </w:r>
          </w:p>
        </w:tc>
        <w:tc>
          <w:tcPr>
            <w:tcW w:w="377" w:type="pct"/>
            <w:shd w:val="clear" w:color="auto" w:fill="auto"/>
          </w:tcPr>
          <w:p w14:paraId="69412797" w14:textId="77777777" w:rsidR="002753BB" w:rsidRPr="00FF45B3" w:rsidRDefault="002753BB" w:rsidP="00E8299B">
            <w:pPr>
              <w:jc w:val="center"/>
              <w:rPr>
                <w:sz w:val="20"/>
                <w:szCs w:val="20"/>
              </w:rPr>
            </w:pPr>
            <w:r w:rsidRPr="00FF45B3">
              <w:rPr>
                <w:sz w:val="20"/>
                <w:szCs w:val="20"/>
              </w:rPr>
              <w:t>[.82]</w:t>
            </w:r>
          </w:p>
        </w:tc>
        <w:tc>
          <w:tcPr>
            <w:tcW w:w="377" w:type="pct"/>
            <w:shd w:val="clear" w:color="auto" w:fill="auto"/>
            <w:noWrap/>
          </w:tcPr>
          <w:p w14:paraId="0398B895" w14:textId="77777777" w:rsidR="002753BB" w:rsidRPr="00FF45B3" w:rsidRDefault="002753BB" w:rsidP="00E8299B">
            <w:pPr>
              <w:jc w:val="center"/>
              <w:rPr>
                <w:sz w:val="20"/>
                <w:szCs w:val="20"/>
              </w:rPr>
            </w:pPr>
            <w:r w:rsidRPr="00FF45B3">
              <w:rPr>
                <w:sz w:val="20"/>
                <w:szCs w:val="20"/>
              </w:rPr>
              <w:t>11</w:t>
            </w:r>
          </w:p>
        </w:tc>
        <w:tc>
          <w:tcPr>
            <w:tcW w:w="377" w:type="pct"/>
            <w:shd w:val="clear" w:color="auto" w:fill="auto"/>
            <w:noWrap/>
          </w:tcPr>
          <w:p w14:paraId="14EDCEC0" w14:textId="77777777" w:rsidR="002753BB" w:rsidRPr="00FF45B3" w:rsidRDefault="002753BB" w:rsidP="00E8299B">
            <w:pPr>
              <w:jc w:val="center"/>
              <w:rPr>
                <w:sz w:val="20"/>
                <w:szCs w:val="20"/>
              </w:rPr>
            </w:pPr>
            <w:r w:rsidRPr="00FF45B3">
              <w:rPr>
                <w:sz w:val="20"/>
                <w:szCs w:val="20"/>
              </w:rPr>
              <w:t>14</w:t>
            </w:r>
          </w:p>
        </w:tc>
        <w:tc>
          <w:tcPr>
            <w:tcW w:w="377" w:type="pct"/>
            <w:shd w:val="clear" w:color="auto" w:fill="auto"/>
          </w:tcPr>
          <w:p w14:paraId="02214C15" w14:textId="77777777" w:rsidR="002753BB" w:rsidRPr="00FF45B3" w:rsidRDefault="002753BB" w:rsidP="00E8299B">
            <w:pPr>
              <w:jc w:val="center"/>
              <w:rPr>
                <w:sz w:val="20"/>
                <w:szCs w:val="20"/>
              </w:rPr>
            </w:pPr>
            <w:r w:rsidRPr="00FF45B3">
              <w:rPr>
                <w:sz w:val="20"/>
                <w:szCs w:val="20"/>
              </w:rPr>
              <w:t>18</w:t>
            </w:r>
          </w:p>
        </w:tc>
        <w:tc>
          <w:tcPr>
            <w:tcW w:w="377" w:type="pct"/>
            <w:shd w:val="clear" w:color="auto" w:fill="auto"/>
          </w:tcPr>
          <w:p w14:paraId="52707B2C" w14:textId="77777777" w:rsidR="002753BB" w:rsidRPr="00FF45B3" w:rsidRDefault="002753BB" w:rsidP="00E8299B">
            <w:pPr>
              <w:jc w:val="center"/>
              <w:rPr>
                <w:sz w:val="20"/>
                <w:szCs w:val="20"/>
              </w:rPr>
            </w:pPr>
            <w:r w:rsidRPr="00FF45B3">
              <w:rPr>
                <w:sz w:val="20"/>
                <w:szCs w:val="20"/>
              </w:rPr>
              <w:t>7</w:t>
            </w:r>
          </w:p>
        </w:tc>
        <w:tc>
          <w:tcPr>
            <w:tcW w:w="377" w:type="pct"/>
            <w:shd w:val="clear" w:color="auto" w:fill="auto"/>
          </w:tcPr>
          <w:p w14:paraId="40323402" w14:textId="77777777" w:rsidR="002753BB" w:rsidRPr="00FF45B3" w:rsidRDefault="002753BB" w:rsidP="00E8299B">
            <w:pPr>
              <w:jc w:val="center"/>
              <w:rPr>
                <w:sz w:val="20"/>
                <w:szCs w:val="20"/>
              </w:rPr>
            </w:pPr>
            <w:r w:rsidRPr="00FF45B3">
              <w:rPr>
                <w:sz w:val="20"/>
                <w:szCs w:val="20"/>
              </w:rPr>
              <w:t>3</w:t>
            </w:r>
          </w:p>
        </w:tc>
      </w:tr>
      <w:tr w:rsidR="002753BB" w:rsidRPr="00FF45B3" w14:paraId="0DCB8ACD" w14:textId="77777777" w:rsidTr="00E8299B">
        <w:trPr>
          <w:trHeight w:val="57"/>
        </w:trPr>
        <w:tc>
          <w:tcPr>
            <w:tcW w:w="1610" w:type="pct"/>
            <w:shd w:val="clear" w:color="auto" w:fill="auto"/>
          </w:tcPr>
          <w:p w14:paraId="25B575DA"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5. Source credibility</w:t>
            </w:r>
          </w:p>
        </w:tc>
        <w:tc>
          <w:tcPr>
            <w:tcW w:w="376" w:type="pct"/>
            <w:shd w:val="clear" w:color="auto" w:fill="auto"/>
          </w:tcPr>
          <w:p w14:paraId="3D76E810"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.53</w:t>
            </w:r>
          </w:p>
        </w:tc>
        <w:tc>
          <w:tcPr>
            <w:tcW w:w="377" w:type="pct"/>
            <w:shd w:val="clear" w:color="auto" w:fill="auto"/>
          </w:tcPr>
          <w:p w14:paraId="15B18CAD"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.48</w:t>
            </w:r>
          </w:p>
        </w:tc>
        <w:tc>
          <w:tcPr>
            <w:tcW w:w="377" w:type="pct"/>
            <w:shd w:val="clear" w:color="auto" w:fill="auto"/>
          </w:tcPr>
          <w:p w14:paraId="576E7AAD"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.35</w:t>
            </w:r>
          </w:p>
        </w:tc>
        <w:tc>
          <w:tcPr>
            <w:tcW w:w="377" w:type="pct"/>
            <w:shd w:val="clear" w:color="auto" w:fill="auto"/>
          </w:tcPr>
          <w:p w14:paraId="446510AB"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.05</w:t>
            </w:r>
          </w:p>
        </w:tc>
        <w:tc>
          <w:tcPr>
            <w:tcW w:w="377" w:type="pct"/>
            <w:shd w:val="clear" w:color="auto" w:fill="auto"/>
            <w:noWrap/>
          </w:tcPr>
          <w:p w14:paraId="743D5772" w14:textId="77777777" w:rsidR="002753BB" w:rsidRPr="00FF45B3" w:rsidRDefault="002753BB" w:rsidP="00E8299B">
            <w:pPr>
              <w:jc w:val="center"/>
              <w:rPr>
                <w:sz w:val="20"/>
                <w:szCs w:val="20"/>
              </w:rPr>
            </w:pPr>
            <w:r w:rsidRPr="00FF45B3">
              <w:rPr>
                <w:rFonts w:ascii="Times New Roman Regular" w:hAnsi="Times New Roman Regular" w:cs="Calibri"/>
                <w:sz w:val="20"/>
                <w:szCs w:val="20"/>
              </w:rPr>
              <w:t>[.89]</w:t>
            </w:r>
          </w:p>
        </w:tc>
        <w:tc>
          <w:tcPr>
            <w:tcW w:w="377" w:type="pct"/>
            <w:shd w:val="clear" w:color="auto" w:fill="auto"/>
            <w:noWrap/>
          </w:tcPr>
          <w:p w14:paraId="70509CC2" w14:textId="77777777" w:rsidR="002753BB" w:rsidRPr="00FF45B3" w:rsidRDefault="002753BB" w:rsidP="00E8299B">
            <w:pPr>
              <w:jc w:val="center"/>
              <w:rPr>
                <w:sz w:val="20"/>
                <w:szCs w:val="20"/>
              </w:rPr>
            </w:pPr>
            <w:r w:rsidRPr="00FF45B3">
              <w:rPr>
                <w:sz w:val="20"/>
                <w:szCs w:val="20"/>
              </w:rPr>
              <w:t>89</w:t>
            </w:r>
          </w:p>
        </w:tc>
        <w:tc>
          <w:tcPr>
            <w:tcW w:w="377" w:type="pct"/>
            <w:shd w:val="clear" w:color="auto" w:fill="auto"/>
          </w:tcPr>
          <w:p w14:paraId="5F9AB157" w14:textId="77777777" w:rsidR="002753BB" w:rsidRPr="00FF45B3" w:rsidRDefault="002753BB" w:rsidP="00E8299B">
            <w:pPr>
              <w:jc w:val="center"/>
              <w:rPr>
                <w:sz w:val="20"/>
                <w:szCs w:val="20"/>
              </w:rPr>
            </w:pPr>
            <w:r w:rsidRPr="00FF45B3">
              <w:rPr>
                <w:sz w:val="20"/>
                <w:szCs w:val="20"/>
              </w:rPr>
              <w:t>62</w:t>
            </w:r>
          </w:p>
        </w:tc>
        <w:tc>
          <w:tcPr>
            <w:tcW w:w="377" w:type="pct"/>
            <w:shd w:val="clear" w:color="auto" w:fill="auto"/>
          </w:tcPr>
          <w:p w14:paraId="4C9241FA" w14:textId="77777777" w:rsidR="002753BB" w:rsidRPr="00FF45B3" w:rsidRDefault="002753BB" w:rsidP="00E8299B">
            <w:pPr>
              <w:jc w:val="center"/>
              <w:rPr>
                <w:sz w:val="20"/>
                <w:szCs w:val="20"/>
              </w:rPr>
            </w:pPr>
            <w:r w:rsidRPr="00FF45B3">
              <w:rPr>
                <w:sz w:val="20"/>
                <w:szCs w:val="20"/>
              </w:rPr>
              <w:t>86</w:t>
            </w:r>
          </w:p>
        </w:tc>
        <w:tc>
          <w:tcPr>
            <w:tcW w:w="377" w:type="pct"/>
            <w:shd w:val="clear" w:color="auto" w:fill="auto"/>
          </w:tcPr>
          <w:p w14:paraId="21F9F8D3" w14:textId="77777777" w:rsidR="002753BB" w:rsidRPr="00FF45B3" w:rsidRDefault="002753BB" w:rsidP="00E8299B">
            <w:pPr>
              <w:jc w:val="center"/>
              <w:rPr>
                <w:sz w:val="20"/>
                <w:szCs w:val="20"/>
              </w:rPr>
            </w:pPr>
            <w:r w:rsidRPr="00FF45B3">
              <w:rPr>
                <w:sz w:val="20"/>
                <w:szCs w:val="20"/>
              </w:rPr>
              <w:t>21</w:t>
            </w:r>
          </w:p>
        </w:tc>
      </w:tr>
      <w:tr w:rsidR="002753BB" w:rsidRPr="00FF45B3" w14:paraId="68B37556" w14:textId="77777777" w:rsidTr="00E8299B">
        <w:trPr>
          <w:trHeight w:val="57"/>
        </w:trPr>
        <w:tc>
          <w:tcPr>
            <w:tcW w:w="1610" w:type="pct"/>
            <w:shd w:val="clear" w:color="auto" w:fill="auto"/>
          </w:tcPr>
          <w:p w14:paraId="54988D46"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6. Attitude</w:t>
            </w:r>
          </w:p>
        </w:tc>
        <w:tc>
          <w:tcPr>
            <w:tcW w:w="376" w:type="pct"/>
            <w:shd w:val="clear" w:color="auto" w:fill="auto"/>
          </w:tcPr>
          <w:p w14:paraId="7B70961C"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.41</w:t>
            </w:r>
          </w:p>
        </w:tc>
        <w:tc>
          <w:tcPr>
            <w:tcW w:w="377" w:type="pct"/>
            <w:shd w:val="clear" w:color="auto" w:fill="auto"/>
          </w:tcPr>
          <w:p w14:paraId="293BAEA7"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.53</w:t>
            </w:r>
          </w:p>
        </w:tc>
        <w:tc>
          <w:tcPr>
            <w:tcW w:w="377" w:type="pct"/>
            <w:shd w:val="clear" w:color="auto" w:fill="auto"/>
          </w:tcPr>
          <w:p w14:paraId="71A80785"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0"/>
                <w:szCs w:val="20"/>
              </w:rPr>
              <w:t>.34</w:t>
            </w:r>
          </w:p>
        </w:tc>
        <w:tc>
          <w:tcPr>
            <w:tcW w:w="377" w:type="pct"/>
            <w:shd w:val="clear" w:color="auto" w:fill="auto"/>
          </w:tcPr>
          <w:p w14:paraId="563564C3" w14:textId="77777777" w:rsidR="002753BB" w:rsidRPr="00FF45B3" w:rsidRDefault="002753BB" w:rsidP="00E8299B">
            <w:pPr>
              <w:jc w:val="center"/>
              <w:rPr>
                <w:rFonts w:ascii="Times New Roman Regular" w:hAnsi="Times New Roman Regular" w:cs="Calibri"/>
                <w:sz w:val="20"/>
                <w:szCs w:val="20"/>
              </w:rPr>
            </w:pPr>
            <w:r w:rsidRPr="00FF45B3">
              <w:rPr>
                <w:sz w:val="20"/>
                <w:szCs w:val="20"/>
              </w:rPr>
              <w:t>.15</w:t>
            </w:r>
          </w:p>
        </w:tc>
        <w:tc>
          <w:tcPr>
            <w:tcW w:w="377" w:type="pct"/>
            <w:shd w:val="clear" w:color="auto" w:fill="auto"/>
            <w:noWrap/>
          </w:tcPr>
          <w:p w14:paraId="596778CF" w14:textId="77777777" w:rsidR="002753BB" w:rsidRPr="00FF45B3" w:rsidRDefault="002753BB" w:rsidP="00E8299B">
            <w:pPr>
              <w:jc w:val="center"/>
              <w:rPr>
                <w:sz w:val="20"/>
                <w:szCs w:val="20"/>
              </w:rPr>
            </w:pPr>
            <w:r w:rsidRPr="00FF45B3">
              <w:rPr>
                <w:sz w:val="20"/>
                <w:szCs w:val="20"/>
              </w:rPr>
              <w:t>.55</w:t>
            </w:r>
          </w:p>
        </w:tc>
        <w:tc>
          <w:tcPr>
            <w:tcW w:w="377" w:type="pct"/>
            <w:shd w:val="clear" w:color="auto" w:fill="auto"/>
            <w:noWrap/>
          </w:tcPr>
          <w:p w14:paraId="71929395" w14:textId="77777777" w:rsidR="002753BB" w:rsidRPr="00FF45B3" w:rsidRDefault="002753BB" w:rsidP="00E8299B">
            <w:pPr>
              <w:jc w:val="center"/>
              <w:rPr>
                <w:sz w:val="20"/>
                <w:szCs w:val="20"/>
              </w:rPr>
            </w:pPr>
            <w:r w:rsidRPr="00FF45B3">
              <w:rPr>
                <w:sz w:val="20"/>
                <w:szCs w:val="20"/>
              </w:rPr>
              <w:t>[.90]</w:t>
            </w:r>
          </w:p>
        </w:tc>
        <w:tc>
          <w:tcPr>
            <w:tcW w:w="377" w:type="pct"/>
            <w:shd w:val="clear" w:color="auto" w:fill="auto"/>
          </w:tcPr>
          <w:p w14:paraId="1F34BB09" w14:textId="77777777" w:rsidR="002753BB" w:rsidRPr="00FF45B3" w:rsidRDefault="002753BB" w:rsidP="00E8299B">
            <w:pPr>
              <w:jc w:val="center"/>
              <w:rPr>
                <w:sz w:val="20"/>
                <w:szCs w:val="20"/>
              </w:rPr>
            </w:pPr>
            <w:r w:rsidRPr="00FF45B3">
              <w:rPr>
                <w:sz w:val="20"/>
                <w:szCs w:val="20"/>
              </w:rPr>
              <w:t>48</w:t>
            </w:r>
          </w:p>
        </w:tc>
        <w:tc>
          <w:tcPr>
            <w:tcW w:w="377" w:type="pct"/>
            <w:shd w:val="clear" w:color="auto" w:fill="auto"/>
          </w:tcPr>
          <w:p w14:paraId="44F7FE25" w14:textId="77777777" w:rsidR="002753BB" w:rsidRPr="00FF45B3" w:rsidRDefault="002753BB" w:rsidP="00E8299B">
            <w:pPr>
              <w:jc w:val="center"/>
              <w:rPr>
                <w:sz w:val="20"/>
                <w:szCs w:val="20"/>
              </w:rPr>
            </w:pPr>
            <w:r w:rsidRPr="00FF45B3">
              <w:rPr>
                <w:sz w:val="20"/>
                <w:szCs w:val="20"/>
              </w:rPr>
              <w:t>66</w:t>
            </w:r>
          </w:p>
        </w:tc>
        <w:tc>
          <w:tcPr>
            <w:tcW w:w="377" w:type="pct"/>
            <w:shd w:val="clear" w:color="auto" w:fill="auto"/>
          </w:tcPr>
          <w:p w14:paraId="78DD9BEB" w14:textId="77777777" w:rsidR="002753BB" w:rsidRPr="00FF45B3" w:rsidRDefault="002753BB" w:rsidP="00E8299B">
            <w:pPr>
              <w:jc w:val="center"/>
              <w:rPr>
                <w:sz w:val="20"/>
                <w:szCs w:val="20"/>
              </w:rPr>
            </w:pPr>
            <w:r w:rsidRPr="00FF45B3">
              <w:rPr>
                <w:sz w:val="20"/>
                <w:szCs w:val="20"/>
              </w:rPr>
              <w:t>7</w:t>
            </w:r>
          </w:p>
        </w:tc>
      </w:tr>
      <w:tr w:rsidR="002753BB" w:rsidRPr="00FF45B3" w14:paraId="1859C9A2" w14:textId="77777777" w:rsidTr="00E8299B">
        <w:trPr>
          <w:trHeight w:val="57"/>
        </w:trPr>
        <w:tc>
          <w:tcPr>
            <w:tcW w:w="1610" w:type="pct"/>
            <w:shd w:val="clear" w:color="auto" w:fill="auto"/>
          </w:tcPr>
          <w:p w14:paraId="47A964E5"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7. Behavioral engagement</w:t>
            </w:r>
          </w:p>
        </w:tc>
        <w:tc>
          <w:tcPr>
            <w:tcW w:w="376" w:type="pct"/>
            <w:shd w:val="clear" w:color="auto" w:fill="auto"/>
          </w:tcPr>
          <w:p w14:paraId="48907A4F"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.41</w:t>
            </w:r>
          </w:p>
        </w:tc>
        <w:tc>
          <w:tcPr>
            <w:tcW w:w="377" w:type="pct"/>
            <w:shd w:val="clear" w:color="auto" w:fill="auto"/>
          </w:tcPr>
          <w:p w14:paraId="69B10FB9"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.52</w:t>
            </w:r>
          </w:p>
        </w:tc>
        <w:tc>
          <w:tcPr>
            <w:tcW w:w="377" w:type="pct"/>
            <w:shd w:val="clear" w:color="auto" w:fill="auto"/>
          </w:tcPr>
          <w:p w14:paraId="48B5230B"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.29</w:t>
            </w:r>
          </w:p>
        </w:tc>
        <w:tc>
          <w:tcPr>
            <w:tcW w:w="377" w:type="pct"/>
            <w:shd w:val="clear" w:color="auto" w:fill="auto"/>
          </w:tcPr>
          <w:p w14:paraId="680E39FB" w14:textId="77777777" w:rsidR="002753BB" w:rsidRPr="00FF45B3" w:rsidRDefault="002753BB" w:rsidP="00E8299B">
            <w:pPr>
              <w:jc w:val="center"/>
              <w:rPr>
                <w:sz w:val="20"/>
                <w:szCs w:val="20"/>
              </w:rPr>
            </w:pPr>
            <w:r w:rsidRPr="00FF45B3">
              <w:rPr>
                <w:sz w:val="20"/>
                <w:szCs w:val="20"/>
              </w:rPr>
              <w:t>.07</w:t>
            </w:r>
          </w:p>
        </w:tc>
        <w:tc>
          <w:tcPr>
            <w:tcW w:w="377" w:type="pct"/>
            <w:shd w:val="clear" w:color="auto" w:fill="auto"/>
            <w:noWrap/>
          </w:tcPr>
          <w:p w14:paraId="04D33BFC" w14:textId="77777777" w:rsidR="002753BB" w:rsidRPr="00FF45B3" w:rsidRDefault="002753BB" w:rsidP="00E8299B">
            <w:pPr>
              <w:jc w:val="center"/>
              <w:rPr>
                <w:rFonts w:ascii="Times New Roman Regular" w:hAnsi="Times New Roman Regular" w:cs="Calibri"/>
                <w:sz w:val="20"/>
                <w:szCs w:val="20"/>
              </w:rPr>
            </w:pPr>
            <w:r w:rsidRPr="00FF45B3">
              <w:rPr>
                <w:sz w:val="20"/>
                <w:szCs w:val="20"/>
              </w:rPr>
              <w:t>.49</w:t>
            </w:r>
          </w:p>
        </w:tc>
        <w:tc>
          <w:tcPr>
            <w:tcW w:w="377" w:type="pct"/>
            <w:shd w:val="clear" w:color="auto" w:fill="auto"/>
            <w:noWrap/>
          </w:tcPr>
          <w:p w14:paraId="36B0F84E" w14:textId="77777777" w:rsidR="002753BB" w:rsidRPr="00FF45B3" w:rsidRDefault="002753BB" w:rsidP="00E8299B">
            <w:pPr>
              <w:jc w:val="center"/>
              <w:rPr>
                <w:sz w:val="20"/>
                <w:szCs w:val="20"/>
              </w:rPr>
            </w:pPr>
            <w:r w:rsidRPr="00FF45B3">
              <w:rPr>
                <w:sz w:val="20"/>
                <w:szCs w:val="20"/>
              </w:rPr>
              <w:t>.47</w:t>
            </w:r>
          </w:p>
        </w:tc>
        <w:tc>
          <w:tcPr>
            <w:tcW w:w="377" w:type="pct"/>
            <w:shd w:val="clear" w:color="auto" w:fill="auto"/>
          </w:tcPr>
          <w:p w14:paraId="3E32A64C" w14:textId="77777777" w:rsidR="002753BB" w:rsidRPr="00FF45B3" w:rsidRDefault="002753BB" w:rsidP="00E8299B">
            <w:pPr>
              <w:jc w:val="center"/>
              <w:rPr>
                <w:sz w:val="20"/>
                <w:szCs w:val="20"/>
              </w:rPr>
            </w:pPr>
            <w:r w:rsidRPr="00FF45B3">
              <w:rPr>
                <w:sz w:val="20"/>
                <w:szCs w:val="20"/>
              </w:rPr>
              <w:t>[.88]</w:t>
            </w:r>
          </w:p>
        </w:tc>
        <w:tc>
          <w:tcPr>
            <w:tcW w:w="377" w:type="pct"/>
            <w:shd w:val="clear" w:color="auto" w:fill="auto"/>
          </w:tcPr>
          <w:p w14:paraId="382282E8"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41</w:t>
            </w:r>
          </w:p>
        </w:tc>
        <w:tc>
          <w:tcPr>
            <w:tcW w:w="377" w:type="pct"/>
            <w:shd w:val="clear" w:color="auto" w:fill="auto"/>
          </w:tcPr>
          <w:p w14:paraId="1F04DB32"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14</w:t>
            </w:r>
          </w:p>
        </w:tc>
      </w:tr>
      <w:tr w:rsidR="002753BB" w:rsidRPr="00FF45B3" w14:paraId="28EA188C" w14:textId="77777777" w:rsidTr="00E8299B">
        <w:trPr>
          <w:trHeight w:val="66"/>
        </w:trPr>
        <w:tc>
          <w:tcPr>
            <w:tcW w:w="1610" w:type="pct"/>
            <w:tcBorders>
              <w:bottom w:val="nil"/>
            </w:tcBorders>
            <w:shd w:val="clear" w:color="auto" w:fill="auto"/>
          </w:tcPr>
          <w:p w14:paraId="479915BB"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8. Purchase intention</w:t>
            </w:r>
          </w:p>
        </w:tc>
        <w:tc>
          <w:tcPr>
            <w:tcW w:w="376" w:type="pct"/>
            <w:tcBorders>
              <w:bottom w:val="nil"/>
            </w:tcBorders>
            <w:shd w:val="clear" w:color="auto" w:fill="auto"/>
          </w:tcPr>
          <w:p w14:paraId="56E38485"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.58</w:t>
            </w:r>
          </w:p>
        </w:tc>
        <w:tc>
          <w:tcPr>
            <w:tcW w:w="377" w:type="pct"/>
            <w:tcBorders>
              <w:bottom w:val="nil"/>
            </w:tcBorders>
            <w:shd w:val="clear" w:color="auto" w:fill="auto"/>
          </w:tcPr>
          <w:p w14:paraId="715FB722"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.54</w:t>
            </w:r>
          </w:p>
        </w:tc>
        <w:tc>
          <w:tcPr>
            <w:tcW w:w="377" w:type="pct"/>
            <w:tcBorders>
              <w:bottom w:val="nil"/>
            </w:tcBorders>
            <w:shd w:val="clear" w:color="auto" w:fill="auto"/>
          </w:tcPr>
          <w:p w14:paraId="000184DF" w14:textId="77777777" w:rsidR="002753BB" w:rsidRPr="00FF45B3" w:rsidRDefault="002753BB" w:rsidP="00E8299B">
            <w:pPr>
              <w:jc w:val="center"/>
              <w:rPr>
                <w:rFonts w:ascii="Times New Roman Regular" w:hAnsi="Times New Roman Regular" w:cs="Calibri"/>
                <w:sz w:val="21"/>
                <w:szCs w:val="21"/>
              </w:rPr>
            </w:pPr>
            <w:r w:rsidRPr="00FF45B3">
              <w:rPr>
                <w:sz w:val="20"/>
                <w:szCs w:val="20"/>
              </w:rPr>
              <w:t>.36</w:t>
            </w:r>
          </w:p>
        </w:tc>
        <w:tc>
          <w:tcPr>
            <w:tcW w:w="377" w:type="pct"/>
            <w:tcBorders>
              <w:bottom w:val="nil"/>
            </w:tcBorders>
            <w:shd w:val="clear" w:color="auto" w:fill="auto"/>
          </w:tcPr>
          <w:p w14:paraId="555319AE" w14:textId="77777777" w:rsidR="002753BB" w:rsidRPr="00FF45B3" w:rsidRDefault="002753BB" w:rsidP="00E8299B">
            <w:pPr>
              <w:jc w:val="center"/>
              <w:rPr>
                <w:sz w:val="20"/>
                <w:szCs w:val="20"/>
              </w:rPr>
            </w:pPr>
            <w:r w:rsidRPr="00FF45B3">
              <w:rPr>
                <w:sz w:val="20"/>
                <w:szCs w:val="20"/>
              </w:rPr>
              <w:t>-.28</w:t>
            </w:r>
          </w:p>
        </w:tc>
        <w:tc>
          <w:tcPr>
            <w:tcW w:w="377" w:type="pct"/>
            <w:tcBorders>
              <w:bottom w:val="nil"/>
            </w:tcBorders>
            <w:shd w:val="clear" w:color="auto" w:fill="auto"/>
            <w:noWrap/>
          </w:tcPr>
          <w:p w14:paraId="700D0AAA" w14:textId="77777777" w:rsidR="002753BB" w:rsidRPr="00FF45B3" w:rsidRDefault="002753BB" w:rsidP="00E8299B">
            <w:pPr>
              <w:jc w:val="center"/>
              <w:rPr>
                <w:rFonts w:ascii="Times New Roman Regular" w:hAnsi="Times New Roman Regular" w:cs="Calibri"/>
                <w:sz w:val="20"/>
                <w:szCs w:val="20"/>
              </w:rPr>
            </w:pPr>
            <w:r w:rsidRPr="00FF45B3">
              <w:rPr>
                <w:sz w:val="20"/>
                <w:szCs w:val="20"/>
              </w:rPr>
              <w:t>.51</w:t>
            </w:r>
          </w:p>
        </w:tc>
        <w:tc>
          <w:tcPr>
            <w:tcW w:w="377" w:type="pct"/>
            <w:tcBorders>
              <w:bottom w:val="nil"/>
            </w:tcBorders>
            <w:shd w:val="clear" w:color="auto" w:fill="auto"/>
            <w:noWrap/>
          </w:tcPr>
          <w:p w14:paraId="3F5F1D62" w14:textId="77777777" w:rsidR="002753BB" w:rsidRPr="00FF45B3" w:rsidRDefault="002753BB" w:rsidP="00E8299B">
            <w:pPr>
              <w:jc w:val="center"/>
              <w:rPr>
                <w:sz w:val="20"/>
                <w:szCs w:val="20"/>
              </w:rPr>
            </w:pPr>
            <w:r w:rsidRPr="00FF45B3">
              <w:rPr>
                <w:sz w:val="20"/>
                <w:szCs w:val="20"/>
              </w:rPr>
              <w:t>.62</w:t>
            </w:r>
          </w:p>
        </w:tc>
        <w:tc>
          <w:tcPr>
            <w:tcW w:w="377" w:type="pct"/>
            <w:tcBorders>
              <w:bottom w:val="nil"/>
            </w:tcBorders>
            <w:shd w:val="clear" w:color="auto" w:fill="auto"/>
          </w:tcPr>
          <w:p w14:paraId="3EF71B95" w14:textId="77777777" w:rsidR="002753BB" w:rsidRPr="00FF45B3" w:rsidRDefault="002753BB" w:rsidP="00E8299B">
            <w:pPr>
              <w:jc w:val="center"/>
              <w:rPr>
                <w:sz w:val="20"/>
                <w:szCs w:val="20"/>
              </w:rPr>
            </w:pPr>
            <w:r w:rsidRPr="00FF45B3">
              <w:rPr>
                <w:sz w:val="20"/>
                <w:szCs w:val="20"/>
              </w:rPr>
              <w:t>.56</w:t>
            </w:r>
          </w:p>
        </w:tc>
        <w:tc>
          <w:tcPr>
            <w:tcW w:w="377" w:type="pct"/>
            <w:tcBorders>
              <w:bottom w:val="nil"/>
            </w:tcBorders>
            <w:shd w:val="clear" w:color="auto" w:fill="auto"/>
          </w:tcPr>
          <w:p w14:paraId="28E9FAF2"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[.89]</w:t>
            </w:r>
          </w:p>
        </w:tc>
        <w:tc>
          <w:tcPr>
            <w:tcW w:w="377" w:type="pct"/>
            <w:tcBorders>
              <w:bottom w:val="nil"/>
            </w:tcBorders>
            <w:shd w:val="clear" w:color="auto" w:fill="auto"/>
          </w:tcPr>
          <w:p w14:paraId="334CEB42"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6</w:t>
            </w:r>
          </w:p>
        </w:tc>
      </w:tr>
      <w:tr w:rsidR="002753BB" w:rsidRPr="00FF45B3" w14:paraId="4CF065AD" w14:textId="77777777" w:rsidTr="00E8299B">
        <w:trPr>
          <w:trHeight w:val="57"/>
        </w:trPr>
        <w:tc>
          <w:tcPr>
            <w:tcW w:w="1610" w:type="pct"/>
            <w:tcBorders>
              <w:top w:val="nil"/>
              <w:bottom w:val="single" w:sz="4" w:space="0" w:color="auto"/>
            </w:tcBorders>
            <w:shd w:val="clear" w:color="auto" w:fill="auto"/>
          </w:tcPr>
          <w:p w14:paraId="37BC76F8" w14:textId="77777777" w:rsidR="002753BB" w:rsidRPr="00FF45B3" w:rsidRDefault="002753BB" w:rsidP="00E8299B">
            <w:pPr>
              <w:rPr>
                <w:rFonts w:ascii="Times New Roman Regular" w:hAnsi="Times New Roman Regular" w:cs="Calibri"/>
                <w:bCs/>
                <w:sz w:val="21"/>
                <w:szCs w:val="21"/>
              </w:rPr>
            </w:pPr>
            <w:r w:rsidRPr="00FF45B3">
              <w:rPr>
                <w:rFonts w:ascii="Times New Roman Regular" w:hAnsi="Times New Roman Regular" w:cs="Calibri"/>
                <w:bCs/>
                <w:sz w:val="21"/>
                <w:szCs w:val="21"/>
              </w:rPr>
              <w:t>9. Purchase behavior</w:t>
            </w:r>
          </w:p>
        </w:tc>
        <w:tc>
          <w:tcPr>
            <w:tcW w:w="376" w:type="pct"/>
            <w:tcBorders>
              <w:top w:val="nil"/>
              <w:bottom w:val="single" w:sz="4" w:space="0" w:color="auto"/>
            </w:tcBorders>
            <w:shd w:val="clear" w:color="auto" w:fill="auto"/>
          </w:tcPr>
          <w:p w14:paraId="542CE634"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.38</w:t>
            </w:r>
          </w:p>
        </w:tc>
        <w:tc>
          <w:tcPr>
            <w:tcW w:w="377" w:type="pct"/>
            <w:tcBorders>
              <w:top w:val="nil"/>
              <w:bottom w:val="single" w:sz="4" w:space="0" w:color="auto"/>
            </w:tcBorders>
            <w:shd w:val="clear" w:color="auto" w:fill="auto"/>
          </w:tcPr>
          <w:p w14:paraId="59883820"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.42</w:t>
            </w:r>
          </w:p>
        </w:tc>
        <w:tc>
          <w:tcPr>
            <w:tcW w:w="377" w:type="pct"/>
            <w:tcBorders>
              <w:top w:val="nil"/>
              <w:bottom w:val="single" w:sz="4" w:space="0" w:color="auto"/>
            </w:tcBorders>
            <w:shd w:val="clear" w:color="auto" w:fill="auto"/>
          </w:tcPr>
          <w:p w14:paraId="59DDF84B"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.50</w:t>
            </w:r>
          </w:p>
        </w:tc>
        <w:tc>
          <w:tcPr>
            <w:tcW w:w="377" w:type="pct"/>
            <w:tcBorders>
              <w:top w:val="nil"/>
              <w:bottom w:val="single" w:sz="4" w:space="0" w:color="auto"/>
            </w:tcBorders>
            <w:shd w:val="clear" w:color="auto" w:fill="auto"/>
          </w:tcPr>
          <w:p w14:paraId="338B38D4" w14:textId="77777777" w:rsidR="002753BB" w:rsidRPr="00FF45B3" w:rsidRDefault="002753BB" w:rsidP="00E8299B">
            <w:pPr>
              <w:jc w:val="center"/>
              <w:rPr>
                <w:sz w:val="20"/>
                <w:szCs w:val="20"/>
              </w:rPr>
            </w:pPr>
            <w:r w:rsidRPr="00FF45B3">
              <w:rPr>
                <w:sz w:val="20"/>
                <w:szCs w:val="20"/>
              </w:rPr>
              <w:t>.21</w:t>
            </w:r>
          </w:p>
        </w:tc>
        <w:tc>
          <w:tcPr>
            <w:tcW w:w="377" w:type="pct"/>
            <w:tcBorders>
              <w:top w:val="nil"/>
              <w:bottom w:val="single" w:sz="4" w:space="0" w:color="auto"/>
            </w:tcBorders>
            <w:shd w:val="clear" w:color="auto" w:fill="auto"/>
          </w:tcPr>
          <w:p w14:paraId="7F0FDFD9" w14:textId="77777777" w:rsidR="002753BB" w:rsidRPr="00FF45B3" w:rsidRDefault="002753BB" w:rsidP="00E8299B">
            <w:pPr>
              <w:jc w:val="center"/>
              <w:rPr>
                <w:rFonts w:ascii="Times New Roman Regular" w:hAnsi="Times New Roman Regular" w:cs="Calibri"/>
                <w:sz w:val="21"/>
                <w:szCs w:val="21"/>
              </w:rPr>
            </w:pPr>
            <w:r w:rsidRPr="00FF45B3">
              <w:rPr>
                <w:rFonts w:ascii="Times New Roman Regular" w:hAnsi="Times New Roman Regular" w:cs="Calibri"/>
                <w:sz w:val="21"/>
                <w:szCs w:val="21"/>
              </w:rPr>
              <w:t>.49</w:t>
            </w:r>
          </w:p>
        </w:tc>
        <w:tc>
          <w:tcPr>
            <w:tcW w:w="377" w:type="pct"/>
            <w:tcBorders>
              <w:top w:val="nil"/>
              <w:bottom w:val="single" w:sz="4" w:space="0" w:color="auto"/>
            </w:tcBorders>
            <w:shd w:val="clear" w:color="auto" w:fill="auto"/>
            <w:noWrap/>
          </w:tcPr>
          <w:p w14:paraId="1F0B88F0" w14:textId="77777777" w:rsidR="002753BB" w:rsidRPr="00FF45B3" w:rsidRDefault="002753BB" w:rsidP="00E8299B">
            <w:pPr>
              <w:jc w:val="center"/>
              <w:rPr>
                <w:sz w:val="20"/>
                <w:szCs w:val="20"/>
              </w:rPr>
            </w:pPr>
            <w:r w:rsidRPr="00FF45B3">
              <w:rPr>
                <w:sz w:val="20"/>
                <w:szCs w:val="20"/>
              </w:rPr>
              <w:t>.51</w:t>
            </w:r>
          </w:p>
        </w:tc>
        <w:tc>
          <w:tcPr>
            <w:tcW w:w="377" w:type="pct"/>
            <w:tcBorders>
              <w:top w:val="nil"/>
              <w:bottom w:val="single" w:sz="4" w:space="0" w:color="auto"/>
            </w:tcBorders>
            <w:shd w:val="clear" w:color="auto" w:fill="auto"/>
          </w:tcPr>
          <w:p w14:paraId="18911178" w14:textId="77777777" w:rsidR="002753BB" w:rsidRPr="00FF45B3" w:rsidRDefault="002753BB" w:rsidP="00E8299B">
            <w:pPr>
              <w:jc w:val="center"/>
              <w:rPr>
                <w:sz w:val="20"/>
                <w:szCs w:val="20"/>
              </w:rPr>
            </w:pPr>
            <w:r w:rsidRPr="00FF45B3">
              <w:rPr>
                <w:sz w:val="20"/>
                <w:szCs w:val="20"/>
              </w:rPr>
              <w:t>.75</w:t>
            </w:r>
          </w:p>
        </w:tc>
        <w:tc>
          <w:tcPr>
            <w:tcW w:w="377" w:type="pct"/>
            <w:tcBorders>
              <w:top w:val="nil"/>
              <w:bottom w:val="single" w:sz="4" w:space="0" w:color="auto"/>
            </w:tcBorders>
            <w:shd w:val="clear" w:color="auto" w:fill="auto"/>
          </w:tcPr>
          <w:p w14:paraId="1057D781"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.68</w:t>
            </w:r>
          </w:p>
        </w:tc>
        <w:tc>
          <w:tcPr>
            <w:tcW w:w="377" w:type="pct"/>
            <w:tcBorders>
              <w:top w:val="nil"/>
              <w:bottom w:val="single" w:sz="4" w:space="0" w:color="auto"/>
            </w:tcBorders>
            <w:shd w:val="clear" w:color="auto" w:fill="auto"/>
          </w:tcPr>
          <w:p w14:paraId="14F3181A" w14:textId="77777777" w:rsidR="002753BB" w:rsidRPr="00FF45B3" w:rsidRDefault="002753BB" w:rsidP="00E8299B">
            <w:pPr>
              <w:jc w:val="center"/>
              <w:rPr>
                <w:rFonts w:ascii="Times New Roman Regular" w:hAnsi="Times New Roman Regular" w:cs="Calibri"/>
                <w:sz w:val="20"/>
                <w:szCs w:val="20"/>
              </w:rPr>
            </w:pPr>
            <w:r w:rsidRPr="00FF45B3">
              <w:rPr>
                <w:rFonts w:ascii="Times New Roman Regular" w:hAnsi="Times New Roman Regular" w:cs="Calibri"/>
                <w:sz w:val="20"/>
                <w:szCs w:val="20"/>
              </w:rPr>
              <w:t>[.87]</w:t>
            </w:r>
          </w:p>
        </w:tc>
      </w:tr>
    </w:tbl>
    <w:p w14:paraId="3D797B95" w14:textId="77777777" w:rsidR="002753BB" w:rsidRPr="00FF45B3" w:rsidRDefault="002753BB" w:rsidP="002753BB">
      <w:pPr>
        <w:rPr>
          <w:sz w:val="18"/>
          <w:szCs w:val="18"/>
        </w:rPr>
      </w:pPr>
      <w:r w:rsidRPr="00FF45B3">
        <w:rPr>
          <w:sz w:val="18"/>
          <w:szCs w:val="18"/>
        </w:rPr>
        <w:t>Entries on the diagonal in brackets are weighted-mean Cronbach’s alpha coefficients. Entries in the lower half are inverse variance-weighted reliability-adjusted correlations; the upper half shows the number of effect sizes.</w:t>
      </w:r>
    </w:p>
    <w:p w14:paraId="7886E5E2" w14:textId="77777777" w:rsidR="002753BB" w:rsidRPr="00FF45B3" w:rsidRDefault="002753BB" w:rsidP="002753BB">
      <w:pPr>
        <w:rPr>
          <w:sz w:val="18"/>
          <w:szCs w:val="18"/>
        </w:rPr>
      </w:pPr>
      <w:r w:rsidRPr="00FF45B3">
        <w:rPr>
          <w:sz w:val="18"/>
          <w:szCs w:val="18"/>
        </w:rPr>
        <w:t xml:space="preserve">a. Due to “content value” being coded separately, there are two additional effect sizes of “content value </w:t>
      </w:r>
      <w:r w:rsidRPr="00FF45B3" w:rsidDel="001461E3">
        <w:rPr>
          <w:sz w:val="18"/>
          <w:szCs w:val="18"/>
        </w:rPr>
        <w:t>→</w:t>
      </w:r>
      <w:r w:rsidRPr="00FF45B3">
        <w:rPr>
          <w:sz w:val="18"/>
          <w:szCs w:val="18"/>
        </w:rPr>
        <w:t xml:space="preserve"> source credibility” and “content value </w:t>
      </w:r>
      <w:r w:rsidRPr="00FF45B3" w:rsidDel="001461E3">
        <w:rPr>
          <w:sz w:val="18"/>
          <w:szCs w:val="18"/>
        </w:rPr>
        <w:t>→</w:t>
      </w:r>
      <w:r w:rsidRPr="00FF45B3">
        <w:rPr>
          <w:sz w:val="18"/>
          <w:szCs w:val="18"/>
        </w:rPr>
        <w:t xml:space="preserve"> purchase intention”, as well as one additional effect size of “content value </w:t>
      </w:r>
      <w:r w:rsidRPr="00FF45B3" w:rsidDel="001461E3">
        <w:rPr>
          <w:sz w:val="18"/>
          <w:szCs w:val="18"/>
        </w:rPr>
        <w:t>→</w:t>
      </w:r>
      <w:r w:rsidRPr="00FF45B3">
        <w:rPr>
          <w:sz w:val="18"/>
          <w:szCs w:val="18"/>
        </w:rPr>
        <w:t xml:space="preserve"> attitude”, making their total higher than the sum of related effect sizes shown in Table 4.</w:t>
      </w:r>
    </w:p>
    <w:p w14:paraId="6A2DF860" w14:textId="77777777" w:rsidR="002753BB" w:rsidRPr="00FF45B3" w:rsidRDefault="002753BB" w:rsidP="002753BB">
      <w:pPr>
        <w:rPr>
          <w:b/>
          <w:bCs/>
        </w:rPr>
      </w:pPr>
      <w:r w:rsidRPr="00FF45B3">
        <w:rPr>
          <w:b/>
          <w:bCs/>
        </w:rPr>
        <w:br w:type="page"/>
      </w:r>
    </w:p>
    <w:p w14:paraId="009E5CA9" w14:textId="77777777" w:rsidR="002753BB" w:rsidRPr="00FF45B3" w:rsidRDefault="002753BB" w:rsidP="002753BB">
      <w:pPr>
        <w:pStyle w:val="Caption"/>
        <w:keepNext/>
      </w:pPr>
      <w:r w:rsidRPr="00FF45B3">
        <w:lastRenderedPageBreak/>
        <w:t>Web Appendix L Results of meta-regression</w:t>
      </w:r>
    </w:p>
    <w:p w14:paraId="56557471" w14:textId="77777777" w:rsidR="002753BB" w:rsidRPr="00FF45B3" w:rsidRDefault="002753BB" w:rsidP="002753BB"/>
    <w:tbl>
      <w:tblPr>
        <w:tblpPr w:leftFromText="180" w:rightFromText="180" w:vertAnchor="text" w:tblpY="1"/>
        <w:tblOverlap w:val="never"/>
        <w:tblW w:w="5000" w:type="pct"/>
        <w:tblLayout w:type="fixed"/>
        <w:tblCellMar>
          <w:left w:w="0" w:type="dxa"/>
          <w:right w:w="0" w:type="dxa"/>
        </w:tblCellMar>
        <w:tblLook w:val="04A0" w:firstRow="1" w:lastRow="0" w:firstColumn="1" w:lastColumn="0" w:noHBand="0" w:noVBand="1"/>
      </w:tblPr>
      <w:tblGrid>
        <w:gridCol w:w="3788"/>
        <w:gridCol w:w="360"/>
        <w:gridCol w:w="562"/>
        <w:gridCol w:w="563"/>
        <w:gridCol w:w="561"/>
        <w:gridCol w:w="563"/>
        <w:gridCol w:w="561"/>
        <w:gridCol w:w="563"/>
        <w:gridCol w:w="561"/>
        <w:gridCol w:w="563"/>
        <w:gridCol w:w="381"/>
      </w:tblGrid>
      <w:tr w:rsidR="002753BB" w:rsidRPr="00FF45B3" w:rsidDel="001461E3" w14:paraId="782FEAB8" w14:textId="77777777" w:rsidTr="00E8299B">
        <w:trPr>
          <w:cantSplit/>
          <w:trHeight w:val="39"/>
          <w:tblHeader/>
        </w:trPr>
        <w:tc>
          <w:tcPr>
            <w:tcW w:w="2098" w:type="pct"/>
            <w:tcBorders>
              <w:top w:val="single" w:sz="4" w:space="0" w:color="auto"/>
              <w:left w:val="nil"/>
              <w:right w:val="nil"/>
            </w:tcBorders>
            <w:shd w:val="clear" w:color="auto" w:fill="auto"/>
            <w:tcMar>
              <w:top w:w="15" w:type="dxa"/>
              <w:left w:w="15" w:type="dxa"/>
              <w:bottom w:w="0" w:type="dxa"/>
              <w:right w:w="15" w:type="dxa"/>
            </w:tcMar>
          </w:tcPr>
          <w:p w14:paraId="276103F9" w14:textId="77777777" w:rsidR="002753BB" w:rsidRPr="00FF45B3" w:rsidDel="001461E3" w:rsidRDefault="002753BB" w:rsidP="00E8299B">
            <w:pPr>
              <w:keepNext/>
              <w:keepLines/>
              <w:rPr>
                <w:b/>
                <w:sz w:val="18"/>
                <w:szCs w:val="18"/>
              </w:rPr>
            </w:pPr>
          </w:p>
        </w:tc>
        <w:tc>
          <w:tcPr>
            <w:tcW w:w="199" w:type="pct"/>
            <w:tcBorders>
              <w:top w:val="single" w:sz="4" w:space="0" w:color="auto"/>
              <w:left w:val="nil"/>
            </w:tcBorders>
            <w:shd w:val="clear" w:color="auto" w:fill="auto"/>
            <w:tcMar>
              <w:top w:w="15" w:type="dxa"/>
              <w:left w:w="15" w:type="dxa"/>
              <w:bottom w:w="0" w:type="dxa"/>
              <w:right w:w="15" w:type="dxa"/>
            </w:tcMar>
          </w:tcPr>
          <w:p w14:paraId="4FE21C22" w14:textId="77777777" w:rsidR="002753BB" w:rsidRPr="00FF45B3" w:rsidDel="001461E3" w:rsidRDefault="002753BB" w:rsidP="00E8299B">
            <w:pPr>
              <w:keepNext/>
              <w:keepLines/>
              <w:jc w:val="center"/>
              <w:rPr>
                <w:b/>
                <w:sz w:val="18"/>
                <w:szCs w:val="18"/>
              </w:rPr>
            </w:pPr>
          </w:p>
        </w:tc>
        <w:tc>
          <w:tcPr>
            <w:tcW w:w="1246" w:type="pct"/>
            <w:gridSpan w:val="4"/>
            <w:tcBorders>
              <w:top w:val="single" w:sz="4" w:space="0" w:color="auto"/>
              <w:left w:val="nil"/>
              <w:bottom w:val="single" w:sz="4" w:space="0" w:color="auto"/>
              <w:right w:val="single" w:sz="4" w:space="0" w:color="auto"/>
            </w:tcBorders>
            <w:shd w:val="clear" w:color="auto" w:fill="auto"/>
            <w:tcMar>
              <w:top w:w="15" w:type="dxa"/>
              <w:left w:w="15" w:type="dxa"/>
              <w:bottom w:w="0" w:type="dxa"/>
              <w:right w:w="15" w:type="dxa"/>
            </w:tcMar>
            <w:vAlign w:val="center"/>
          </w:tcPr>
          <w:p w14:paraId="305E126E" w14:textId="77777777" w:rsidR="002753BB" w:rsidRPr="00FF45B3" w:rsidDel="001461E3" w:rsidRDefault="002753BB" w:rsidP="00E8299B">
            <w:pPr>
              <w:keepNext/>
              <w:keepLines/>
              <w:jc w:val="center"/>
              <w:rPr>
                <w:b/>
                <w:sz w:val="18"/>
                <w:szCs w:val="18"/>
              </w:rPr>
            </w:pPr>
            <w:r w:rsidRPr="00FF45B3">
              <w:rPr>
                <w:b/>
                <w:sz w:val="18"/>
                <w:szCs w:val="18"/>
              </w:rPr>
              <w:t>Platform and Product</w:t>
            </w:r>
          </w:p>
        </w:tc>
        <w:tc>
          <w:tcPr>
            <w:tcW w:w="1245" w:type="pct"/>
            <w:gridSpan w:val="4"/>
            <w:tcBorders>
              <w:top w:val="single" w:sz="4" w:space="0" w:color="auto"/>
              <w:left w:val="single" w:sz="4" w:space="0" w:color="auto"/>
              <w:bottom w:val="single" w:sz="4" w:space="0" w:color="auto"/>
            </w:tcBorders>
            <w:shd w:val="clear" w:color="auto" w:fill="auto"/>
            <w:tcMar>
              <w:top w:w="15" w:type="dxa"/>
              <w:left w:w="15" w:type="dxa"/>
              <w:bottom w:w="0" w:type="dxa"/>
              <w:right w:w="15" w:type="dxa"/>
            </w:tcMar>
            <w:vAlign w:val="center"/>
          </w:tcPr>
          <w:p w14:paraId="23F5C3C7" w14:textId="77777777" w:rsidR="002753BB" w:rsidRPr="00FF45B3" w:rsidDel="001461E3" w:rsidRDefault="002753BB" w:rsidP="00E8299B">
            <w:pPr>
              <w:keepNext/>
              <w:keepLines/>
              <w:jc w:val="center"/>
              <w:rPr>
                <w:b/>
                <w:bCs/>
                <w:sz w:val="18"/>
                <w:szCs w:val="18"/>
              </w:rPr>
            </w:pPr>
            <w:r w:rsidRPr="00FF45B3">
              <w:rPr>
                <w:b/>
                <w:bCs/>
                <w:sz w:val="18"/>
                <w:szCs w:val="18"/>
              </w:rPr>
              <w:t>Controls</w:t>
            </w:r>
          </w:p>
        </w:tc>
        <w:tc>
          <w:tcPr>
            <w:tcW w:w="211" w:type="pct"/>
            <w:tcBorders>
              <w:top w:val="single" w:sz="4" w:space="0" w:color="auto"/>
              <w:left w:val="nil"/>
            </w:tcBorders>
            <w:shd w:val="clear" w:color="auto" w:fill="auto"/>
            <w:vAlign w:val="center"/>
          </w:tcPr>
          <w:p w14:paraId="26647D84" w14:textId="77777777" w:rsidR="002753BB" w:rsidRPr="00FF45B3" w:rsidDel="001461E3" w:rsidRDefault="002753BB" w:rsidP="00E8299B">
            <w:pPr>
              <w:keepNext/>
              <w:keepLines/>
              <w:jc w:val="center"/>
              <w:rPr>
                <w:b/>
                <w:bCs/>
                <w:sz w:val="18"/>
                <w:szCs w:val="18"/>
              </w:rPr>
            </w:pPr>
          </w:p>
        </w:tc>
      </w:tr>
      <w:tr w:rsidR="002753BB" w:rsidRPr="00FF45B3" w:rsidDel="001461E3" w14:paraId="3AD7E096" w14:textId="77777777" w:rsidTr="00E8299B">
        <w:trPr>
          <w:cantSplit/>
          <w:trHeight w:val="2664"/>
          <w:tblHeader/>
        </w:trPr>
        <w:tc>
          <w:tcPr>
            <w:tcW w:w="2098" w:type="pct"/>
            <w:tcBorders>
              <w:left w:val="nil"/>
              <w:bottom w:val="single" w:sz="4" w:space="0" w:color="auto"/>
              <w:right w:val="nil"/>
            </w:tcBorders>
            <w:shd w:val="clear" w:color="auto" w:fill="auto"/>
            <w:tcMar>
              <w:top w:w="15" w:type="dxa"/>
              <w:left w:w="15" w:type="dxa"/>
              <w:bottom w:w="0" w:type="dxa"/>
              <w:right w:w="15" w:type="dxa"/>
            </w:tcMar>
            <w:vAlign w:val="bottom"/>
          </w:tcPr>
          <w:p w14:paraId="614C96C5" w14:textId="77777777" w:rsidR="002753BB" w:rsidRPr="00FF45B3" w:rsidDel="001461E3" w:rsidRDefault="002753BB" w:rsidP="00E8299B">
            <w:pPr>
              <w:keepNext/>
              <w:keepLines/>
              <w:rPr>
                <w:b/>
                <w:sz w:val="18"/>
                <w:szCs w:val="18"/>
              </w:rPr>
            </w:pPr>
            <w:r w:rsidRPr="00FF45B3" w:rsidDel="001461E3">
              <w:rPr>
                <w:b/>
                <w:bCs/>
                <w:sz w:val="18"/>
                <w:szCs w:val="18"/>
              </w:rPr>
              <w:t>Relationship</w:t>
            </w:r>
          </w:p>
        </w:tc>
        <w:tc>
          <w:tcPr>
            <w:tcW w:w="199" w:type="pct"/>
            <w:tcBorders>
              <w:left w:val="nil"/>
              <w:bottom w:val="single" w:sz="4" w:space="0" w:color="auto"/>
            </w:tcBorders>
            <w:shd w:val="clear" w:color="auto" w:fill="auto"/>
            <w:tcMar>
              <w:top w:w="15" w:type="dxa"/>
              <w:left w:w="15" w:type="dxa"/>
              <w:bottom w:w="0" w:type="dxa"/>
              <w:right w:w="15" w:type="dxa"/>
            </w:tcMar>
            <w:vAlign w:val="bottom"/>
          </w:tcPr>
          <w:p w14:paraId="5240DC0E" w14:textId="77777777" w:rsidR="002753BB" w:rsidRPr="00FF45B3" w:rsidDel="001461E3" w:rsidRDefault="002753BB" w:rsidP="00E8299B">
            <w:pPr>
              <w:keepNext/>
              <w:keepLines/>
              <w:jc w:val="center"/>
              <w:rPr>
                <w:b/>
                <w:sz w:val="18"/>
                <w:szCs w:val="18"/>
              </w:rPr>
            </w:pPr>
            <w:r w:rsidRPr="00FF45B3" w:rsidDel="001461E3">
              <w:rPr>
                <w:b/>
                <w:bCs/>
                <w:sz w:val="18"/>
                <w:szCs w:val="18"/>
              </w:rPr>
              <w:t>k</w:t>
            </w:r>
          </w:p>
        </w:tc>
        <w:tc>
          <w:tcPr>
            <w:tcW w:w="311" w:type="pct"/>
            <w:tcBorders>
              <w:top w:val="single" w:sz="4" w:space="0" w:color="auto"/>
              <w:left w:val="nil"/>
              <w:bottom w:val="single" w:sz="4" w:space="0" w:color="auto"/>
            </w:tcBorders>
            <w:shd w:val="clear" w:color="auto" w:fill="auto"/>
            <w:tcMar>
              <w:top w:w="15" w:type="dxa"/>
              <w:left w:w="15" w:type="dxa"/>
              <w:bottom w:w="0" w:type="dxa"/>
              <w:right w:w="15" w:type="dxa"/>
            </w:tcMar>
            <w:textDirection w:val="btLr"/>
            <w:vAlign w:val="center"/>
          </w:tcPr>
          <w:p w14:paraId="1D46F2C9" w14:textId="77777777" w:rsidR="002753BB" w:rsidRPr="00FF45B3" w:rsidDel="001461E3" w:rsidRDefault="002753BB" w:rsidP="00E8299B">
            <w:pPr>
              <w:pStyle w:val="Caption"/>
              <w:keepNext/>
              <w:jc w:val="left"/>
              <w:rPr>
                <w:b/>
                <w:bCs/>
                <w:sz w:val="18"/>
                <w:szCs w:val="18"/>
              </w:rPr>
            </w:pPr>
            <w:r w:rsidRPr="00FF45B3">
              <w:rPr>
                <w:b/>
                <w:bCs/>
                <w:sz w:val="18"/>
                <w:szCs w:val="18"/>
              </w:rPr>
              <w:t>Nature of connection (1 = content-based, 0 = profile-based)</w:t>
            </w:r>
          </w:p>
        </w:tc>
        <w:tc>
          <w:tcPr>
            <w:tcW w:w="312" w:type="pct"/>
            <w:tcBorders>
              <w:top w:val="single" w:sz="4" w:space="0" w:color="auto"/>
              <w:left w:val="nil"/>
              <w:bottom w:val="single" w:sz="4" w:space="0" w:color="auto"/>
            </w:tcBorders>
            <w:shd w:val="clear" w:color="auto" w:fill="auto"/>
            <w:tcMar>
              <w:top w:w="15" w:type="dxa"/>
              <w:left w:w="15" w:type="dxa"/>
              <w:bottom w:w="0" w:type="dxa"/>
              <w:right w:w="15" w:type="dxa"/>
            </w:tcMar>
            <w:textDirection w:val="btLr"/>
            <w:vAlign w:val="center"/>
          </w:tcPr>
          <w:p w14:paraId="45DCB980" w14:textId="77777777" w:rsidR="002753BB" w:rsidRPr="00FF45B3" w:rsidDel="001461E3" w:rsidRDefault="002753BB" w:rsidP="00E8299B">
            <w:pPr>
              <w:pStyle w:val="Caption"/>
              <w:keepNext/>
              <w:jc w:val="left"/>
              <w:rPr>
                <w:b/>
                <w:bCs/>
                <w:sz w:val="18"/>
                <w:szCs w:val="18"/>
              </w:rPr>
            </w:pPr>
            <w:r w:rsidRPr="00FF45B3">
              <w:rPr>
                <w:b/>
                <w:bCs/>
                <w:sz w:val="18"/>
                <w:szCs w:val="18"/>
              </w:rPr>
              <w:t>Usage (1 = utilitarian, 0 = hedonic)</w:t>
            </w:r>
          </w:p>
        </w:tc>
        <w:tc>
          <w:tcPr>
            <w:tcW w:w="311" w:type="pct"/>
            <w:tcBorders>
              <w:top w:val="single" w:sz="4" w:space="0" w:color="auto"/>
              <w:left w:val="nil"/>
              <w:bottom w:val="single" w:sz="4" w:space="0" w:color="auto"/>
            </w:tcBorders>
            <w:shd w:val="clear" w:color="auto" w:fill="auto"/>
            <w:tcMar>
              <w:top w:w="15" w:type="dxa"/>
              <w:left w:w="15" w:type="dxa"/>
              <w:bottom w:w="0" w:type="dxa"/>
              <w:right w:w="15" w:type="dxa"/>
            </w:tcMar>
            <w:textDirection w:val="btLr"/>
            <w:vAlign w:val="center"/>
          </w:tcPr>
          <w:p w14:paraId="3FC52AFB" w14:textId="77777777" w:rsidR="002753BB" w:rsidRPr="00FF45B3" w:rsidDel="001461E3" w:rsidRDefault="002753BB" w:rsidP="00E8299B">
            <w:pPr>
              <w:pStyle w:val="Caption"/>
              <w:keepNext/>
              <w:jc w:val="left"/>
              <w:rPr>
                <w:b/>
                <w:bCs/>
                <w:sz w:val="18"/>
                <w:szCs w:val="18"/>
              </w:rPr>
            </w:pPr>
            <w:r w:rsidRPr="00FF45B3">
              <w:rPr>
                <w:b/>
                <w:bCs/>
                <w:sz w:val="18"/>
                <w:szCs w:val="18"/>
              </w:rPr>
              <w:t>Information availability (1 = experience, 0 = search)</w:t>
            </w:r>
          </w:p>
        </w:tc>
        <w:tc>
          <w:tcPr>
            <w:tcW w:w="312" w:type="pct"/>
            <w:tcBorders>
              <w:top w:val="single" w:sz="4" w:space="0" w:color="auto"/>
              <w:left w:val="nil"/>
              <w:bottom w:val="single" w:sz="4" w:space="0" w:color="auto"/>
              <w:right w:val="single" w:sz="4" w:space="0" w:color="auto"/>
            </w:tcBorders>
            <w:shd w:val="clear" w:color="auto" w:fill="auto"/>
            <w:tcMar>
              <w:top w:w="15" w:type="dxa"/>
              <w:left w:w="15" w:type="dxa"/>
              <w:bottom w:w="0" w:type="dxa"/>
              <w:right w:w="15" w:type="dxa"/>
            </w:tcMar>
            <w:textDirection w:val="btLr"/>
            <w:vAlign w:val="center"/>
          </w:tcPr>
          <w:p w14:paraId="0A0EC3F7" w14:textId="77777777" w:rsidR="002753BB" w:rsidRPr="00FF45B3" w:rsidDel="001461E3" w:rsidRDefault="002753BB" w:rsidP="00E8299B">
            <w:pPr>
              <w:pStyle w:val="Caption"/>
              <w:keepNext/>
              <w:jc w:val="left"/>
              <w:rPr>
                <w:b/>
                <w:bCs/>
                <w:sz w:val="18"/>
                <w:szCs w:val="18"/>
              </w:rPr>
            </w:pPr>
            <w:r w:rsidRPr="00FF45B3">
              <w:rPr>
                <w:b/>
                <w:bCs/>
                <w:sz w:val="18"/>
                <w:szCs w:val="18"/>
              </w:rPr>
              <w:t>Status-signaling capability (1 = self-expressive, 0 = functional)</w:t>
            </w:r>
          </w:p>
        </w:tc>
        <w:tc>
          <w:tcPr>
            <w:tcW w:w="311" w:type="pct"/>
            <w:tcBorders>
              <w:top w:val="single" w:sz="4" w:space="0" w:color="auto"/>
              <w:left w:val="single" w:sz="4" w:space="0" w:color="auto"/>
              <w:bottom w:val="single" w:sz="4" w:space="0" w:color="auto"/>
            </w:tcBorders>
            <w:shd w:val="clear" w:color="auto" w:fill="auto"/>
            <w:tcMar>
              <w:top w:w="15" w:type="dxa"/>
              <w:left w:w="15" w:type="dxa"/>
              <w:bottom w:w="0" w:type="dxa"/>
              <w:right w:w="15" w:type="dxa"/>
            </w:tcMar>
            <w:textDirection w:val="btLr"/>
            <w:vAlign w:val="center"/>
          </w:tcPr>
          <w:p w14:paraId="738099F8" w14:textId="77777777" w:rsidR="002753BB" w:rsidRPr="00FF45B3" w:rsidDel="001461E3" w:rsidRDefault="002753BB" w:rsidP="00E8299B">
            <w:pPr>
              <w:pStyle w:val="Caption"/>
              <w:keepNext/>
              <w:jc w:val="left"/>
              <w:rPr>
                <w:b/>
                <w:bCs/>
                <w:sz w:val="18"/>
                <w:szCs w:val="18"/>
              </w:rPr>
            </w:pPr>
            <w:r w:rsidRPr="00FF45B3">
              <w:rPr>
                <w:b/>
                <w:bCs/>
                <w:sz w:val="18"/>
                <w:szCs w:val="18"/>
              </w:rPr>
              <w:t>Publication quality</w:t>
            </w:r>
            <w:r w:rsidRPr="00FF45B3">
              <w:rPr>
                <w:b/>
                <w:bCs/>
                <w:sz w:val="16"/>
                <w:szCs w:val="16"/>
              </w:rPr>
              <w:t xml:space="preserve"> (ABS rating)</w:t>
            </w:r>
            <w:r w:rsidRPr="00FF45B3">
              <w:rPr>
                <w:b/>
                <w:bCs/>
                <w:sz w:val="18"/>
                <w:szCs w:val="18"/>
              </w:rPr>
              <w:t xml:space="preserve"> </w:t>
            </w:r>
          </w:p>
        </w:tc>
        <w:tc>
          <w:tcPr>
            <w:tcW w:w="312" w:type="pct"/>
            <w:tcBorders>
              <w:top w:val="single" w:sz="4" w:space="0" w:color="auto"/>
              <w:left w:val="nil"/>
              <w:bottom w:val="single" w:sz="4" w:space="0" w:color="auto"/>
            </w:tcBorders>
            <w:shd w:val="clear" w:color="auto" w:fill="auto"/>
            <w:tcMar>
              <w:top w:w="15" w:type="dxa"/>
              <w:left w:w="15" w:type="dxa"/>
              <w:bottom w:w="0" w:type="dxa"/>
              <w:right w:w="15" w:type="dxa"/>
            </w:tcMar>
            <w:textDirection w:val="btLr"/>
            <w:vAlign w:val="center"/>
          </w:tcPr>
          <w:p w14:paraId="279FA4A0" w14:textId="77777777" w:rsidR="002753BB" w:rsidRPr="00FF45B3" w:rsidDel="001461E3" w:rsidRDefault="002753BB" w:rsidP="00E8299B">
            <w:pPr>
              <w:pStyle w:val="Caption"/>
              <w:keepNext/>
              <w:jc w:val="left"/>
              <w:rPr>
                <w:b/>
                <w:bCs/>
                <w:sz w:val="18"/>
                <w:szCs w:val="18"/>
              </w:rPr>
            </w:pPr>
            <w:r w:rsidRPr="00FF45B3" w:rsidDel="001461E3">
              <w:rPr>
                <w:b/>
                <w:bCs/>
                <w:sz w:val="18"/>
                <w:szCs w:val="18"/>
              </w:rPr>
              <w:t>Research design</w:t>
            </w:r>
            <w:r w:rsidRPr="00FF45B3">
              <w:rPr>
                <w:b/>
                <w:bCs/>
                <w:sz w:val="18"/>
                <w:szCs w:val="18"/>
              </w:rPr>
              <w:t xml:space="preserve"> (1 = survey, 0 = other methods)</w:t>
            </w:r>
          </w:p>
        </w:tc>
        <w:tc>
          <w:tcPr>
            <w:tcW w:w="311" w:type="pct"/>
            <w:tcBorders>
              <w:top w:val="single" w:sz="4" w:space="0" w:color="auto"/>
              <w:left w:val="nil"/>
              <w:bottom w:val="single" w:sz="4" w:space="0" w:color="auto"/>
            </w:tcBorders>
            <w:shd w:val="clear" w:color="auto" w:fill="auto"/>
            <w:tcMar>
              <w:top w:w="15" w:type="dxa"/>
              <w:left w:w="15" w:type="dxa"/>
              <w:bottom w:w="0" w:type="dxa"/>
              <w:right w:w="15" w:type="dxa"/>
            </w:tcMar>
            <w:textDirection w:val="btLr"/>
            <w:vAlign w:val="center"/>
          </w:tcPr>
          <w:p w14:paraId="327B4666" w14:textId="77777777" w:rsidR="002753BB" w:rsidRPr="00FF45B3" w:rsidDel="001461E3" w:rsidRDefault="002753BB" w:rsidP="00E8299B">
            <w:pPr>
              <w:pStyle w:val="Caption"/>
              <w:keepNext/>
              <w:jc w:val="left"/>
              <w:rPr>
                <w:b/>
                <w:bCs/>
                <w:sz w:val="18"/>
                <w:szCs w:val="18"/>
              </w:rPr>
            </w:pPr>
            <w:r w:rsidRPr="00FF45B3" w:rsidDel="001461E3">
              <w:rPr>
                <w:b/>
                <w:bCs/>
                <w:sz w:val="18"/>
                <w:szCs w:val="18"/>
              </w:rPr>
              <w:t>Publication year</w:t>
            </w:r>
          </w:p>
        </w:tc>
        <w:tc>
          <w:tcPr>
            <w:tcW w:w="312" w:type="pct"/>
            <w:tcBorders>
              <w:top w:val="single" w:sz="4" w:space="0" w:color="auto"/>
              <w:left w:val="nil"/>
              <w:bottom w:val="single" w:sz="4" w:space="0" w:color="auto"/>
            </w:tcBorders>
            <w:shd w:val="clear" w:color="auto" w:fill="auto"/>
            <w:tcMar>
              <w:top w:w="15" w:type="dxa"/>
              <w:left w:w="15" w:type="dxa"/>
              <w:bottom w:w="0" w:type="dxa"/>
              <w:right w:w="15" w:type="dxa"/>
            </w:tcMar>
            <w:textDirection w:val="btLr"/>
            <w:vAlign w:val="center"/>
          </w:tcPr>
          <w:p w14:paraId="3E487A57" w14:textId="77777777" w:rsidR="002753BB" w:rsidRPr="00FF45B3" w:rsidDel="001461E3" w:rsidRDefault="002753BB" w:rsidP="00E8299B">
            <w:pPr>
              <w:pStyle w:val="Caption"/>
              <w:keepNext/>
              <w:jc w:val="left"/>
              <w:rPr>
                <w:b/>
                <w:bCs/>
                <w:sz w:val="18"/>
                <w:szCs w:val="18"/>
              </w:rPr>
            </w:pPr>
            <w:r w:rsidRPr="00FF45B3" w:rsidDel="001461E3">
              <w:rPr>
                <w:b/>
                <w:bCs/>
                <w:sz w:val="18"/>
                <w:szCs w:val="18"/>
              </w:rPr>
              <w:t>Age</w:t>
            </w:r>
          </w:p>
        </w:tc>
        <w:tc>
          <w:tcPr>
            <w:tcW w:w="211" w:type="pct"/>
            <w:tcBorders>
              <w:left w:val="nil"/>
              <w:bottom w:val="single" w:sz="4" w:space="0" w:color="auto"/>
            </w:tcBorders>
            <w:shd w:val="clear" w:color="auto" w:fill="auto"/>
            <w:textDirection w:val="btLr"/>
            <w:vAlign w:val="center"/>
          </w:tcPr>
          <w:p w14:paraId="7D8A39C9" w14:textId="77777777" w:rsidR="002753BB" w:rsidRPr="00FF45B3" w:rsidDel="001461E3" w:rsidRDefault="002753BB" w:rsidP="00E8299B">
            <w:pPr>
              <w:pStyle w:val="Caption"/>
              <w:keepNext/>
              <w:jc w:val="left"/>
              <w:rPr>
                <w:b/>
                <w:bCs/>
                <w:sz w:val="18"/>
                <w:szCs w:val="18"/>
              </w:rPr>
            </w:pPr>
            <w:r w:rsidRPr="00FF45B3" w:rsidDel="001461E3">
              <w:rPr>
                <w:b/>
                <w:bCs/>
                <w:sz w:val="18"/>
                <w:szCs w:val="18"/>
              </w:rPr>
              <w:t>VIF</w:t>
            </w:r>
          </w:p>
        </w:tc>
      </w:tr>
      <w:tr w:rsidR="002753BB" w:rsidRPr="00FF45B3" w:rsidDel="001461E3" w14:paraId="1EAAE930" w14:textId="77777777" w:rsidTr="00E8299B">
        <w:trPr>
          <w:trHeight w:val="25"/>
        </w:trPr>
        <w:tc>
          <w:tcPr>
            <w:tcW w:w="2098" w:type="pct"/>
            <w:tcBorders>
              <w:top w:val="single" w:sz="4" w:space="0" w:color="auto"/>
              <w:left w:val="nil"/>
              <w:right w:val="nil"/>
            </w:tcBorders>
            <w:shd w:val="clear" w:color="auto" w:fill="auto"/>
            <w:tcMar>
              <w:top w:w="15" w:type="dxa"/>
              <w:left w:w="15" w:type="dxa"/>
              <w:bottom w:w="0" w:type="dxa"/>
              <w:right w:w="15" w:type="dxa"/>
            </w:tcMar>
          </w:tcPr>
          <w:p w14:paraId="06CFAB0B" w14:textId="77777777" w:rsidR="002753BB" w:rsidRPr="00FF45B3" w:rsidDel="001461E3" w:rsidRDefault="002753BB" w:rsidP="00E8299B">
            <w:pPr>
              <w:keepNext/>
              <w:keepLines/>
              <w:rPr>
                <w:b/>
                <w:bCs/>
                <w:sz w:val="18"/>
                <w:szCs w:val="18"/>
              </w:rPr>
            </w:pPr>
            <w:r w:rsidRPr="00FF45B3" w:rsidDel="001461E3">
              <w:rPr>
                <w:b/>
                <w:bCs/>
                <w:sz w:val="18"/>
                <w:szCs w:val="18"/>
              </w:rPr>
              <w:t>Post Characteristics</w:t>
            </w:r>
          </w:p>
        </w:tc>
        <w:tc>
          <w:tcPr>
            <w:tcW w:w="199" w:type="pct"/>
            <w:tcBorders>
              <w:top w:val="single" w:sz="4" w:space="0" w:color="auto"/>
              <w:left w:val="nil"/>
              <w:right w:val="nil"/>
            </w:tcBorders>
            <w:shd w:val="clear" w:color="auto" w:fill="auto"/>
            <w:tcMar>
              <w:top w:w="15" w:type="dxa"/>
              <w:left w:w="15" w:type="dxa"/>
              <w:bottom w:w="0" w:type="dxa"/>
              <w:right w:w="15" w:type="dxa"/>
            </w:tcMar>
          </w:tcPr>
          <w:p w14:paraId="67E18296" w14:textId="77777777" w:rsidR="002753BB" w:rsidRPr="00FF45B3" w:rsidDel="001461E3" w:rsidRDefault="002753BB" w:rsidP="00E8299B">
            <w:pPr>
              <w:keepNext/>
              <w:keepLines/>
              <w:jc w:val="center"/>
              <w:rPr>
                <w:sz w:val="18"/>
                <w:szCs w:val="18"/>
              </w:rPr>
            </w:pPr>
          </w:p>
        </w:tc>
        <w:tc>
          <w:tcPr>
            <w:tcW w:w="311" w:type="pct"/>
            <w:tcBorders>
              <w:top w:val="single" w:sz="4" w:space="0" w:color="auto"/>
              <w:left w:val="nil"/>
              <w:right w:val="nil"/>
            </w:tcBorders>
            <w:shd w:val="clear" w:color="auto" w:fill="auto"/>
            <w:tcMar>
              <w:top w:w="15" w:type="dxa"/>
              <w:left w:w="15" w:type="dxa"/>
              <w:bottom w:w="0" w:type="dxa"/>
              <w:right w:w="15" w:type="dxa"/>
            </w:tcMar>
          </w:tcPr>
          <w:p w14:paraId="515B9A2B" w14:textId="77777777" w:rsidR="002753BB" w:rsidRPr="00FF45B3" w:rsidDel="001461E3" w:rsidRDefault="002753BB" w:rsidP="00E8299B">
            <w:pPr>
              <w:keepNext/>
              <w:keepLines/>
              <w:jc w:val="center"/>
              <w:rPr>
                <w:sz w:val="18"/>
                <w:szCs w:val="18"/>
              </w:rPr>
            </w:pPr>
          </w:p>
        </w:tc>
        <w:tc>
          <w:tcPr>
            <w:tcW w:w="312" w:type="pct"/>
            <w:tcBorders>
              <w:top w:val="single" w:sz="4" w:space="0" w:color="auto"/>
              <w:left w:val="nil"/>
              <w:right w:val="nil"/>
            </w:tcBorders>
            <w:shd w:val="clear" w:color="auto" w:fill="auto"/>
            <w:tcMar>
              <w:top w:w="15" w:type="dxa"/>
              <w:left w:w="15" w:type="dxa"/>
              <w:bottom w:w="0" w:type="dxa"/>
              <w:right w:w="15" w:type="dxa"/>
            </w:tcMar>
          </w:tcPr>
          <w:p w14:paraId="4236501E" w14:textId="77777777" w:rsidR="002753BB" w:rsidRPr="00FF45B3" w:rsidDel="001461E3" w:rsidRDefault="002753BB" w:rsidP="00E8299B">
            <w:pPr>
              <w:keepNext/>
              <w:keepLines/>
              <w:jc w:val="center"/>
              <w:rPr>
                <w:sz w:val="18"/>
                <w:szCs w:val="18"/>
              </w:rPr>
            </w:pPr>
          </w:p>
        </w:tc>
        <w:tc>
          <w:tcPr>
            <w:tcW w:w="311" w:type="pct"/>
            <w:tcBorders>
              <w:top w:val="single" w:sz="4" w:space="0" w:color="auto"/>
              <w:left w:val="nil"/>
              <w:right w:val="nil"/>
            </w:tcBorders>
            <w:shd w:val="clear" w:color="auto" w:fill="auto"/>
            <w:tcMar>
              <w:top w:w="15" w:type="dxa"/>
              <w:left w:w="15" w:type="dxa"/>
              <w:bottom w:w="0" w:type="dxa"/>
              <w:right w:w="15" w:type="dxa"/>
            </w:tcMar>
          </w:tcPr>
          <w:p w14:paraId="38AC6956" w14:textId="77777777" w:rsidR="002753BB" w:rsidRPr="00FF45B3" w:rsidDel="001461E3" w:rsidRDefault="002753BB" w:rsidP="00E8299B">
            <w:pPr>
              <w:keepNext/>
              <w:keepLines/>
              <w:jc w:val="center"/>
              <w:rPr>
                <w:sz w:val="18"/>
                <w:szCs w:val="18"/>
              </w:rPr>
            </w:pPr>
          </w:p>
        </w:tc>
        <w:tc>
          <w:tcPr>
            <w:tcW w:w="312" w:type="pct"/>
            <w:tcBorders>
              <w:top w:val="single" w:sz="4" w:space="0" w:color="auto"/>
              <w:left w:val="nil"/>
              <w:right w:val="single" w:sz="4" w:space="0" w:color="auto"/>
            </w:tcBorders>
            <w:shd w:val="clear" w:color="auto" w:fill="auto"/>
            <w:tcMar>
              <w:top w:w="15" w:type="dxa"/>
              <w:left w:w="15" w:type="dxa"/>
              <w:bottom w:w="0" w:type="dxa"/>
              <w:right w:w="15" w:type="dxa"/>
            </w:tcMar>
          </w:tcPr>
          <w:p w14:paraId="4951EB4C" w14:textId="77777777" w:rsidR="002753BB" w:rsidRPr="00FF45B3" w:rsidDel="001461E3" w:rsidRDefault="002753BB" w:rsidP="00E8299B">
            <w:pPr>
              <w:keepNext/>
              <w:keepLines/>
              <w:jc w:val="center"/>
              <w:rPr>
                <w:sz w:val="18"/>
                <w:szCs w:val="18"/>
              </w:rPr>
            </w:pPr>
          </w:p>
        </w:tc>
        <w:tc>
          <w:tcPr>
            <w:tcW w:w="311" w:type="pct"/>
            <w:tcBorders>
              <w:top w:val="single" w:sz="4" w:space="0" w:color="auto"/>
              <w:left w:val="single" w:sz="4" w:space="0" w:color="auto"/>
              <w:right w:val="nil"/>
            </w:tcBorders>
            <w:shd w:val="clear" w:color="auto" w:fill="auto"/>
            <w:tcMar>
              <w:top w:w="15" w:type="dxa"/>
              <w:left w:w="15" w:type="dxa"/>
              <w:bottom w:w="0" w:type="dxa"/>
              <w:right w:w="15" w:type="dxa"/>
            </w:tcMar>
          </w:tcPr>
          <w:p w14:paraId="66BCA164" w14:textId="77777777" w:rsidR="002753BB" w:rsidRPr="00FF45B3" w:rsidDel="001461E3" w:rsidRDefault="002753BB" w:rsidP="00E8299B">
            <w:pPr>
              <w:keepNext/>
              <w:keepLines/>
              <w:jc w:val="center"/>
              <w:rPr>
                <w:sz w:val="18"/>
                <w:szCs w:val="18"/>
              </w:rPr>
            </w:pPr>
          </w:p>
        </w:tc>
        <w:tc>
          <w:tcPr>
            <w:tcW w:w="312" w:type="pct"/>
            <w:tcBorders>
              <w:top w:val="single" w:sz="4" w:space="0" w:color="auto"/>
              <w:left w:val="nil"/>
              <w:right w:val="nil"/>
            </w:tcBorders>
            <w:shd w:val="clear" w:color="auto" w:fill="auto"/>
            <w:tcMar>
              <w:top w:w="15" w:type="dxa"/>
              <w:left w:w="15" w:type="dxa"/>
              <w:bottom w:w="0" w:type="dxa"/>
              <w:right w:w="15" w:type="dxa"/>
            </w:tcMar>
          </w:tcPr>
          <w:p w14:paraId="6D8870E9" w14:textId="77777777" w:rsidR="002753BB" w:rsidRPr="00FF45B3" w:rsidDel="001461E3" w:rsidRDefault="002753BB" w:rsidP="00E8299B">
            <w:pPr>
              <w:keepNext/>
              <w:keepLines/>
              <w:jc w:val="center"/>
              <w:rPr>
                <w:sz w:val="18"/>
                <w:szCs w:val="18"/>
              </w:rPr>
            </w:pPr>
          </w:p>
        </w:tc>
        <w:tc>
          <w:tcPr>
            <w:tcW w:w="311" w:type="pct"/>
            <w:tcBorders>
              <w:top w:val="single" w:sz="4" w:space="0" w:color="auto"/>
              <w:left w:val="nil"/>
              <w:right w:val="nil"/>
            </w:tcBorders>
            <w:shd w:val="clear" w:color="auto" w:fill="auto"/>
            <w:tcMar>
              <w:top w:w="15" w:type="dxa"/>
              <w:left w:w="15" w:type="dxa"/>
              <w:bottom w:w="0" w:type="dxa"/>
              <w:right w:w="15" w:type="dxa"/>
            </w:tcMar>
          </w:tcPr>
          <w:p w14:paraId="266096F4" w14:textId="77777777" w:rsidR="002753BB" w:rsidRPr="00FF45B3" w:rsidDel="001461E3" w:rsidRDefault="002753BB" w:rsidP="00E8299B">
            <w:pPr>
              <w:keepNext/>
              <w:keepLines/>
              <w:jc w:val="center"/>
              <w:rPr>
                <w:sz w:val="18"/>
                <w:szCs w:val="18"/>
              </w:rPr>
            </w:pPr>
          </w:p>
        </w:tc>
        <w:tc>
          <w:tcPr>
            <w:tcW w:w="312" w:type="pct"/>
            <w:tcBorders>
              <w:top w:val="single" w:sz="4" w:space="0" w:color="auto"/>
              <w:left w:val="nil"/>
              <w:right w:val="nil"/>
            </w:tcBorders>
            <w:shd w:val="clear" w:color="auto" w:fill="auto"/>
            <w:tcMar>
              <w:top w:w="15" w:type="dxa"/>
              <w:left w:w="15" w:type="dxa"/>
              <w:bottom w:w="0" w:type="dxa"/>
              <w:right w:w="15" w:type="dxa"/>
            </w:tcMar>
          </w:tcPr>
          <w:p w14:paraId="628BCF4D" w14:textId="77777777" w:rsidR="002753BB" w:rsidRPr="00FF45B3" w:rsidDel="001461E3" w:rsidRDefault="002753BB" w:rsidP="00E8299B">
            <w:pPr>
              <w:keepNext/>
              <w:keepLines/>
              <w:jc w:val="center"/>
              <w:rPr>
                <w:sz w:val="18"/>
                <w:szCs w:val="18"/>
              </w:rPr>
            </w:pPr>
          </w:p>
        </w:tc>
        <w:tc>
          <w:tcPr>
            <w:tcW w:w="211" w:type="pct"/>
            <w:tcBorders>
              <w:top w:val="single" w:sz="4" w:space="0" w:color="auto"/>
              <w:left w:val="nil"/>
              <w:right w:val="nil"/>
            </w:tcBorders>
            <w:shd w:val="clear" w:color="auto" w:fill="auto"/>
          </w:tcPr>
          <w:p w14:paraId="289CB3D0" w14:textId="77777777" w:rsidR="002753BB" w:rsidRPr="00FF45B3" w:rsidDel="001461E3" w:rsidRDefault="002753BB" w:rsidP="00E8299B">
            <w:pPr>
              <w:keepNext/>
              <w:keepLines/>
              <w:jc w:val="center"/>
              <w:rPr>
                <w:sz w:val="18"/>
                <w:szCs w:val="18"/>
              </w:rPr>
            </w:pPr>
          </w:p>
        </w:tc>
      </w:tr>
      <w:tr w:rsidR="002753BB" w:rsidRPr="00FF45B3" w:rsidDel="001461E3" w14:paraId="726AF885" w14:textId="77777777" w:rsidTr="00E8299B">
        <w:trPr>
          <w:trHeight w:val="25"/>
        </w:trPr>
        <w:tc>
          <w:tcPr>
            <w:tcW w:w="2098" w:type="pct"/>
            <w:tcBorders>
              <w:left w:val="nil"/>
              <w:bottom w:val="nil"/>
              <w:right w:val="nil"/>
            </w:tcBorders>
            <w:shd w:val="clear" w:color="auto" w:fill="auto"/>
            <w:tcMar>
              <w:top w:w="15" w:type="dxa"/>
              <w:left w:w="15" w:type="dxa"/>
              <w:bottom w:w="0" w:type="dxa"/>
              <w:right w:w="15" w:type="dxa"/>
            </w:tcMar>
          </w:tcPr>
          <w:p w14:paraId="1DC099E0" w14:textId="77777777" w:rsidR="002753BB" w:rsidRPr="00FF45B3" w:rsidDel="001461E3" w:rsidRDefault="002753BB" w:rsidP="00E8299B">
            <w:pPr>
              <w:keepNext/>
              <w:keepLines/>
              <w:rPr>
                <w:sz w:val="18"/>
                <w:szCs w:val="18"/>
              </w:rPr>
            </w:pPr>
            <w:r w:rsidRPr="00FF45B3" w:rsidDel="001461E3">
              <w:rPr>
                <w:sz w:val="18"/>
                <w:szCs w:val="18"/>
              </w:rPr>
              <w:t xml:space="preserve">Informational value </w:t>
            </w:r>
            <w:r w:rsidRPr="00FF45B3" w:rsidDel="001461E3">
              <w:rPr>
                <w:rFonts w:ascii="Symbol" w:eastAsia="Symbol" w:hAnsi="Symbol" w:cs="Symbol"/>
                <w:sz w:val="18"/>
                <w:szCs w:val="18"/>
              </w:rPr>
              <w:t></w:t>
            </w:r>
            <w:r w:rsidRPr="00FF45B3" w:rsidDel="001461E3">
              <w:rPr>
                <w:sz w:val="18"/>
                <w:szCs w:val="18"/>
              </w:rPr>
              <w:t xml:space="preserve"> </w:t>
            </w:r>
            <w:proofErr w:type="spellStart"/>
            <w:r w:rsidRPr="00FF45B3" w:rsidDel="001461E3">
              <w:rPr>
                <w:sz w:val="18"/>
                <w:szCs w:val="18"/>
              </w:rPr>
              <w:t>Attitude</w:t>
            </w:r>
            <w:r w:rsidRPr="00FF45B3">
              <w:rPr>
                <w:sz w:val="18"/>
                <w:szCs w:val="18"/>
                <w:vertAlign w:val="superscript"/>
              </w:rPr>
              <w:t>a</w:t>
            </w:r>
            <w:proofErr w:type="spellEnd"/>
          </w:p>
        </w:tc>
        <w:tc>
          <w:tcPr>
            <w:tcW w:w="199" w:type="pct"/>
            <w:tcBorders>
              <w:left w:val="nil"/>
              <w:bottom w:val="nil"/>
              <w:right w:val="nil"/>
            </w:tcBorders>
            <w:shd w:val="clear" w:color="auto" w:fill="auto"/>
            <w:tcMar>
              <w:top w:w="15" w:type="dxa"/>
              <w:left w:w="15" w:type="dxa"/>
              <w:bottom w:w="0" w:type="dxa"/>
              <w:right w:w="15" w:type="dxa"/>
            </w:tcMar>
          </w:tcPr>
          <w:p w14:paraId="00DBEC23" w14:textId="77777777" w:rsidR="002753BB" w:rsidRPr="00FF45B3" w:rsidDel="001461E3" w:rsidRDefault="002753BB" w:rsidP="00E8299B">
            <w:pPr>
              <w:keepNext/>
              <w:keepLines/>
              <w:jc w:val="center"/>
              <w:rPr>
                <w:sz w:val="18"/>
                <w:szCs w:val="18"/>
              </w:rPr>
            </w:pPr>
            <w:r w:rsidRPr="00FF45B3">
              <w:rPr>
                <w:sz w:val="18"/>
                <w:szCs w:val="18"/>
              </w:rPr>
              <w:t>23</w:t>
            </w:r>
          </w:p>
        </w:tc>
        <w:tc>
          <w:tcPr>
            <w:tcW w:w="311" w:type="pct"/>
            <w:tcBorders>
              <w:left w:val="nil"/>
              <w:bottom w:val="nil"/>
              <w:right w:val="nil"/>
            </w:tcBorders>
            <w:shd w:val="clear" w:color="auto" w:fill="auto"/>
            <w:tcMar>
              <w:top w:w="15" w:type="dxa"/>
              <w:left w:w="15" w:type="dxa"/>
              <w:bottom w:w="0" w:type="dxa"/>
              <w:right w:w="15" w:type="dxa"/>
            </w:tcMar>
            <w:vAlign w:val="bottom"/>
          </w:tcPr>
          <w:p w14:paraId="0FFEB251" w14:textId="77777777" w:rsidR="002753BB" w:rsidRPr="00FF45B3" w:rsidDel="001461E3" w:rsidRDefault="002753BB" w:rsidP="00E8299B">
            <w:pPr>
              <w:keepNext/>
              <w:keepLines/>
              <w:jc w:val="center"/>
              <w:rPr>
                <w:sz w:val="18"/>
                <w:szCs w:val="18"/>
              </w:rPr>
            </w:pPr>
            <w:r w:rsidRPr="00FF45B3">
              <w:rPr>
                <w:sz w:val="18"/>
                <w:szCs w:val="18"/>
              </w:rPr>
              <w:t>-.06</w:t>
            </w:r>
          </w:p>
        </w:tc>
        <w:tc>
          <w:tcPr>
            <w:tcW w:w="312" w:type="pct"/>
            <w:tcBorders>
              <w:left w:val="nil"/>
              <w:bottom w:val="nil"/>
              <w:right w:val="nil"/>
            </w:tcBorders>
            <w:shd w:val="clear" w:color="auto" w:fill="auto"/>
            <w:tcMar>
              <w:top w:w="15" w:type="dxa"/>
              <w:left w:w="15" w:type="dxa"/>
              <w:bottom w:w="0" w:type="dxa"/>
              <w:right w:w="15" w:type="dxa"/>
            </w:tcMar>
            <w:vAlign w:val="bottom"/>
          </w:tcPr>
          <w:p w14:paraId="390B785D" w14:textId="77777777" w:rsidR="002753BB" w:rsidRPr="00FF45B3" w:rsidDel="001461E3" w:rsidRDefault="002753BB" w:rsidP="00E8299B">
            <w:pPr>
              <w:keepNext/>
              <w:keepLines/>
              <w:jc w:val="center"/>
              <w:rPr>
                <w:sz w:val="18"/>
                <w:szCs w:val="18"/>
              </w:rPr>
            </w:pPr>
            <w:r w:rsidRPr="00FF45B3">
              <w:rPr>
                <w:sz w:val="18"/>
                <w:szCs w:val="18"/>
              </w:rPr>
              <w:t>-.31</w:t>
            </w:r>
          </w:p>
        </w:tc>
        <w:tc>
          <w:tcPr>
            <w:tcW w:w="311" w:type="pct"/>
            <w:tcBorders>
              <w:left w:val="nil"/>
              <w:bottom w:val="nil"/>
              <w:right w:val="nil"/>
            </w:tcBorders>
            <w:shd w:val="clear" w:color="auto" w:fill="auto"/>
            <w:tcMar>
              <w:top w:w="15" w:type="dxa"/>
              <w:left w:w="15" w:type="dxa"/>
              <w:bottom w:w="0" w:type="dxa"/>
              <w:right w:w="15" w:type="dxa"/>
            </w:tcMar>
            <w:vAlign w:val="bottom"/>
          </w:tcPr>
          <w:p w14:paraId="081549D7" w14:textId="77777777" w:rsidR="002753BB" w:rsidRPr="00FF45B3" w:rsidDel="001461E3" w:rsidRDefault="002753BB" w:rsidP="00E8299B">
            <w:pPr>
              <w:keepNext/>
              <w:keepLines/>
              <w:jc w:val="center"/>
              <w:rPr>
                <w:sz w:val="18"/>
                <w:szCs w:val="18"/>
              </w:rPr>
            </w:pPr>
            <w:r w:rsidRPr="00FF45B3">
              <w:rPr>
                <w:sz w:val="18"/>
                <w:szCs w:val="18"/>
              </w:rPr>
              <w:t>.50*</w:t>
            </w:r>
          </w:p>
        </w:tc>
        <w:tc>
          <w:tcPr>
            <w:tcW w:w="312" w:type="pct"/>
            <w:tcBorders>
              <w:left w:val="nil"/>
              <w:bottom w:val="nil"/>
              <w:right w:val="single" w:sz="4" w:space="0" w:color="auto"/>
            </w:tcBorders>
            <w:shd w:val="clear" w:color="auto" w:fill="auto"/>
            <w:tcMar>
              <w:top w:w="15" w:type="dxa"/>
              <w:left w:w="15" w:type="dxa"/>
              <w:bottom w:w="0" w:type="dxa"/>
              <w:right w:w="15" w:type="dxa"/>
            </w:tcMar>
            <w:vAlign w:val="bottom"/>
          </w:tcPr>
          <w:p w14:paraId="33BE61E5" w14:textId="77777777" w:rsidR="002753BB" w:rsidRPr="00FF45B3" w:rsidDel="001461E3" w:rsidRDefault="002753BB" w:rsidP="00E8299B">
            <w:pPr>
              <w:keepNext/>
              <w:keepLines/>
              <w:jc w:val="center"/>
              <w:rPr>
                <w:sz w:val="18"/>
                <w:szCs w:val="18"/>
              </w:rPr>
            </w:pPr>
            <w:r w:rsidRPr="00FF45B3">
              <w:rPr>
                <w:sz w:val="18"/>
                <w:szCs w:val="18"/>
              </w:rPr>
              <w:t>-.19</w:t>
            </w:r>
          </w:p>
        </w:tc>
        <w:tc>
          <w:tcPr>
            <w:tcW w:w="311" w:type="pct"/>
            <w:tcBorders>
              <w:left w:val="single" w:sz="4" w:space="0" w:color="auto"/>
              <w:bottom w:val="nil"/>
              <w:right w:val="nil"/>
            </w:tcBorders>
            <w:shd w:val="clear" w:color="auto" w:fill="auto"/>
            <w:tcMar>
              <w:top w:w="15" w:type="dxa"/>
              <w:left w:w="15" w:type="dxa"/>
              <w:bottom w:w="0" w:type="dxa"/>
              <w:right w:w="15" w:type="dxa"/>
            </w:tcMar>
            <w:vAlign w:val="bottom"/>
          </w:tcPr>
          <w:p w14:paraId="29BE6F26" w14:textId="77777777" w:rsidR="002753BB" w:rsidRPr="00FF45B3" w:rsidDel="001461E3" w:rsidRDefault="002753BB" w:rsidP="00E8299B">
            <w:pPr>
              <w:keepNext/>
              <w:keepLines/>
              <w:jc w:val="center"/>
              <w:rPr>
                <w:sz w:val="18"/>
                <w:szCs w:val="18"/>
              </w:rPr>
            </w:pPr>
            <w:r w:rsidRPr="00FF45B3">
              <w:rPr>
                <w:sz w:val="18"/>
                <w:szCs w:val="18"/>
              </w:rPr>
              <w:t>-.01</w:t>
            </w:r>
          </w:p>
        </w:tc>
        <w:tc>
          <w:tcPr>
            <w:tcW w:w="312" w:type="pct"/>
            <w:tcBorders>
              <w:left w:val="nil"/>
              <w:bottom w:val="nil"/>
              <w:right w:val="nil"/>
            </w:tcBorders>
            <w:shd w:val="clear" w:color="auto" w:fill="auto"/>
            <w:tcMar>
              <w:top w:w="15" w:type="dxa"/>
              <w:left w:w="15" w:type="dxa"/>
              <w:bottom w:w="0" w:type="dxa"/>
              <w:right w:w="15" w:type="dxa"/>
            </w:tcMar>
            <w:vAlign w:val="bottom"/>
          </w:tcPr>
          <w:p w14:paraId="09BAE04C" w14:textId="77777777" w:rsidR="002753BB" w:rsidRPr="00FF45B3" w:rsidDel="001461E3" w:rsidRDefault="002753BB" w:rsidP="00E8299B">
            <w:pPr>
              <w:keepNext/>
              <w:keepLines/>
              <w:jc w:val="center"/>
              <w:rPr>
                <w:sz w:val="18"/>
                <w:szCs w:val="18"/>
              </w:rPr>
            </w:pPr>
            <w:r w:rsidRPr="00FF45B3">
              <w:rPr>
                <w:sz w:val="18"/>
                <w:szCs w:val="18"/>
              </w:rPr>
              <w:t>.52</w:t>
            </w:r>
          </w:p>
        </w:tc>
        <w:tc>
          <w:tcPr>
            <w:tcW w:w="311" w:type="pct"/>
            <w:tcBorders>
              <w:left w:val="nil"/>
              <w:bottom w:val="nil"/>
              <w:right w:val="nil"/>
            </w:tcBorders>
            <w:shd w:val="clear" w:color="auto" w:fill="auto"/>
            <w:tcMar>
              <w:top w:w="15" w:type="dxa"/>
              <w:left w:w="15" w:type="dxa"/>
              <w:bottom w:w="0" w:type="dxa"/>
              <w:right w:w="15" w:type="dxa"/>
            </w:tcMar>
            <w:vAlign w:val="bottom"/>
          </w:tcPr>
          <w:p w14:paraId="613B6EC4" w14:textId="77777777" w:rsidR="002753BB" w:rsidRPr="00FF45B3" w:rsidDel="001461E3" w:rsidRDefault="002753BB" w:rsidP="00E8299B">
            <w:pPr>
              <w:keepNext/>
              <w:keepLines/>
              <w:jc w:val="center"/>
              <w:rPr>
                <w:sz w:val="18"/>
                <w:szCs w:val="18"/>
              </w:rPr>
            </w:pPr>
            <w:r w:rsidRPr="00FF45B3">
              <w:rPr>
                <w:sz w:val="18"/>
                <w:szCs w:val="18"/>
              </w:rPr>
              <w:t>.00</w:t>
            </w:r>
          </w:p>
        </w:tc>
        <w:tc>
          <w:tcPr>
            <w:tcW w:w="312" w:type="pct"/>
            <w:tcBorders>
              <w:left w:val="nil"/>
              <w:bottom w:val="nil"/>
              <w:right w:val="nil"/>
            </w:tcBorders>
            <w:shd w:val="clear" w:color="auto" w:fill="auto"/>
            <w:tcMar>
              <w:top w:w="15" w:type="dxa"/>
              <w:left w:w="15" w:type="dxa"/>
              <w:bottom w:w="0" w:type="dxa"/>
              <w:right w:w="15" w:type="dxa"/>
            </w:tcMar>
            <w:vAlign w:val="bottom"/>
          </w:tcPr>
          <w:p w14:paraId="40154705"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left w:val="nil"/>
              <w:bottom w:val="nil"/>
              <w:right w:val="nil"/>
            </w:tcBorders>
            <w:shd w:val="clear" w:color="auto" w:fill="auto"/>
          </w:tcPr>
          <w:p w14:paraId="0B52614A" w14:textId="77777777" w:rsidR="002753BB" w:rsidRPr="00FF45B3" w:rsidDel="001461E3" w:rsidRDefault="002753BB" w:rsidP="00E8299B">
            <w:pPr>
              <w:keepNext/>
              <w:keepLines/>
              <w:jc w:val="center"/>
              <w:rPr>
                <w:sz w:val="18"/>
                <w:szCs w:val="18"/>
              </w:rPr>
            </w:pPr>
            <w:r w:rsidRPr="00FF45B3">
              <w:rPr>
                <w:sz w:val="18"/>
                <w:szCs w:val="18"/>
              </w:rPr>
              <w:t>1.25</w:t>
            </w:r>
          </w:p>
        </w:tc>
      </w:tr>
      <w:tr w:rsidR="002753BB" w:rsidRPr="00FF45B3" w:rsidDel="001461E3" w14:paraId="43E7ABB4"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0CCCFFB4" w14:textId="77777777" w:rsidR="002753BB" w:rsidRPr="00FF45B3" w:rsidDel="001461E3" w:rsidRDefault="002753BB" w:rsidP="00E8299B">
            <w:pPr>
              <w:keepNext/>
              <w:keepLines/>
              <w:rPr>
                <w:sz w:val="18"/>
                <w:szCs w:val="18"/>
              </w:rPr>
            </w:pPr>
            <w:r w:rsidRPr="00FF45B3" w:rsidDel="001461E3">
              <w:rPr>
                <w:sz w:val="18"/>
                <w:szCs w:val="18"/>
              </w:rPr>
              <w:t xml:space="preserve">Informational value </w:t>
            </w:r>
            <w:r w:rsidRPr="00FF45B3" w:rsidDel="001461E3">
              <w:rPr>
                <w:rFonts w:ascii="Symbol" w:eastAsia="Symbol" w:hAnsi="Symbol" w:cs="Symbol"/>
                <w:sz w:val="18"/>
                <w:szCs w:val="18"/>
              </w:rPr>
              <w:t></w:t>
            </w:r>
            <w:r w:rsidRPr="00FF45B3" w:rsidDel="001461E3">
              <w:rPr>
                <w:sz w:val="18"/>
                <w:szCs w:val="18"/>
              </w:rPr>
              <w:t xml:space="preserve"> Behavioral engagement</w:t>
            </w:r>
          </w:p>
        </w:tc>
        <w:tc>
          <w:tcPr>
            <w:tcW w:w="199" w:type="pct"/>
            <w:tcBorders>
              <w:top w:val="nil"/>
              <w:left w:val="nil"/>
              <w:bottom w:val="nil"/>
              <w:right w:val="nil"/>
            </w:tcBorders>
            <w:shd w:val="clear" w:color="auto" w:fill="auto"/>
            <w:tcMar>
              <w:top w:w="15" w:type="dxa"/>
              <w:left w:w="15" w:type="dxa"/>
              <w:bottom w:w="0" w:type="dxa"/>
              <w:right w:w="15" w:type="dxa"/>
            </w:tcMar>
          </w:tcPr>
          <w:p w14:paraId="2F7A59C2" w14:textId="77777777" w:rsidR="002753BB" w:rsidRPr="00FF45B3" w:rsidDel="001461E3" w:rsidRDefault="002753BB" w:rsidP="00E8299B">
            <w:pPr>
              <w:keepNext/>
              <w:keepLines/>
              <w:jc w:val="center"/>
              <w:rPr>
                <w:sz w:val="18"/>
                <w:szCs w:val="18"/>
              </w:rPr>
            </w:pPr>
            <w:r w:rsidRPr="00FF45B3">
              <w:rPr>
                <w:sz w:val="18"/>
                <w:szCs w:val="18"/>
              </w:rPr>
              <w:t>20</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03D23841" w14:textId="77777777" w:rsidR="002753BB" w:rsidRPr="00FF45B3" w:rsidDel="001461E3" w:rsidRDefault="002753BB" w:rsidP="00E8299B">
            <w:pPr>
              <w:keepNext/>
              <w:keepLines/>
              <w:jc w:val="center"/>
              <w:rPr>
                <w:sz w:val="18"/>
                <w:szCs w:val="18"/>
              </w:rPr>
            </w:pPr>
            <w:r w:rsidRPr="00FF45B3">
              <w:rPr>
                <w:sz w:val="18"/>
                <w:szCs w:val="18"/>
              </w:rPr>
              <w:t>-.23</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32C4C1BF" w14:textId="77777777" w:rsidR="002753BB" w:rsidRPr="00FF45B3" w:rsidDel="001461E3" w:rsidRDefault="002753BB" w:rsidP="00E8299B">
            <w:pPr>
              <w:keepNext/>
              <w:keepLines/>
              <w:jc w:val="center"/>
              <w:rPr>
                <w:sz w:val="18"/>
                <w:szCs w:val="18"/>
              </w:rPr>
            </w:pPr>
            <w:r w:rsidRPr="00FF45B3">
              <w:rPr>
                <w:sz w:val="18"/>
                <w:szCs w:val="18"/>
              </w:rPr>
              <w:t>—</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414995B4" w14:textId="77777777" w:rsidR="002753BB" w:rsidRPr="00FF45B3" w:rsidDel="001461E3" w:rsidRDefault="002753BB" w:rsidP="00E8299B">
            <w:pPr>
              <w:keepNext/>
              <w:keepLines/>
              <w:jc w:val="center"/>
              <w:rPr>
                <w:sz w:val="18"/>
                <w:szCs w:val="18"/>
              </w:rPr>
            </w:pPr>
            <w:r w:rsidRPr="00FF45B3">
              <w:rPr>
                <w:sz w:val="18"/>
                <w:szCs w:val="18"/>
              </w:rPr>
              <w:t>—</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3F00E1A6" w14:textId="77777777" w:rsidR="002753BB" w:rsidRPr="00FF45B3" w:rsidDel="001461E3" w:rsidRDefault="002753BB" w:rsidP="00E8299B">
            <w:pPr>
              <w:keepNext/>
              <w:keepLines/>
              <w:jc w:val="center"/>
              <w:rPr>
                <w:sz w:val="18"/>
                <w:szCs w:val="18"/>
              </w:rPr>
            </w:pPr>
            <w:r w:rsidRPr="00FF45B3">
              <w:rPr>
                <w:sz w:val="18"/>
                <w:szCs w:val="18"/>
              </w:rPr>
              <w:t>-.40</w:t>
            </w:r>
            <w:r w:rsidRPr="00FF45B3">
              <w:rPr>
                <w:sz w:val="18"/>
                <w:szCs w:val="18"/>
                <w:vertAlign w:val="superscript"/>
              </w:rPr>
              <w:t>+</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1FDD6D2E" w14:textId="77777777" w:rsidR="002753BB" w:rsidRPr="00FF45B3" w:rsidDel="001461E3" w:rsidRDefault="002753BB" w:rsidP="00E8299B">
            <w:pPr>
              <w:keepNext/>
              <w:keepLines/>
              <w:jc w:val="center"/>
              <w:rPr>
                <w:sz w:val="18"/>
                <w:szCs w:val="18"/>
              </w:rPr>
            </w:pPr>
            <w:r w:rsidRPr="00FF45B3">
              <w:rPr>
                <w:sz w:val="18"/>
                <w:szCs w:val="18"/>
              </w:rPr>
              <w:t>-.06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0CB24951" w14:textId="77777777" w:rsidR="002753BB" w:rsidRPr="00FF45B3" w:rsidDel="001461E3" w:rsidRDefault="002753BB" w:rsidP="00E8299B">
            <w:pPr>
              <w:keepNext/>
              <w:keepLines/>
              <w:jc w:val="center"/>
              <w:rPr>
                <w:sz w:val="18"/>
                <w:szCs w:val="18"/>
              </w:rPr>
            </w:pPr>
            <w:r w:rsidRPr="00FF45B3">
              <w:rPr>
                <w:sz w:val="18"/>
                <w:szCs w:val="18"/>
              </w:rPr>
              <w:t>.41</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EB36678" w14:textId="77777777" w:rsidR="002753BB" w:rsidRPr="00FF45B3" w:rsidDel="001461E3" w:rsidRDefault="002753BB" w:rsidP="00E8299B">
            <w:pPr>
              <w:keepNext/>
              <w:keepLines/>
              <w:jc w:val="center"/>
              <w:rPr>
                <w:sz w:val="18"/>
                <w:szCs w:val="18"/>
              </w:rPr>
            </w:pPr>
            <w:r w:rsidRPr="00FF45B3">
              <w:rPr>
                <w:sz w:val="18"/>
                <w:szCs w:val="18"/>
              </w:rPr>
              <w:t>.04</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336ECC5B" w14:textId="77777777" w:rsidR="002753BB" w:rsidRPr="00FF45B3" w:rsidDel="001461E3" w:rsidRDefault="002753BB" w:rsidP="00E8299B">
            <w:pPr>
              <w:keepNext/>
              <w:keepLines/>
              <w:jc w:val="center"/>
              <w:rPr>
                <w:sz w:val="18"/>
                <w:szCs w:val="18"/>
              </w:rPr>
            </w:pPr>
            <w:r w:rsidRPr="00FF45B3">
              <w:rPr>
                <w:sz w:val="18"/>
                <w:szCs w:val="18"/>
              </w:rPr>
              <w:t>.03</w:t>
            </w:r>
          </w:p>
        </w:tc>
        <w:tc>
          <w:tcPr>
            <w:tcW w:w="211" w:type="pct"/>
            <w:tcBorders>
              <w:top w:val="nil"/>
              <w:left w:val="nil"/>
              <w:bottom w:val="nil"/>
              <w:right w:val="nil"/>
            </w:tcBorders>
            <w:shd w:val="clear" w:color="auto" w:fill="auto"/>
          </w:tcPr>
          <w:p w14:paraId="3CA292D4" w14:textId="77777777" w:rsidR="002753BB" w:rsidRPr="00FF45B3" w:rsidDel="001461E3" w:rsidRDefault="002753BB" w:rsidP="00E8299B">
            <w:pPr>
              <w:keepNext/>
              <w:keepLines/>
              <w:jc w:val="center"/>
              <w:rPr>
                <w:sz w:val="18"/>
                <w:szCs w:val="18"/>
              </w:rPr>
            </w:pPr>
            <w:r w:rsidRPr="00FF45B3">
              <w:rPr>
                <w:sz w:val="18"/>
                <w:szCs w:val="18"/>
              </w:rPr>
              <w:t>1.31</w:t>
            </w:r>
          </w:p>
        </w:tc>
      </w:tr>
      <w:tr w:rsidR="002753BB" w:rsidRPr="00FF45B3" w:rsidDel="001461E3" w14:paraId="1743F23B"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29B2E651" w14:textId="77777777" w:rsidR="002753BB" w:rsidRPr="00FF45B3" w:rsidDel="001461E3" w:rsidRDefault="002753BB" w:rsidP="00E8299B">
            <w:pPr>
              <w:keepNext/>
              <w:keepLines/>
              <w:rPr>
                <w:sz w:val="18"/>
                <w:szCs w:val="18"/>
              </w:rPr>
            </w:pPr>
            <w:r w:rsidRPr="00FF45B3" w:rsidDel="001461E3">
              <w:rPr>
                <w:sz w:val="18"/>
                <w:szCs w:val="18"/>
              </w:rPr>
              <w:t xml:space="preserve">Informational value </w:t>
            </w:r>
            <w:r w:rsidRPr="00FF45B3" w:rsidDel="001461E3">
              <w:rPr>
                <w:rFonts w:ascii="Symbol" w:eastAsia="Symbol" w:hAnsi="Symbol" w:cs="Symbol"/>
                <w:sz w:val="18"/>
                <w:szCs w:val="18"/>
              </w:rPr>
              <w:t></w:t>
            </w:r>
            <w:r w:rsidRPr="00FF45B3" w:rsidDel="001461E3">
              <w:rPr>
                <w:sz w:val="18"/>
                <w:szCs w:val="18"/>
              </w:rPr>
              <w:t xml:space="preserve"> Purchase </w:t>
            </w:r>
            <w:proofErr w:type="spellStart"/>
            <w:r w:rsidRPr="00FF45B3" w:rsidDel="001461E3">
              <w:rPr>
                <w:sz w:val="18"/>
                <w:szCs w:val="18"/>
              </w:rPr>
              <w:t>intention</w:t>
            </w:r>
            <w:r w:rsidRPr="00FF45B3">
              <w:rPr>
                <w:sz w:val="18"/>
                <w:szCs w:val="18"/>
                <w:vertAlign w:val="superscript"/>
              </w:rPr>
              <w:t>a</w:t>
            </w:r>
            <w:proofErr w:type="spellEnd"/>
          </w:p>
        </w:tc>
        <w:tc>
          <w:tcPr>
            <w:tcW w:w="199" w:type="pct"/>
            <w:tcBorders>
              <w:top w:val="nil"/>
              <w:left w:val="nil"/>
              <w:bottom w:val="nil"/>
              <w:right w:val="nil"/>
            </w:tcBorders>
            <w:shd w:val="clear" w:color="auto" w:fill="auto"/>
            <w:tcMar>
              <w:top w:w="15" w:type="dxa"/>
              <w:left w:w="15" w:type="dxa"/>
              <w:bottom w:w="0" w:type="dxa"/>
              <w:right w:w="15" w:type="dxa"/>
            </w:tcMar>
          </w:tcPr>
          <w:p w14:paraId="4F3A87AB" w14:textId="77777777" w:rsidR="002753BB" w:rsidRPr="00FF45B3" w:rsidDel="001461E3" w:rsidRDefault="002753BB" w:rsidP="00E8299B">
            <w:pPr>
              <w:keepNext/>
              <w:keepLines/>
              <w:jc w:val="center"/>
              <w:rPr>
                <w:sz w:val="18"/>
                <w:szCs w:val="18"/>
              </w:rPr>
            </w:pPr>
            <w:r w:rsidRPr="00FF45B3">
              <w:rPr>
                <w:sz w:val="18"/>
                <w:szCs w:val="18"/>
              </w:rPr>
              <w:t>27</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13738796" w14:textId="77777777" w:rsidR="002753BB" w:rsidRPr="00FF45B3" w:rsidDel="001461E3" w:rsidRDefault="002753BB" w:rsidP="00E8299B">
            <w:pPr>
              <w:keepNext/>
              <w:keepLines/>
              <w:jc w:val="center"/>
              <w:rPr>
                <w:sz w:val="18"/>
                <w:szCs w:val="18"/>
              </w:rPr>
            </w:pPr>
            <w:r w:rsidRPr="00FF45B3">
              <w:rPr>
                <w:sz w:val="18"/>
                <w:szCs w:val="18"/>
              </w:rPr>
              <w:t>.36**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2253E83" w14:textId="77777777" w:rsidR="002753BB" w:rsidRPr="00FF45B3" w:rsidDel="001461E3" w:rsidRDefault="002753BB" w:rsidP="00E8299B">
            <w:pPr>
              <w:keepNext/>
              <w:keepLines/>
              <w:jc w:val="center"/>
              <w:rPr>
                <w:sz w:val="18"/>
                <w:szCs w:val="18"/>
              </w:rPr>
            </w:pPr>
            <w:r w:rsidRPr="00FF45B3">
              <w:rPr>
                <w:sz w:val="18"/>
                <w:szCs w:val="18"/>
              </w:rPr>
              <w:t>.34*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9DC0A31" w14:textId="77777777" w:rsidR="002753BB" w:rsidRPr="00FF45B3" w:rsidDel="001461E3" w:rsidRDefault="002753BB" w:rsidP="00E8299B">
            <w:pPr>
              <w:keepNext/>
              <w:keepLines/>
              <w:jc w:val="center"/>
              <w:rPr>
                <w:sz w:val="18"/>
                <w:szCs w:val="18"/>
              </w:rPr>
            </w:pPr>
            <w:r w:rsidRPr="00FF45B3">
              <w:rPr>
                <w:sz w:val="18"/>
                <w:szCs w:val="18"/>
              </w:rPr>
              <w:t>-.07</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097FFB81" w14:textId="77777777" w:rsidR="002753BB" w:rsidRPr="00FF45B3" w:rsidDel="001461E3" w:rsidRDefault="002753BB" w:rsidP="00E8299B">
            <w:pPr>
              <w:keepNext/>
              <w:keepLines/>
              <w:jc w:val="center"/>
              <w:rPr>
                <w:sz w:val="18"/>
                <w:szCs w:val="18"/>
              </w:rPr>
            </w:pPr>
            <w:r w:rsidRPr="00FF45B3">
              <w:rPr>
                <w:sz w:val="18"/>
                <w:szCs w:val="18"/>
              </w:rPr>
              <w:t>.18</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0DE04787" w14:textId="77777777" w:rsidR="002753BB" w:rsidRPr="00FF45B3" w:rsidDel="001461E3" w:rsidRDefault="002753BB" w:rsidP="00E8299B">
            <w:pPr>
              <w:keepNext/>
              <w:keepLines/>
              <w:jc w:val="center"/>
              <w:rPr>
                <w:sz w:val="18"/>
                <w:szCs w:val="18"/>
              </w:rPr>
            </w:pPr>
            <w:r w:rsidRPr="00FF45B3">
              <w:rPr>
                <w:sz w:val="18"/>
                <w:szCs w:val="18"/>
              </w:rPr>
              <w:t>-.08</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024BA57" w14:textId="77777777" w:rsidR="002753BB" w:rsidRPr="00FF45B3" w:rsidDel="001461E3" w:rsidRDefault="002753BB" w:rsidP="00E8299B">
            <w:pPr>
              <w:keepNext/>
              <w:keepLines/>
              <w:jc w:val="center"/>
              <w:rPr>
                <w:sz w:val="18"/>
                <w:szCs w:val="18"/>
              </w:rPr>
            </w:pPr>
            <w:r w:rsidRPr="00FF45B3">
              <w:rPr>
                <w:sz w:val="18"/>
                <w:szCs w:val="18"/>
              </w:rPr>
              <w:t>.26</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4C0D9391" w14:textId="77777777" w:rsidR="002753BB" w:rsidRPr="00FF45B3" w:rsidDel="001461E3" w:rsidRDefault="002753BB" w:rsidP="00E8299B">
            <w:pPr>
              <w:keepNext/>
              <w:keepLines/>
              <w:jc w:val="center"/>
              <w:rPr>
                <w:sz w:val="18"/>
                <w:szCs w:val="18"/>
              </w:rPr>
            </w:pPr>
            <w:r w:rsidRPr="00FF45B3">
              <w:rPr>
                <w:sz w:val="18"/>
                <w:szCs w:val="18"/>
              </w:rPr>
              <w:t>-.02</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3FE2F42C" w14:textId="77777777" w:rsidR="002753BB" w:rsidRPr="00FF45B3" w:rsidDel="001461E3" w:rsidRDefault="002753BB" w:rsidP="00E8299B">
            <w:pPr>
              <w:keepNext/>
              <w:keepLines/>
              <w:jc w:val="center"/>
              <w:rPr>
                <w:sz w:val="18"/>
                <w:szCs w:val="18"/>
              </w:rPr>
            </w:pPr>
            <w:r w:rsidRPr="00FF45B3">
              <w:rPr>
                <w:sz w:val="18"/>
                <w:szCs w:val="18"/>
              </w:rPr>
              <w:t>.04**</w:t>
            </w:r>
          </w:p>
        </w:tc>
        <w:tc>
          <w:tcPr>
            <w:tcW w:w="211" w:type="pct"/>
            <w:tcBorders>
              <w:top w:val="nil"/>
              <w:left w:val="nil"/>
              <w:bottom w:val="nil"/>
              <w:right w:val="nil"/>
            </w:tcBorders>
            <w:shd w:val="clear" w:color="auto" w:fill="auto"/>
          </w:tcPr>
          <w:p w14:paraId="00BE154E" w14:textId="77777777" w:rsidR="002753BB" w:rsidRPr="00FF45B3" w:rsidDel="001461E3" w:rsidRDefault="002753BB" w:rsidP="00E8299B">
            <w:pPr>
              <w:keepNext/>
              <w:keepLines/>
              <w:jc w:val="center"/>
              <w:rPr>
                <w:sz w:val="18"/>
                <w:szCs w:val="18"/>
              </w:rPr>
            </w:pPr>
            <w:r w:rsidRPr="00FF45B3">
              <w:rPr>
                <w:sz w:val="18"/>
                <w:szCs w:val="18"/>
              </w:rPr>
              <w:t>1.27</w:t>
            </w:r>
          </w:p>
        </w:tc>
      </w:tr>
      <w:tr w:rsidR="002753BB" w:rsidRPr="00FF45B3" w:rsidDel="001461E3" w14:paraId="16249F42"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24B0914F" w14:textId="77777777" w:rsidR="002753BB" w:rsidRPr="00FF45B3" w:rsidDel="001461E3" w:rsidRDefault="002753BB" w:rsidP="00E8299B">
            <w:pPr>
              <w:keepNext/>
              <w:keepLines/>
              <w:rPr>
                <w:sz w:val="18"/>
                <w:szCs w:val="18"/>
              </w:rPr>
            </w:pPr>
            <w:r w:rsidRPr="00FF45B3">
              <w:rPr>
                <w:sz w:val="18"/>
                <w:szCs w:val="18"/>
              </w:rPr>
              <w:t>Hedonic</w:t>
            </w:r>
            <w:r w:rsidRPr="00FF45B3" w:rsidDel="001461E3">
              <w:rPr>
                <w:sz w:val="18"/>
                <w:szCs w:val="18"/>
              </w:rPr>
              <w:t xml:space="preserve"> value </w:t>
            </w:r>
            <w:r w:rsidRPr="00FF45B3" w:rsidDel="001461E3">
              <w:rPr>
                <w:rFonts w:ascii="Symbol" w:eastAsia="Symbol" w:hAnsi="Symbol" w:cs="Symbol"/>
                <w:sz w:val="18"/>
                <w:szCs w:val="18"/>
              </w:rPr>
              <w:t></w:t>
            </w:r>
            <w:r w:rsidRPr="00FF45B3" w:rsidDel="001461E3">
              <w:rPr>
                <w:sz w:val="18"/>
                <w:szCs w:val="18"/>
              </w:rPr>
              <w:t xml:space="preserve"> Attitude</w:t>
            </w:r>
          </w:p>
        </w:tc>
        <w:tc>
          <w:tcPr>
            <w:tcW w:w="199" w:type="pct"/>
            <w:tcBorders>
              <w:top w:val="nil"/>
              <w:left w:val="nil"/>
              <w:bottom w:val="nil"/>
              <w:right w:val="nil"/>
            </w:tcBorders>
            <w:shd w:val="clear" w:color="auto" w:fill="auto"/>
            <w:tcMar>
              <w:top w:w="15" w:type="dxa"/>
              <w:left w:w="15" w:type="dxa"/>
              <w:bottom w:w="0" w:type="dxa"/>
              <w:right w:w="15" w:type="dxa"/>
            </w:tcMar>
          </w:tcPr>
          <w:p w14:paraId="24C35ACE" w14:textId="77777777" w:rsidR="002753BB" w:rsidRPr="00FF45B3" w:rsidRDefault="002753BB" w:rsidP="00E8299B">
            <w:pPr>
              <w:keepNext/>
              <w:keepLines/>
              <w:jc w:val="center"/>
              <w:rPr>
                <w:sz w:val="18"/>
                <w:szCs w:val="18"/>
              </w:rPr>
            </w:pPr>
            <w:r w:rsidRPr="00FF45B3">
              <w:rPr>
                <w:sz w:val="18"/>
                <w:szCs w:val="18"/>
              </w:rPr>
              <w:t>9</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57F5D86" w14:textId="77777777" w:rsidR="002753BB" w:rsidRPr="00FF45B3" w:rsidRDefault="002753BB" w:rsidP="00E8299B">
            <w:pPr>
              <w:keepNext/>
              <w:keepLines/>
              <w:jc w:val="center"/>
              <w:rPr>
                <w:sz w:val="18"/>
                <w:szCs w:val="18"/>
              </w:rPr>
            </w:pPr>
            <w:r w:rsidRPr="00FF45B3">
              <w:rPr>
                <w:sz w:val="18"/>
                <w:szCs w:val="18"/>
              </w:rPr>
              <w:t>.57</w:t>
            </w:r>
            <w:r w:rsidRPr="00FF45B3">
              <w:rPr>
                <w:sz w:val="18"/>
                <w:szCs w:val="18"/>
                <w:vertAlign w:val="superscript"/>
              </w:rPr>
              <w:t>+</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3233C738" w14:textId="77777777" w:rsidR="002753BB" w:rsidRPr="00FF45B3" w:rsidRDefault="002753BB" w:rsidP="00E8299B">
            <w:pPr>
              <w:keepNext/>
              <w:keepLines/>
              <w:jc w:val="center"/>
              <w:rPr>
                <w:sz w:val="18"/>
                <w:szCs w:val="18"/>
              </w:rPr>
            </w:pPr>
            <w:r w:rsidRPr="00FF45B3">
              <w:rPr>
                <w:sz w:val="18"/>
                <w:szCs w:val="18"/>
              </w:rPr>
              <w:t>-.17</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076E6FDC" w14:textId="77777777" w:rsidR="002753BB" w:rsidRPr="00FF45B3" w:rsidRDefault="002753BB" w:rsidP="00E8299B">
            <w:pPr>
              <w:keepNext/>
              <w:keepLines/>
              <w:jc w:val="center"/>
              <w:rPr>
                <w:sz w:val="18"/>
                <w:szCs w:val="18"/>
              </w:rPr>
            </w:pPr>
            <w:r w:rsidRPr="00FF45B3">
              <w:rPr>
                <w:sz w:val="18"/>
                <w:szCs w:val="18"/>
              </w:rPr>
              <w:t>-.25</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32C60D76" w14:textId="77777777" w:rsidR="002753BB" w:rsidRPr="00FF45B3" w:rsidRDefault="002753BB" w:rsidP="00E8299B">
            <w:pPr>
              <w:keepNext/>
              <w:keepLines/>
              <w:jc w:val="center"/>
              <w:rPr>
                <w:sz w:val="18"/>
                <w:szCs w:val="18"/>
              </w:rPr>
            </w:pPr>
            <w:r w:rsidRPr="00FF45B3">
              <w:rPr>
                <w:sz w:val="18"/>
                <w:szCs w:val="18"/>
              </w:rPr>
              <w:t>-.35</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72FF26BB" w14:textId="77777777" w:rsidR="002753BB" w:rsidRPr="00FF45B3" w:rsidRDefault="002753BB" w:rsidP="00E8299B">
            <w:pPr>
              <w:keepNext/>
              <w:keepLines/>
              <w:jc w:val="center"/>
              <w:rPr>
                <w:sz w:val="18"/>
                <w:szCs w:val="18"/>
              </w:rPr>
            </w:pPr>
            <w:r w:rsidRPr="00FF45B3">
              <w:rPr>
                <w:sz w:val="18"/>
                <w:szCs w:val="18"/>
              </w:rPr>
              <w:t>-.08</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417DBCFC" w14:textId="77777777" w:rsidR="002753BB" w:rsidRPr="00FF45B3" w:rsidDel="00425118" w:rsidRDefault="002753BB" w:rsidP="00E8299B">
            <w:pPr>
              <w:keepNext/>
              <w:keepLines/>
              <w:jc w:val="center"/>
              <w:rPr>
                <w:sz w:val="18"/>
                <w:szCs w:val="18"/>
              </w:rPr>
            </w:pPr>
            <w:r w:rsidRPr="00FF45B3">
              <w:rPr>
                <w:sz w:val="18"/>
                <w:szCs w:val="18"/>
              </w:rPr>
              <w:t>—</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0FC7DC5A" w14:textId="77777777" w:rsidR="002753BB" w:rsidRPr="00FF45B3" w:rsidRDefault="002753BB" w:rsidP="00E8299B">
            <w:pPr>
              <w:keepNext/>
              <w:keepLines/>
              <w:jc w:val="center"/>
              <w:rPr>
                <w:sz w:val="18"/>
                <w:szCs w:val="18"/>
              </w:rPr>
            </w:pPr>
            <w:r w:rsidRPr="00FF45B3">
              <w:rPr>
                <w:sz w:val="18"/>
                <w:szCs w:val="18"/>
              </w:rPr>
              <w:t>.00</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015D2325" w14:textId="77777777" w:rsidR="002753BB" w:rsidRPr="00FF45B3" w:rsidRDefault="002753BB" w:rsidP="00E8299B">
            <w:pPr>
              <w:keepNext/>
              <w:keepLines/>
              <w:jc w:val="center"/>
              <w:rPr>
                <w:sz w:val="18"/>
                <w:szCs w:val="18"/>
              </w:rPr>
            </w:pPr>
            <w:r w:rsidRPr="00FF45B3">
              <w:rPr>
                <w:sz w:val="18"/>
                <w:szCs w:val="18"/>
              </w:rPr>
              <w:t>—</w:t>
            </w:r>
          </w:p>
        </w:tc>
        <w:tc>
          <w:tcPr>
            <w:tcW w:w="211" w:type="pct"/>
            <w:tcBorders>
              <w:top w:val="nil"/>
              <w:left w:val="nil"/>
              <w:bottom w:val="nil"/>
              <w:right w:val="nil"/>
            </w:tcBorders>
            <w:shd w:val="clear" w:color="auto" w:fill="auto"/>
          </w:tcPr>
          <w:p w14:paraId="6D19E9A0" w14:textId="77777777" w:rsidR="002753BB" w:rsidRPr="00FF45B3" w:rsidRDefault="002753BB" w:rsidP="00E8299B">
            <w:pPr>
              <w:keepNext/>
              <w:keepLines/>
              <w:jc w:val="center"/>
              <w:rPr>
                <w:sz w:val="18"/>
                <w:szCs w:val="18"/>
              </w:rPr>
            </w:pPr>
            <w:r w:rsidRPr="00FF45B3">
              <w:rPr>
                <w:sz w:val="18"/>
                <w:szCs w:val="18"/>
              </w:rPr>
              <w:t>3.00</w:t>
            </w:r>
          </w:p>
        </w:tc>
      </w:tr>
      <w:tr w:rsidR="002753BB" w:rsidRPr="00FF45B3" w:rsidDel="001461E3" w14:paraId="5B6A02E3"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15FE56DC" w14:textId="77777777" w:rsidR="002753BB" w:rsidRPr="00FF45B3" w:rsidDel="001461E3" w:rsidRDefault="002753BB" w:rsidP="00E8299B">
            <w:pPr>
              <w:keepNext/>
              <w:keepLines/>
              <w:rPr>
                <w:sz w:val="18"/>
                <w:szCs w:val="18"/>
              </w:rPr>
            </w:pPr>
            <w:r w:rsidRPr="00FF45B3" w:rsidDel="001461E3">
              <w:rPr>
                <w:sz w:val="18"/>
                <w:szCs w:val="18"/>
              </w:rPr>
              <w:t>Sponsorship disclosure</w:t>
            </w:r>
            <w:r w:rsidRPr="00FF45B3" w:rsidDel="001461E3">
              <w:rPr>
                <w:rFonts w:ascii="Times New Roman Regular" w:hAnsi="Times New Roman Regular" w:cs="Calibri"/>
                <w:sz w:val="18"/>
                <w:szCs w:val="18"/>
              </w:rPr>
              <w:t xml:space="preserve"> </w:t>
            </w:r>
            <w:r w:rsidRPr="00FF45B3" w:rsidDel="001461E3">
              <w:rPr>
                <w:rFonts w:ascii="Symbol" w:eastAsia="Symbol" w:hAnsi="Symbol" w:cs="Symbol"/>
                <w:sz w:val="18"/>
                <w:szCs w:val="18"/>
              </w:rPr>
              <w:t></w:t>
            </w:r>
            <w:r w:rsidRPr="00FF45B3" w:rsidDel="001461E3">
              <w:rPr>
                <w:sz w:val="18"/>
                <w:szCs w:val="18"/>
              </w:rPr>
              <w:t xml:space="preserve"> Attitude</w:t>
            </w:r>
          </w:p>
        </w:tc>
        <w:tc>
          <w:tcPr>
            <w:tcW w:w="199" w:type="pct"/>
            <w:tcBorders>
              <w:top w:val="nil"/>
              <w:left w:val="nil"/>
              <w:bottom w:val="nil"/>
              <w:right w:val="nil"/>
            </w:tcBorders>
            <w:shd w:val="clear" w:color="auto" w:fill="auto"/>
            <w:tcMar>
              <w:top w:w="15" w:type="dxa"/>
              <w:left w:w="15" w:type="dxa"/>
              <w:bottom w:w="0" w:type="dxa"/>
              <w:right w:w="15" w:type="dxa"/>
            </w:tcMar>
          </w:tcPr>
          <w:p w14:paraId="5956EC05" w14:textId="77777777" w:rsidR="002753BB" w:rsidRPr="00FF45B3" w:rsidDel="001461E3" w:rsidRDefault="002753BB" w:rsidP="00E8299B">
            <w:pPr>
              <w:keepNext/>
              <w:keepLines/>
              <w:jc w:val="center"/>
              <w:rPr>
                <w:sz w:val="18"/>
                <w:szCs w:val="18"/>
              </w:rPr>
            </w:pPr>
            <w:r w:rsidRPr="00FF45B3">
              <w:rPr>
                <w:sz w:val="18"/>
                <w:szCs w:val="18"/>
              </w:rPr>
              <w:t>35</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6A95B32" w14:textId="77777777" w:rsidR="002753BB" w:rsidRPr="00FF45B3" w:rsidDel="001461E3" w:rsidRDefault="002753BB" w:rsidP="00E8299B">
            <w:pPr>
              <w:keepNext/>
              <w:keepLines/>
              <w:jc w:val="center"/>
              <w:rPr>
                <w:sz w:val="18"/>
                <w:szCs w:val="18"/>
              </w:rPr>
            </w:pPr>
            <w:r w:rsidRPr="00FF45B3">
              <w:rPr>
                <w:sz w:val="18"/>
                <w:szCs w:val="18"/>
              </w:rPr>
              <w:t>.08</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A1C9622" w14:textId="77777777" w:rsidR="002753BB" w:rsidRPr="00FF45B3" w:rsidDel="001461E3" w:rsidRDefault="002753BB" w:rsidP="00E8299B">
            <w:pPr>
              <w:keepNext/>
              <w:keepLines/>
              <w:jc w:val="center"/>
              <w:rPr>
                <w:sz w:val="18"/>
                <w:szCs w:val="18"/>
              </w:rPr>
            </w:pPr>
            <w:r w:rsidRPr="00FF45B3">
              <w:rPr>
                <w:sz w:val="18"/>
                <w:szCs w:val="18"/>
              </w:rPr>
              <w:t>.05</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15B871B1" w14:textId="77777777" w:rsidR="002753BB" w:rsidRPr="00FF45B3" w:rsidDel="001461E3" w:rsidRDefault="002753BB" w:rsidP="00E8299B">
            <w:pPr>
              <w:keepNext/>
              <w:keepLines/>
              <w:jc w:val="center"/>
              <w:rPr>
                <w:sz w:val="18"/>
                <w:szCs w:val="18"/>
              </w:rPr>
            </w:pPr>
            <w:r w:rsidRPr="00FF45B3">
              <w:rPr>
                <w:sz w:val="18"/>
                <w:szCs w:val="18"/>
              </w:rPr>
              <w:t>-.04</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5FEE56E2" w14:textId="77777777" w:rsidR="002753BB" w:rsidRPr="00FF45B3" w:rsidDel="001461E3" w:rsidRDefault="002753BB" w:rsidP="00E8299B">
            <w:pPr>
              <w:keepNext/>
              <w:keepLines/>
              <w:jc w:val="center"/>
              <w:rPr>
                <w:sz w:val="18"/>
                <w:szCs w:val="18"/>
              </w:rPr>
            </w:pPr>
            <w:r w:rsidRPr="00FF45B3">
              <w:rPr>
                <w:sz w:val="18"/>
                <w:szCs w:val="18"/>
              </w:rPr>
              <w:t>.17</w:t>
            </w:r>
            <w:r w:rsidRPr="00FF45B3">
              <w:rPr>
                <w:sz w:val="18"/>
                <w:szCs w:val="18"/>
                <w:vertAlign w:val="superscript"/>
              </w:rPr>
              <w:t>+</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55881629" w14:textId="77777777" w:rsidR="002753BB" w:rsidRPr="00FF45B3" w:rsidDel="001461E3" w:rsidRDefault="002753BB" w:rsidP="00E8299B">
            <w:pPr>
              <w:keepNext/>
              <w:keepLines/>
              <w:jc w:val="center"/>
              <w:rPr>
                <w:sz w:val="18"/>
                <w:szCs w:val="18"/>
              </w:rPr>
            </w:pPr>
            <w:r w:rsidRPr="00FF45B3">
              <w:rPr>
                <w:sz w:val="18"/>
                <w:szCs w:val="18"/>
              </w:rPr>
              <w:t>-.05</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60C6F89C" w14:textId="77777777" w:rsidR="002753BB" w:rsidRPr="00FF45B3" w:rsidDel="001461E3" w:rsidRDefault="002753BB" w:rsidP="00E8299B">
            <w:pPr>
              <w:keepNext/>
              <w:keepLines/>
              <w:jc w:val="center"/>
              <w:rPr>
                <w:sz w:val="18"/>
                <w:szCs w:val="18"/>
              </w:rPr>
            </w:pPr>
            <w:r w:rsidRPr="00FF45B3">
              <w:rPr>
                <w:sz w:val="18"/>
                <w:szCs w:val="18"/>
              </w:rPr>
              <w:t>-.04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4C3C7115" w14:textId="77777777" w:rsidR="002753BB" w:rsidRPr="00FF45B3" w:rsidDel="001461E3" w:rsidRDefault="002753BB" w:rsidP="00E8299B">
            <w:pPr>
              <w:keepNext/>
              <w:keepLines/>
              <w:jc w:val="center"/>
              <w:rPr>
                <w:sz w:val="18"/>
                <w:szCs w:val="18"/>
              </w:rPr>
            </w:pPr>
            <w:r w:rsidRPr="00FF45B3">
              <w:rPr>
                <w:sz w:val="18"/>
                <w:szCs w:val="18"/>
              </w:rPr>
              <w:t>.02</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45CB087F" w14:textId="77777777" w:rsidR="002753BB" w:rsidRPr="00FF45B3" w:rsidDel="001461E3" w:rsidRDefault="002753BB" w:rsidP="00E8299B">
            <w:pPr>
              <w:keepNext/>
              <w:keepLines/>
              <w:jc w:val="center"/>
              <w:rPr>
                <w:sz w:val="18"/>
                <w:szCs w:val="18"/>
              </w:rPr>
            </w:pPr>
            <w:r w:rsidRPr="00FF45B3">
              <w:rPr>
                <w:sz w:val="18"/>
                <w:szCs w:val="18"/>
              </w:rPr>
              <w:t>.00</w:t>
            </w:r>
          </w:p>
        </w:tc>
        <w:tc>
          <w:tcPr>
            <w:tcW w:w="211" w:type="pct"/>
            <w:tcBorders>
              <w:top w:val="nil"/>
              <w:left w:val="nil"/>
              <w:bottom w:val="nil"/>
              <w:right w:val="nil"/>
            </w:tcBorders>
            <w:shd w:val="clear" w:color="auto" w:fill="auto"/>
          </w:tcPr>
          <w:p w14:paraId="1911D01F" w14:textId="77777777" w:rsidR="002753BB" w:rsidRPr="00FF45B3" w:rsidDel="001461E3" w:rsidRDefault="002753BB" w:rsidP="00E8299B">
            <w:pPr>
              <w:keepNext/>
              <w:keepLines/>
              <w:jc w:val="center"/>
              <w:rPr>
                <w:sz w:val="18"/>
                <w:szCs w:val="18"/>
              </w:rPr>
            </w:pPr>
            <w:r w:rsidRPr="00FF45B3">
              <w:rPr>
                <w:sz w:val="18"/>
                <w:szCs w:val="18"/>
              </w:rPr>
              <w:t>1.98</w:t>
            </w:r>
          </w:p>
        </w:tc>
      </w:tr>
      <w:tr w:rsidR="002753BB" w:rsidRPr="00FF45B3" w:rsidDel="001461E3" w14:paraId="4B23EB1D"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0CFD9F33" w14:textId="77777777" w:rsidR="002753BB" w:rsidRPr="00FF45B3" w:rsidDel="001461E3" w:rsidRDefault="002753BB" w:rsidP="00E8299B">
            <w:pPr>
              <w:keepNext/>
              <w:keepLines/>
              <w:rPr>
                <w:sz w:val="18"/>
                <w:szCs w:val="18"/>
              </w:rPr>
            </w:pPr>
            <w:r w:rsidRPr="00FF45B3" w:rsidDel="001461E3">
              <w:rPr>
                <w:sz w:val="18"/>
                <w:szCs w:val="18"/>
              </w:rPr>
              <w:t>Sponsorship disclosure</w:t>
            </w:r>
            <w:r w:rsidRPr="00FF45B3" w:rsidDel="001461E3">
              <w:rPr>
                <w:rFonts w:ascii="Times New Roman Regular" w:hAnsi="Times New Roman Regular" w:cs="Calibri"/>
                <w:sz w:val="18"/>
                <w:szCs w:val="18"/>
              </w:rPr>
              <w:t xml:space="preserve"> </w:t>
            </w:r>
            <w:r w:rsidRPr="00FF45B3" w:rsidDel="001461E3">
              <w:rPr>
                <w:rFonts w:ascii="Symbol" w:eastAsia="Symbol" w:hAnsi="Symbol" w:cs="Symbol"/>
                <w:sz w:val="18"/>
                <w:szCs w:val="18"/>
              </w:rPr>
              <w:t></w:t>
            </w:r>
            <w:r w:rsidRPr="00FF45B3" w:rsidDel="001461E3">
              <w:rPr>
                <w:sz w:val="18"/>
                <w:szCs w:val="18"/>
              </w:rPr>
              <w:t xml:space="preserve"> Behavioral engagement</w:t>
            </w:r>
          </w:p>
        </w:tc>
        <w:tc>
          <w:tcPr>
            <w:tcW w:w="199" w:type="pct"/>
            <w:tcBorders>
              <w:top w:val="nil"/>
              <w:left w:val="nil"/>
              <w:bottom w:val="nil"/>
              <w:right w:val="nil"/>
            </w:tcBorders>
            <w:shd w:val="clear" w:color="auto" w:fill="auto"/>
            <w:tcMar>
              <w:top w:w="15" w:type="dxa"/>
              <w:left w:w="15" w:type="dxa"/>
              <w:bottom w:w="0" w:type="dxa"/>
              <w:right w:w="15" w:type="dxa"/>
            </w:tcMar>
          </w:tcPr>
          <w:p w14:paraId="78D12E1B" w14:textId="77777777" w:rsidR="002753BB" w:rsidRPr="00FF45B3" w:rsidDel="001461E3" w:rsidRDefault="002753BB" w:rsidP="00E8299B">
            <w:pPr>
              <w:keepNext/>
              <w:keepLines/>
              <w:jc w:val="center"/>
              <w:rPr>
                <w:sz w:val="18"/>
                <w:szCs w:val="18"/>
              </w:rPr>
            </w:pPr>
            <w:r w:rsidRPr="00FF45B3">
              <w:rPr>
                <w:sz w:val="18"/>
                <w:szCs w:val="18"/>
              </w:rPr>
              <w:t>23</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0BE2C60F" w14:textId="77777777" w:rsidR="002753BB" w:rsidRPr="00FF45B3" w:rsidDel="001461E3" w:rsidRDefault="002753BB" w:rsidP="00E8299B">
            <w:pPr>
              <w:keepNext/>
              <w:keepLines/>
              <w:jc w:val="center"/>
              <w:rPr>
                <w:sz w:val="18"/>
                <w:szCs w:val="18"/>
              </w:rPr>
            </w:pPr>
            <w:r w:rsidRPr="00FF45B3">
              <w:rPr>
                <w:sz w:val="18"/>
                <w:szCs w:val="18"/>
              </w:rPr>
              <w:t>.16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15D4F7DB" w14:textId="77777777" w:rsidR="002753BB" w:rsidRPr="00FF45B3" w:rsidDel="001461E3" w:rsidRDefault="002753BB" w:rsidP="00E8299B">
            <w:pPr>
              <w:keepNext/>
              <w:keepLines/>
              <w:jc w:val="center"/>
              <w:rPr>
                <w:sz w:val="18"/>
                <w:szCs w:val="18"/>
              </w:rPr>
            </w:pPr>
            <w:r w:rsidRPr="00FF45B3">
              <w:rPr>
                <w:sz w:val="18"/>
                <w:szCs w:val="18"/>
              </w:rPr>
              <w:t>-.04</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26354E33" w14:textId="77777777" w:rsidR="002753BB" w:rsidRPr="00FF45B3" w:rsidDel="001461E3" w:rsidRDefault="002753BB" w:rsidP="00E8299B">
            <w:pPr>
              <w:keepNext/>
              <w:keepLines/>
              <w:jc w:val="center"/>
              <w:rPr>
                <w:rFonts w:ascii="SimSun" w:eastAsia="SimSun" w:hAnsi="SimSun" w:cs="SimSun"/>
                <w:sz w:val="18"/>
                <w:szCs w:val="18"/>
              </w:rPr>
            </w:pPr>
            <w:r w:rsidRPr="00FF45B3">
              <w:rPr>
                <w:sz w:val="18"/>
                <w:szCs w:val="18"/>
              </w:rPr>
              <w:t>-.25*</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6605B27F" w14:textId="77777777" w:rsidR="002753BB" w:rsidRPr="00FF45B3" w:rsidDel="001461E3" w:rsidRDefault="002753BB" w:rsidP="00E8299B">
            <w:pPr>
              <w:keepNext/>
              <w:keepLines/>
              <w:jc w:val="center"/>
              <w:rPr>
                <w:sz w:val="18"/>
                <w:szCs w:val="18"/>
              </w:rPr>
            </w:pPr>
            <w:r w:rsidRPr="00FF45B3">
              <w:rPr>
                <w:sz w:val="18"/>
                <w:szCs w:val="18"/>
              </w:rPr>
              <w:t>.06</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039DA648" w14:textId="77777777" w:rsidR="002753BB" w:rsidRPr="00FF45B3" w:rsidDel="001461E3" w:rsidRDefault="002753BB" w:rsidP="00E8299B">
            <w:pPr>
              <w:keepNext/>
              <w:keepLines/>
              <w:jc w:val="center"/>
              <w:rPr>
                <w:rFonts w:ascii="SimSun" w:eastAsia="SimSun" w:hAnsi="SimSun" w:cs="SimSun"/>
                <w:sz w:val="18"/>
                <w:szCs w:val="18"/>
              </w:rPr>
            </w:pPr>
            <w:r w:rsidRPr="00FF45B3">
              <w:rPr>
                <w:sz w:val="18"/>
                <w:szCs w:val="18"/>
              </w:rPr>
              <w:t>-.01</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5200BA19" w14:textId="77777777" w:rsidR="002753BB" w:rsidRPr="00FF45B3" w:rsidDel="001461E3" w:rsidRDefault="002753BB" w:rsidP="00E8299B">
            <w:pPr>
              <w:keepNext/>
              <w:keepLines/>
              <w:jc w:val="center"/>
              <w:rPr>
                <w:sz w:val="18"/>
                <w:szCs w:val="18"/>
              </w:rPr>
            </w:pPr>
            <w:r w:rsidRPr="00FF45B3">
              <w:rPr>
                <w:sz w:val="18"/>
                <w:szCs w:val="18"/>
              </w:rPr>
              <w:t>—</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00F035CA" w14:textId="77777777" w:rsidR="002753BB" w:rsidRPr="00FF45B3" w:rsidDel="001461E3" w:rsidRDefault="002753BB" w:rsidP="00E8299B">
            <w:pPr>
              <w:keepNext/>
              <w:keepLines/>
              <w:jc w:val="center"/>
              <w:rPr>
                <w:sz w:val="18"/>
                <w:szCs w:val="18"/>
              </w:rPr>
            </w:pPr>
            <w:r w:rsidRPr="00FF45B3">
              <w:rPr>
                <w:sz w:val="18"/>
                <w:szCs w:val="18"/>
              </w:rPr>
              <w:t>—</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1A4C3EA8"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top w:val="nil"/>
              <w:left w:val="nil"/>
              <w:bottom w:val="nil"/>
              <w:right w:val="nil"/>
            </w:tcBorders>
            <w:shd w:val="clear" w:color="auto" w:fill="auto"/>
          </w:tcPr>
          <w:p w14:paraId="7A0C7651" w14:textId="77777777" w:rsidR="002753BB" w:rsidRPr="00FF45B3" w:rsidDel="001461E3" w:rsidRDefault="002753BB" w:rsidP="00E8299B">
            <w:pPr>
              <w:keepNext/>
              <w:keepLines/>
              <w:jc w:val="center"/>
              <w:rPr>
                <w:sz w:val="18"/>
                <w:szCs w:val="18"/>
              </w:rPr>
            </w:pPr>
            <w:r w:rsidRPr="00FF45B3">
              <w:rPr>
                <w:sz w:val="18"/>
                <w:szCs w:val="18"/>
              </w:rPr>
              <w:t>2.33</w:t>
            </w:r>
          </w:p>
        </w:tc>
      </w:tr>
      <w:tr w:rsidR="002753BB" w:rsidRPr="00FF45B3" w:rsidDel="001461E3" w14:paraId="5B50AE00"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3BFF85FC" w14:textId="77777777" w:rsidR="002753BB" w:rsidRPr="00FF45B3" w:rsidDel="001461E3" w:rsidRDefault="002753BB" w:rsidP="00E8299B">
            <w:pPr>
              <w:keepNext/>
              <w:keepLines/>
              <w:rPr>
                <w:sz w:val="18"/>
                <w:szCs w:val="18"/>
              </w:rPr>
            </w:pPr>
            <w:r w:rsidRPr="00FF45B3" w:rsidDel="001461E3">
              <w:rPr>
                <w:sz w:val="18"/>
                <w:szCs w:val="18"/>
              </w:rPr>
              <w:t>Sponsorship disclosure</w:t>
            </w:r>
            <w:r w:rsidRPr="00FF45B3" w:rsidDel="001461E3">
              <w:rPr>
                <w:rFonts w:ascii="Times New Roman Regular" w:hAnsi="Times New Roman Regular" w:cs="Calibri"/>
                <w:sz w:val="18"/>
                <w:szCs w:val="18"/>
              </w:rPr>
              <w:t xml:space="preserve"> </w:t>
            </w:r>
            <w:r w:rsidRPr="00FF45B3" w:rsidDel="001461E3">
              <w:rPr>
                <w:rFonts w:ascii="Symbol" w:eastAsia="Symbol" w:hAnsi="Symbol" w:cs="Symbol"/>
                <w:sz w:val="18"/>
                <w:szCs w:val="18"/>
              </w:rPr>
              <w:t></w:t>
            </w:r>
            <w:r w:rsidRPr="00FF45B3" w:rsidDel="001461E3">
              <w:rPr>
                <w:sz w:val="18"/>
                <w:szCs w:val="18"/>
              </w:rPr>
              <w:t xml:space="preserve"> Purchase intention</w:t>
            </w:r>
          </w:p>
        </w:tc>
        <w:tc>
          <w:tcPr>
            <w:tcW w:w="199" w:type="pct"/>
            <w:tcBorders>
              <w:top w:val="nil"/>
              <w:left w:val="nil"/>
              <w:bottom w:val="nil"/>
              <w:right w:val="nil"/>
            </w:tcBorders>
            <w:shd w:val="clear" w:color="auto" w:fill="auto"/>
            <w:tcMar>
              <w:top w:w="15" w:type="dxa"/>
              <w:left w:w="15" w:type="dxa"/>
              <w:bottom w:w="0" w:type="dxa"/>
              <w:right w:w="15" w:type="dxa"/>
            </w:tcMar>
          </w:tcPr>
          <w:p w14:paraId="54C3F534" w14:textId="77777777" w:rsidR="002753BB" w:rsidRPr="00FF45B3" w:rsidDel="001461E3" w:rsidRDefault="002753BB" w:rsidP="00E8299B">
            <w:pPr>
              <w:keepNext/>
              <w:keepLines/>
              <w:jc w:val="center"/>
              <w:rPr>
                <w:sz w:val="18"/>
                <w:szCs w:val="18"/>
              </w:rPr>
            </w:pPr>
            <w:r w:rsidRPr="00FF45B3">
              <w:rPr>
                <w:sz w:val="18"/>
                <w:szCs w:val="18"/>
              </w:rPr>
              <w:t>30</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CA2B1DD" w14:textId="77777777" w:rsidR="002753BB" w:rsidRPr="00FF45B3" w:rsidDel="001461E3" w:rsidRDefault="002753BB" w:rsidP="00E8299B">
            <w:pPr>
              <w:keepNext/>
              <w:keepLines/>
              <w:jc w:val="center"/>
              <w:rPr>
                <w:sz w:val="18"/>
                <w:szCs w:val="18"/>
              </w:rPr>
            </w:pPr>
            <w:r w:rsidRPr="00FF45B3">
              <w:rPr>
                <w:sz w:val="18"/>
                <w:szCs w:val="18"/>
              </w:rPr>
              <w:t>.41</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088E73A9" w14:textId="77777777" w:rsidR="002753BB" w:rsidRPr="00FF45B3" w:rsidDel="001461E3" w:rsidRDefault="002753BB" w:rsidP="00E8299B">
            <w:pPr>
              <w:keepNext/>
              <w:keepLines/>
              <w:jc w:val="center"/>
              <w:rPr>
                <w:sz w:val="18"/>
                <w:szCs w:val="18"/>
              </w:rPr>
            </w:pPr>
            <w:r w:rsidRPr="00FF45B3">
              <w:rPr>
                <w:sz w:val="18"/>
                <w:szCs w:val="18"/>
              </w:rPr>
              <w:t>-.17</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BF7BDFC" w14:textId="77777777" w:rsidR="002753BB" w:rsidRPr="00FF45B3" w:rsidDel="001461E3" w:rsidRDefault="002753BB" w:rsidP="00E8299B">
            <w:pPr>
              <w:keepNext/>
              <w:keepLines/>
              <w:jc w:val="center"/>
              <w:rPr>
                <w:sz w:val="18"/>
                <w:szCs w:val="18"/>
              </w:rPr>
            </w:pPr>
            <w:r w:rsidRPr="00FF45B3">
              <w:rPr>
                <w:sz w:val="18"/>
                <w:szCs w:val="18"/>
              </w:rPr>
              <w:t>-.09</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4A40511A" w14:textId="77777777" w:rsidR="002753BB" w:rsidRPr="00FF45B3" w:rsidDel="001461E3" w:rsidRDefault="002753BB" w:rsidP="00E8299B">
            <w:pPr>
              <w:keepNext/>
              <w:keepLines/>
              <w:jc w:val="center"/>
              <w:rPr>
                <w:sz w:val="18"/>
                <w:szCs w:val="18"/>
              </w:rPr>
            </w:pPr>
            <w:r w:rsidRPr="00FF45B3">
              <w:rPr>
                <w:sz w:val="18"/>
                <w:szCs w:val="18"/>
              </w:rPr>
              <w:t>-.04</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20742325" w14:textId="77777777" w:rsidR="002753BB" w:rsidRPr="00FF45B3" w:rsidDel="001461E3" w:rsidRDefault="002753BB" w:rsidP="00E8299B">
            <w:pPr>
              <w:keepNext/>
              <w:keepLines/>
              <w:jc w:val="center"/>
              <w:rPr>
                <w:sz w:val="18"/>
                <w:szCs w:val="18"/>
              </w:rPr>
            </w:pPr>
            <w:r w:rsidRPr="00FF45B3">
              <w:rPr>
                <w:sz w:val="18"/>
                <w:szCs w:val="18"/>
              </w:rPr>
              <w:t>.06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22750DF9" w14:textId="77777777" w:rsidR="002753BB" w:rsidRPr="00FF45B3" w:rsidDel="001461E3" w:rsidRDefault="002753BB" w:rsidP="00E8299B">
            <w:pPr>
              <w:keepNext/>
              <w:keepLines/>
              <w:jc w:val="center"/>
              <w:rPr>
                <w:sz w:val="18"/>
                <w:szCs w:val="18"/>
              </w:rPr>
            </w:pPr>
            <w:r w:rsidRPr="00FF45B3">
              <w:rPr>
                <w:sz w:val="18"/>
                <w:szCs w:val="18"/>
              </w:rPr>
              <w:t>.07</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FA5C087" w14:textId="77777777" w:rsidR="002753BB" w:rsidRPr="00FF45B3" w:rsidDel="001461E3" w:rsidRDefault="002753BB" w:rsidP="00E8299B">
            <w:pPr>
              <w:keepNext/>
              <w:keepLines/>
              <w:jc w:val="center"/>
              <w:rPr>
                <w:sz w:val="18"/>
                <w:szCs w:val="18"/>
              </w:rPr>
            </w:pPr>
            <w:r w:rsidRPr="00FF45B3">
              <w:rPr>
                <w:sz w:val="18"/>
                <w:szCs w:val="18"/>
              </w:rPr>
              <w:t>.03</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14D7E84B" w14:textId="77777777" w:rsidR="002753BB" w:rsidRPr="00FF45B3" w:rsidDel="001461E3" w:rsidRDefault="002753BB" w:rsidP="00E8299B">
            <w:pPr>
              <w:keepNext/>
              <w:keepLines/>
              <w:jc w:val="center"/>
              <w:rPr>
                <w:sz w:val="18"/>
                <w:szCs w:val="18"/>
              </w:rPr>
            </w:pPr>
            <w:r w:rsidRPr="00FF45B3">
              <w:rPr>
                <w:sz w:val="18"/>
                <w:szCs w:val="18"/>
              </w:rPr>
              <w:t>.00</w:t>
            </w:r>
          </w:p>
        </w:tc>
        <w:tc>
          <w:tcPr>
            <w:tcW w:w="211" w:type="pct"/>
            <w:tcBorders>
              <w:top w:val="nil"/>
              <w:left w:val="nil"/>
              <w:bottom w:val="nil"/>
              <w:right w:val="nil"/>
            </w:tcBorders>
            <w:shd w:val="clear" w:color="auto" w:fill="auto"/>
          </w:tcPr>
          <w:p w14:paraId="39F73247" w14:textId="77777777" w:rsidR="002753BB" w:rsidRPr="00FF45B3" w:rsidDel="001461E3" w:rsidRDefault="002753BB" w:rsidP="00E8299B">
            <w:pPr>
              <w:keepNext/>
              <w:keepLines/>
              <w:jc w:val="center"/>
              <w:rPr>
                <w:sz w:val="18"/>
                <w:szCs w:val="18"/>
              </w:rPr>
            </w:pPr>
            <w:r w:rsidRPr="00FF45B3">
              <w:rPr>
                <w:sz w:val="18"/>
                <w:szCs w:val="18"/>
              </w:rPr>
              <w:t>2.70</w:t>
            </w:r>
          </w:p>
        </w:tc>
      </w:tr>
      <w:tr w:rsidR="002753BB" w:rsidRPr="00FF45B3" w:rsidDel="001461E3" w14:paraId="0F3377D8"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41301888" w14:textId="77777777" w:rsidR="002753BB" w:rsidRPr="00FF45B3" w:rsidDel="001461E3" w:rsidRDefault="002753BB" w:rsidP="00E8299B">
            <w:pPr>
              <w:keepNext/>
              <w:keepLines/>
              <w:rPr>
                <w:sz w:val="18"/>
                <w:szCs w:val="18"/>
              </w:rPr>
            </w:pPr>
            <w:r w:rsidRPr="00FF45B3" w:rsidDel="001461E3">
              <w:rPr>
                <w:b/>
                <w:bCs/>
                <w:sz w:val="18"/>
                <w:szCs w:val="18"/>
              </w:rPr>
              <w:t>Follower Characteristics</w:t>
            </w:r>
          </w:p>
        </w:tc>
        <w:tc>
          <w:tcPr>
            <w:tcW w:w="199" w:type="pct"/>
            <w:tcBorders>
              <w:top w:val="nil"/>
              <w:left w:val="nil"/>
              <w:bottom w:val="nil"/>
              <w:right w:val="nil"/>
            </w:tcBorders>
            <w:shd w:val="clear" w:color="auto" w:fill="auto"/>
            <w:tcMar>
              <w:top w:w="15" w:type="dxa"/>
              <w:left w:w="15" w:type="dxa"/>
              <w:bottom w:w="0" w:type="dxa"/>
              <w:right w:w="15" w:type="dxa"/>
            </w:tcMar>
          </w:tcPr>
          <w:p w14:paraId="6D29EDC6"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C93B2FF"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4946DA65"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3E3534FA"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1A3E1DF5" w14:textId="77777777" w:rsidR="002753BB" w:rsidRPr="00FF45B3" w:rsidDel="001461E3" w:rsidRDefault="002753BB" w:rsidP="00E8299B">
            <w:pPr>
              <w:keepNext/>
              <w:keepLines/>
              <w:jc w:val="center"/>
              <w:rPr>
                <w:sz w:val="18"/>
                <w:szCs w:val="18"/>
              </w:rPr>
            </w:pP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5C101040"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6F4C55B1"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E805D76"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D8E62F0" w14:textId="77777777" w:rsidR="002753BB" w:rsidRPr="00FF45B3" w:rsidDel="001461E3" w:rsidRDefault="002753BB" w:rsidP="00E8299B">
            <w:pPr>
              <w:keepNext/>
              <w:keepLines/>
              <w:jc w:val="center"/>
              <w:rPr>
                <w:sz w:val="18"/>
                <w:szCs w:val="18"/>
              </w:rPr>
            </w:pPr>
          </w:p>
        </w:tc>
        <w:tc>
          <w:tcPr>
            <w:tcW w:w="211" w:type="pct"/>
            <w:tcBorders>
              <w:top w:val="nil"/>
              <w:left w:val="nil"/>
              <w:bottom w:val="nil"/>
              <w:right w:val="nil"/>
            </w:tcBorders>
            <w:shd w:val="clear" w:color="auto" w:fill="auto"/>
          </w:tcPr>
          <w:p w14:paraId="5A7680AE" w14:textId="77777777" w:rsidR="002753BB" w:rsidRPr="00FF45B3" w:rsidDel="001461E3" w:rsidRDefault="002753BB" w:rsidP="00E8299B">
            <w:pPr>
              <w:keepNext/>
              <w:keepLines/>
              <w:jc w:val="center"/>
              <w:rPr>
                <w:sz w:val="18"/>
                <w:szCs w:val="18"/>
              </w:rPr>
            </w:pPr>
          </w:p>
        </w:tc>
      </w:tr>
      <w:tr w:rsidR="002753BB" w:rsidRPr="00FF45B3" w:rsidDel="001461E3" w14:paraId="6A645220"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44894AC6" w14:textId="77777777" w:rsidR="002753BB" w:rsidRPr="00FF45B3" w:rsidDel="001461E3" w:rsidRDefault="002753BB" w:rsidP="00E8299B">
            <w:pPr>
              <w:keepNext/>
              <w:keepLines/>
              <w:rPr>
                <w:sz w:val="18"/>
                <w:szCs w:val="18"/>
              </w:rPr>
            </w:pPr>
            <w:r w:rsidRPr="00FF45B3" w:rsidDel="001461E3">
              <w:rPr>
                <w:sz w:val="18"/>
                <w:szCs w:val="18"/>
              </w:rPr>
              <w:t xml:space="preserve">Social identity </w:t>
            </w:r>
            <w:r w:rsidRPr="00FF45B3" w:rsidDel="001461E3">
              <w:rPr>
                <w:rFonts w:ascii="Symbol" w:eastAsia="Symbol" w:hAnsi="Symbol" w:cs="Symbol"/>
                <w:sz w:val="18"/>
                <w:szCs w:val="18"/>
              </w:rPr>
              <w:t></w:t>
            </w:r>
            <w:r w:rsidRPr="00FF45B3" w:rsidDel="001461E3">
              <w:rPr>
                <w:sz w:val="18"/>
                <w:szCs w:val="18"/>
              </w:rPr>
              <w:t xml:space="preserve"> Attitude</w:t>
            </w:r>
          </w:p>
        </w:tc>
        <w:tc>
          <w:tcPr>
            <w:tcW w:w="199" w:type="pct"/>
            <w:tcBorders>
              <w:top w:val="nil"/>
              <w:left w:val="nil"/>
              <w:bottom w:val="nil"/>
              <w:right w:val="nil"/>
            </w:tcBorders>
            <w:shd w:val="clear" w:color="auto" w:fill="auto"/>
            <w:tcMar>
              <w:top w:w="15" w:type="dxa"/>
              <w:left w:w="15" w:type="dxa"/>
              <w:bottom w:w="0" w:type="dxa"/>
              <w:right w:w="15" w:type="dxa"/>
            </w:tcMar>
          </w:tcPr>
          <w:p w14:paraId="62065556" w14:textId="77777777" w:rsidR="002753BB" w:rsidRPr="00FF45B3" w:rsidDel="001461E3" w:rsidRDefault="002753BB" w:rsidP="00E8299B">
            <w:pPr>
              <w:keepNext/>
              <w:keepLines/>
              <w:jc w:val="center"/>
              <w:rPr>
                <w:sz w:val="18"/>
                <w:szCs w:val="18"/>
              </w:rPr>
            </w:pPr>
            <w:r w:rsidRPr="00FF45B3">
              <w:rPr>
                <w:sz w:val="18"/>
                <w:szCs w:val="18"/>
              </w:rPr>
              <w:t>34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804A20E" w14:textId="77777777" w:rsidR="002753BB" w:rsidRPr="00FF45B3" w:rsidDel="001461E3" w:rsidRDefault="002753BB" w:rsidP="00E8299B">
            <w:pPr>
              <w:keepNext/>
              <w:keepLines/>
              <w:jc w:val="center"/>
              <w:rPr>
                <w:sz w:val="18"/>
                <w:szCs w:val="18"/>
              </w:rPr>
            </w:pPr>
            <w:r w:rsidRPr="00FF45B3">
              <w:rPr>
                <w:sz w:val="18"/>
                <w:szCs w:val="18"/>
              </w:rPr>
              <w:t>.29</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4C9B672" w14:textId="77777777" w:rsidR="002753BB" w:rsidRPr="00FF45B3" w:rsidDel="001461E3" w:rsidRDefault="002753BB" w:rsidP="00E8299B">
            <w:pPr>
              <w:keepNext/>
              <w:keepLines/>
              <w:jc w:val="center"/>
              <w:rPr>
                <w:sz w:val="18"/>
                <w:szCs w:val="18"/>
                <w:vertAlign w:val="superscript"/>
              </w:rPr>
            </w:pPr>
            <w:r w:rsidRPr="00FF45B3">
              <w:rPr>
                <w:sz w:val="18"/>
                <w:szCs w:val="18"/>
              </w:rPr>
              <w:t>-.28</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9691891" w14:textId="77777777" w:rsidR="002753BB" w:rsidRPr="00FF45B3" w:rsidDel="001461E3" w:rsidRDefault="002753BB" w:rsidP="00E8299B">
            <w:pPr>
              <w:keepNext/>
              <w:keepLines/>
              <w:jc w:val="center"/>
              <w:rPr>
                <w:sz w:val="18"/>
                <w:szCs w:val="18"/>
              </w:rPr>
            </w:pPr>
            <w:r w:rsidRPr="00FF45B3">
              <w:rPr>
                <w:sz w:val="18"/>
                <w:szCs w:val="18"/>
              </w:rPr>
              <w:t>.15</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2FE054C2" w14:textId="77777777" w:rsidR="002753BB" w:rsidRPr="00FF45B3" w:rsidDel="001461E3" w:rsidRDefault="002753BB" w:rsidP="00E8299B">
            <w:pPr>
              <w:keepNext/>
              <w:keepLines/>
              <w:jc w:val="center"/>
              <w:rPr>
                <w:sz w:val="18"/>
                <w:szCs w:val="18"/>
              </w:rPr>
            </w:pPr>
            <w:r w:rsidRPr="00FF45B3">
              <w:rPr>
                <w:sz w:val="18"/>
                <w:szCs w:val="18"/>
              </w:rPr>
              <w:t>-.15</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4C206766" w14:textId="77777777" w:rsidR="002753BB" w:rsidRPr="00FF45B3" w:rsidDel="001461E3" w:rsidRDefault="002753BB" w:rsidP="00E8299B">
            <w:pPr>
              <w:keepNext/>
              <w:keepLines/>
              <w:jc w:val="center"/>
              <w:rPr>
                <w:sz w:val="18"/>
                <w:szCs w:val="18"/>
              </w:rPr>
            </w:pPr>
            <w:r w:rsidRPr="00FF45B3">
              <w:rPr>
                <w:sz w:val="18"/>
                <w:szCs w:val="18"/>
              </w:rPr>
              <w:t>-.06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122B947E" w14:textId="77777777" w:rsidR="002753BB" w:rsidRPr="00FF45B3" w:rsidDel="001461E3" w:rsidRDefault="002753BB" w:rsidP="00E8299B">
            <w:pPr>
              <w:keepNext/>
              <w:keepLines/>
              <w:jc w:val="center"/>
              <w:rPr>
                <w:sz w:val="18"/>
                <w:szCs w:val="18"/>
              </w:rPr>
            </w:pPr>
            <w:r w:rsidRPr="00FF45B3">
              <w:rPr>
                <w:sz w:val="18"/>
                <w:szCs w:val="18"/>
              </w:rPr>
              <w:t>.13</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CEC507C" w14:textId="77777777" w:rsidR="002753BB" w:rsidRPr="00FF45B3" w:rsidDel="001461E3" w:rsidRDefault="002753BB" w:rsidP="00E8299B">
            <w:pPr>
              <w:keepNext/>
              <w:keepLines/>
              <w:jc w:val="center"/>
              <w:rPr>
                <w:sz w:val="18"/>
                <w:szCs w:val="18"/>
              </w:rPr>
            </w:pPr>
            <w:r w:rsidRPr="00FF45B3">
              <w:rPr>
                <w:sz w:val="18"/>
                <w:szCs w:val="18"/>
              </w:rPr>
              <w:t>-.02</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00D86D0F" w14:textId="77777777" w:rsidR="002753BB" w:rsidRPr="00FF45B3" w:rsidDel="001461E3" w:rsidRDefault="002753BB" w:rsidP="00E8299B">
            <w:pPr>
              <w:keepNext/>
              <w:keepLines/>
              <w:jc w:val="center"/>
              <w:rPr>
                <w:sz w:val="18"/>
                <w:szCs w:val="18"/>
              </w:rPr>
            </w:pPr>
            <w:r w:rsidRPr="00FF45B3">
              <w:rPr>
                <w:sz w:val="18"/>
                <w:szCs w:val="18"/>
              </w:rPr>
              <w:t>.00</w:t>
            </w:r>
          </w:p>
        </w:tc>
        <w:tc>
          <w:tcPr>
            <w:tcW w:w="211" w:type="pct"/>
            <w:tcBorders>
              <w:top w:val="nil"/>
              <w:left w:val="nil"/>
              <w:bottom w:val="nil"/>
              <w:right w:val="nil"/>
            </w:tcBorders>
            <w:shd w:val="clear" w:color="auto" w:fill="auto"/>
          </w:tcPr>
          <w:p w14:paraId="09DC7AEB" w14:textId="77777777" w:rsidR="002753BB" w:rsidRPr="00FF45B3" w:rsidDel="001461E3" w:rsidRDefault="002753BB" w:rsidP="00E8299B">
            <w:pPr>
              <w:keepNext/>
              <w:keepLines/>
              <w:jc w:val="center"/>
              <w:rPr>
                <w:sz w:val="18"/>
                <w:szCs w:val="18"/>
              </w:rPr>
            </w:pPr>
            <w:r w:rsidRPr="00FF45B3">
              <w:rPr>
                <w:sz w:val="18"/>
                <w:szCs w:val="18"/>
              </w:rPr>
              <w:t>1.93</w:t>
            </w:r>
          </w:p>
        </w:tc>
      </w:tr>
      <w:tr w:rsidR="002753BB" w:rsidRPr="00FF45B3" w:rsidDel="001461E3" w14:paraId="77AB20A6"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25AF8947" w14:textId="77777777" w:rsidR="002753BB" w:rsidRPr="00FF45B3" w:rsidDel="001461E3" w:rsidRDefault="002753BB" w:rsidP="00E8299B">
            <w:pPr>
              <w:keepNext/>
              <w:keepLines/>
              <w:rPr>
                <w:sz w:val="18"/>
                <w:szCs w:val="18"/>
              </w:rPr>
            </w:pPr>
            <w:r w:rsidRPr="00FF45B3" w:rsidDel="001461E3">
              <w:rPr>
                <w:sz w:val="18"/>
                <w:szCs w:val="18"/>
              </w:rPr>
              <w:t xml:space="preserve">Social identity </w:t>
            </w:r>
            <w:r w:rsidRPr="00FF45B3" w:rsidDel="001461E3">
              <w:rPr>
                <w:rFonts w:ascii="Symbol" w:eastAsia="Symbol" w:hAnsi="Symbol" w:cs="Symbol"/>
                <w:sz w:val="18"/>
                <w:szCs w:val="18"/>
              </w:rPr>
              <w:t></w:t>
            </w:r>
            <w:r w:rsidRPr="00FF45B3" w:rsidDel="001461E3">
              <w:rPr>
                <w:sz w:val="18"/>
                <w:szCs w:val="18"/>
              </w:rPr>
              <w:t xml:space="preserve"> Behavioral engagement</w:t>
            </w:r>
          </w:p>
        </w:tc>
        <w:tc>
          <w:tcPr>
            <w:tcW w:w="199" w:type="pct"/>
            <w:tcBorders>
              <w:top w:val="nil"/>
              <w:left w:val="nil"/>
              <w:bottom w:val="nil"/>
              <w:right w:val="nil"/>
            </w:tcBorders>
            <w:shd w:val="clear" w:color="auto" w:fill="auto"/>
            <w:tcMar>
              <w:top w:w="15" w:type="dxa"/>
              <w:left w:w="15" w:type="dxa"/>
              <w:bottom w:w="0" w:type="dxa"/>
              <w:right w:w="15" w:type="dxa"/>
            </w:tcMar>
          </w:tcPr>
          <w:p w14:paraId="5A323D63" w14:textId="77777777" w:rsidR="002753BB" w:rsidRPr="00FF45B3" w:rsidDel="001461E3" w:rsidRDefault="002753BB" w:rsidP="00E8299B">
            <w:pPr>
              <w:keepNext/>
              <w:keepLines/>
              <w:jc w:val="center"/>
              <w:rPr>
                <w:sz w:val="18"/>
                <w:szCs w:val="18"/>
              </w:rPr>
            </w:pPr>
            <w:r w:rsidRPr="00FF45B3">
              <w:rPr>
                <w:sz w:val="18"/>
                <w:szCs w:val="18"/>
              </w:rPr>
              <w:t>27</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469DB93" w14:textId="77777777" w:rsidR="002753BB" w:rsidRPr="00FF45B3" w:rsidDel="001461E3" w:rsidRDefault="002753BB" w:rsidP="00E8299B">
            <w:pPr>
              <w:keepNext/>
              <w:keepLines/>
              <w:jc w:val="center"/>
              <w:rPr>
                <w:sz w:val="18"/>
                <w:szCs w:val="18"/>
              </w:rPr>
            </w:pPr>
            <w:r w:rsidRPr="00FF45B3">
              <w:rPr>
                <w:sz w:val="18"/>
                <w:szCs w:val="18"/>
              </w:rPr>
              <w:t>.02</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C1983B8" w14:textId="77777777" w:rsidR="002753BB" w:rsidRPr="00FF45B3" w:rsidDel="001461E3" w:rsidRDefault="002753BB" w:rsidP="00E8299B">
            <w:pPr>
              <w:keepNext/>
              <w:keepLines/>
              <w:jc w:val="center"/>
              <w:rPr>
                <w:sz w:val="18"/>
                <w:szCs w:val="18"/>
              </w:rPr>
            </w:pPr>
            <w:r w:rsidRPr="00FF45B3">
              <w:rPr>
                <w:sz w:val="18"/>
                <w:szCs w:val="18"/>
              </w:rPr>
              <w:t>-.10</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9DF2A91" w14:textId="77777777" w:rsidR="002753BB" w:rsidRPr="00FF45B3" w:rsidDel="001461E3" w:rsidRDefault="002753BB" w:rsidP="00E8299B">
            <w:pPr>
              <w:keepNext/>
              <w:keepLines/>
              <w:jc w:val="center"/>
              <w:rPr>
                <w:sz w:val="18"/>
                <w:szCs w:val="18"/>
              </w:rPr>
            </w:pPr>
            <w:r w:rsidRPr="00FF45B3">
              <w:rPr>
                <w:sz w:val="18"/>
                <w:szCs w:val="18"/>
              </w:rPr>
              <w:t>.22</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0170FF21" w14:textId="77777777" w:rsidR="002753BB" w:rsidRPr="00FF45B3" w:rsidDel="001461E3" w:rsidRDefault="002753BB" w:rsidP="00E8299B">
            <w:pPr>
              <w:keepNext/>
              <w:keepLines/>
              <w:spacing w:line="259" w:lineRule="auto"/>
              <w:jc w:val="center"/>
              <w:rPr>
                <w:sz w:val="18"/>
                <w:szCs w:val="18"/>
              </w:rPr>
            </w:pPr>
            <w:r w:rsidRPr="00FF45B3">
              <w:rPr>
                <w:sz w:val="18"/>
                <w:szCs w:val="18"/>
              </w:rPr>
              <w:t>.09</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66F8519A" w14:textId="77777777" w:rsidR="002753BB" w:rsidRPr="00FF45B3" w:rsidDel="001461E3" w:rsidRDefault="002753BB" w:rsidP="00E8299B">
            <w:pPr>
              <w:keepNext/>
              <w:keepLines/>
              <w:jc w:val="center"/>
              <w:rPr>
                <w:sz w:val="18"/>
                <w:szCs w:val="18"/>
              </w:rPr>
            </w:pPr>
            <w:r w:rsidRPr="00FF45B3">
              <w:rPr>
                <w:sz w:val="18"/>
                <w:szCs w:val="18"/>
              </w:rPr>
              <w:t>-.04</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F5F7F20" w14:textId="77777777" w:rsidR="002753BB" w:rsidRPr="00FF45B3" w:rsidDel="001461E3" w:rsidRDefault="002753BB" w:rsidP="00E8299B">
            <w:pPr>
              <w:keepNext/>
              <w:keepLines/>
              <w:jc w:val="center"/>
              <w:rPr>
                <w:sz w:val="18"/>
                <w:szCs w:val="18"/>
              </w:rPr>
            </w:pPr>
            <w:r w:rsidRPr="00FF45B3">
              <w:rPr>
                <w:sz w:val="18"/>
                <w:szCs w:val="18"/>
              </w:rPr>
              <w:t>-.04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6D9CCF6E" w14:textId="77777777" w:rsidR="002753BB" w:rsidRPr="00FF45B3" w:rsidDel="001461E3" w:rsidRDefault="002753BB" w:rsidP="00E8299B">
            <w:pPr>
              <w:keepNext/>
              <w:keepLines/>
              <w:spacing w:line="259" w:lineRule="auto"/>
              <w:jc w:val="center"/>
              <w:rPr>
                <w:sz w:val="18"/>
                <w:szCs w:val="18"/>
              </w:rPr>
            </w:pPr>
            <w:r w:rsidRPr="00FF45B3">
              <w:rPr>
                <w:sz w:val="18"/>
                <w:szCs w:val="18"/>
              </w:rPr>
              <w:t>.06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33CEA2E0" w14:textId="77777777" w:rsidR="002753BB" w:rsidRPr="00FF45B3" w:rsidDel="001461E3" w:rsidRDefault="002753BB" w:rsidP="00E8299B">
            <w:pPr>
              <w:keepNext/>
              <w:keepLines/>
              <w:jc w:val="center"/>
              <w:rPr>
                <w:sz w:val="18"/>
                <w:szCs w:val="18"/>
              </w:rPr>
            </w:pPr>
            <w:r w:rsidRPr="00FF45B3">
              <w:rPr>
                <w:sz w:val="18"/>
                <w:szCs w:val="18"/>
              </w:rPr>
              <w:t>.02</w:t>
            </w:r>
          </w:p>
        </w:tc>
        <w:tc>
          <w:tcPr>
            <w:tcW w:w="211" w:type="pct"/>
            <w:tcBorders>
              <w:top w:val="nil"/>
              <w:left w:val="nil"/>
              <w:bottom w:val="nil"/>
              <w:right w:val="nil"/>
            </w:tcBorders>
            <w:shd w:val="clear" w:color="auto" w:fill="auto"/>
          </w:tcPr>
          <w:p w14:paraId="194B4537" w14:textId="77777777" w:rsidR="002753BB" w:rsidRPr="00FF45B3" w:rsidDel="001461E3" w:rsidRDefault="002753BB" w:rsidP="00E8299B">
            <w:pPr>
              <w:keepNext/>
              <w:keepLines/>
              <w:jc w:val="center"/>
              <w:rPr>
                <w:sz w:val="18"/>
                <w:szCs w:val="18"/>
              </w:rPr>
            </w:pPr>
            <w:r w:rsidRPr="00FF45B3">
              <w:rPr>
                <w:sz w:val="18"/>
                <w:szCs w:val="18"/>
              </w:rPr>
              <w:t>1.94</w:t>
            </w:r>
          </w:p>
        </w:tc>
      </w:tr>
      <w:tr w:rsidR="002753BB" w:rsidRPr="00FF45B3" w:rsidDel="001461E3" w14:paraId="39B569DF"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7B10800E" w14:textId="77777777" w:rsidR="002753BB" w:rsidRPr="00FF45B3" w:rsidDel="001461E3" w:rsidRDefault="002753BB" w:rsidP="00E8299B">
            <w:pPr>
              <w:keepNext/>
              <w:keepLines/>
              <w:rPr>
                <w:sz w:val="18"/>
                <w:szCs w:val="18"/>
              </w:rPr>
            </w:pPr>
            <w:r w:rsidRPr="00FF45B3" w:rsidDel="001461E3">
              <w:rPr>
                <w:sz w:val="18"/>
                <w:szCs w:val="18"/>
              </w:rPr>
              <w:t>Social identity</w:t>
            </w:r>
            <w:r w:rsidRPr="00FF45B3" w:rsidDel="001461E3">
              <w:rPr>
                <w:rFonts w:ascii="Symbol" w:eastAsia="Symbol" w:hAnsi="Symbol" w:cs="Symbol"/>
                <w:sz w:val="18"/>
                <w:szCs w:val="18"/>
              </w:rPr>
              <w:t></w:t>
            </w:r>
            <w:r w:rsidRPr="00FF45B3" w:rsidDel="001461E3">
              <w:rPr>
                <w:sz w:val="18"/>
                <w:szCs w:val="18"/>
              </w:rPr>
              <w:t xml:space="preserve"> Purchase intention</w:t>
            </w:r>
          </w:p>
        </w:tc>
        <w:tc>
          <w:tcPr>
            <w:tcW w:w="199" w:type="pct"/>
            <w:tcBorders>
              <w:top w:val="nil"/>
              <w:left w:val="nil"/>
              <w:bottom w:val="nil"/>
              <w:right w:val="nil"/>
            </w:tcBorders>
            <w:shd w:val="clear" w:color="auto" w:fill="auto"/>
            <w:tcMar>
              <w:top w:w="15" w:type="dxa"/>
              <w:left w:w="15" w:type="dxa"/>
              <w:bottom w:w="0" w:type="dxa"/>
              <w:right w:w="15" w:type="dxa"/>
            </w:tcMar>
          </w:tcPr>
          <w:p w14:paraId="430D8DC0" w14:textId="77777777" w:rsidR="002753BB" w:rsidRPr="00FF45B3" w:rsidDel="001461E3" w:rsidRDefault="002753BB" w:rsidP="00E8299B">
            <w:pPr>
              <w:keepNext/>
              <w:keepLines/>
              <w:jc w:val="center"/>
              <w:rPr>
                <w:sz w:val="18"/>
                <w:szCs w:val="18"/>
              </w:rPr>
            </w:pPr>
            <w:r w:rsidRPr="00FF45B3">
              <w:rPr>
                <w:sz w:val="18"/>
                <w:szCs w:val="18"/>
              </w:rPr>
              <w:t>38</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A03D18B" w14:textId="77777777" w:rsidR="002753BB" w:rsidRPr="00FF45B3" w:rsidDel="001461E3" w:rsidRDefault="002753BB" w:rsidP="00E8299B">
            <w:pPr>
              <w:keepNext/>
              <w:keepLines/>
              <w:jc w:val="center"/>
              <w:rPr>
                <w:sz w:val="18"/>
                <w:szCs w:val="18"/>
              </w:rPr>
            </w:pPr>
            <w:r w:rsidRPr="00FF45B3">
              <w:rPr>
                <w:sz w:val="18"/>
                <w:szCs w:val="18"/>
              </w:rPr>
              <w:t>-.02</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F8AB6AE" w14:textId="77777777" w:rsidR="002753BB" w:rsidRPr="00FF45B3" w:rsidDel="001461E3" w:rsidRDefault="002753BB" w:rsidP="00E8299B">
            <w:pPr>
              <w:keepNext/>
              <w:keepLines/>
              <w:jc w:val="center"/>
              <w:rPr>
                <w:sz w:val="18"/>
                <w:szCs w:val="18"/>
              </w:rPr>
            </w:pPr>
            <w:r w:rsidRPr="00FF45B3">
              <w:rPr>
                <w:sz w:val="18"/>
                <w:szCs w:val="18"/>
              </w:rPr>
              <w:t>-.14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078F34B7" w14:textId="77777777" w:rsidR="002753BB" w:rsidRPr="00FF45B3" w:rsidDel="001461E3" w:rsidRDefault="002753BB" w:rsidP="00E8299B">
            <w:pPr>
              <w:keepNext/>
              <w:keepLines/>
              <w:jc w:val="center"/>
              <w:rPr>
                <w:sz w:val="18"/>
                <w:szCs w:val="18"/>
              </w:rPr>
            </w:pPr>
            <w:r w:rsidRPr="00FF45B3">
              <w:rPr>
                <w:sz w:val="18"/>
                <w:szCs w:val="18"/>
              </w:rPr>
              <w:t>.31</w:t>
            </w:r>
            <w:r w:rsidRPr="00FF45B3">
              <w:rPr>
                <w:sz w:val="18"/>
                <w:szCs w:val="18"/>
                <w:vertAlign w:val="superscript"/>
              </w:rPr>
              <w:t>+</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1BE5FB91" w14:textId="77777777" w:rsidR="002753BB" w:rsidRPr="00FF45B3" w:rsidDel="001461E3" w:rsidRDefault="002753BB" w:rsidP="00E8299B">
            <w:pPr>
              <w:keepNext/>
              <w:keepLines/>
              <w:jc w:val="center"/>
              <w:rPr>
                <w:sz w:val="18"/>
                <w:szCs w:val="18"/>
              </w:rPr>
            </w:pPr>
            <w:r w:rsidRPr="00FF45B3">
              <w:rPr>
                <w:sz w:val="18"/>
                <w:szCs w:val="18"/>
              </w:rPr>
              <w:t>-.13</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60F0AE29" w14:textId="77777777" w:rsidR="002753BB" w:rsidRPr="00FF45B3" w:rsidDel="001461E3" w:rsidRDefault="002753BB" w:rsidP="00E8299B">
            <w:pPr>
              <w:keepNext/>
              <w:keepLines/>
              <w:jc w:val="center"/>
              <w:rPr>
                <w:sz w:val="18"/>
                <w:szCs w:val="18"/>
              </w:rPr>
            </w:pPr>
            <w:r w:rsidRPr="00FF45B3">
              <w:rPr>
                <w:sz w:val="18"/>
                <w:szCs w:val="18"/>
              </w:rPr>
              <w:t>-.11</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0C56357C" w14:textId="77777777" w:rsidR="002753BB" w:rsidRPr="00FF45B3" w:rsidDel="001461E3" w:rsidRDefault="002753BB" w:rsidP="00E8299B">
            <w:pPr>
              <w:keepNext/>
              <w:keepLines/>
              <w:jc w:val="center"/>
              <w:rPr>
                <w:sz w:val="18"/>
                <w:szCs w:val="18"/>
              </w:rPr>
            </w:pPr>
            <w:r w:rsidRPr="00FF45B3">
              <w:rPr>
                <w:sz w:val="18"/>
                <w:szCs w:val="18"/>
              </w:rPr>
              <w:t>.09</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624EA0AC" w14:textId="77777777" w:rsidR="002753BB" w:rsidRPr="00FF45B3" w:rsidDel="001461E3" w:rsidRDefault="002753BB" w:rsidP="00E8299B">
            <w:pPr>
              <w:keepNext/>
              <w:keepLines/>
              <w:jc w:val="center"/>
              <w:rPr>
                <w:sz w:val="18"/>
                <w:szCs w:val="18"/>
              </w:rPr>
            </w:pPr>
            <w:r w:rsidRPr="00FF45B3">
              <w:rPr>
                <w:sz w:val="18"/>
                <w:szCs w:val="18"/>
              </w:rPr>
              <w:t>-.08</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D76E363" w14:textId="77777777" w:rsidR="002753BB" w:rsidRPr="00FF45B3" w:rsidDel="001461E3" w:rsidRDefault="002753BB" w:rsidP="00E8299B">
            <w:pPr>
              <w:keepNext/>
              <w:keepLines/>
              <w:jc w:val="center"/>
              <w:rPr>
                <w:sz w:val="18"/>
                <w:szCs w:val="18"/>
              </w:rPr>
            </w:pPr>
            <w:r w:rsidRPr="00FF45B3">
              <w:rPr>
                <w:sz w:val="18"/>
                <w:szCs w:val="18"/>
              </w:rPr>
              <w:t>.03</w:t>
            </w:r>
          </w:p>
        </w:tc>
        <w:tc>
          <w:tcPr>
            <w:tcW w:w="211" w:type="pct"/>
            <w:tcBorders>
              <w:top w:val="nil"/>
              <w:left w:val="nil"/>
              <w:bottom w:val="nil"/>
              <w:right w:val="nil"/>
            </w:tcBorders>
            <w:shd w:val="clear" w:color="auto" w:fill="auto"/>
          </w:tcPr>
          <w:p w14:paraId="54FE454C" w14:textId="77777777" w:rsidR="002753BB" w:rsidRPr="00FF45B3" w:rsidDel="001461E3" w:rsidRDefault="002753BB" w:rsidP="00E8299B">
            <w:pPr>
              <w:keepNext/>
              <w:keepLines/>
              <w:rPr>
                <w:sz w:val="18"/>
                <w:szCs w:val="18"/>
              </w:rPr>
            </w:pPr>
            <w:r w:rsidRPr="00FF45B3">
              <w:rPr>
                <w:sz w:val="18"/>
                <w:szCs w:val="18"/>
              </w:rPr>
              <w:t>1.93</w:t>
            </w:r>
          </w:p>
        </w:tc>
      </w:tr>
      <w:tr w:rsidR="002753BB" w:rsidRPr="00FF45B3" w:rsidDel="001461E3" w14:paraId="59DE2499"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7FAB741D" w14:textId="77777777" w:rsidR="002753BB" w:rsidRPr="00FF45B3" w:rsidDel="001461E3" w:rsidRDefault="002753BB" w:rsidP="00E8299B">
            <w:pPr>
              <w:keepNext/>
              <w:keepLines/>
              <w:rPr>
                <w:sz w:val="18"/>
                <w:szCs w:val="18"/>
              </w:rPr>
            </w:pPr>
            <w:r w:rsidRPr="00FF45B3" w:rsidDel="001461E3">
              <w:rPr>
                <w:sz w:val="18"/>
                <w:szCs w:val="18"/>
              </w:rPr>
              <w:t xml:space="preserve">Consumer knowledge </w:t>
            </w:r>
            <w:r w:rsidRPr="00FF45B3" w:rsidDel="001461E3">
              <w:rPr>
                <w:rFonts w:ascii="Symbol" w:eastAsia="Symbol" w:hAnsi="Symbol" w:cs="Symbol"/>
                <w:sz w:val="18"/>
                <w:szCs w:val="18"/>
              </w:rPr>
              <w:t></w:t>
            </w:r>
            <w:r w:rsidRPr="00FF45B3" w:rsidDel="001461E3">
              <w:rPr>
                <w:sz w:val="18"/>
                <w:szCs w:val="18"/>
              </w:rPr>
              <w:t xml:space="preserve"> </w:t>
            </w:r>
            <w:proofErr w:type="spellStart"/>
            <w:r w:rsidRPr="00FF45B3" w:rsidDel="001461E3">
              <w:rPr>
                <w:sz w:val="18"/>
                <w:szCs w:val="18"/>
              </w:rPr>
              <w:t>Attitude</w:t>
            </w:r>
            <w:r w:rsidRPr="00FF45B3">
              <w:rPr>
                <w:sz w:val="18"/>
                <w:szCs w:val="18"/>
                <w:vertAlign w:val="superscript"/>
              </w:rPr>
              <w:t>a</w:t>
            </w:r>
            <w:proofErr w:type="spellEnd"/>
          </w:p>
        </w:tc>
        <w:tc>
          <w:tcPr>
            <w:tcW w:w="199" w:type="pct"/>
            <w:tcBorders>
              <w:top w:val="nil"/>
              <w:left w:val="nil"/>
              <w:bottom w:val="nil"/>
              <w:right w:val="nil"/>
            </w:tcBorders>
            <w:shd w:val="clear" w:color="auto" w:fill="auto"/>
            <w:tcMar>
              <w:top w:w="15" w:type="dxa"/>
              <w:left w:w="15" w:type="dxa"/>
              <w:bottom w:w="0" w:type="dxa"/>
              <w:right w:w="15" w:type="dxa"/>
            </w:tcMar>
          </w:tcPr>
          <w:p w14:paraId="6F927026" w14:textId="77777777" w:rsidR="002753BB" w:rsidRPr="00FF45B3" w:rsidDel="001461E3" w:rsidRDefault="002753BB" w:rsidP="00E8299B">
            <w:pPr>
              <w:keepNext/>
              <w:keepLines/>
              <w:jc w:val="center"/>
              <w:rPr>
                <w:sz w:val="18"/>
                <w:szCs w:val="18"/>
              </w:rPr>
            </w:pPr>
            <w:r w:rsidRPr="00FF45B3">
              <w:rPr>
                <w:sz w:val="18"/>
                <w:szCs w:val="18"/>
              </w:rPr>
              <w:t>26</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FE54622" w14:textId="77777777" w:rsidR="002753BB" w:rsidRPr="00FF45B3" w:rsidDel="001461E3" w:rsidRDefault="002753BB" w:rsidP="00E8299B">
            <w:pPr>
              <w:keepNext/>
              <w:keepLines/>
              <w:jc w:val="center"/>
              <w:rPr>
                <w:sz w:val="18"/>
                <w:szCs w:val="18"/>
              </w:rPr>
            </w:pPr>
            <w:r w:rsidRPr="00FF45B3">
              <w:rPr>
                <w:sz w:val="18"/>
                <w:szCs w:val="18"/>
              </w:rPr>
              <w:t>.36*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9C06894" w14:textId="77777777" w:rsidR="002753BB" w:rsidRPr="00FF45B3" w:rsidDel="001461E3" w:rsidRDefault="002753BB" w:rsidP="00E8299B">
            <w:pPr>
              <w:keepNext/>
              <w:keepLines/>
              <w:jc w:val="center"/>
              <w:rPr>
                <w:sz w:val="18"/>
                <w:szCs w:val="18"/>
              </w:rPr>
            </w:pPr>
            <w:r w:rsidRPr="00FF45B3">
              <w:rPr>
                <w:sz w:val="18"/>
                <w:szCs w:val="18"/>
              </w:rPr>
              <w:t>.36*</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6578FAFC" w14:textId="77777777" w:rsidR="002753BB" w:rsidRPr="00FF45B3" w:rsidDel="001461E3" w:rsidRDefault="002753BB" w:rsidP="00E8299B">
            <w:pPr>
              <w:keepNext/>
              <w:keepLines/>
              <w:jc w:val="center"/>
              <w:rPr>
                <w:sz w:val="18"/>
                <w:szCs w:val="18"/>
              </w:rPr>
            </w:pPr>
            <w:r w:rsidRPr="00FF45B3">
              <w:rPr>
                <w:sz w:val="18"/>
                <w:szCs w:val="18"/>
              </w:rPr>
              <w:t>.07</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6D419419" w14:textId="77777777" w:rsidR="002753BB" w:rsidRPr="00FF45B3" w:rsidDel="001461E3" w:rsidRDefault="002753BB" w:rsidP="00E8299B">
            <w:pPr>
              <w:keepNext/>
              <w:keepLines/>
              <w:jc w:val="center"/>
              <w:rPr>
                <w:sz w:val="18"/>
                <w:szCs w:val="18"/>
              </w:rPr>
            </w:pPr>
            <w:r w:rsidRPr="00FF45B3">
              <w:rPr>
                <w:sz w:val="18"/>
                <w:szCs w:val="18"/>
              </w:rPr>
              <w:t>.09</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07DB7B45" w14:textId="77777777" w:rsidR="002753BB" w:rsidRPr="00FF45B3" w:rsidDel="001461E3" w:rsidRDefault="002753BB" w:rsidP="00E8299B">
            <w:pPr>
              <w:keepNext/>
              <w:keepLines/>
              <w:jc w:val="center"/>
              <w:rPr>
                <w:sz w:val="18"/>
                <w:szCs w:val="18"/>
              </w:rPr>
            </w:pPr>
            <w:r w:rsidRPr="00FF45B3">
              <w:rPr>
                <w:sz w:val="18"/>
                <w:szCs w:val="18"/>
              </w:rPr>
              <w:t>-.10</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0A14C708" w14:textId="77777777" w:rsidR="002753BB" w:rsidRPr="00FF45B3" w:rsidDel="001461E3" w:rsidRDefault="002753BB" w:rsidP="00E8299B">
            <w:pPr>
              <w:keepNext/>
              <w:keepLines/>
              <w:jc w:val="center"/>
              <w:rPr>
                <w:sz w:val="18"/>
                <w:szCs w:val="18"/>
              </w:rPr>
            </w:pPr>
            <w:r w:rsidRPr="00FF45B3">
              <w:rPr>
                <w:sz w:val="18"/>
                <w:szCs w:val="18"/>
              </w:rPr>
              <w:t>.14</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5A2443E3" w14:textId="77777777" w:rsidR="002753BB" w:rsidRPr="00FF45B3" w:rsidDel="001461E3" w:rsidRDefault="002753BB" w:rsidP="00E8299B">
            <w:pPr>
              <w:keepNext/>
              <w:keepLines/>
              <w:jc w:val="center"/>
              <w:rPr>
                <w:sz w:val="18"/>
                <w:szCs w:val="18"/>
              </w:rPr>
            </w:pPr>
            <w:r w:rsidRPr="00FF45B3">
              <w:rPr>
                <w:sz w:val="18"/>
                <w:szCs w:val="18"/>
              </w:rPr>
              <w:t>.09*</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3C4D4E55"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top w:val="nil"/>
              <w:left w:val="nil"/>
              <w:bottom w:val="nil"/>
              <w:right w:val="nil"/>
            </w:tcBorders>
            <w:shd w:val="clear" w:color="auto" w:fill="auto"/>
          </w:tcPr>
          <w:p w14:paraId="7CC2D7CF" w14:textId="77777777" w:rsidR="002753BB" w:rsidRPr="00FF45B3" w:rsidDel="001461E3" w:rsidRDefault="002753BB" w:rsidP="00E8299B">
            <w:pPr>
              <w:keepNext/>
              <w:keepLines/>
              <w:jc w:val="center"/>
              <w:rPr>
                <w:sz w:val="18"/>
                <w:szCs w:val="18"/>
              </w:rPr>
            </w:pPr>
            <w:r w:rsidRPr="00FF45B3">
              <w:rPr>
                <w:sz w:val="18"/>
                <w:szCs w:val="18"/>
              </w:rPr>
              <w:t>1.48</w:t>
            </w:r>
          </w:p>
        </w:tc>
      </w:tr>
      <w:tr w:rsidR="002753BB" w:rsidRPr="00FF45B3" w:rsidDel="001461E3" w14:paraId="4C9B739D"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3A2ED9EC" w14:textId="77777777" w:rsidR="002753BB" w:rsidRPr="00FF45B3" w:rsidDel="001461E3" w:rsidRDefault="002753BB" w:rsidP="00E8299B">
            <w:pPr>
              <w:keepNext/>
              <w:keepLines/>
              <w:rPr>
                <w:sz w:val="18"/>
                <w:szCs w:val="18"/>
              </w:rPr>
            </w:pPr>
            <w:r w:rsidRPr="00FF45B3" w:rsidDel="001461E3">
              <w:rPr>
                <w:sz w:val="18"/>
                <w:szCs w:val="18"/>
              </w:rPr>
              <w:t xml:space="preserve">Consumer knowledge </w:t>
            </w:r>
            <w:r w:rsidRPr="00FF45B3" w:rsidDel="001461E3">
              <w:rPr>
                <w:rFonts w:ascii="Symbol" w:eastAsia="Symbol" w:hAnsi="Symbol" w:cs="Symbol"/>
                <w:sz w:val="18"/>
                <w:szCs w:val="18"/>
              </w:rPr>
              <w:t></w:t>
            </w:r>
            <w:r w:rsidRPr="00FF45B3" w:rsidDel="001461E3">
              <w:rPr>
                <w:sz w:val="18"/>
                <w:szCs w:val="18"/>
              </w:rPr>
              <w:t xml:space="preserve"> Behavioral </w:t>
            </w:r>
            <w:proofErr w:type="spellStart"/>
            <w:r w:rsidRPr="00FF45B3" w:rsidDel="001461E3">
              <w:rPr>
                <w:sz w:val="18"/>
                <w:szCs w:val="18"/>
              </w:rPr>
              <w:t>engagement</w:t>
            </w:r>
            <w:r w:rsidRPr="00FF45B3">
              <w:rPr>
                <w:sz w:val="18"/>
                <w:szCs w:val="18"/>
                <w:vertAlign w:val="superscript"/>
              </w:rPr>
              <w:t>a</w:t>
            </w:r>
            <w:proofErr w:type="spellEnd"/>
          </w:p>
        </w:tc>
        <w:tc>
          <w:tcPr>
            <w:tcW w:w="199" w:type="pct"/>
            <w:tcBorders>
              <w:top w:val="nil"/>
              <w:left w:val="nil"/>
              <w:bottom w:val="nil"/>
              <w:right w:val="nil"/>
            </w:tcBorders>
            <w:shd w:val="clear" w:color="auto" w:fill="auto"/>
            <w:tcMar>
              <w:top w:w="15" w:type="dxa"/>
              <w:left w:w="15" w:type="dxa"/>
              <w:bottom w:w="0" w:type="dxa"/>
              <w:right w:w="15" w:type="dxa"/>
            </w:tcMar>
          </w:tcPr>
          <w:p w14:paraId="326B127E" w14:textId="77777777" w:rsidR="002753BB" w:rsidRPr="00FF45B3" w:rsidDel="001461E3" w:rsidRDefault="002753BB" w:rsidP="00E8299B">
            <w:pPr>
              <w:keepNext/>
              <w:keepLines/>
              <w:jc w:val="center"/>
              <w:rPr>
                <w:sz w:val="18"/>
                <w:szCs w:val="18"/>
              </w:rPr>
            </w:pPr>
            <w:r w:rsidRPr="00FF45B3">
              <w:rPr>
                <w:sz w:val="18"/>
                <w:szCs w:val="18"/>
              </w:rPr>
              <w:t>22</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0B14ADB" w14:textId="77777777" w:rsidR="002753BB" w:rsidRPr="00FF45B3" w:rsidDel="001461E3" w:rsidRDefault="002753BB" w:rsidP="00E8299B">
            <w:pPr>
              <w:keepNext/>
              <w:keepLines/>
              <w:jc w:val="center"/>
              <w:rPr>
                <w:sz w:val="18"/>
                <w:szCs w:val="18"/>
              </w:rPr>
            </w:pPr>
            <w:r w:rsidRPr="00FF45B3">
              <w:rPr>
                <w:sz w:val="18"/>
                <w:szCs w:val="18"/>
              </w:rPr>
              <w:t>.31</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3C91A0A8" w14:textId="77777777" w:rsidR="002753BB" w:rsidRPr="00FF45B3" w:rsidDel="001461E3" w:rsidRDefault="002753BB" w:rsidP="00E8299B">
            <w:pPr>
              <w:keepNext/>
              <w:keepLines/>
              <w:jc w:val="center"/>
              <w:rPr>
                <w:sz w:val="18"/>
                <w:szCs w:val="18"/>
              </w:rPr>
            </w:pPr>
            <w:r w:rsidRPr="00FF45B3">
              <w:rPr>
                <w:sz w:val="18"/>
                <w:szCs w:val="18"/>
              </w:rPr>
              <w:t>.39</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39CD127E" w14:textId="77777777" w:rsidR="002753BB" w:rsidRPr="00FF45B3" w:rsidDel="001461E3" w:rsidRDefault="002753BB" w:rsidP="00E8299B">
            <w:pPr>
              <w:keepNext/>
              <w:keepLines/>
              <w:jc w:val="center"/>
              <w:rPr>
                <w:sz w:val="18"/>
                <w:szCs w:val="18"/>
              </w:rPr>
            </w:pPr>
            <w:r w:rsidRPr="00FF45B3">
              <w:rPr>
                <w:sz w:val="18"/>
                <w:szCs w:val="18"/>
              </w:rPr>
              <w:t>-.44</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0B4B2DDD" w14:textId="77777777" w:rsidR="002753BB" w:rsidRPr="00FF45B3" w:rsidDel="001461E3" w:rsidRDefault="002753BB" w:rsidP="00E8299B">
            <w:pPr>
              <w:keepNext/>
              <w:keepLines/>
              <w:jc w:val="center"/>
              <w:rPr>
                <w:sz w:val="18"/>
                <w:szCs w:val="18"/>
              </w:rPr>
            </w:pPr>
            <w:r w:rsidRPr="00FF45B3">
              <w:rPr>
                <w:sz w:val="18"/>
                <w:szCs w:val="18"/>
              </w:rPr>
              <w:t>.18</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center"/>
          </w:tcPr>
          <w:p w14:paraId="5E2B32B4" w14:textId="77777777" w:rsidR="002753BB" w:rsidRPr="00FF45B3" w:rsidDel="001461E3" w:rsidRDefault="002753BB" w:rsidP="00E8299B">
            <w:pPr>
              <w:keepNext/>
              <w:keepLines/>
              <w:jc w:val="center"/>
              <w:rPr>
                <w:sz w:val="18"/>
                <w:szCs w:val="18"/>
              </w:rPr>
            </w:pPr>
            <w:r w:rsidRPr="00FF45B3">
              <w:rPr>
                <w:sz w:val="18"/>
                <w:szCs w:val="18"/>
              </w:rPr>
              <w:t>-.14</w:t>
            </w:r>
            <w:r w:rsidRPr="00FF45B3">
              <w:rPr>
                <w:sz w:val="18"/>
                <w:szCs w:val="18"/>
                <w:vertAlign w:val="superscript"/>
              </w:rPr>
              <w:t>*</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3A44FECE" w14:textId="77777777" w:rsidR="002753BB" w:rsidRPr="00FF45B3" w:rsidDel="001461E3" w:rsidRDefault="002753BB" w:rsidP="00E8299B">
            <w:pPr>
              <w:keepNext/>
              <w:keepLines/>
              <w:jc w:val="center"/>
              <w:rPr>
                <w:sz w:val="18"/>
                <w:szCs w:val="18"/>
              </w:rPr>
            </w:pPr>
            <w:r w:rsidRPr="00FF45B3">
              <w:rPr>
                <w:sz w:val="18"/>
                <w:szCs w:val="18"/>
              </w:rPr>
              <w:t>-.05</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03EFEF65" w14:textId="77777777" w:rsidR="002753BB" w:rsidRPr="00FF45B3" w:rsidDel="001461E3" w:rsidRDefault="002753BB" w:rsidP="00E8299B">
            <w:pPr>
              <w:keepNext/>
              <w:keepLines/>
              <w:jc w:val="center"/>
              <w:rPr>
                <w:sz w:val="18"/>
                <w:szCs w:val="18"/>
              </w:rPr>
            </w:pPr>
            <w:r w:rsidRPr="00FF45B3">
              <w:rPr>
                <w:sz w:val="18"/>
                <w:szCs w:val="18"/>
              </w:rPr>
              <w:t>.05</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26BF9EE7"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top w:val="nil"/>
              <w:left w:val="nil"/>
              <w:bottom w:val="nil"/>
              <w:right w:val="nil"/>
            </w:tcBorders>
            <w:shd w:val="clear" w:color="auto" w:fill="auto"/>
          </w:tcPr>
          <w:p w14:paraId="203FDA03" w14:textId="77777777" w:rsidR="002753BB" w:rsidRPr="00FF45B3" w:rsidDel="001461E3" w:rsidRDefault="002753BB" w:rsidP="00E8299B">
            <w:pPr>
              <w:keepNext/>
              <w:keepLines/>
              <w:jc w:val="center"/>
              <w:rPr>
                <w:sz w:val="18"/>
                <w:szCs w:val="18"/>
              </w:rPr>
            </w:pPr>
            <w:r w:rsidRPr="00FF45B3">
              <w:rPr>
                <w:sz w:val="18"/>
                <w:szCs w:val="18"/>
              </w:rPr>
              <w:t>1.56</w:t>
            </w:r>
          </w:p>
        </w:tc>
      </w:tr>
      <w:tr w:rsidR="002753BB" w:rsidRPr="00FF45B3" w:rsidDel="001461E3" w14:paraId="29117FF2"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02AF35AA" w14:textId="77777777" w:rsidR="002753BB" w:rsidRPr="00FF45B3" w:rsidDel="001461E3" w:rsidRDefault="002753BB" w:rsidP="00E8299B">
            <w:pPr>
              <w:keepNext/>
              <w:keepLines/>
              <w:rPr>
                <w:sz w:val="18"/>
                <w:szCs w:val="18"/>
              </w:rPr>
            </w:pPr>
            <w:r w:rsidRPr="00FF45B3" w:rsidDel="001461E3">
              <w:rPr>
                <w:sz w:val="18"/>
                <w:szCs w:val="18"/>
              </w:rPr>
              <w:t xml:space="preserve">Consumer knowledge </w:t>
            </w:r>
            <w:r w:rsidRPr="00FF45B3" w:rsidDel="001461E3">
              <w:rPr>
                <w:rFonts w:ascii="Symbol" w:eastAsia="Symbol" w:hAnsi="Symbol" w:cs="Symbol"/>
                <w:sz w:val="18"/>
                <w:szCs w:val="18"/>
              </w:rPr>
              <w:t></w:t>
            </w:r>
            <w:r w:rsidRPr="00FF45B3" w:rsidDel="001461E3">
              <w:rPr>
                <w:sz w:val="18"/>
                <w:szCs w:val="18"/>
              </w:rPr>
              <w:t xml:space="preserve"> Purchase intention</w:t>
            </w:r>
          </w:p>
        </w:tc>
        <w:tc>
          <w:tcPr>
            <w:tcW w:w="199" w:type="pct"/>
            <w:tcBorders>
              <w:top w:val="nil"/>
              <w:left w:val="nil"/>
              <w:bottom w:val="nil"/>
              <w:right w:val="nil"/>
            </w:tcBorders>
            <w:shd w:val="clear" w:color="auto" w:fill="auto"/>
            <w:tcMar>
              <w:top w:w="15" w:type="dxa"/>
              <w:left w:w="15" w:type="dxa"/>
              <w:bottom w:w="0" w:type="dxa"/>
              <w:right w:w="15" w:type="dxa"/>
            </w:tcMar>
          </w:tcPr>
          <w:p w14:paraId="16AA7641" w14:textId="77777777" w:rsidR="002753BB" w:rsidRPr="00FF45B3" w:rsidDel="001461E3" w:rsidRDefault="002753BB" w:rsidP="00E8299B">
            <w:pPr>
              <w:keepNext/>
              <w:keepLines/>
              <w:jc w:val="center"/>
              <w:rPr>
                <w:sz w:val="18"/>
                <w:szCs w:val="18"/>
              </w:rPr>
            </w:pPr>
            <w:r w:rsidRPr="00FF45B3">
              <w:rPr>
                <w:sz w:val="18"/>
                <w:szCs w:val="18"/>
              </w:rPr>
              <w:t>27</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48757A3" w14:textId="77777777" w:rsidR="002753BB" w:rsidRPr="00FF45B3" w:rsidDel="001461E3" w:rsidRDefault="002753BB" w:rsidP="00E8299B">
            <w:pPr>
              <w:keepNext/>
              <w:keepLines/>
              <w:jc w:val="center"/>
              <w:rPr>
                <w:sz w:val="18"/>
                <w:szCs w:val="18"/>
              </w:rPr>
            </w:pPr>
            <w:r w:rsidRPr="00FF45B3">
              <w:rPr>
                <w:sz w:val="18"/>
                <w:szCs w:val="18"/>
              </w:rPr>
              <w:t>-.11</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7739BF49" w14:textId="77777777" w:rsidR="002753BB" w:rsidRPr="00FF45B3" w:rsidDel="001461E3" w:rsidRDefault="002753BB" w:rsidP="00E8299B">
            <w:pPr>
              <w:keepNext/>
              <w:keepLines/>
              <w:jc w:val="center"/>
              <w:rPr>
                <w:sz w:val="18"/>
                <w:szCs w:val="18"/>
              </w:rPr>
            </w:pPr>
            <w:r w:rsidRPr="00FF45B3">
              <w:rPr>
                <w:sz w:val="18"/>
                <w:szCs w:val="18"/>
              </w:rPr>
              <w:t>—</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D6C40C3" w14:textId="77777777" w:rsidR="002753BB" w:rsidRPr="00FF45B3" w:rsidDel="001461E3" w:rsidRDefault="002753BB" w:rsidP="00E8299B">
            <w:pPr>
              <w:keepNext/>
              <w:keepLines/>
              <w:jc w:val="center"/>
              <w:rPr>
                <w:sz w:val="18"/>
                <w:szCs w:val="18"/>
              </w:rPr>
            </w:pPr>
            <w:r w:rsidRPr="00FF45B3">
              <w:rPr>
                <w:sz w:val="18"/>
                <w:szCs w:val="18"/>
              </w:rPr>
              <w:t>-.05</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center"/>
          </w:tcPr>
          <w:p w14:paraId="3CFD7299" w14:textId="77777777" w:rsidR="002753BB" w:rsidRPr="00FF45B3" w:rsidDel="001461E3" w:rsidRDefault="002753BB" w:rsidP="00E8299B">
            <w:pPr>
              <w:keepNext/>
              <w:keepLines/>
              <w:jc w:val="center"/>
              <w:rPr>
                <w:sz w:val="18"/>
                <w:szCs w:val="18"/>
              </w:rPr>
            </w:pPr>
            <w:r w:rsidRPr="00FF45B3">
              <w:rPr>
                <w:sz w:val="18"/>
                <w:szCs w:val="18"/>
              </w:rPr>
              <w:t>-.21*</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622237DD" w14:textId="77777777" w:rsidR="002753BB" w:rsidRPr="00FF45B3" w:rsidDel="001461E3" w:rsidRDefault="002753BB" w:rsidP="00E8299B">
            <w:pPr>
              <w:keepNext/>
              <w:keepLines/>
              <w:jc w:val="center"/>
              <w:rPr>
                <w:sz w:val="18"/>
                <w:szCs w:val="18"/>
              </w:rPr>
            </w:pPr>
            <w:r w:rsidRPr="00FF45B3">
              <w:rPr>
                <w:sz w:val="18"/>
                <w:szCs w:val="18"/>
              </w:rPr>
              <w:t>-.01</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55C602C8" w14:textId="77777777" w:rsidR="002753BB" w:rsidRPr="00FF45B3" w:rsidDel="001461E3" w:rsidRDefault="002753BB" w:rsidP="00E8299B">
            <w:pPr>
              <w:keepNext/>
              <w:keepLines/>
              <w:jc w:val="center"/>
              <w:rPr>
                <w:sz w:val="18"/>
                <w:szCs w:val="18"/>
              </w:rPr>
            </w:pPr>
            <w:r w:rsidRPr="00FF45B3">
              <w:rPr>
                <w:sz w:val="18"/>
                <w:szCs w:val="18"/>
              </w:rPr>
              <w:t>.41**</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865A945" w14:textId="77777777" w:rsidR="002753BB" w:rsidRPr="00FF45B3" w:rsidDel="001461E3" w:rsidRDefault="002753BB" w:rsidP="00E8299B">
            <w:pPr>
              <w:keepNext/>
              <w:keepLines/>
              <w:spacing w:line="259" w:lineRule="auto"/>
              <w:jc w:val="center"/>
              <w:rPr>
                <w:sz w:val="18"/>
                <w:szCs w:val="18"/>
              </w:rPr>
            </w:pPr>
            <w:r w:rsidRPr="00FF45B3">
              <w:rPr>
                <w:sz w:val="18"/>
                <w:szCs w:val="18"/>
              </w:rPr>
              <w:t>-.01</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F1B8425"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top w:val="nil"/>
              <w:left w:val="nil"/>
              <w:bottom w:val="nil"/>
              <w:right w:val="nil"/>
            </w:tcBorders>
            <w:shd w:val="clear" w:color="auto" w:fill="auto"/>
          </w:tcPr>
          <w:p w14:paraId="3DA9759B" w14:textId="77777777" w:rsidR="002753BB" w:rsidRPr="00FF45B3" w:rsidDel="001461E3" w:rsidRDefault="002753BB" w:rsidP="00E8299B">
            <w:pPr>
              <w:keepNext/>
              <w:keepLines/>
              <w:jc w:val="center"/>
              <w:rPr>
                <w:sz w:val="18"/>
                <w:szCs w:val="18"/>
              </w:rPr>
            </w:pPr>
            <w:r w:rsidRPr="00FF45B3">
              <w:rPr>
                <w:sz w:val="18"/>
                <w:szCs w:val="18"/>
              </w:rPr>
              <w:t>1.53</w:t>
            </w:r>
          </w:p>
        </w:tc>
      </w:tr>
      <w:tr w:rsidR="002753BB" w:rsidRPr="00FF45B3" w:rsidDel="001461E3" w14:paraId="06B711FE"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1F662914" w14:textId="77777777" w:rsidR="002753BB" w:rsidRPr="00FF45B3" w:rsidDel="001461E3" w:rsidRDefault="002753BB" w:rsidP="00E8299B">
            <w:pPr>
              <w:keepNext/>
              <w:keepLines/>
              <w:rPr>
                <w:sz w:val="18"/>
                <w:szCs w:val="18"/>
              </w:rPr>
            </w:pPr>
            <w:r w:rsidRPr="00FF45B3" w:rsidDel="001461E3">
              <w:rPr>
                <w:b/>
                <w:bCs/>
                <w:sz w:val="18"/>
                <w:szCs w:val="18"/>
              </w:rPr>
              <w:t>Influencer Characteristics</w:t>
            </w:r>
          </w:p>
        </w:tc>
        <w:tc>
          <w:tcPr>
            <w:tcW w:w="199" w:type="pct"/>
            <w:tcBorders>
              <w:top w:val="nil"/>
              <w:left w:val="nil"/>
              <w:bottom w:val="nil"/>
              <w:right w:val="nil"/>
            </w:tcBorders>
            <w:shd w:val="clear" w:color="auto" w:fill="auto"/>
            <w:tcMar>
              <w:top w:w="15" w:type="dxa"/>
              <w:left w:w="15" w:type="dxa"/>
              <w:bottom w:w="0" w:type="dxa"/>
              <w:right w:w="15" w:type="dxa"/>
            </w:tcMar>
          </w:tcPr>
          <w:p w14:paraId="2D42A6A7"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1002BF5"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2EA3474C"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48F2FAA9"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2C870D3F" w14:textId="77777777" w:rsidR="002753BB" w:rsidRPr="00FF45B3" w:rsidDel="001461E3" w:rsidRDefault="002753BB" w:rsidP="00E8299B">
            <w:pPr>
              <w:keepNext/>
              <w:keepLines/>
              <w:jc w:val="center"/>
              <w:rPr>
                <w:sz w:val="18"/>
                <w:szCs w:val="18"/>
              </w:rPr>
            </w:pP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5413FA49"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1D75988A"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4369ADB0"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483924AF" w14:textId="77777777" w:rsidR="002753BB" w:rsidRPr="00FF45B3" w:rsidDel="001461E3" w:rsidRDefault="002753BB" w:rsidP="00E8299B">
            <w:pPr>
              <w:keepNext/>
              <w:keepLines/>
              <w:jc w:val="center"/>
              <w:rPr>
                <w:sz w:val="18"/>
                <w:szCs w:val="18"/>
              </w:rPr>
            </w:pPr>
          </w:p>
        </w:tc>
        <w:tc>
          <w:tcPr>
            <w:tcW w:w="211" w:type="pct"/>
            <w:tcBorders>
              <w:top w:val="nil"/>
              <w:left w:val="nil"/>
              <w:bottom w:val="nil"/>
              <w:right w:val="nil"/>
            </w:tcBorders>
            <w:shd w:val="clear" w:color="auto" w:fill="auto"/>
          </w:tcPr>
          <w:p w14:paraId="53412F0E" w14:textId="77777777" w:rsidR="002753BB" w:rsidRPr="00FF45B3" w:rsidDel="001461E3" w:rsidRDefault="002753BB" w:rsidP="00E8299B">
            <w:pPr>
              <w:keepNext/>
              <w:keepLines/>
              <w:jc w:val="center"/>
              <w:rPr>
                <w:sz w:val="18"/>
                <w:szCs w:val="18"/>
              </w:rPr>
            </w:pPr>
          </w:p>
        </w:tc>
      </w:tr>
      <w:tr w:rsidR="002753BB" w:rsidRPr="00FF45B3" w:rsidDel="001461E3" w14:paraId="3F76F09C" w14:textId="77777777" w:rsidTr="00E8299B">
        <w:trPr>
          <w:trHeight w:val="59"/>
        </w:trPr>
        <w:tc>
          <w:tcPr>
            <w:tcW w:w="2098" w:type="pct"/>
            <w:tcBorders>
              <w:top w:val="nil"/>
              <w:left w:val="nil"/>
              <w:right w:val="nil"/>
            </w:tcBorders>
            <w:shd w:val="clear" w:color="auto" w:fill="auto"/>
            <w:tcMar>
              <w:top w:w="15" w:type="dxa"/>
              <w:left w:w="15" w:type="dxa"/>
              <w:bottom w:w="0" w:type="dxa"/>
              <w:right w:w="15" w:type="dxa"/>
            </w:tcMar>
          </w:tcPr>
          <w:p w14:paraId="3839F1F3" w14:textId="77777777" w:rsidR="002753BB" w:rsidRPr="00FF45B3" w:rsidDel="001461E3" w:rsidRDefault="002753BB" w:rsidP="00E8299B">
            <w:pPr>
              <w:keepNext/>
              <w:keepLines/>
              <w:rPr>
                <w:sz w:val="18"/>
                <w:szCs w:val="18"/>
              </w:rPr>
            </w:pPr>
            <w:r w:rsidRPr="00FF45B3">
              <w:rPr>
                <w:sz w:val="18"/>
                <w:szCs w:val="18"/>
              </w:rPr>
              <w:t xml:space="preserve">Influencer–brand </w:t>
            </w:r>
            <w:r w:rsidRPr="00FF45B3" w:rsidDel="001461E3">
              <w:rPr>
                <w:sz w:val="18"/>
                <w:szCs w:val="18"/>
              </w:rPr>
              <w:t xml:space="preserve">fit </w:t>
            </w:r>
            <w:r w:rsidRPr="00FF45B3" w:rsidDel="001461E3">
              <w:rPr>
                <w:rFonts w:ascii="Symbol" w:eastAsia="Symbol" w:hAnsi="Symbol" w:cs="Symbol"/>
                <w:sz w:val="18"/>
                <w:szCs w:val="18"/>
              </w:rPr>
              <w:t></w:t>
            </w:r>
            <w:r w:rsidRPr="00FF45B3" w:rsidDel="001461E3">
              <w:rPr>
                <w:sz w:val="18"/>
                <w:szCs w:val="18"/>
              </w:rPr>
              <w:t xml:space="preserve"> Attitude</w:t>
            </w:r>
          </w:p>
        </w:tc>
        <w:tc>
          <w:tcPr>
            <w:tcW w:w="199" w:type="pct"/>
            <w:tcBorders>
              <w:top w:val="nil"/>
              <w:left w:val="nil"/>
              <w:right w:val="nil"/>
            </w:tcBorders>
            <w:shd w:val="clear" w:color="auto" w:fill="auto"/>
            <w:tcMar>
              <w:top w:w="15" w:type="dxa"/>
              <w:left w:w="15" w:type="dxa"/>
              <w:bottom w:w="0" w:type="dxa"/>
              <w:right w:w="15" w:type="dxa"/>
            </w:tcMar>
          </w:tcPr>
          <w:p w14:paraId="2203C55B" w14:textId="77777777" w:rsidR="002753BB" w:rsidRPr="00FF45B3" w:rsidDel="001461E3" w:rsidRDefault="002753BB" w:rsidP="00E8299B">
            <w:pPr>
              <w:keepNext/>
              <w:keepLines/>
              <w:jc w:val="center"/>
              <w:rPr>
                <w:sz w:val="18"/>
                <w:szCs w:val="18"/>
              </w:rPr>
            </w:pPr>
            <w:r w:rsidRPr="00FF45B3">
              <w:rPr>
                <w:sz w:val="18"/>
                <w:szCs w:val="18"/>
              </w:rPr>
              <w:t>24</w:t>
            </w:r>
          </w:p>
        </w:tc>
        <w:tc>
          <w:tcPr>
            <w:tcW w:w="311" w:type="pct"/>
            <w:tcBorders>
              <w:top w:val="nil"/>
              <w:left w:val="nil"/>
              <w:right w:val="nil"/>
            </w:tcBorders>
            <w:shd w:val="clear" w:color="auto" w:fill="auto"/>
            <w:tcMar>
              <w:top w:w="15" w:type="dxa"/>
              <w:left w:w="15" w:type="dxa"/>
              <w:bottom w:w="0" w:type="dxa"/>
              <w:right w:w="15" w:type="dxa"/>
            </w:tcMar>
            <w:vAlign w:val="bottom"/>
          </w:tcPr>
          <w:p w14:paraId="05B6F1E1" w14:textId="77777777" w:rsidR="002753BB" w:rsidRPr="00FF45B3" w:rsidDel="001461E3" w:rsidRDefault="002753BB" w:rsidP="00E8299B">
            <w:pPr>
              <w:keepNext/>
              <w:keepLines/>
              <w:jc w:val="center"/>
              <w:rPr>
                <w:sz w:val="18"/>
                <w:szCs w:val="18"/>
              </w:rPr>
            </w:pPr>
            <w:r w:rsidRPr="00FF45B3">
              <w:rPr>
                <w:sz w:val="18"/>
                <w:szCs w:val="18"/>
              </w:rPr>
              <w:t>.15</w:t>
            </w:r>
          </w:p>
        </w:tc>
        <w:tc>
          <w:tcPr>
            <w:tcW w:w="312" w:type="pct"/>
            <w:tcBorders>
              <w:top w:val="nil"/>
              <w:left w:val="nil"/>
              <w:right w:val="nil"/>
            </w:tcBorders>
            <w:shd w:val="clear" w:color="auto" w:fill="auto"/>
            <w:tcMar>
              <w:top w:w="15" w:type="dxa"/>
              <w:left w:w="15" w:type="dxa"/>
              <w:bottom w:w="0" w:type="dxa"/>
              <w:right w:w="15" w:type="dxa"/>
            </w:tcMar>
            <w:vAlign w:val="center"/>
          </w:tcPr>
          <w:p w14:paraId="5669F298" w14:textId="77777777" w:rsidR="002753BB" w:rsidRPr="00FF45B3" w:rsidDel="001461E3" w:rsidRDefault="002753BB" w:rsidP="00E8299B">
            <w:pPr>
              <w:keepNext/>
              <w:keepLines/>
              <w:jc w:val="center"/>
              <w:rPr>
                <w:sz w:val="18"/>
                <w:szCs w:val="18"/>
              </w:rPr>
            </w:pPr>
            <w:r w:rsidRPr="00FF45B3">
              <w:rPr>
                <w:sz w:val="18"/>
                <w:szCs w:val="18"/>
              </w:rPr>
              <w:t>—</w:t>
            </w:r>
          </w:p>
        </w:tc>
        <w:tc>
          <w:tcPr>
            <w:tcW w:w="311" w:type="pct"/>
            <w:tcBorders>
              <w:top w:val="nil"/>
              <w:left w:val="nil"/>
              <w:right w:val="nil"/>
            </w:tcBorders>
            <w:shd w:val="clear" w:color="auto" w:fill="auto"/>
            <w:tcMar>
              <w:top w:w="15" w:type="dxa"/>
              <w:left w:w="15" w:type="dxa"/>
              <w:bottom w:w="0" w:type="dxa"/>
              <w:right w:w="15" w:type="dxa"/>
            </w:tcMar>
            <w:vAlign w:val="bottom"/>
          </w:tcPr>
          <w:p w14:paraId="398C915A" w14:textId="77777777" w:rsidR="002753BB" w:rsidRPr="00FF45B3" w:rsidDel="001461E3" w:rsidRDefault="002753BB" w:rsidP="00E8299B">
            <w:pPr>
              <w:keepNext/>
              <w:keepLines/>
              <w:jc w:val="center"/>
              <w:rPr>
                <w:sz w:val="18"/>
                <w:szCs w:val="18"/>
              </w:rPr>
            </w:pPr>
            <w:r w:rsidRPr="00FF45B3">
              <w:rPr>
                <w:sz w:val="18"/>
                <w:szCs w:val="18"/>
              </w:rPr>
              <w:t>.31</w:t>
            </w:r>
          </w:p>
        </w:tc>
        <w:tc>
          <w:tcPr>
            <w:tcW w:w="312" w:type="pct"/>
            <w:tcBorders>
              <w:top w:val="nil"/>
              <w:left w:val="nil"/>
              <w:right w:val="single" w:sz="4" w:space="0" w:color="auto"/>
            </w:tcBorders>
            <w:shd w:val="clear" w:color="auto" w:fill="auto"/>
            <w:tcMar>
              <w:top w:w="15" w:type="dxa"/>
              <w:left w:w="15" w:type="dxa"/>
              <w:bottom w:w="0" w:type="dxa"/>
              <w:right w:w="15" w:type="dxa"/>
            </w:tcMar>
            <w:vAlign w:val="center"/>
          </w:tcPr>
          <w:p w14:paraId="60B10542" w14:textId="77777777" w:rsidR="002753BB" w:rsidRPr="00FF45B3" w:rsidDel="001461E3" w:rsidRDefault="002753BB" w:rsidP="00E8299B">
            <w:pPr>
              <w:keepNext/>
              <w:keepLines/>
              <w:jc w:val="center"/>
              <w:rPr>
                <w:sz w:val="18"/>
                <w:szCs w:val="18"/>
              </w:rPr>
            </w:pPr>
            <w:r w:rsidRPr="00FF45B3">
              <w:rPr>
                <w:sz w:val="18"/>
                <w:szCs w:val="18"/>
              </w:rPr>
              <w:t>.33</w:t>
            </w:r>
            <w:r w:rsidRPr="00FF45B3">
              <w:rPr>
                <w:sz w:val="18"/>
                <w:szCs w:val="18"/>
                <w:vertAlign w:val="superscript"/>
              </w:rPr>
              <w:t>+</w:t>
            </w:r>
          </w:p>
        </w:tc>
        <w:tc>
          <w:tcPr>
            <w:tcW w:w="311" w:type="pct"/>
            <w:tcBorders>
              <w:top w:val="nil"/>
              <w:left w:val="single" w:sz="4" w:space="0" w:color="auto"/>
              <w:right w:val="nil"/>
            </w:tcBorders>
            <w:shd w:val="clear" w:color="auto" w:fill="auto"/>
            <w:tcMar>
              <w:top w:w="15" w:type="dxa"/>
              <w:left w:w="15" w:type="dxa"/>
              <w:bottom w:w="0" w:type="dxa"/>
              <w:right w:w="15" w:type="dxa"/>
            </w:tcMar>
            <w:vAlign w:val="bottom"/>
          </w:tcPr>
          <w:p w14:paraId="02238D79" w14:textId="77777777" w:rsidR="002753BB" w:rsidRPr="00FF45B3" w:rsidDel="001461E3" w:rsidRDefault="002753BB" w:rsidP="00E8299B">
            <w:pPr>
              <w:keepNext/>
              <w:keepLines/>
              <w:jc w:val="center"/>
              <w:rPr>
                <w:sz w:val="18"/>
                <w:szCs w:val="18"/>
              </w:rPr>
            </w:pPr>
            <w:r w:rsidRPr="00FF45B3">
              <w:rPr>
                <w:sz w:val="18"/>
                <w:szCs w:val="18"/>
              </w:rPr>
              <w:t>-.11</w:t>
            </w:r>
          </w:p>
        </w:tc>
        <w:tc>
          <w:tcPr>
            <w:tcW w:w="312" w:type="pct"/>
            <w:tcBorders>
              <w:top w:val="nil"/>
              <w:left w:val="nil"/>
              <w:right w:val="nil"/>
            </w:tcBorders>
            <w:shd w:val="clear" w:color="auto" w:fill="auto"/>
            <w:tcMar>
              <w:top w:w="15" w:type="dxa"/>
              <w:left w:w="15" w:type="dxa"/>
              <w:bottom w:w="0" w:type="dxa"/>
              <w:right w:w="15" w:type="dxa"/>
            </w:tcMar>
            <w:vAlign w:val="bottom"/>
          </w:tcPr>
          <w:p w14:paraId="28F6FBED" w14:textId="77777777" w:rsidR="002753BB" w:rsidRPr="00FF45B3" w:rsidDel="001461E3" w:rsidRDefault="002753BB" w:rsidP="00E8299B">
            <w:pPr>
              <w:keepNext/>
              <w:keepLines/>
              <w:jc w:val="center"/>
              <w:rPr>
                <w:sz w:val="18"/>
                <w:szCs w:val="18"/>
              </w:rPr>
            </w:pPr>
            <w:r w:rsidRPr="00FF45B3">
              <w:rPr>
                <w:sz w:val="18"/>
                <w:szCs w:val="18"/>
              </w:rPr>
              <w:t>-.06</w:t>
            </w:r>
          </w:p>
        </w:tc>
        <w:tc>
          <w:tcPr>
            <w:tcW w:w="311" w:type="pct"/>
            <w:tcBorders>
              <w:top w:val="nil"/>
              <w:left w:val="nil"/>
              <w:right w:val="nil"/>
            </w:tcBorders>
            <w:shd w:val="clear" w:color="auto" w:fill="auto"/>
            <w:tcMar>
              <w:top w:w="15" w:type="dxa"/>
              <w:left w:w="15" w:type="dxa"/>
              <w:bottom w:w="0" w:type="dxa"/>
              <w:right w:w="15" w:type="dxa"/>
            </w:tcMar>
            <w:vAlign w:val="bottom"/>
          </w:tcPr>
          <w:p w14:paraId="262B89F2" w14:textId="77777777" w:rsidR="002753BB" w:rsidRPr="00FF45B3" w:rsidDel="001461E3" w:rsidRDefault="002753BB" w:rsidP="00E8299B">
            <w:pPr>
              <w:keepNext/>
              <w:keepLines/>
              <w:jc w:val="center"/>
              <w:rPr>
                <w:sz w:val="18"/>
                <w:szCs w:val="18"/>
              </w:rPr>
            </w:pPr>
            <w:r w:rsidRPr="00FF45B3">
              <w:rPr>
                <w:sz w:val="18"/>
                <w:szCs w:val="18"/>
              </w:rPr>
              <w:t>-.04</w:t>
            </w:r>
          </w:p>
        </w:tc>
        <w:tc>
          <w:tcPr>
            <w:tcW w:w="312" w:type="pct"/>
            <w:tcBorders>
              <w:top w:val="nil"/>
              <w:left w:val="nil"/>
              <w:right w:val="nil"/>
            </w:tcBorders>
            <w:shd w:val="clear" w:color="auto" w:fill="auto"/>
            <w:tcMar>
              <w:top w:w="15" w:type="dxa"/>
              <w:left w:w="15" w:type="dxa"/>
              <w:bottom w:w="0" w:type="dxa"/>
              <w:right w:w="15" w:type="dxa"/>
            </w:tcMar>
            <w:vAlign w:val="bottom"/>
          </w:tcPr>
          <w:p w14:paraId="6F57C108"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top w:val="nil"/>
              <w:left w:val="nil"/>
              <w:right w:val="nil"/>
            </w:tcBorders>
            <w:shd w:val="clear" w:color="auto" w:fill="auto"/>
          </w:tcPr>
          <w:p w14:paraId="149551FC" w14:textId="77777777" w:rsidR="002753BB" w:rsidRPr="00FF45B3" w:rsidDel="001461E3" w:rsidRDefault="002753BB" w:rsidP="00E8299B">
            <w:pPr>
              <w:keepNext/>
              <w:keepLines/>
              <w:jc w:val="center"/>
              <w:rPr>
                <w:sz w:val="18"/>
                <w:szCs w:val="18"/>
              </w:rPr>
            </w:pPr>
            <w:r w:rsidRPr="00FF45B3">
              <w:rPr>
                <w:sz w:val="18"/>
                <w:szCs w:val="18"/>
              </w:rPr>
              <w:t>1.63</w:t>
            </w:r>
          </w:p>
        </w:tc>
      </w:tr>
      <w:tr w:rsidR="002753BB" w:rsidRPr="00FF45B3" w:rsidDel="001461E3" w14:paraId="6D5727F0" w14:textId="77777777" w:rsidTr="00E8299B">
        <w:trPr>
          <w:trHeight w:val="188"/>
        </w:trPr>
        <w:tc>
          <w:tcPr>
            <w:tcW w:w="2098" w:type="pct"/>
            <w:tcBorders>
              <w:top w:val="nil"/>
              <w:left w:val="nil"/>
              <w:right w:val="nil"/>
            </w:tcBorders>
            <w:shd w:val="clear" w:color="auto" w:fill="auto"/>
            <w:tcMar>
              <w:top w:w="15" w:type="dxa"/>
              <w:left w:w="15" w:type="dxa"/>
              <w:bottom w:w="0" w:type="dxa"/>
              <w:right w:w="15" w:type="dxa"/>
            </w:tcMar>
          </w:tcPr>
          <w:p w14:paraId="50F97620" w14:textId="77777777" w:rsidR="002753BB" w:rsidRPr="00FF45B3" w:rsidDel="001461E3" w:rsidRDefault="002753BB" w:rsidP="00E8299B">
            <w:pPr>
              <w:keepNext/>
              <w:keepLines/>
              <w:rPr>
                <w:sz w:val="18"/>
                <w:szCs w:val="18"/>
              </w:rPr>
            </w:pPr>
            <w:r w:rsidRPr="00FF45B3">
              <w:rPr>
                <w:sz w:val="18"/>
                <w:szCs w:val="18"/>
              </w:rPr>
              <w:t xml:space="preserve">Influencer–brand </w:t>
            </w:r>
            <w:r w:rsidRPr="00FF45B3" w:rsidDel="001461E3">
              <w:rPr>
                <w:sz w:val="18"/>
                <w:szCs w:val="18"/>
              </w:rPr>
              <w:t xml:space="preserve">fit </w:t>
            </w:r>
            <w:r w:rsidRPr="00FF45B3" w:rsidDel="001461E3">
              <w:rPr>
                <w:rFonts w:ascii="Symbol" w:eastAsia="Symbol" w:hAnsi="Symbol" w:cs="Symbol"/>
                <w:sz w:val="18"/>
                <w:szCs w:val="18"/>
              </w:rPr>
              <w:t></w:t>
            </w:r>
            <w:r w:rsidRPr="00FF45B3" w:rsidDel="001461E3">
              <w:rPr>
                <w:sz w:val="18"/>
                <w:szCs w:val="18"/>
              </w:rPr>
              <w:t xml:space="preserve"> Purchase intention</w:t>
            </w:r>
          </w:p>
        </w:tc>
        <w:tc>
          <w:tcPr>
            <w:tcW w:w="199" w:type="pct"/>
            <w:tcBorders>
              <w:top w:val="nil"/>
              <w:left w:val="nil"/>
              <w:right w:val="nil"/>
            </w:tcBorders>
            <w:shd w:val="clear" w:color="auto" w:fill="auto"/>
            <w:tcMar>
              <w:top w:w="15" w:type="dxa"/>
              <w:left w:w="15" w:type="dxa"/>
              <w:bottom w:w="0" w:type="dxa"/>
              <w:right w:w="15" w:type="dxa"/>
            </w:tcMar>
          </w:tcPr>
          <w:p w14:paraId="0D358138" w14:textId="77777777" w:rsidR="002753BB" w:rsidRPr="00FF45B3" w:rsidDel="001461E3" w:rsidRDefault="002753BB" w:rsidP="00E8299B">
            <w:pPr>
              <w:keepNext/>
              <w:keepLines/>
              <w:jc w:val="center"/>
              <w:rPr>
                <w:sz w:val="18"/>
                <w:szCs w:val="18"/>
              </w:rPr>
            </w:pPr>
            <w:r w:rsidRPr="00FF45B3" w:rsidDel="001461E3">
              <w:rPr>
                <w:sz w:val="18"/>
                <w:szCs w:val="18"/>
              </w:rPr>
              <w:t>1</w:t>
            </w:r>
            <w:r w:rsidRPr="00FF45B3">
              <w:rPr>
                <w:sz w:val="18"/>
                <w:szCs w:val="18"/>
              </w:rPr>
              <w:t>8</w:t>
            </w:r>
          </w:p>
        </w:tc>
        <w:tc>
          <w:tcPr>
            <w:tcW w:w="311" w:type="pct"/>
            <w:tcBorders>
              <w:top w:val="nil"/>
              <w:left w:val="nil"/>
              <w:right w:val="nil"/>
            </w:tcBorders>
            <w:shd w:val="clear" w:color="auto" w:fill="auto"/>
            <w:tcMar>
              <w:top w:w="15" w:type="dxa"/>
              <w:left w:w="15" w:type="dxa"/>
              <w:bottom w:w="0" w:type="dxa"/>
              <w:right w:w="15" w:type="dxa"/>
            </w:tcMar>
            <w:vAlign w:val="bottom"/>
          </w:tcPr>
          <w:p w14:paraId="58AB01C8" w14:textId="77777777" w:rsidR="002753BB" w:rsidRPr="00FF45B3" w:rsidDel="001461E3" w:rsidRDefault="002753BB" w:rsidP="00E8299B">
            <w:pPr>
              <w:keepNext/>
              <w:keepLines/>
              <w:jc w:val="center"/>
              <w:rPr>
                <w:sz w:val="18"/>
                <w:szCs w:val="18"/>
              </w:rPr>
            </w:pPr>
            <w:r w:rsidRPr="00FF45B3">
              <w:rPr>
                <w:sz w:val="18"/>
                <w:szCs w:val="18"/>
              </w:rPr>
              <w:t>.60*</w:t>
            </w:r>
          </w:p>
        </w:tc>
        <w:tc>
          <w:tcPr>
            <w:tcW w:w="312" w:type="pct"/>
            <w:tcBorders>
              <w:top w:val="nil"/>
              <w:left w:val="nil"/>
              <w:right w:val="nil"/>
            </w:tcBorders>
            <w:shd w:val="clear" w:color="auto" w:fill="auto"/>
            <w:tcMar>
              <w:top w:w="15" w:type="dxa"/>
              <w:left w:w="15" w:type="dxa"/>
              <w:bottom w:w="0" w:type="dxa"/>
              <w:right w:w="15" w:type="dxa"/>
            </w:tcMar>
            <w:vAlign w:val="bottom"/>
          </w:tcPr>
          <w:p w14:paraId="33703797" w14:textId="77777777" w:rsidR="002753BB" w:rsidRPr="00FF45B3" w:rsidDel="001461E3" w:rsidRDefault="002753BB" w:rsidP="00E8299B">
            <w:pPr>
              <w:keepNext/>
              <w:keepLines/>
              <w:jc w:val="center"/>
              <w:rPr>
                <w:sz w:val="18"/>
                <w:szCs w:val="18"/>
              </w:rPr>
            </w:pPr>
            <w:r w:rsidRPr="00FF45B3">
              <w:rPr>
                <w:sz w:val="18"/>
                <w:szCs w:val="18"/>
              </w:rPr>
              <w:t>-.02</w:t>
            </w:r>
          </w:p>
        </w:tc>
        <w:tc>
          <w:tcPr>
            <w:tcW w:w="311" w:type="pct"/>
            <w:tcBorders>
              <w:top w:val="nil"/>
              <w:left w:val="nil"/>
              <w:right w:val="nil"/>
            </w:tcBorders>
            <w:shd w:val="clear" w:color="auto" w:fill="auto"/>
            <w:tcMar>
              <w:top w:w="15" w:type="dxa"/>
              <w:left w:w="15" w:type="dxa"/>
              <w:bottom w:w="0" w:type="dxa"/>
              <w:right w:w="15" w:type="dxa"/>
            </w:tcMar>
            <w:vAlign w:val="bottom"/>
          </w:tcPr>
          <w:p w14:paraId="73115ED7" w14:textId="77777777" w:rsidR="002753BB" w:rsidRPr="00FF45B3" w:rsidDel="001461E3" w:rsidRDefault="002753BB" w:rsidP="00E8299B">
            <w:pPr>
              <w:keepNext/>
              <w:keepLines/>
              <w:jc w:val="center"/>
              <w:rPr>
                <w:sz w:val="18"/>
                <w:szCs w:val="18"/>
              </w:rPr>
            </w:pPr>
            <w:r w:rsidRPr="00FF45B3">
              <w:rPr>
                <w:sz w:val="18"/>
                <w:szCs w:val="18"/>
              </w:rPr>
              <w:t>.10</w:t>
            </w:r>
          </w:p>
        </w:tc>
        <w:tc>
          <w:tcPr>
            <w:tcW w:w="312" w:type="pct"/>
            <w:tcBorders>
              <w:top w:val="nil"/>
              <w:left w:val="nil"/>
              <w:right w:val="single" w:sz="4" w:space="0" w:color="auto"/>
            </w:tcBorders>
            <w:shd w:val="clear" w:color="auto" w:fill="auto"/>
            <w:tcMar>
              <w:top w:w="15" w:type="dxa"/>
              <w:left w:w="15" w:type="dxa"/>
              <w:bottom w:w="0" w:type="dxa"/>
              <w:right w:w="15" w:type="dxa"/>
            </w:tcMar>
            <w:vAlign w:val="bottom"/>
          </w:tcPr>
          <w:p w14:paraId="7C7046C7" w14:textId="77777777" w:rsidR="002753BB" w:rsidRPr="00FF45B3" w:rsidDel="001461E3" w:rsidRDefault="002753BB" w:rsidP="00E8299B">
            <w:pPr>
              <w:keepNext/>
              <w:keepLines/>
              <w:jc w:val="center"/>
              <w:rPr>
                <w:sz w:val="18"/>
                <w:szCs w:val="18"/>
              </w:rPr>
            </w:pPr>
            <w:r w:rsidRPr="00FF45B3">
              <w:rPr>
                <w:sz w:val="18"/>
                <w:szCs w:val="18"/>
              </w:rPr>
              <w:t>.26</w:t>
            </w:r>
          </w:p>
        </w:tc>
        <w:tc>
          <w:tcPr>
            <w:tcW w:w="311" w:type="pct"/>
            <w:tcBorders>
              <w:top w:val="nil"/>
              <w:left w:val="single" w:sz="4" w:space="0" w:color="auto"/>
              <w:right w:val="nil"/>
            </w:tcBorders>
            <w:shd w:val="clear" w:color="auto" w:fill="auto"/>
            <w:tcMar>
              <w:top w:w="15" w:type="dxa"/>
              <w:left w:w="15" w:type="dxa"/>
              <w:bottom w:w="0" w:type="dxa"/>
              <w:right w:w="15" w:type="dxa"/>
            </w:tcMar>
            <w:vAlign w:val="center"/>
          </w:tcPr>
          <w:p w14:paraId="7A58370D" w14:textId="77777777" w:rsidR="002753BB" w:rsidRPr="00FF45B3" w:rsidDel="001461E3" w:rsidRDefault="002753BB" w:rsidP="00E8299B">
            <w:pPr>
              <w:keepNext/>
              <w:keepLines/>
              <w:jc w:val="center"/>
              <w:rPr>
                <w:sz w:val="18"/>
                <w:szCs w:val="18"/>
              </w:rPr>
            </w:pPr>
            <w:r w:rsidRPr="00FF45B3">
              <w:rPr>
                <w:sz w:val="18"/>
                <w:szCs w:val="18"/>
              </w:rPr>
              <w:t>—</w:t>
            </w:r>
          </w:p>
        </w:tc>
        <w:tc>
          <w:tcPr>
            <w:tcW w:w="312" w:type="pct"/>
            <w:tcBorders>
              <w:top w:val="nil"/>
              <w:left w:val="nil"/>
              <w:right w:val="nil"/>
            </w:tcBorders>
            <w:shd w:val="clear" w:color="auto" w:fill="auto"/>
            <w:tcMar>
              <w:top w:w="15" w:type="dxa"/>
              <w:left w:w="15" w:type="dxa"/>
              <w:bottom w:w="0" w:type="dxa"/>
              <w:right w:w="15" w:type="dxa"/>
            </w:tcMar>
            <w:vAlign w:val="bottom"/>
          </w:tcPr>
          <w:p w14:paraId="2544EA2E" w14:textId="77777777" w:rsidR="002753BB" w:rsidRPr="00FF45B3" w:rsidDel="001461E3" w:rsidRDefault="002753BB" w:rsidP="00E8299B">
            <w:pPr>
              <w:keepNext/>
              <w:keepLines/>
              <w:jc w:val="center"/>
              <w:rPr>
                <w:sz w:val="18"/>
                <w:szCs w:val="18"/>
              </w:rPr>
            </w:pPr>
            <w:r w:rsidRPr="00FF45B3">
              <w:rPr>
                <w:sz w:val="18"/>
                <w:szCs w:val="18"/>
              </w:rPr>
              <w:t>-.28</w:t>
            </w:r>
          </w:p>
        </w:tc>
        <w:tc>
          <w:tcPr>
            <w:tcW w:w="311" w:type="pct"/>
            <w:tcBorders>
              <w:top w:val="nil"/>
              <w:left w:val="nil"/>
              <w:right w:val="nil"/>
            </w:tcBorders>
            <w:shd w:val="clear" w:color="auto" w:fill="auto"/>
            <w:tcMar>
              <w:top w:w="15" w:type="dxa"/>
              <w:left w:w="15" w:type="dxa"/>
              <w:bottom w:w="0" w:type="dxa"/>
              <w:right w:w="15" w:type="dxa"/>
            </w:tcMar>
            <w:vAlign w:val="bottom"/>
          </w:tcPr>
          <w:p w14:paraId="5FD8B54F" w14:textId="77777777" w:rsidR="002753BB" w:rsidRPr="00FF45B3" w:rsidDel="001461E3" w:rsidRDefault="002753BB" w:rsidP="00E8299B">
            <w:pPr>
              <w:keepNext/>
              <w:keepLines/>
              <w:jc w:val="center"/>
              <w:rPr>
                <w:sz w:val="18"/>
                <w:szCs w:val="18"/>
              </w:rPr>
            </w:pPr>
            <w:r w:rsidRPr="00FF45B3">
              <w:rPr>
                <w:sz w:val="18"/>
                <w:szCs w:val="18"/>
              </w:rPr>
              <w:t>-.09</w:t>
            </w:r>
          </w:p>
        </w:tc>
        <w:tc>
          <w:tcPr>
            <w:tcW w:w="312" w:type="pct"/>
            <w:tcBorders>
              <w:top w:val="nil"/>
              <w:left w:val="nil"/>
              <w:right w:val="nil"/>
            </w:tcBorders>
            <w:shd w:val="clear" w:color="auto" w:fill="auto"/>
            <w:tcMar>
              <w:top w:w="15" w:type="dxa"/>
              <w:left w:w="15" w:type="dxa"/>
              <w:bottom w:w="0" w:type="dxa"/>
              <w:right w:w="15" w:type="dxa"/>
            </w:tcMar>
            <w:vAlign w:val="bottom"/>
          </w:tcPr>
          <w:p w14:paraId="17B0864C"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top w:val="nil"/>
              <w:left w:val="nil"/>
              <w:right w:val="nil"/>
            </w:tcBorders>
            <w:shd w:val="clear" w:color="auto" w:fill="auto"/>
          </w:tcPr>
          <w:p w14:paraId="6A1CC8FB" w14:textId="77777777" w:rsidR="002753BB" w:rsidRPr="00FF45B3" w:rsidDel="001461E3" w:rsidRDefault="002753BB" w:rsidP="00E8299B">
            <w:pPr>
              <w:keepNext/>
              <w:keepLines/>
              <w:jc w:val="center"/>
              <w:rPr>
                <w:sz w:val="18"/>
                <w:szCs w:val="18"/>
              </w:rPr>
            </w:pPr>
            <w:r w:rsidRPr="00FF45B3">
              <w:rPr>
                <w:sz w:val="18"/>
                <w:szCs w:val="18"/>
              </w:rPr>
              <w:t>2.84</w:t>
            </w:r>
          </w:p>
        </w:tc>
      </w:tr>
      <w:tr w:rsidR="002753BB" w:rsidRPr="00FF45B3" w:rsidDel="001461E3" w14:paraId="658E4AA6" w14:textId="77777777" w:rsidTr="00E8299B">
        <w:trPr>
          <w:trHeight w:val="188"/>
        </w:trPr>
        <w:tc>
          <w:tcPr>
            <w:tcW w:w="2098" w:type="pct"/>
            <w:tcBorders>
              <w:left w:val="nil"/>
              <w:bottom w:val="nil"/>
              <w:right w:val="nil"/>
            </w:tcBorders>
            <w:shd w:val="clear" w:color="auto" w:fill="auto"/>
            <w:tcMar>
              <w:top w:w="15" w:type="dxa"/>
              <w:left w:w="15" w:type="dxa"/>
              <w:bottom w:w="0" w:type="dxa"/>
              <w:right w:w="15" w:type="dxa"/>
            </w:tcMar>
          </w:tcPr>
          <w:p w14:paraId="43A40B76" w14:textId="77777777" w:rsidR="002753BB" w:rsidRPr="00FF45B3" w:rsidDel="001461E3" w:rsidRDefault="002753BB" w:rsidP="00E8299B">
            <w:pPr>
              <w:keepNext/>
              <w:keepLines/>
              <w:rPr>
                <w:sz w:val="18"/>
                <w:szCs w:val="18"/>
              </w:rPr>
            </w:pPr>
            <w:r w:rsidRPr="00FF45B3" w:rsidDel="001461E3">
              <w:rPr>
                <w:sz w:val="18"/>
                <w:szCs w:val="18"/>
              </w:rPr>
              <w:t>Interaction strategies </w:t>
            </w:r>
            <w:r w:rsidRPr="00FF45B3" w:rsidDel="001461E3">
              <w:rPr>
                <w:rFonts w:ascii="Symbol" w:eastAsia="Symbol" w:hAnsi="Symbol" w:cs="Symbol"/>
                <w:sz w:val="18"/>
                <w:szCs w:val="18"/>
              </w:rPr>
              <w:t></w:t>
            </w:r>
            <w:r w:rsidRPr="00FF45B3" w:rsidDel="001461E3">
              <w:rPr>
                <w:sz w:val="18"/>
                <w:szCs w:val="18"/>
              </w:rPr>
              <w:t xml:space="preserve"> Attitude</w:t>
            </w:r>
          </w:p>
        </w:tc>
        <w:tc>
          <w:tcPr>
            <w:tcW w:w="199" w:type="pct"/>
            <w:tcBorders>
              <w:left w:val="nil"/>
              <w:bottom w:val="nil"/>
              <w:right w:val="nil"/>
            </w:tcBorders>
            <w:shd w:val="clear" w:color="auto" w:fill="auto"/>
            <w:tcMar>
              <w:top w:w="15" w:type="dxa"/>
              <w:left w:w="15" w:type="dxa"/>
              <w:bottom w:w="0" w:type="dxa"/>
              <w:right w:w="15" w:type="dxa"/>
            </w:tcMar>
          </w:tcPr>
          <w:p w14:paraId="07588FA7" w14:textId="77777777" w:rsidR="002753BB" w:rsidRPr="00FF45B3" w:rsidDel="001461E3" w:rsidRDefault="002753BB" w:rsidP="00E8299B">
            <w:pPr>
              <w:keepNext/>
              <w:keepLines/>
              <w:jc w:val="center"/>
              <w:rPr>
                <w:sz w:val="18"/>
                <w:szCs w:val="18"/>
              </w:rPr>
            </w:pPr>
            <w:r w:rsidRPr="00FF45B3">
              <w:rPr>
                <w:sz w:val="18"/>
                <w:szCs w:val="18"/>
              </w:rPr>
              <w:t>22</w:t>
            </w:r>
          </w:p>
        </w:tc>
        <w:tc>
          <w:tcPr>
            <w:tcW w:w="311" w:type="pct"/>
            <w:tcBorders>
              <w:left w:val="nil"/>
              <w:bottom w:val="nil"/>
              <w:right w:val="nil"/>
            </w:tcBorders>
            <w:shd w:val="clear" w:color="auto" w:fill="auto"/>
            <w:tcMar>
              <w:top w:w="15" w:type="dxa"/>
              <w:left w:w="15" w:type="dxa"/>
              <w:bottom w:w="0" w:type="dxa"/>
              <w:right w:w="15" w:type="dxa"/>
            </w:tcMar>
            <w:vAlign w:val="bottom"/>
          </w:tcPr>
          <w:p w14:paraId="6B8BAEB7" w14:textId="77777777" w:rsidR="002753BB" w:rsidRPr="00FF45B3" w:rsidDel="001461E3" w:rsidRDefault="002753BB" w:rsidP="00E8299B">
            <w:pPr>
              <w:keepNext/>
              <w:keepLines/>
              <w:jc w:val="center"/>
              <w:rPr>
                <w:sz w:val="18"/>
                <w:szCs w:val="18"/>
              </w:rPr>
            </w:pPr>
            <w:r w:rsidRPr="00FF45B3">
              <w:rPr>
                <w:sz w:val="18"/>
                <w:szCs w:val="18"/>
              </w:rPr>
              <w:t>.39</w:t>
            </w:r>
          </w:p>
        </w:tc>
        <w:tc>
          <w:tcPr>
            <w:tcW w:w="312" w:type="pct"/>
            <w:tcBorders>
              <w:left w:val="nil"/>
              <w:bottom w:val="nil"/>
              <w:right w:val="nil"/>
            </w:tcBorders>
            <w:shd w:val="clear" w:color="auto" w:fill="auto"/>
            <w:tcMar>
              <w:top w:w="15" w:type="dxa"/>
              <w:left w:w="15" w:type="dxa"/>
              <w:bottom w:w="0" w:type="dxa"/>
              <w:right w:w="15" w:type="dxa"/>
            </w:tcMar>
            <w:vAlign w:val="center"/>
          </w:tcPr>
          <w:p w14:paraId="68BA9365" w14:textId="77777777" w:rsidR="002753BB" w:rsidRPr="00FF45B3" w:rsidDel="001461E3" w:rsidRDefault="002753BB" w:rsidP="00E8299B">
            <w:pPr>
              <w:keepNext/>
              <w:keepLines/>
              <w:jc w:val="center"/>
              <w:rPr>
                <w:sz w:val="18"/>
                <w:szCs w:val="18"/>
              </w:rPr>
            </w:pPr>
            <w:r w:rsidRPr="00FF45B3">
              <w:rPr>
                <w:sz w:val="18"/>
                <w:szCs w:val="18"/>
              </w:rPr>
              <w:t>—</w:t>
            </w:r>
          </w:p>
        </w:tc>
        <w:tc>
          <w:tcPr>
            <w:tcW w:w="311" w:type="pct"/>
            <w:tcBorders>
              <w:left w:val="nil"/>
              <w:bottom w:val="nil"/>
              <w:right w:val="nil"/>
            </w:tcBorders>
            <w:shd w:val="clear" w:color="auto" w:fill="auto"/>
            <w:tcMar>
              <w:top w:w="15" w:type="dxa"/>
              <w:left w:w="15" w:type="dxa"/>
              <w:bottom w:w="0" w:type="dxa"/>
              <w:right w:w="15" w:type="dxa"/>
            </w:tcMar>
            <w:vAlign w:val="bottom"/>
          </w:tcPr>
          <w:p w14:paraId="58B57FB4" w14:textId="77777777" w:rsidR="002753BB" w:rsidRPr="00FF45B3" w:rsidDel="001461E3" w:rsidRDefault="002753BB" w:rsidP="00E8299B">
            <w:pPr>
              <w:keepNext/>
              <w:keepLines/>
              <w:jc w:val="center"/>
              <w:rPr>
                <w:sz w:val="18"/>
                <w:szCs w:val="18"/>
              </w:rPr>
            </w:pPr>
            <w:r w:rsidRPr="00FF45B3">
              <w:rPr>
                <w:sz w:val="18"/>
                <w:szCs w:val="18"/>
              </w:rPr>
              <w:t>.47*</w:t>
            </w:r>
          </w:p>
        </w:tc>
        <w:tc>
          <w:tcPr>
            <w:tcW w:w="312" w:type="pct"/>
            <w:tcBorders>
              <w:left w:val="nil"/>
              <w:bottom w:val="nil"/>
              <w:right w:val="single" w:sz="4" w:space="0" w:color="auto"/>
            </w:tcBorders>
            <w:shd w:val="clear" w:color="auto" w:fill="auto"/>
            <w:tcMar>
              <w:top w:w="15" w:type="dxa"/>
              <w:left w:w="15" w:type="dxa"/>
              <w:bottom w:w="0" w:type="dxa"/>
              <w:right w:w="15" w:type="dxa"/>
            </w:tcMar>
            <w:vAlign w:val="bottom"/>
          </w:tcPr>
          <w:p w14:paraId="45F0F974" w14:textId="77777777" w:rsidR="002753BB" w:rsidRPr="00FF45B3" w:rsidDel="001461E3" w:rsidRDefault="002753BB" w:rsidP="00E8299B">
            <w:pPr>
              <w:keepNext/>
              <w:keepLines/>
              <w:jc w:val="center"/>
              <w:rPr>
                <w:sz w:val="18"/>
                <w:szCs w:val="18"/>
              </w:rPr>
            </w:pPr>
            <w:r w:rsidRPr="00FF45B3">
              <w:rPr>
                <w:sz w:val="18"/>
                <w:szCs w:val="18"/>
              </w:rPr>
              <w:t>-.33</w:t>
            </w:r>
          </w:p>
        </w:tc>
        <w:tc>
          <w:tcPr>
            <w:tcW w:w="311" w:type="pct"/>
            <w:tcBorders>
              <w:left w:val="single" w:sz="4" w:space="0" w:color="auto"/>
              <w:bottom w:val="nil"/>
              <w:right w:val="nil"/>
            </w:tcBorders>
            <w:shd w:val="clear" w:color="auto" w:fill="auto"/>
            <w:tcMar>
              <w:top w:w="15" w:type="dxa"/>
              <w:left w:w="15" w:type="dxa"/>
              <w:bottom w:w="0" w:type="dxa"/>
              <w:right w:w="15" w:type="dxa"/>
            </w:tcMar>
            <w:vAlign w:val="bottom"/>
          </w:tcPr>
          <w:p w14:paraId="489EA18B" w14:textId="77777777" w:rsidR="002753BB" w:rsidRPr="00FF45B3" w:rsidDel="001461E3" w:rsidRDefault="002753BB" w:rsidP="00E8299B">
            <w:pPr>
              <w:keepNext/>
              <w:keepLines/>
              <w:jc w:val="center"/>
              <w:rPr>
                <w:sz w:val="18"/>
                <w:szCs w:val="18"/>
              </w:rPr>
            </w:pPr>
            <w:r w:rsidRPr="00FF45B3">
              <w:rPr>
                <w:sz w:val="18"/>
                <w:szCs w:val="18"/>
              </w:rPr>
              <w:t>.11</w:t>
            </w:r>
          </w:p>
        </w:tc>
        <w:tc>
          <w:tcPr>
            <w:tcW w:w="312" w:type="pct"/>
            <w:tcBorders>
              <w:left w:val="nil"/>
              <w:bottom w:val="nil"/>
              <w:right w:val="nil"/>
            </w:tcBorders>
            <w:shd w:val="clear" w:color="auto" w:fill="auto"/>
            <w:tcMar>
              <w:top w:w="15" w:type="dxa"/>
              <w:left w:w="15" w:type="dxa"/>
              <w:bottom w:w="0" w:type="dxa"/>
              <w:right w:w="15" w:type="dxa"/>
            </w:tcMar>
            <w:vAlign w:val="bottom"/>
          </w:tcPr>
          <w:p w14:paraId="08A83980" w14:textId="77777777" w:rsidR="002753BB" w:rsidRPr="00FF45B3" w:rsidDel="001461E3" w:rsidRDefault="002753BB" w:rsidP="00E8299B">
            <w:pPr>
              <w:keepNext/>
              <w:keepLines/>
              <w:jc w:val="center"/>
              <w:rPr>
                <w:sz w:val="18"/>
                <w:szCs w:val="18"/>
              </w:rPr>
            </w:pPr>
            <w:r w:rsidRPr="00FF45B3">
              <w:rPr>
                <w:sz w:val="18"/>
                <w:szCs w:val="18"/>
              </w:rPr>
              <w:t>-.24</w:t>
            </w:r>
          </w:p>
        </w:tc>
        <w:tc>
          <w:tcPr>
            <w:tcW w:w="311" w:type="pct"/>
            <w:tcBorders>
              <w:left w:val="nil"/>
              <w:bottom w:val="nil"/>
              <w:right w:val="nil"/>
            </w:tcBorders>
            <w:shd w:val="clear" w:color="auto" w:fill="auto"/>
            <w:tcMar>
              <w:top w:w="15" w:type="dxa"/>
              <w:left w:w="15" w:type="dxa"/>
              <w:bottom w:w="0" w:type="dxa"/>
              <w:right w:w="15" w:type="dxa"/>
            </w:tcMar>
            <w:vAlign w:val="center"/>
          </w:tcPr>
          <w:p w14:paraId="38B29B79" w14:textId="77777777" w:rsidR="002753BB" w:rsidRPr="00FF45B3" w:rsidDel="001461E3" w:rsidRDefault="002753BB" w:rsidP="00E8299B">
            <w:pPr>
              <w:keepNext/>
              <w:keepLines/>
              <w:jc w:val="center"/>
              <w:rPr>
                <w:sz w:val="18"/>
                <w:szCs w:val="18"/>
              </w:rPr>
            </w:pPr>
            <w:r w:rsidRPr="00FF45B3">
              <w:rPr>
                <w:sz w:val="18"/>
                <w:szCs w:val="18"/>
              </w:rPr>
              <w:t>—</w:t>
            </w:r>
          </w:p>
        </w:tc>
        <w:tc>
          <w:tcPr>
            <w:tcW w:w="312" w:type="pct"/>
            <w:tcBorders>
              <w:left w:val="nil"/>
              <w:bottom w:val="nil"/>
              <w:right w:val="nil"/>
            </w:tcBorders>
            <w:shd w:val="clear" w:color="auto" w:fill="auto"/>
            <w:tcMar>
              <w:top w:w="15" w:type="dxa"/>
              <w:left w:w="15" w:type="dxa"/>
              <w:bottom w:w="0" w:type="dxa"/>
              <w:right w:w="15" w:type="dxa"/>
            </w:tcMar>
            <w:vAlign w:val="bottom"/>
          </w:tcPr>
          <w:p w14:paraId="37033EBC" w14:textId="77777777" w:rsidR="002753BB" w:rsidRPr="00FF45B3" w:rsidDel="001461E3" w:rsidRDefault="002753BB" w:rsidP="00E8299B">
            <w:pPr>
              <w:keepNext/>
              <w:keepLines/>
              <w:jc w:val="center"/>
              <w:rPr>
                <w:sz w:val="18"/>
                <w:szCs w:val="18"/>
              </w:rPr>
            </w:pPr>
            <w:r w:rsidRPr="00FF45B3">
              <w:rPr>
                <w:sz w:val="18"/>
                <w:szCs w:val="18"/>
              </w:rPr>
              <w:t>-.02</w:t>
            </w:r>
          </w:p>
        </w:tc>
        <w:tc>
          <w:tcPr>
            <w:tcW w:w="211" w:type="pct"/>
            <w:tcBorders>
              <w:left w:val="nil"/>
              <w:bottom w:val="nil"/>
              <w:right w:val="nil"/>
            </w:tcBorders>
            <w:shd w:val="clear" w:color="auto" w:fill="auto"/>
          </w:tcPr>
          <w:p w14:paraId="128A7A9B" w14:textId="77777777" w:rsidR="002753BB" w:rsidRPr="00FF45B3" w:rsidDel="001461E3" w:rsidRDefault="002753BB" w:rsidP="00E8299B">
            <w:pPr>
              <w:keepNext/>
              <w:keepLines/>
              <w:jc w:val="center"/>
              <w:rPr>
                <w:sz w:val="18"/>
                <w:szCs w:val="18"/>
              </w:rPr>
            </w:pPr>
            <w:r w:rsidRPr="00FF45B3">
              <w:rPr>
                <w:sz w:val="18"/>
                <w:szCs w:val="18"/>
              </w:rPr>
              <w:t>1.21</w:t>
            </w:r>
          </w:p>
        </w:tc>
      </w:tr>
      <w:tr w:rsidR="002753BB" w:rsidRPr="00FF45B3" w:rsidDel="001461E3" w14:paraId="72DE2800"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1ED2A0F1" w14:textId="77777777" w:rsidR="002753BB" w:rsidRPr="00FF45B3" w:rsidDel="001461E3" w:rsidRDefault="002753BB" w:rsidP="00E8299B">
            <w:pPr>
              <w:keepNext/>
              <w:keepLines/>
              <w:rPr>
                <w:sz w:val="18"/>
                <w:szCs w:val="18"/>
              </w:rPr>
            </w:pPr>
            <w:r w:rsidRPr="00FF45B3" w:rsidDel="001461E3">
              <w:rPr>
                <w:sz w:val="18"/>
                <w:szCs w:val="18"/>
              </w:rPr>
              <w:t>Interaction strategies</w:t>
            </w:r>
            <w:r w:rsidRPr="00FF45B3" w:rsidDel="001461E3">
              <w:rPr>
                <w:rFonts w:ascii="Symbol" w:eastAsia="Symbol" w:hAnsi="Symbol" w:cs="Symbol"/>
                <w:sz w:val="18"/>
                <w:szCs w:val="18"/>
              </w:rPr>
              <w:t></w:t>
            </w:r>
            <w:r w:rsidRPr="00FF45B3" w:rsidDel="001461E3">
              <w:rPr>
                <w:sz w:val="18"/>
                <w:szCs w:val="18"/>
              </w:rPr>
              <w:t xml:space="preserve"> Behavioral engagement</w:t>
            </w:r>
          </w:p>
        </w:tc>
        <w:tc>
          <w:tcPr>
            <w:tcW w:w="199" w:type="pct"/>
            <w:tcBorders>
              <w:top w:val="nil"/>
              <w:left w:val="nil"/>
              <w:bottom w:val="nil"/>
              <w:right w:val="nil"/>
            </w:tcBorders>
            <w:shd w:val="clear" w:color="auto" w:fill="auto"/>
            <w:tcMar>
              <w:top w:w="15" w:type="dxa"/>
              <w:left w:w="15" w:type="dxa"/>
              <w:bottom w:w="0" w:type="dxa"/>
              <w:right w:w="15" w:type="dxa"/>
            </w:tcMar>
          </w:tcPr>
          <w:p w14:paraId="117500D7" w14:textId="77777777" w:rsidR="002753BB" w:rsidRPr="00FF45B3" w:rsidDel="001461E3" w:rsidRDefault="002753BB" w:rsidP="00E8299B">
            <w:pPr>
              <w:keepNext/>
              <w:keepLines/>
              <w:jc w:val="center"/>
              <w:rPr>
                <w:sz w:val="18"/>
                <w:szCs w:val="18"/>
              </w:rPr>
            </w:pPr>
            <w:r w:rsidRPr="00FF45B3" w:rsidDel="001461E3">
              <w:rPr>
                <w:sz w:val="18"/>
                <w:szCs w:val="18"/>
              </w:rPr>
              <w:t>1</w:t>
            </w:r>
            <w:r w:rsidRPr="00FF45B3">
              <w:rPr>
                <w:sz w:val="18"/>
                <w:szCs w:val="18"/>
              </w:rPr>
              <w:t>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0ADEFED" w14:textId="77777777" w:rsidR="002753BB" w:rsidRPr="00FF45B3" w:rsidDel="001461E3" w:rsidRDefault="002753BB" w:rsidP="00E8299B">
            <w:pPr>
              <w:keepNext/>
              <w:keepLines/>
              <w:spacing w:line="259" w:lineRule="auto"/>
              <w:jc w:val="center"/>
              <w:rPr>
                <w:sz w:val="18"/>
                <w:szCs w:val="18"/>
              </w:rPr>
            </w:pPr>
            <w:r w:rsidRPr="00FF45B3">
              <w:rPr>
                <w:sz w:val="18"/>
                <w:szCs w:val="18"/>
              </w:rPr>
              <w:t>.35</w:t>
            </w:r>
            <w:r w:rsidRPr="00FF45B3">
              <w:rPr>
                <w:sz w:val="18"/>
                <w:szCs w:val="18"/>
                <w:vertAlign w:val="superscript"/>
              </w:rPr>
              <w:t>+</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3BDA3D4D" w14:textId="77777777" w:rsidR="002753BB" w:rsidRPr="00FF45B3" w:rsidDel="001461E3" w:rsidRDefault="002753BB" w:rsidP="00E8299B">
            <w:pPr>
              <w:keepNext/>
              <w:keepLines/>
              <w:jc w:val="center"/>
              <w:rPr>
                <w:sz w:val="18"/>
                <w:szCs w:val="18"/>
              </w:rPr>
            </w:pPr>
            <w:r w:rsidRPr="00FF45B3">
              <w:rPr>
                <w:sz w:val="18"/>
                <w:szCs w:val="18"/>
              </w:rPr>
              <w:t>—</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3E6E8385" w14:textId="77777777" w:rsidR="002753BB" w:rsidRPr="00FF45B3" w:rsidDel="001461E3" w:rsidRDefault="002753BB" w:rsidP="00E8299B">
            <w:pPr>
              <w:keepNext/>
              <w:keepLines/>
              <w:jc w:val="center"/>
              <w:rPr>
                <w:sz w:val="18"/>
                <w:szCs w:val="18"/>
              </w:rPr>
            </w:pPr>
            <w:r w:rsidRPr="00FF45B3">
              <w:rPr>
                <w:sz w:val="18"/>
                <w:szCs w:val="18"/>
              </w:rPr>
              <w:t>.63</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30B86946" w14:textId="77777777" w:rsidR="002753BB" w:rsidRPr="00FF45B3" w:rsidDel="001461E3" w:rsidRDefault="002753BB" w:rsidP="00E8299B">
            <w:pPr>
              <w:keepNext/>
              <w:keepLines/>
              <w:jc w:val="center"/>
              <w:rPr>
                <w:sz w:val="18"/>
                <w:szCs w:val="18"/>
              </w:rPr>
            </w:pPr>
            <w:r w:rsidRPr="00FF45B3">
              <w:rPr>
                <w:sz w:val="18"/>
                <w:szCs w:val="18"/>
              </w:rPr>
              <w:t>.20</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2DAB61BF" w14:textId="77777777" w:rsidR="002753BB" w:rsidRPr="00FF45B3" w:rsidDel="001461E3" w:rsidRDefault="002753BB" w:rsidP="00E8299B">
            <w:pPr>
              <w:keepNext/>
              <w:keepLines/>
              <w:jc w:val="center"/>
              <w:rPr>
                <w:sz w:val="18"/>
                <w:szCs w:val="18"/>
              </w:rPr>
            </w:pPr>
            <w:r w:rsidRPr="00FF45B3">
              <w:rPr>
                <w:sz w:val="18"/>
                <w:szCs w:val="18"/>
              </w:rPr>
              <w:t>-.03</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22D1A286" w14:textId="77777777" w:rsidR="002753BB" w:rsidRPr="00FF45B3" w:rsidDel="001461E3" w:rsidRDefault="002753BB" w:rsidP="00E8299B">
            <w:pPr>
              <w:keepNext/>
              <w:keepLines/>
              <w:jc w:val="center"/>
              <w:rPr>
                <w:sz w:val="18"/>
                <w:szCs w:val="18"/>
              </w:rPr>
            </w:pPr>
            <w:r w:rsidRPr="00FF45B3">
              <w:rPr>
                <w:sz w:val="18"/>
                <w:szCs w:val="18"/>
              </w:rPr>
              <w:t>.02</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5F54A2C1" w14:textId="77777777" w:rsidR="002753BB" w:rsidRPr="00FF45B3" w:rsidDel="001461E3" w:rsidRDefault="002753BB" w:rsidP="00E8299B">
            <w:pPr>
              <w:keepNext/>
              <w:keepLines/>
              <w:jc w:val="center"/>
              <w:rPr>
                <w:sz w:val="18"/>
                <w:szCs w:val="18"/>
              </w:rPr>
            </w:pPr>
            <w:r w:rsidRPr="00FF45B3">
              <w:rPr>
                <w:sz w:val="18"/>
                <w:szCs w:val="18"/>
              </w:rPr>
              <w:t>-.18*</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4CF4A92B" w14:textId="77777777" w:rsidR="002753BB" w:rsidRPr="00FF45B3" w:rsidDel="001461E3" w:rsidRDefault="002753BB" w:rsidP="00E8299B">
            <w:pPr>
              <w:keepNext/>
              <w:keepLines/>
              <w:jc w:val="center"/>
              <w:rPr>
                <w:sz w:val="18"/>
                <w:szCs w:val="18"/>
              </w:rPr>
            </w:pPr>
            <w:r w:rsidRPr="00FF45B3">
              <w:rPr>
                <w:sz w:val="18"/>
                <w:szCs w:val="18"/>
              </w:rPr>
              <w:t>.03</w:t>
            </w:r>
          </w:p>
        </w:tc>
        <w:tc>
          <w:tcPr>
            <w:tcW w:w="211" w:type="pct"/>
            <w:tcBorders>
              <w:top w:val="nil"/>
              <w:left w:val="nil"/>
              <w:bottom w:val="nil"/>
              <w:right w:val="nil"/>
            </w:tcBorders>
            <w:shd w:val="clear" w:color="auto" w:fill="auto"/>
          </w:tcPr>
          <w:p w14:paraId="610AB567" w14:textId="77777777" w:rsidR="002753BB" w:rsidRPr="00FF45B3" w:rsidDel="001461E3" w:rsidRDefault="002753BB" w:rsidP="00E8299B">
            <w:pPr>
              <w:keepNext/>
              <w:keepLines/>
              <w:spacing w:line="259" w:lineRule="auto"/>
              <w:jc w:val="center"/>
              <w:rPr>
                <w:sz w:val="18"/>
                <w:szCs w:val="18"/>
              </w:rPr>
            </w:pPr>
            <w:r w:rsidRPr="00FF45B3">
              <w:rPr>
                <w:sz w:val="18"/>
                <w:szCs w:val="18"/>
              </w:rPr>
              <w:t>2.04</w:t>
            </w:r>
          </w:p>
        </w:tc>
      </w:tr>
      <w:tr w:rsidR="002753BB" w:rsidRPr="00FF45B3" w:rsidDel="001461E3" w14:paraId="4F15F360"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4FB1844E" w14:textId="77777777" w:rsidR="002753BB" w:rsidRPr="00FF45B3" w:rsidDel="001461E3" w:rsidRDefault="002753BB" w:rsidP="00E8299B">
            <w:pPr>
              <w:keepNext/>
              <w:keepLines/>
              <w:rPr>
                <w:sz w:val="18"/>
                <w:szCs w:val="18"/>
              </w:rPr>
            </w:pPr>
            <w:r w:rsidRPr="00FF45B3" w:rsidDel="001461E3">
              <w:rPr>
                <w:sz w:val="18"/>
                <w:szCs w:val="18"/>
              </w:rPr>
              <w:t>Interaction strategies</w:t>
            </w:r>
            <w:r w:rsidRPr="00FF45B3" w:rsidDel="001461E3">
              <w:rPr>
                <w:rFonts w:ascii="Symbol" w:eastAsia="Symbol" w:hAnsi="Symbol" w:cs="Symbol"/>
                <w:sz w:val="18"/>
                <w:szCs w:val="18"/>
              </w:rPr>
              <w:t></w:t>
            </w:r>
            <w:r w:rsidRPr="00FF45B3" w:rsidDel="001461E3">
              <w:rPr>
                <w:sz w:val="18"/>
                <w:szCs w:val="18"/>
              </w:rPr>
              <w:t xml:space="preserve"> Purchase </w:t>
            </w:r>
            <w:proofErr w:type="spellStart"/>
            <w:r w:rsidRPr="00FF45B3" w:rsidDel="001461E3">
              <w:rPr>
                <w:sz w:val="18"/>
                <w:szCs w:val="18"/>
              </w:rPr>
              <w:t>intention</w:t>
            </w:r>
            <w:r w:rsidRPr="00FF45B3">
              <w:rPr>
                <w:sz w:val="18"/>
                <w:szCs w:val="18"/>
                <w:vertAlign w:val="superscript"/>
              </w:rPr>
              <w:t>a</w:t>
            </w:r>
            <w:proofErr w:type="spellEnd"/>
          </w:p>
        </w:tc>
        <w:tc>
          <w:tcPr>
            <w:tcW w:w="199" w:type="pct"/>
            <w:tcBorders>
              <w:top w:val="nil"/>
              <w:left w:val="nil"/>
              <w:bottom w:val="nil"/>
              <w:right w:val="nil"/>
            </w:tcBorders>
            <w:shd w:val="clear" w:color="auto" w:fill="auto"/>
            <w:tcMar>
              <w:top w:w="15" w:type="dxa"/>
              <w:left w:w="15" w:type="dxa"/>
              <w:bottom w:w="0" w:type="dxa"/>
              <w:right w:w="15" w:type="dxa"/>
            </w:tcMar>
          </w:tcPr>
          <w:p w14:paraId="682D8B5C" w14:textId="77777777" w:rsidR="002753BB" w:rsidRPr="00FF45B3" w:rsidDel="001461E3" w:rsidRDefault="002753BB" w:rsidP="00E8299B">
            <w:pPr>
              <w:keepNext/>
              <w:keepLines/>
              <w:jc w:val="center"/>
              <w:rPr>
                <w:sz w:val="18"/>
                <w:szCs w:val="18"/>
              </w:rPr>
            </w:pPr>
            <w:r w:rsidRPr="00FF45B3">
              <w:rPr>
                <w:sz w:val="18"/>
                <w:szCs w:val="18"/>
              </w:rPr>
              <w:t>18</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36483F42" w14:textId="77777777" w:rsidR="002753BB" w:rsidRPr="00FF45B3" w:rsidDel="001461E3" w:rsidRDefault="002753BB" w:rsidP="00E8299B">
            <w:pPr>
              <w:keepNext/>
              <w:keepLines/>
              <w:spacing w:line="259" w:lineRule="auto"/>
              <w:jc w:val="center"/>
              <w:rPr>
                <w:sz w:val="18"/>
                <w:szCs w:val="18"/>
              </w:rPr>
            </w:pPr>
            <w:r w:rsidRPr="00FF45B3">
              <w:rPr>
                <w:sz w:val="18"/>
                <w:szCs w:val="18"/>
              </w:rPr>
              <w:t>.43</w:t>
            </w:r>
            <w:r w:rsidRPr="00FF45B3">
              <w:rPr>
                <w:sz w:val="18"/>
                <w:szCs w:val="18"/>
                <w:vertAlign w:val="superscript"/>
              </w:rPr>
              <w:t>+</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0CAFA3F7" w14:textId="77777777" w:rsidR="002753BB" w:rsidRPr="00FF45B3" w:rsidDel="001461E3" w:rsidRDefault="002753BB" w:rsidP="00E8299B">
            <w:pPr>
              <w:keepNext/>
              <w:keepLines/>
              <w:jc w:val="center"/>
              <w:rPr>
                <w:sz w:val="18"/>
                <w:szCs w:val="18"/>
              </w:rPr>
            </w:pPr>
            <w:r w:rsidRPr="00FF45B3">
              <w:rPr>
                <w:sz w:val="18"/>
                <w:szCs w:val="18"/>
              </w:rPr>
              <w:t>-.03</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4931FE2A" w14:textId="77777777" w:rsidR="002753BB" w:rsidRPr="00FF45B3" w:rsidDel="001461E3" w:rsidRDefault="002753BB" w:rsidP="00E8299B">
            <w:pPr>
              <w:keepNext/>
              <w:keepLines/>
              <w:jc w:val="center"/>
              <w:rPr>
                <w:sz w:val="18"/>
                <w:szCs w:val="18"/>
              </w:rPr>
            </w:pPr>
            <w:r w:rsidRPr="00FF45B3">
              <w:rPr>
                <w:sz w:val="18"/>
                <w:szCs w:val="18"/>
              </w:rPr>
              <w:t>.56**</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1DF07D62" w14:textId="77777777" w:rsidR="002753BB" w:rsidRPr="00FF45B3" w:rsidDel="001461E3" w:rsidRDefault="002753BB" w:rsidP="00E8299B">
            <w:pPr>
              <w:keepNext/>
              <w:keepLines/>
              <w:jc w:val="center"/>
              <w:rPr>
                <w:sz w:val="18"/>
                <w:szCs w:val="18"/>
              </w:rPr>
            </w:pPr>
            <w:r w:rsidRPr="00FF45B3">
              <w:rPr>
                <w:sz w:val="18"/>
                <w:szCs w:val="18"/>
              </w:rPr>
              <w:t>-.09</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2E06D033" w14:textId="77777777" w:rsidR="002753BB" w:rsidRPr="00FF45B3" w:rsidDel="001461E3" w:rsidRDefault="002753BB" w:rsidP="00E8299B">
            <w:pPr>
              <w:keepNext/>
              <w:keepLines/>
              <w:jc w:val="center"/>
              <w:rPr>
                <w:sz w:val="18"/>
                <w:szCs w:val="18"/>
              </w:rPr>
            </w:pPr>
            <w:r w:rsidRPr="00FF45B3">
              <w:rPr>
                <w:sz w:val="18"/>
                <w:szCs w:val="18"/>
              </w:rPr>
              <w:t>-.06</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566E05D3" w14:textId="77777777" w:rsidR="002753BB" w:rsidRPr="00FF45B3" w:rsidDel="001461E3" w:rsidRDefault="002753BB" w:rsidP="00E8299B">
            <w:pPr>
              <w:keepNext/>
              <w:keepLines/>
              <w:jc w:val="center"/>
              <w:rPr>
                <w:sz w:val="18"/>
                <w:szCs w:val="18"/>
              </w:rPr>
            </w:pPr>
            <w:r w:rsidRPr="00FF45B3">
              <w:rPr>
                <w:sz w:val="18"/>
                <w:szCs w:val="18"/>
              </w:rPr>
              <w:t>—</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5E24C90" w14:textId="77777777" w:rsidR="002753BB" w:rsidRPr="00FF45B3" w:rsidDel="001461E3" w:rsidRDefault="002753BB" w:rsidP="00E8299B">
            <w:pPr>
              <w:keepNext/>
              <w:keepLines/>
              <w:jc w:val="center"/>
              <w:rPr>
                <w:sz w:val="18"/>
                <w:szCs w:val="18"/>
              </w:rPr>
            </w:pPr>
            <w:r w:rsidRPr="00FF45B3">
              <w:rPr>
                <w:sz w:val="18"/>
                <w:szCs w:val="18"/>
              </w:rPr>
              <w:t>.03</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65A01324" w14:textId="77777777" w:rsidR="002753BB" w:rsidRPr="00FF45B3" w:rsidDel="001461E3" w:rsidRDefault="002753BB" w:rsidP="00E8299B">
            <w:pPr>
              <w:keepNext/>
              <w:keepLines/>
              <w:spacing w:line="259" w:lineRule="auto"/>
              <w:jc w:val="center"/>
              <w:rPr>
                <w:sz w:val="18"/>
                <w:szCs w:val="18"/>
              </w:rPr>
            </w:pPr>
            <w:r w:rsidRPr="00FF45B3">
              <w:rPr>
                <w:sz w:val="18"/>
                <w:szCs w:val="18"/>
              </w:rPr>
              <w:t>—</w:t>
            </w:r>
          </w:p>
        </w:tc>
        <w:tc>
          <w:tcPr>
            <w:tcW w:w="211" w:type="pct"/>
            <w:tcBorders>
              <w:top w:val="nil"/>
              <w:left w:val="nil"/>
              <w:bottom w:val="nil"/>
              <w:right w:val="nil"/>
            </w:tcBorders>
            <w:shd w:val="clear" w:color="auto" w:fill="auto"/>
          </w:tcPr>
          <w:p w14:paraId="490B3C52" w14:textId="77777777" w:rsidR="002753BB" w:rsidRPr="00FF45B3" w:rsidDel="001461E3" w:rsidRDefault="002753BB" w:rsidP="00E8299B">
            <w:pPr>
              <w:keepNext/>
              <w:keepLines/>
              <w:jc w:val="center"/>
              <w:rPr>
                <w:sz w:val="18"/>
                <w:szCs w:val="18"/>
              </w:rPr>
            </w:pPr>
            <w:r w:rsidRPr="00FF45B3">
              <w:rPr>
                <w:sz w:val="18"/>
                <w:szCs w:val="18"/>
              </w:rPr>
              <w:t>1.27</w:t>
            </w:r>
          </w:p>
        </w:tc>
      </w:tr>
      <w:tr w:rsidR="002753BB" w:rsidRPr="00FF45B3" w:rsidDel="001461E3" w14:paraId="21D7F98C"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18267EB2" w14:textId="77777777" w:rsidR="002753BB" w:rsidRPr="00FF45B3" w:rsidDel="001461E3" w:rsidRDefault="002753BB" w:rsidP="00E8299B">
            <w:pPr>
              <w:keepNext/>
              <w:keepLines/>
              <w:rPr>
                <w:sz w:val="18"/>
                <w:szCs w:val="18"/>
              </w:rPr>
            </w:pPr>
            <w:r w:rsidRPr="00FF45B3" w:rsidDel="001461E3">
              <w:rPr>
                <w:sz w:val="18"/>
                <w:szCs w:val="18"/>
              </w:rPr>
              <w:t xml:space="preserve">Influencer indegree </w:t>
            </w:r>
            <w:r w:rsidRPr="00FF45B3" w:rsidDel="001461E3">
              <w:rPr>
                <w:rFonts w:ascii="Symbol" w:eastAsia="Symbol" w:hAnsi="Symbol" w:cs="Symbol"/>
                <w:sz w:val="18"/>
                <w:szCs w:val="18"/>
              </w:rPr>
              <w:t></w:t>
            </w:r>
            <w:r w:rsidRPr="00FF45B3" w:rsidDel="001461E3">
              <w:rPr>
                <w:sz w:val="18"/>
                <w:szCs w:val="18"/>
              </w:rPr>
              <w:t xml:space="preserve"> </w:t>
            </w:r>
            <w:proofErr w:type="spellStart"/>
            <w:r w:rsidRPr="00FF45B3" w:rsidDel="001461E3">
              <w:rPr>
                <w:sz w:val="18"/>
                <w:szCs w:val="18"/>
              </w:rPr>
              <w:t>Attitude</w:t>
            </w:r>
            <w:r w:rsidRPr="00FF45B3">
              <w:rPr>
                <w:sz w:val="18"/>
                <w:szCs w:val="18"/>
                <w:vertAlign w:val="superscript"/>
              </w:rPr>
              <w:t>a</w:t>
            </w:r>
            <w:proofErr w:type="spellEnd"/>
          </w:p>
        </w:tc>
        <w:tc>
          <w:tcPr>
            <w:tcW w:w="199" w:type="pct"/>
            <w:tcBorders>
              <w:top w:val="nil"/>
              <w:left w:val="nil"/>
              <w:bottom w:val="nil"/>
              <w:right w:val="nil"/>
            </w:tcBorders>
            <w:shd w:val="clear" w:color="auto" w:fill="auto"/>
            <w:tcMar>
              <w:top w:w="15" w:type="dxa"/>
              <w:left w:w="15" w:type="dxa"/>
              <w:bottom w:w="0" w:type="dxa"/>
              <w:right w:w="15" w:type="dxa"/>
            </w:tcMar>
          </w:tcPr>
          <w:p w14:paraId="17D73DD2" w14:textId="77777777" w:rsidR="002753BB" w:rsidRPr="00FF45B3" w:rsidRDefault="002753BB" w:rsidP="00E8299B">
            <w:pPr>
              <w:keepNext/>
              <w:keepLines/>
              <w:jc w:val="center"/>
              <w:rPr>
                <w:sz w:val="18"/>
                <w:szCs w:val="18"/>
              </w:rPr>
            </w:pPr>
            <w:r w:rsidRPr="00FF45B3">
              <w:rPr>
                <w:sz w:val="18"/>
                <w:szCs w:val="18"/>
              </w:rPr>
              <w:t>14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376B5BE2" w14:textId="77777777" w:rsidR="002753BB" w:rsidRPr="00FF45B3" w:rsidDel="001461E3" w:rsidRDefault="002753BB" w:rsidP="00E8299B">
            <w:pPr>
              <w:keepNext/>
              <w:keepLines/>
              <w:spacing w:line="259" w:lineRule="auto"/>
              <w:jc w:val="center"/>
              <w:rPr>
                <w:sz w:val="18"/>
                <w:szCs w:val="18"/>
              </w:rPr>
            </w:pPr>
            <w:r w:rsidRPr="00FF45B3">
              <w:rPr>
                <w:sz w:val="18"/>
                <w:szCs w:val="18"/>
              </w:rPr>
              <w:t>-.19</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2CB0C897" w14:textId="77777777" w:rsidR="002753BB" w:rsidRPr="00FF45B3" w:rsidDel="001461E3" w:rsidRDefault="002753BB" w:rsidP="00E8299B">
            <w:pPr>
              <w:keepNext/>
              <w:keepLines/>
              <w:jc w:val="center"/>
              <w:rPr>
                <w:sz w:val="18"/>
                <w:szCs w:val="18"/>
              </w:rPr>
            </w:pPr>
            <w:r w:rsidRPr="00FF45B3">
              <w:rPr>
                <w:sz w:val="18"/>
                <w:szCs w:val="18"/>
              </w:rPr>
              <w:t>-.19</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150C1A61" w14:textId="77777777" w:rsidR="002753BB" w:rsidRPr="00FF45B3" w:rsidRDefault="002753BB" w:rsidP="00E8299B">
            <w:pPr>
              <w:keepNext/>
              <w:keepLines/>
              <w:jc w:val="center"/>
              <w:rPr>
                <w:sz w:val="18"/>
                <w:szCs w:val="18"/>
              </w:rPr>
            </w:pPr>
            <w:r w:rsidRPr="00FF45B3">
              <w:rPr>
                <w:sz w:val="18"/>
                <w:szCs w:val="18"/>
              </w:rPr>
              <w:t>—</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center"/>
          </w:tcPr>
          <w:p w14:paraId="0C5CC6B2" w14:textId="77777777" w:rsidR="002753BB" w:rsidRPr="00FF45B3" w:rsidDel="001461E3" w:rsidRDefault="002753BB" w:rsidP="00E8299B">
            <w:pPr>
              <w:keepNext/>
              <w:keepLines/>
              <w:jc w:val="center"/>
              <w:rPr>
                <w:sz w:val="18"/>
                <w:szCs w:val="18"/>
              </w:rPr>
            </w:pPr>
            <w:r w:rsidRPr="00FF45B3">
              <w:rPr>
                <w:sz w:val="18"/>
                <w:szCs w:val="18"/>
              </w:rPr>
              <w:t>.31</w:t>
            </w:r>
            <w:r w:rsidRPr="00FF45B3">
              <w:rPr>
                <w:sz w:val="18"/>
                <w:szCs w:val="18"/>
                <w:vertAlign w:val="superscript"/>
              </w:rPr>
              <w:t>+</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5E3F4AC4" w14:textId="77777777" w:rsidR="002753BB" w:rsidRPr="00FF45B3" w:rsidDel="001461E3" w:rsidRDefault="002753BB" w:rsidP="00E8299B">
            <w:pPr>
              <w:keepNext/>
              <w:keepLines/>
              <w:jc w:val="center"/>
              <w:rPr>
                <w:sz w:val="18"/>
                <w:szCs w:val="18"/>
              </w:rPr>
            </w:pPr>
            <w:r w:rsidRPr="00FF45B3">
              <w:rPr>
                <w:sz w:val="18"/>
                <w:szCs w:val="18"/>
              </w:rPr>
              <w:t>.05</w:t>
            </w:r>
          </w:p>
        </w:tc>
        <w:tc>
          <w:tcPr>
            <w:tcW w:w="312" w:type="pct"/>
            <w:tcBorders>
              <w:top w:val="nil"/>
              <w:left w:val="nil"/>
              <w:bottom w:val="nil"/>
              <w:right w:val="nil"/>
            </w:tcBorders>
            <w:shd w:val="clear" w:color="auto" w:fill="auto"/>
            <w:tcMar>
              <w:top w:w="15" w:type="dxa"/>
              <w:left w:w="15" w:type="dxa"/>
              <w:bottom w:w="0" w:type="dxa"/>
              <w:right w:w="15" w:type="dxa"/>
            </w:tcMar>
            <w:vAlign w:val="center"/>
          </w:tcPr>
          <w:p w14:paraId="3D243292" w14:textId="77777777" w:rsidR="002753BB" w:rsidRPr="00FF45B3" w:rsidDel="001461E3" w:rsidRDefault="002753BB" w:rsidP="00E8299B">
            <w:pPr>
              <w:keepNext/>
              <w:keepLines/>
              <w:jc w:val="center"/>
              <w:rPr>
                <w:sz w:val="18"/>
                <w:szCs w:val="18"/>
              </w:rPr>
            </w:pPr>
            <w:r w:rsidRPr="00FF45B3">
              <w:rPr>
                <w:sz w:val="18"/>
                <w:szCs w:val="18"/>
              </w:rPr>
              <w:t>.52**</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30B4DE10" w14:textId="77777777" w:rsidR="002753BB" w:rsidRPr="00FF45B3" w:rsidRDefault="002753BB" w:rsidP="00E8299B">
            <w:pPr>
              <w:keepNext/>
              <w:keepLines/>
              <w:jc w:val="center"/>
              <w:rPr>
                <w:sz w:val="18"/>
                <w:szCs w:val="18"/>
              </w:rPr>
            </w:pPr>
            <w:r w:rsidRPr="00FF45B3">
              <w:rPr>
                <w:sz w:val="18"/>
                <w:szCs w:val="18"/>
              </w:rPr>
              <w:t>—</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25B7C92E" w14:textId="77777777" w:rsidR="002753BB" w:rsidRPr="00FF45B3" w:rsidDel="001461E3" w:rsidRDefault="002753BB" w:rsidP="00E8299B">
            <w:pPr>
              <w:keepNext/>
              <w:keepLines/>
              <w:spacing w:line="259" w:lineRule="auto"/>
              <w:jc w:val="center"/>
              <w:rPr>
                <w:sz w:val="18"/>
                <w:szCs w:val="18"/>
              </w:rPr>
            </w:pPr>
            <w:r w:rsidRPr="00FF45B3">
              <w:rPr>
                <w:sz w:val="18"/>
                <w:szCs w:val="18"/>
              </w:rPr>
              <w:t>-.01</w:t>
            </w:r>
          </w:p>
        </w:tc>
        <w:tc>
          <w:tcPr>
            <w:tcW w:w="211" w:type="pct"/>
            <w:tcBorders>
              <w:top w:val="nil"/>
              <w:left w:val="nil"/>
              <w:bottom w:val="nil"/>
              <w:right w:val="nil"/>
            </w:tcBorders>
            <w:shd w:val="clear" w:color="auto" w:fill="auto"/>
          </w:tcPr>
          <w:p w14:paraId="16ADBA7D" w14:textId="77777777" w:rsidR="002753BB" w:rsidRPr="00FF45B3" w:rsidRDefault="002753BB" w:rsidP="00E8299B">
            <w:pPr>
              <w:keepNext/>
              <w:keepLines/>
              <w:jc w:val="center"/>
              <w:rPr>
                <w:sz w:val="18"/>
                <w:szCs w:val="18"/>
              </w:rPr>
            </w:pPr>
            <w:r w:rsidRPr="00FF45B3">
              <w:rPr>
                <w:sz w:val="18"/>
                <w:szCs w:val="18"/>
              </w:rPr>
              <w:t>1.92</w:t>
            </w:r>
          </w:p>
        </w:tc>
      </w:tr>
      <w:tr w:rsidR="002753BB" w:rsidRPr="00FF45B3" w:rsidDel="001461E3" w14:paraId="0EFB6410"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758D22CF" w14:textId="77777777" w:rsidR="002753BB" w:rsidRPr="00FF45B3" w:rsidDel="001461E3" w:rsidRDefault="002753BB" w:rsidP="00E8299B">
            <w:pPr>
              <w:keepNext/>
              <w:keepLines/>
              <w:rPr>
                <w:sz w:val="18"/>
                <w:szCs w:val="18"/>
              </w:rPr>
            </w:pPr>
            <w:r w:rsidRPr="00FF45B3">
              <w:rPr>
                <w:sz w:val="18"/>
                <w:szCs w:val="18"/>
              </w:rPr>
              <w:t xml:space="preserve">Influencer indegree </w:t>
            </w:r>
            <w:r w:rsidRPr="00FF45B3">
              <w:rPr>
                <w:rFonts w:ascii="Symbol" w:eastAsia="Symbol" w:hAnsi="Symbol" w:cs="Symbol"/>
                <w:sz w:val="18"/>
                <w:szCs w:val="18"/>
              </w:rPr>
              <w:t></w:t>
            </w:r>
            <w:r w:rsidRPr="00FF45B3">
              <w:rPr>
                <w:sz w:val="18"/>
                <w:szCs w:val="18"/>
              </w:rPr>
              <w:t xml:space="preserve"> Behavioral </w:t>
            </w:r>
            <w:proofErr w:type="spellStart"/>
            <w:r w:rsidRPr="00FF45B3">
              <w:rPr>
                <w:sz w:val="18"/>
                <w:szCs w:val="18"/>
              </w:rPr>
              <w:t>engagement</w:t>
            </w:r>
            <w:r w:rsidRPr="00FF45B3">
              <w:rPr>
                <w:sz w:val="18"/>
                <w:szCs w:val="18"/>
                <w:vertAlign w:val="superscript"/>
              </w:rPr>
              <w:t>a</w:t>
            </w:r>
            <w:proofErr w:type="spellEnd"/>
          </w:p>
        </w:tc>
        <w:tc>
          <w:tcPr>
            <w:tcW w:w="199" w:type="pct"/>
            <w:tcBorders>
              <w:top w:val="nil"/>
              <w:left w:val="nil"/>
              <w:bottom w:val="nil"/>
              <w:right w:val="nil"/>
            </w:tcBorders>
            <w:shd w:val="clear" w:color="auto" w:fill="auto"/>
            <w:tcMar>
              <w:top w:w="15" w:type="dxa"/>
              <w:left w:w="15" w:type="dxa"/>
              <w:bottom w:w="0" w:type="dxa"/>
              <w:right w:w="15" w:type="dxa"/>
            </w:tcMar>
          </w:tcPr>
          <w:p w14:paraId="427D4CD2" w14:textId="77777777" w:rsidR="002753BB" w:rsidRPr="00FF45B3" w:rsidDel="001461E3" w:rsidRDefault="002753BB" w:rsidP="00E8299B">
            <w:pPr>
              <w:keepNext/>
              <w:keepLines/>
              <w:jc w:val="center"/>
              <w:rPr>
                <w:sz w:val="18"/>
                <w:szCs w:val="18"/>
              </w:rPr>
            </w:pPr>
            <w:r w:rsidRPr="00FF45B3">
              <w:rPr>
                <w:sz w:val="18"/>
                <w:szCs w:val="18"/>
              </w:rPr>
              <w:t>18</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BF8E43C" w14:textId="77777777" w:rsidR="002753BB" w:rsidRPr="00FF45B3" w:rsidDel="001461E3" w:rsidRDefault="002753BB" w:rsidP="00E8299B">
            <w:pPr>
              <w:keepNext/>
              <w:keepLines/>
              <w:jc w:val="center"/>
              <w:rPr>
                <w:sz w:val="18"/>
                <w:szCs w:val="18"/>
              </w:rPr>
            </w:pPr>
            <w:r w:rsidRPr="00FF45B3">
              <w:rPr>
                <w:sz w:val="18"/>
                <w:szCs w:val="18"/>
              </w:rPr>
              <w:t>.45*</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658CABA" w14:textId="77777777" w:rsidR="002753BB" w:rsidRPr="00FF45B3" w:rsidDel="001461E3" w:rsidRDefault="002753BB" w:rsidP="00E8299B">
            <w:pPr>
              <w:keepNext/>
              <w:keepLines/>
              <w:jc w:val="center"/>
              <w:rPr>
                <w:sz w:val="18"/>
                <w:szCs w:val="18"/>
              </w:rPr>
            </w:pPr>
            <w:r w:rsidRPr="00FF45B3">
              <w:rPr>
                <w:sz w:val="18"/>
                <w:szCs w:val="18"/>
              </w:rPr>
              <w:t>.90</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47664837" w14:textId="77777777" w:rsidR="002753BB" w:rsidRPr="00FF45B3" w:rsidDel="001461E3" w:rsidRDefault="002753BB" w:rsidP="00E8299B">
            <w:pPr>
              <w:keepNext/>
              <w:keepLines/>
              <w:spacing w:line="259" w:lineRule="auto"/>
              <w:jc w:val="center"/>
              <w:rPr>
                <w:sz w:val="18"/>
                <w:szCs w:val="18"/>
              </w:rPr>
            </w:pPr>
            <w:r w:rsidRPr="00FF45B3">
              <w:rPr>
                <w:sz w:val="18"/>
                <w:szCs w:val="18"/>
              </w:rPr>
              <w:t>—</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39ED4F8E" w14:textId="77777777" w:rsidR="002753BB" w:rsidRPr="00FF45B3" w:rsidDel="001461E3" w:rsidRDefault="002753BB" w:rsidP="00E8299B">
            <w:pPr>
              <w:keepNext/>
              <w:keepLines/>
              <w:jc w:val="center"/>
              <w:rPr>
                <w:sz w:val="18"/>
                <w:szCs w:val="18"/>
              </w:rPr>
            </w:pPr>
            <w:r w:rsidRPr="00FF45B3">
              <w:rPr>
                <w:sz w:val="18"/>
                <w:szCs w:val="18"/>
              </w:rPr>
              <w:t>.27</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6011D1CD" w14:textId="77777777" w:rsidR="002753BB" w:rsidRPr="00FF45B3" w:rsidDel="001461E3" w:rsidRDefault="002753BB" w:rsidP="00E8299B">
            <w:pPr>
              <w:keepNext/>
              <w:keepLines/>
              <w:jc w:val="center"/>
              <w:rPr>
                <w:sz w:val="18"/>
                <w:szCs w:val="18"/>
              </w:rPr>
            </w:pPr>
            <w:r w:rsidRPr="00FF45B3">
              <w:rPr>
                <w:sz w:val="18"/>
                <w:szCs w:val="18"/>
              </w:rPr>
              <w:t>.06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26AA8FCC" w14:textId="77777777" w:rsidR="002753BB" w:rsidRPr="00FF45B3" w:rsidDel="001461E3" w:rsidRDefault="002753BB" w:rsidP="00E8299B">
            <w:pPr>
              <w:keepNext/>
              <w:keepLines/>
              <w:jc w:val="center"/>
              <w:rPr>
                <w:sz w:val="18"/>
                <w:szCs w:val="18"/>
              </w:rPr>
            </w:pPr>
            <w:r w:rsidRPr="00FF45B3">
              <w:rPr>
                <w:sz w:val="18"/>
                <w:szCs w:val="18"/>
              </w:rPr>
              <w:t>.38</w:t>
            </w:r>
          </w:p>
        </w:tc>
        <w:tc>
          <w:tcPr>
            <w:tcW w:w="311" w:type="pct"/>
            <w:tcBorders>
              <w:top w:val="nil"/>
              <w:left w:val="nil"/>
              <w:bottom w:val="nil"/>
              <w:right w:val="nil"/>
            </w:tcBorders>
            <w:shd w:val="clear" w:color="auto" w:fill="auto"/>
            <w:tcMar>
              <w:top w:w="15" w:type="dxa"/>
              <w:left w:w="15" w:type="dxa"/>
              <w:bottom w:w="0" w:type="dxa"/>
              <w:right w:w="15" w:type="dxa"/>
            </w:tcMar>
            <w:vAlign w:val="center"/>
          </w:tcPr>
          <w:p w14:paraId="785B5548" w14:textId="77777777" w:rsidR="002753BB" w:rsidRPr="00FF45B3" w:rsidDel="001461E3" w:rsidRDefault="002753BB" w:rsidP="00E8299B">
            <w:pPr>
              <w:keepNext/>
              <w:keepLines/>
              <w:spacing w:line="259" w:lineRule="auto"/>
              <w:jc w:val="center"/>
              <w:rPr>
                <w:sz w:val="18"/>
                <w:szCs w:val="18"/>
              </w:rPr>
            </w:pPr>
            <w:r w:rsidRPr="00FF45B3">
              <w:rPr>
                <w:sz w:val="18"/>
                <w:szCs w:val="18"/>
              </w:rPr>
              <w:t>—</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62E392A1"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top w:val="nil"/>
              <w:left w:val="nil"/>
              <w:bottom w:val="nil"/>
              <w:right w:val="nil"/>
            </w:tcBorders>
            <w:shd w:val="clear" w:color="auto" w:fill="auto"/>
          </w:tcPr>
          <w:p w14:paraId="4F7D24D8" w14:textId="77777777" w:rsidR="002753BB" w:rsidRPr="00FF45B3" w:rsidDel="001461E3" w:rsidRDefault="002753BB" w:rsidP="00E8299B">
            <w:pPr>
              <w:keepNext/>
              <w:keepLines/>
              <w:spacing w:line="259" w:lineRule="auto"/>
              <w:jc w:val="center"/>
              <w:rPr>
                <w:sz w:val="18"/>
                <w:szCs w:val="18"/>
              </w:rPr>
            </w:pPr>
            <w:r w:rsidRPr="00FF45B3">
              <w:rPr>
                <w:sz w:val="18"/>
                <w:szCs w:val="18"/>
              </w:rPr>
              <w:t>1.44</w:t>
            </w:r>
          </w:p>
        </w:tc>
      </w:tr>
      <w:tr w:rsidR="002753BB" w:rsidRPr="00FF45B3" w:rsidDel="001461E3" w14:paraId="545F34B1"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5D3A7B60" w14:textId="77777777" w:rsidR="002753BB" w:rsidRPr="00FF45B3" w:rsidDel="001461E3" w:rsidRDefault="002753BB" w:rsidP="00E8299B">
            <w:pPr>
              <w:keepNext/>
              <w:keepLines/>
              <w:rPr>
                <w:b/>
                <w:bCs/>
                <w:sz w:val="18"/>
                <w:szCs w:val="18"/>
              </w:rPr>
            </w:pPr>
            <w:r w:rsidRPr="00FF45B3" w:rsidDel="001461E3">
              <w:rPr>
                <w:b/>
                <w:bCs/>
                <w:sz w:val="18"/>
                <w:szCs w:val="18"/>
              </w:rPr>
              <w:t>Mediators</w:t>
            </w:r>
          </w:p>
        </w:tc>
        <w:tc>
          <w:tcPr>
            <w:tcW w:w="199" w:type="pct"/>
            <w:tcBorders>
              <w:top w:val="nil"/>
              <w:left w:val="nil"/>
              <w:bottom w:val="nil"/>
              <w:right w:val="nil"/>
            </w:tcBorders>
            <w:shd w:val="clear" w:color="auto" w:fill="auto"/>
            <w:tcMar>
              <w:top w:w="15" w:type="dxa"/>
              <w:left w:w="15" w:type="dxa"/>
              <w:bottom w:w="0" w:type="dxa"/>
              <w:right w:w="15" w:type="dxa"/>
            </w:tcMar>
          </w:tcPr>
          <w:p w14:paraId="279BE93E"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34FC16C"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45BC142A"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B5E777B" w14:textId="77777777" w:rsidR="002753BB" w:rsidRPr="00FF45B3" w:rsidDel="001461E3" w:rsidRDefault="002753BB" w:rsidP="00E8299B">
            <w:pPr>
              <w:keepNext/>
              <w:keepLines/>
              <w:spacing w:line="259" w:lineRule="auto"/>
              <w:jc w:val="center"/>
              <w:rPr>
                <w:sz w:val="18"/>
                <w:szCs w:val="18"/>
              </w:rPr>
            </w:pP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521A9CEC" w14:textId="77777777" w:rsidR="002753BB" w:rsidRPr="00FF45B3" w:rsidDel="001461E3" w:rsidRDefault="002753BB" w:rsidP="00E8299B">
            <w:pPr>
              <w:keepNext/>
              <w:keepLines/>
              <w:jc w:val="center"/>
              <w:rPr>
                <w:sz w:val="18"/>
                <w:szCs w:val="18"/>
              </w:rPr>
            </w:pP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6202F182" w14:textId="77777777" w:rsidR="002753BB" w:rsidRPr="00FF45B3" w:rsidDel="001461E3" w:rsidRDefault="002753BB" w:rsidP="00E8299B">
            <w:pPr>
              <w:keepNext/>
              <w:keepLines/>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25F7F806" w14:textId="77777777" w:rsidR="002753BB" w:rsidRPr="00FF45B3" w:rsidDel="001461E3" w:rsidRDefault="002753BB" w:rsidP="00E8299B">
            <w:pPr>
              <w:keepNext/>
              <w:keepLines/>
              <w:jc w:val="center"/>
              <w:rPr>
                <w:sz w:val="18"/>
                <w:szCs w:val="18"/>
              </w:rPr>
            </w:pP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34F2B1F5" w14:textId="77777777" w:rsidR="002753BB" w:rsidRPr="00FF45B3" w:rsidDel="001461E3" w:rsidRDefault="002753BB" w:rsidP="00E8299B">
            <w:pPr>
              <w:keepNext/>
              <w:keepLines/>
              <w:spacing w:line="259" w:lineRule="auto"/>
              <w:jc w:val="center"/>
              <w:rPr>
                <w:sz w:val="18"/>
                <w:szCs w:val="18"/>
              </w:rPr>
            </w:pP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DA1CB2F" w14:textId="77777777" w:rsidR="002753BB" w:rsidRPr="00FF45B3" w:rsidDel="001461E3" w:rsidRDefault="002753BB" w:rsidP="00E8299B">
            <w:pPr>
              <w:keepNext/>
              <w:keepLines/>
              <w:jc w:val="center"/>
              <w:rPr>
                <w:sz w:val="18"/>
                <w:szCs w:val="18"/>
              </w:rPr>
            </w:pPr>
          </w:p>
        </w:tc>
        <w:tc>
          <w:tcPr>
            <w:tcW w:w="211" w:type="pct"/>
            <w:tcBorders>
              <w:top w:val="nil"/>
              <w:left w:val="nil"/>
              <w:bottom w:val="nil"/>
              <w:right w:val="nil"/>
            </w:tcBorders>
            <w:shd w:val="clear" w:color="auto" w:fill="auto"/>
          </w:tcPr>
          <w:p w14:paraId="22FCB958" w14:textId="77777777" w:rsidR="002753BB" w:rsidRPr="00FF45B3" w:rsidDel="001461E3" w:rsidRDefault="002753BB" w:rsidP="00E8299B">
            <w:pPr>
              <w:keepNext/>
              <w:keepLines/>
              <w:spacing w:line="259" w:lineRule="auto"/>
              <w:jc w:val="center"/>
              <w:rPr>
                <w:sz w:val="18"/>
                <w:szCs w:val="18"/>
              </w:rPr>
            </w:pPr>
          </w:p>
        </w:tc>
      </w:tr>
      <w:tr w:rsidR="002753BB" w:rsidRPr="00FF45B3" w:rsidDel="001461E3" w14:paraId="18132623"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63754E54" w14:textId="77777777" w:rsidR="002753BB" w:rsidRPr="00FF45B3" w:rsidDel="001461E3" w:rsidRDefault="002753BB" w:rsidP="00E8299B">
            <w:pPr>
              <w:keepNext/>
              <w:keepLines/>
              <w:rPr>
                <w:sz w:val="18"/>
                <w:szCs w:val="18"/>
              </w:rPr>
            </w:pPr>
            <w:r w:rsidRPr="00FF45B3" w:rsidDel="001461E3">
              <w:rPr>
                <w:sz w:val="18"/>
                <w:szCs w:val="18"/>
              </w:rPr>
              <w:t xml:space="preserve">Persuasion knowledge </w:t>
            </w:r>
            <w:r w:rsidRPr="00FF45B3" w:rsidDel="001461E3">
              <w:rPr>
                <w:rFonts w:ascii="Symbol" w:eastAsia="Symbol" w:hAnsi="Symbol" w:cs="Symbol"/>
                <w:sz w:val="18"/>
                <w:szCs w:val="18"/>
              </w:rPr>
              <w:t></w:t>
            </w:r>
            <w:r w:rsidRPr="00FF45B3" w:rsidDel="001461E3">
              <w:rPr>
                <w:sz w:val="18"/>
                <w:szCs w:val="18"/>
              </w:rPr>
              <w:t xml:space="preserve"> </w:t>
            </w:r>
            <w:proofErr w:type="spellStart"/>
            <w:r w:rsidRPr="00FF45B3" w:rsidDel="001461E3">
              <w:rPr>
                <w:sz w:val="18"/>
                <w:szCs w:val="18"/>
              </w:rPr>
              <w:t>Attitude</w:t>
            </w:r>
            <w:r w:rsidRPr="00FF45B3">
              <w:rPr>
                <w:sz w:val="18"/>
                <w:szCs w:val="18"/>
                <w:vertAlign w:val="superscript"/>
              </w:rPr>
              <w:t>a</w:t>
            </w:r>
            <w:proofErr w:type="spellEnd"/>
          </w:p>
        </w:tc>
        <w:tc>
          <w:tcPr>
            <w:tcW w:w="199" w:type="pct"/>
            <w:tcBorders>
              <w:top w:val="nil"/>
              <w:left w:val="nil"/>
              <w:bottom w:val="nil"/>
              <w:right w:val="nil"/>
            </w:tcBorders>
            <w:shd w:val="clear" w:color="auto" w:fill="auto"/>
            <w:tcMar>
              <w:top w:w="15" w:type="dxa"/>
              <w:left w:w="15" w:type="dxa"/>
              <w:bottom w:w="0" w:type="dxa"/>
              <w:right w:w="15" w:type="dxa"/>
            </w:tcMar>
          </w:tcPr>
          <w:p w14:paraId="264AD92A" w14:textId="77777777" w:rsidR="002753BB" w:rsidRPr="00FF45B3" w:rsidDel="001461E3" w:rsidRDefault="002753BB" w:rsidP="00E8299B">
            <w:pPr>
              <w:keepNext/>
              <w:keepLines/>
              <w:jc w:val="center"/>
              <w:rPr>
                <w:sz w:val="18"/>
                <w:szCs w:val="18"/>
              </w:rPr>
            </w:pPr>
            <w:r w:rsidRPr="00FF45B3">
              <w:rPr>
                <w:sz w:val="18"/>
                <w:szCs w:val="18"/>
              </w:rPr>
              <w:t>22</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079E246" w14:textId="77777777" w:rsidR="002753BB" w:rsidRPr="00FF45B3" w:rsidDel="001461E3" w:rsidRDefault="002753BB" w:rsidP="00E8299B">
            <w:pPr>
              <w:keepNext/>
              <w:keepLines/>
              <w:jc w:val="center"/>
              <w:rPr>
                <w:sz w:val="18"/>
                <w:szCs w:val="18"/>
              </w:rPr>
            </w:pPr>
            <w:r w:rsidRPr="00FF45B3">
              <w:rPr>
                <w:sz w:val="18"/>
                <w:szCs w:val="18"/>
              </w:rPr>
              <w:t>.31*</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EEA4BE0" w14:textId="77777777" w:rsidR="002753BB" w:rsidRPr="00FF45B3" w:rsidDel="001461E3" w:rsidRDefault="002753BB" w:rsidP="00E8299B">
            <w:pPr>
              <w:keepNext/>
              <w:keepLines/>
              <w:jc w:val="center"/>
              <w:rPr>
                <w:rFonts w:ascii="SimSun" w:eastAsia="SimSun" w:hAnsi="SimSun" w:cs="SimSun"/>
                <w:sz w:val="18"/>
                <w:szCs w:val="18"/>
              </w:rPr>
            </w:pPr>
            <w:r w:rsidRPr="00FF45B3">
              <w:rPr>
                <w:sz w:val="18"/>
                <w:szCs w:val="18"/>
              </w:rPr>
              <w:t>.31*</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D6DD645" w14:textId="77777777" w:rsidR="002753BB" w:rsidRPr="00FF45B3" w:rsidDel="001461E3" w:rsidRDefault="002753BB" w:rsidP="00E8299B">
            <w:pPr>
              <w:keepNext/>
              <w:keepLines/>
              <w:jc w:val="center"/>
              <w:rPr>
                <w:rFonts w:ascii="SimSun" w:eastAsia="SimSun" w:hAnsi="SimSun" w:cs="SimSun"/>
                <w:sz w:val="18"/>
                <w:szCs w:val="18"/>
              </w:rPr>
            </w:pPr>
            <w:r w:rsidRPr="00FF45B3">
              <w:rPr>
                <w:sz w:val="18"/>
                <w:szCs w:val="18"/>
              </w:rPr>
              <w:t>.10</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79C205AE" w14:textId="77777777" w:rsidR="002753BB" w:rsidRPr="00FF45B3" w:rsidDel="001461E3" w:rsidRDefault="002753BB" w:rsidP="00E8299B">
            <w:pPr>
              <w:keepNext/>
              <w:keepLines/>
              <w:jc w:val="center"/>
              <w:rPr>
                <w:sz w:val="18"/>
                <w:szCs w:val="18"/>
              </w:rPr>
            </w:pPr>
            <w:r w:rsidRPr="00FF45B3">
              <w:rPr>
                <w:sz w:val="18"/>
                <w:szCs w:val="18"/>
              </w:rPr>
              <w:t>-.32</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center"/>
          </w:tcPr>
          <w:p w14:paraId="2360E4B7" w14:textId="77777777" w:rsidR="002753BB" w:rsidRPr="00FF45B3" w:rsidDel="001461E3" w:rsidRDefault="002753BB" w:rsidP="00E8299B">
            <w:pPr>
              <w:keepNext/>
              <w:keepLines/>
              <w:jc w:val="center"/>
              <w:rPr>
                <w:sz w:val="18"/>
                <w:szCs w:val="18"/>
              </w:rPr>
            </w:pPr>
            <w:r w:rsidRPr="00FF45B3">
              <w:rPr>
                <w:sz w:val="18"/>
                <w:szCs w:val="18"/>
              </w:rPr>
              <w:t>-.19**</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73307BC" w14:textId="77777777" w:rsidR="002753BB" w:rsidRPr="00FF45B3" w:rsidDel="001461E3" w:rsidRDefault="002753BB" w:rsidP="00E8299B">
            <w:pPr>
              <w:keepNext/>
              <w:keepLines/>
              <w:jc w:val="center"/>
              <w:rPr>
                <w:sz w:val="18"/>
                <w:szCs w:val="18"/>
              </w:rPr>
            </w:pPr>
            <w:r w:rsidRPr="00FF45B3">
              <w:rPr>
                <w:sz w:val="18"/>
                <w:szCs w:val="18"/>
              </w:rPr>
              <w:t>-.09</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BBCAD88" w14:textId="77777777" w:rsidR="002753BB" w:rsidRPr="00FF45B3" w:rsidDel="001461E3" w:rsidRDefault="002753BB" w:rsidP="00E8299B">
            <w:pPr>
              <w:keepNext/>
              <w:keepLines/>
              <w:jc w:val="center"/>
              <w:rPr>
                <w:rFonts w:ascii="SimSun" w:eastAsia="SimSun" w:hAnsi="SimSun" w:cs="SimSun"/>
                <w:sz w:val="18"/>
                <w:szCs w:val="18"/>
              </w:rPr>
            </w:pPr>
            <w:r w:rsidRPr="00FF45B3">
              <w:rPr>
                <w:sz w:val="18"/>
                <w:szCs w:val="18"/>
              </w:rPr>
              <w:t>-.01</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05A2C5F" w14:textId="77777777" w:rsidR="002753BB" w:rsidRPr="00FF45B3" w:rsidDel="001461E3" w:rsidRDefault="002753BB" w:rsidP="00E8299B">
            <w:pPr>
              <w:keepNext/>
              <w:keepLines/>
              <w:jc w:val="center"/>
              <w:rPr>
                <w:sz w:val="18"/>
                <w:szCs w:val="18"/>
              </w:rPr>
            </w:pPr>
            <w:r w:rsidRPr="00FF45B3">
              <w:rPr>
                <w:sz w:val="18"/>
                <w:szCs w:val="18"/>
              </w:rPr>
              <w:t>.00</w:t>
            </w:r>
          </w:p>
        </w:tc>
        <w:tc>
          <w:tcPr>
            <w:tcW w:w="211" w:type="pct"/>
            <w:tcBorders>
              <w:top w:val="nil"/>
              <w:left w:val="nil"/>
              <w:bottom w:val="nil"/>
              <w:right w:val="nil"/>
            </w:tcBorders>
            <w:shd w:val="clear" w:color="auto" w:fill="auto"/>
          </w:tcPr>
          <w:p w14:paraId="4E651CEA" w14:textId="77777777" w:rsidR="002753BB" w:rsidRPr="00FF45B3" w:rsidDel="001461E3" w:rsidRDefault="002753BB" w:rsidP="00E8299B">
            <w:pPr>
              <w:keepNext/>
              <w:keepLines/>
              <w:jc w:val="center"/>
              <w:rPr>
                <w:sz w:val="18"/>
                <w:szCs w:val="18"/>
              </w:rPr>
            </w:pPr>
            <w:r w:rsidRPr="00FF45B3">
              <w:rPr>
                <w:sz w:val="18"/>
                <w:szCs w:val="18"/>
              </w:rPr>
              <w:t>1.38</w:t>
            </w:r>
          </w:p>
        </w:tc>
      </w:tr>
      <w:tr w:rsidR="002753BB" w:rsidRPr="00FF45B3" w:rsidDel="001461E3" w14:paraId="3BC675A4"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31AABA1F" w14:textId="77777777" w:rsidR="002753BB" w:rsidRPr="00FF45B3" w:rsidDel="001461E3" w:rsidRDefault="002753BB" w:rsidP="00E8299B">
            <w:pPr>
              <w:keepNext/>
              <w:keepLines/>
              <w:rPr>
                <w:sz w:val="18"/>
                <w:szCs w:val="18"/>
              </w:rPr>
            </w:pPr>
            <w:r w:rsidRPr="00FF45B3" w:rsidDel="001461E3">
              <w:rPr>
                <w:sz w:val="18"/>
                <w:szCs w:val="18"/>
              </w:rPr>
              <w:t xml:space="preserve">Persuasion knowledge </w:t>
            </w:r>
            <w:r w:rsidRPr="00FF45B3" w:rsidDel="001461E3">
              <w:rPr>
                <w:rFonts w:ascii="Symbol" w:eastAsia="Symbol" w:hAnsi="Symbol" w:cs="Symbol"/>
                <w:sz w:val="18"/>
                <w:szCs w:val="18"/>
              </w:rPr>
              <w:t></w:t>
            </w:r>
            <w:r w:rsidRPr="00FF45B3" w:rsidDel="001461E3">
              <w:rPr>
                <w:sz w:val="18"/>
                <w:szCs w:val="18"/>
              </w:rPr>
              <w:t xml:space="preserve"> Behavioral </w:t>
            </w:r>
            <w:proofErr w:type="spellStart"/>
            <w:r w:rsidRPr="00FF45B3" w:rsidDel="001461E3">
              <w:rPr>
                <w:sz w:val="18"/>
                <w:szCs w:val="18"/>
              </w:rPr>
              <w:t>engagement</w:t>
            </w:r>
            <w:r w:rsidRPr="00FF45B3">
              <w:rPr>
                <w:sz w:val="18"/>
                <w:szCs w:val="18"/>
                <w:vertAlign w:val="superscript"/>
              </w:rPr>
              <w:t>a</w:t>
            </w:r>
            <w:proofErr w:type="spellEnd"/>
          </w:p>
        </w:tc>
        <w:tc>
          <w:tcPr>
            <w:tcW w:w="199" w:type="pct"/>
            <w:tcBorders>
              <w:top w:val="nil"/>
              <w:left w:val="nil"/>
              <w:bottom w:val="nil"/>
              <w:right w:val="nil"/>
            </w:tcBorders>
            <w:shd w:val="clear" w:color="auto" w:fill="auto"/>
            <w:tcMar>
              <w:top w:w="15" w:type="dxa"/>
              <w:left w:w="15" w:type="dxa"/>
              <w:bottom w:w="0" w:type="dxa"/>
              <w:right w:w="15" w:type="dxa"/>
            </w:tcMar>
          </w:tcPr>
          <w:p w14:paraId="7DB313F2" w14:textId="77777777" w:rsidR="002753BB" w:rsidRPr="00FF45B3" w:rsidDel="001461E3" w:rsidRDefault="002753BB" w:rsidP="00E8299B">
            <w:pPr>
              <w:keepNext/>
              <w:keepLines/>
              <w:jc w:val="center"/>
              <w:rPr>
                <w:sz w:val="18"/>
                <w:szCs w:val="18"/>
              </w:rPr>
            </w:pPr>
            <w:r w:rsidRPr="00FF45B3">
              <w:rPr>
                <w:sz w:val="18"/>
                <w:szCs w:val="18"/>
              </w:rPr>
              <w:t>22</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5A111F34" w14:textId="77777777" w:rsidR="002753BB" w:rsidRPr="00FF45B3" w:rsidDel="001461E3" w:rsidRDefault="002753BB" w:rsidP="00E8299B">
            <w:pPr>
              <w:keepNext/>
              <w:keepLines/>
              <w:jc w:val="center"/>
              <w:rPr>
                <w:sz w:val="18"/>
                <w:szCs w:val="18"/>
              </w:rPr>
            </w:pPr>
            <w:r w:rsidRPr="00FF45B3">
              <w:rPr>
                <w:sz w:val="18"/>
                <w:szCs w:val="18"/>
              </w:rPr>
              <w:t>.34</w:t>
            </w:r>
            <w:r w:rsidRPr="00FF45B3">
              <w:rPr>
                <w:sz w:val="18"/>
                <w:szCs w:val="18"/>
                <w:vertAlign w:val="superscript"/>
              </w:rPr>
              <w:t>+</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DE6E422" w14:textId="77777777" w:rsidR="002753BB" w:rsidRPr="00FF45B3" w:rsidDel="001461E3" w:rsidRDefault="002753BB" w:rsidP="00E8299B">
            <w:pPr>
              <w:keepNext/>
              <w:keepLines/>
              <w:jc w:val="center"/>
              <w:rPr>
                <w:sz w:val="18"/>
                <w:szCs w:val="18"/>
              </w:rPr>
            </w:pPr>
            <w:r w:rsidRPr="00FF45B3">
              <w:rPr>
                <w:sz w:val="18"/>
                <w:szCs w:val="18"/>
              </w:rPr>
              <w:t>.32</w:t>
            </w:r>
            <w:r w:rsidRPr="00FF45B3">
              <w:rPr>
                <w:sz w:val="18"/>
                <w:szCs w:val="18"/>
                <w:vertAlign w:val="superscript"/>
              </w:rPr>
              <w:t>+</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DCAC8CF" w14:textId="77777777" w:rsidR="002753BB" w:rsidRPr="00FF45B3" w:rsidDel="001461E3" w:rsidRDefault="002753BB" w:rsidP="00E8299B">
            <w:pPr>
              <w:keepNext/>
              <w:keepLines/>
              <w:jc w:val="center"/>
              <w:rPr>
                <w:sz w:val="18"/>
                <w:szCs w:val="18"/>
              </w:rPr>
            </w:pPr>
            <w:r w:rsidRPr="00FF45B3">
              <w:rPr>
                <w:sz w:val="18"/>
                <w:szCs w:val="18"/>
              </w:rPr>
              <w:t>-.09</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6786B2F2" w14:textId="77777777" w:rsidR="002753BB" w:rsidRPr="00FF45B3" w:rsidDel="001461E3" w:rsidRDefault="002753BB" w:rsidP="00E8299B">
            <w:pPr>
              <w:keepNext/>
              <w:keepLines/>
              <w:jc w:val="center"/>
              <w:rPr>
                <w:sz w:val="18"/>
                <w:szCs w:val="18"/>
              </w:rPr>
            </w:pPr>
            <w:r w:rsidRPr="00FF45B3">
              <w:rPr>
                <w:sz w:val="18"/>
                <w:szCs w:val="18"/>
              </w:rPr>
              <w:t>-.12</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358BD098" w14:textId="77777777" w:rsidR="002753BB" w:rsidRPr="00FF45B3" w:rsidDel="001461E3" w:rsidRDefault="002753BB" w:rsidP="00E8299B">
            <w:pPr>
              <w:keepNext/>
              <w:keepLines/>
              <w:jc w:val="center"/>
              <w:rPr>
                <w:sz w:val="18"/>
                <w:szCs w:val="18"/>
              </w:rPr>
            </w:pPr>
            <w:r w:rsidRPr="00FF45B3">
              <w:rPr>
                <w:sz w:val="18"/>
                <w:szCs w:val="18"/>
              </w:rPr>
              <w:t>-.07</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4FCE3986" w14:textId="77777777" w:rsidR="002753BB" w:rsidRPr="00FF45B3" w:rsidDel="001461E3" w:rsidRDefault="002753BB" w:rsidP="00E8299B">
            <w:pPr>
              <w:keepNext/>
              <w:keepLines/>
              <w:jc w:val="center"/>
              <w:rPr>
                <w:sz w:val="18"/>
                <w:szCs w:val="18"/>
              </w:rPr>
            </w:pPr>
            <w:r w:rsidRPr="00FF45B3">
              <w:rPr>
                <w:sz w:val="18"/>
                <w:szCs w:val="18"/>
              </w:rPr>
              <w:t>-.04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3581AF82" w14:textId="77777777" w:rsidR="002753BB" w:rsidRPr="00FF45B3" w:rsidDel="001461E3" w:rsidRDefault="002753BB" w:rsidP="00E8299B">
            <w:pPr>
              <w:keepNext/>
              <w:keepLines/>
              <w:jc w:val="center"/>
              <w:rPr>
                <w:sz w:val="18"/>
                <w:szCs w:val="18"/>
              </w:rPr>
            </w:pPr>
            <w:r w:rsidRPr="00FF45B3">
              <w:rPr>
                <w:sz w:val="18"/>
                <w:szCs w:val="18"/>
              </w:rPr>
              <w:t>-.02</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4B36E24C" w14:textId="77777777" w:rsidR="002753BB" w:rsidRPr="00FF45B3" w:rsidDel="001461E3" w:rsidRDefault="002753BB" w:rsidP="00E8299B">
            <w:pPr>
              <w:keepNext/>
              <w:keepLines/>
              <w:jc w:val="center"/>
              <w:rPr>
                <w:sz w:val="18"/>
                <w:szCs w:val="18"/>
              </w:rPr>
            </w:pPr>
            <w:r w:rsidRPr="00FF45B3">
              <w:rPr>
                <w:sz w:val="18"/>
                <w:szCs w:val="18"/>
              </w:rPr>
              <w:t>.01</w:t>
            </w:r>
          </w:p>
        </w:tc>
        <w:tc>
          <w:tcPr>
            <w:tcW w:w="211" w:type="pct"/>
            <w:tcBorders>
              <w:top w:val="nil"/>
              <w:left w:val="nil"/>
              <w:bottom w:val="nil"/>
              <w:right w:val="nil"/>
            </w:tcBorders>
            <w:shd w:val="clear" w:color="auto" w:fill="auto"/>
          </w:tcPr>
          <w:p w14:paraId="13944FCF" w14:textId="77777777" w:rsidR="002753BB" w:rsidRPr="00FF45B3" w:rsidDel="001461E3" w:rsidRDefault="002753BB" w:rsidP="00E8299B">
            <w:pPr>
              <w:keepNext/>
              <w:keepLines/>
              <w:jc w:val="center"/>
              <w:rPr>
                <w:sz w:val="18"/>
                <w:szCs w:val="18"/>
              </w:rPr>
            </w:pPr>
            <w:r w:rsidRPr="00FF45B3">
              <w:rPr>
                <w:sz w:val="18"/>
                <w:szCs w:val="18"/>
              </w:rPr>
              <w:t>1.51</w:t>
            </w:r>
          </w:p>
        </w:tc>
      </w:tr>
      <w:tr w:rsidR="002753BB" w:rsidRPr="00FF45B3" w:rsidDel="001461E3" w14:paraId="739A7C4C"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479BEC52" w14:textId="77777777" w:rsidR="002753BB" w:rsidRPr="00FF45B3" w:rsidDel="001461E3" w:rsidRDefault="002753BB" w:rsidP="00E8299B">
            <w:pPr>
              <w:keepNext/>
              <w:keepLines/>
              <w:rPr>
                <w:sz w:val="18"/>
                <w:szCs w:val="18"/>
              </w:rPr>
            </w:pPr>
            <w:r w:rsidRPr="00FF45B3" w:rsidDel="001461E3">
              <w:rPr>
                <w:sz w:val="18"/>
                <w:szCs w:val="18"/>
              </w:rPr>
              <w:t xml:space="preserve">Persuasion knowledge </w:t>
            </w:r>
            <w:r w:rsidRPr="00FF45B3" w:rsidDel="001461E3">
              <w:rPr>
                <w:rFonts w:ascii="Symbol" w:eastAsia="Symbol" w:hAnsi="Symbol" w:cs="Symbol"/>
                <w:sz w:val="18"/>
                <w:szCs w:val="18"/>
              </w:rPr>
              <w:t></w:t>
            </w:r>
            <w:r w:rsidRPr="00FF45B3" w:rsidDel="001461E3">
              <w:rPr>
                <w:sz w:val="18"/>
                <w:szCs w:val="18"/>
              </w:rPr>
              <w:t xml:space="preserve"> Purchase intention</w:t>
            </w:r>
          </w:p>
        </w:tc>
        <w:tc>
          <w:tcPr>
            <w:tcW w:w="199" w:type="pct"/>
            <w:tcBorders>
              <w:top w:val="nil"/>
              <w:left w:val="nil"/>
              <w:bottom w:val="nil"/>
              <w:right w:val="nil"/>
            </w:tcBorders>
            <w:shd w:val="clear" w:color="auto" w:fill="auto"/>
            <w:tcMar>
              <w:top w:w="15" w:type="dxa"/>
              <w:left w:w="15" w:type="dxa"/>
              <w:bottom w:w="0" w:type="dxa"/>
              <w:right w:w="15" w:type="dxa"/>
            </w:tcMar>
          </w:tcPr>
          <w:p w14:paraId="43C5D42A" w14:textId="77777777" w:rsidR="002753BB" w:rsidRPr="00FF45B3" w:rsidDel="001461E3" w:rsidRDefault="002753BB" w:rsidP="00E8299B">
            <w:pPr>
              <w:keepNext/>
              <w:keepLines/>
              <w:jc w:val="center"/>
              <w:rPr>
                <w:sz w:val="18"/>
                <w:szCs w:val="18"/>
              </w:rPr>
            </w:pPr>
            <w:r w:rsidRPr="00FF45B3" w:rsidDel="001461E3">
              <w:rPr>
                <w:sz w:val="18"/>
                <w:szCs w:val="18"/>
              </w:rPr>
              <w:t>1</w:t>
            </w:r>
            <w:r w:rsidRPr="00FF45B3">
              <w:rPr>
                <w:sz w:val="18"/>
                <w:szCs w:val="18"/>
              </w:rPr>
              <w:t>6</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176928F3" w14:textId="77777777" w:rsidR="002753BB" w:rsidRPr="00FF45B3" w:rsidDel="001461E3" w:rsidRDefault="002753BB" w:rsidP="00E8299B">
            <w:pPr>
              <w:keepNext/>
              <w:keepLines/>
              <w:jc w:val="center"/>
              <w:rPr>
                <w:sz w:val="18"/>
                <w:szCs w:val="18"/>
              </w:rPr>
            </w:pPr>
            <w:r w:rsidRPr="00FF45B3">
              <w:rPr>
                <w:sz w:val="18"/>
                <w:szCs w:val="18"/>
              </w:rPr>
              <w:t>.16</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3854B603" w14:textId="77777777" w:rsidR="002753BB" w:rsidRPr="00FF45B3" w:rsidDel="001461E3" w:rsidRDefault="002753BB" w:rsidP="00E8299B">
            <w:pPr>
              <w:keepNext/>
              <w:keepLines/>
              <w:jc w:val="center"/>
              <w:rPr>
                <w:rFonts w:ascii="SimSun" w:eastAsia="SimSun" w:hAnsi="SimSun" w:cs="SimSun"/>
                <w:sz w:val="18"/>
                <w:szCs w:val="18"/>
              </w:rPr>
            </w:pPr>
            <w:r w:rsidRPr="00FF45B3">
              <w:rPr>
                <w:sz w:val="18"/>
                <w:szCs w:val="18"/>
              </w:rPr>
              <w:t>.21</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4D772B9" w14:textId="77777777" w:rsidR="002753BB" w:rsidRPr="00FF45B3" w:rsidDel="001461E3" w:rsidRDefault="002753BB" w:rsidP="00E8299B">
            <w:pPr>
              <w:keepNext/>
              <w:keepLines/>
              <w:jc w:val="center"/>
              <w:rPr>
                <w:sz w:val="18"/>
                <w:szCs w:val="18"/>
              </w:rPr>
            </w:pPr>
            <w:r w:rsidRPr="00FF45B3">
              <w:rPr>
                <w:sz w:val="18"/>
                <w:szCs w:val="18"/>
              </w:rPr>
              <w:t>.67</w:t>
            </w:r>
            <w:r w:rsidRPr="00FF45B3">
              <w:rPr>
                <w:sz w:val="18"/>
                <w:szCs w:val="18"/>
                <w:vertAlign w:val="superscript"/>
              </w:rPr>
              <w:t>+</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7858F0AE" w14:textId="77777777" w:rsidR="002753BB" w:rsidRPr="00FF45B3" w:rsidDel="001461E3" w:rsidRDefault="002753BB" w:rsidP="00E8299B">
            <w:pPr>
              <w:keepNext/>
              <w:keepLines/>
              <w:jc w:val="center"/>
              <w:rPr>
                <w:sz w:val="18"/>
                <w:szCs w:val="18"/>
              </w:rPr>
            </w:pPr>
            <w:r w:rsidRPr="00FF45B3">
              <w:rPr>
                <w:sz w:val="18"/>
                <w:szCs w:val="18"/>
              </w:rPr>
              <w:t>-.38</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center"/>
          </w:tcPr>
          <w:p w14:paraId="07163C60" w14:textId="77777777" w:rsidR="002753BB" w:rsidRPr="00FF45B3" w:rsidDel="001461E3" w:rsidRDefault="002753BB" w:rsidP="00E8299B">
            <w:pPr>
              <w:keepNext/>
              <w:keepLines/>
              <w:jc w:val="center"/>
              <w:rPr>
                <w:sz w:val="18"/>
                <w:szCs w:val="18"/>
              </w:rPr>
            </w:pPr>
            <w:r w:rsidRPr="00FF45B3">
              <w:rPr>
                <w:sz w:val="18"/>
                <w:szCs w:val="18"/>
              </w:rPr>
              <w:t>-.18**</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B16D768" w14:textId="77777777" w:rsidR="002753BB" w:rsidRPr="00FF45B3" w:rsidDel="001461E3" w:rsidRDefault="002753BB" w:rsidP="00E8299B">
            <w:pPr>
              <w:keepNext/>
              <w:keepLines/>
              <w:jc w:val="center"/>
              <w:rPr>
                <w:sz w:val="18"/>
                <w:szCs w:val="18"/>
              </w:rPr>
            </w:pPr>
            <w:r w:rsidRPr="00FF45B3">
              <w:rPr>
                <w:sz w:val="18"/>
                <w:szCs w:val="18"/>
              </w:rPr>
              <w:t>-.16</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3652BB40" w14:textId="77777777" w:rsidR="002753BB" w:rsidRPr="00FF45B3" w:rsidDel="001461E3" w:rsidRDefault="002753BB" w:rsidP="00E8299B">
            <w:pPr>
              <w:keepNext/>
              <w:keepLines/>
              <w:jc w:val="center"/>
              <w:rPr>
                <w:sz w:val="18"/>
                <w:szCs w:val="18"/>
              </w:rPr>
            </w:pPr>
            <w:r w:rsidRPr="00FF45B3">
              <w:rPr>
                <w:sz w:val="18"/>
                <w:szCs w:val="18"/>
              </w:rPr>
              <w:t>-.07</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1EE65381" w14:textId="77777777" w:rsidR="002753BB" w:rsidRPr="00FF45B3" w:rsidDel="001461E3" w:rsidRDefault="002753BB" w:rsidP="00E8299B">
            <w:pPr>
              <w:keepNext/>
              <w:keepLines/>
              <w:jc w:val="center"/>
              <w:rPr>
                <w:sz w:val="18"/>
                <w:szCs w:val="18"/>
              </w:rPr>
            </w:pPr>
            <w:r w:rsidRPr="00FF45B3">
              <w:rPr>
                <w:sz w:val="18"/>
                <w:szCs w:val="18"/>
              </w:rPr>
              <w:t>.02</w:t>
            </w:r>
          </w:p>
        </w:tc>
        <w:tc>
          <w:tcPr>
            <w:tcW w:w="211" w:type="pct"/>
            <w:tcBorders>
              <w:top w:val="nil"/>
              <w:left w:val="nil"/>
              <w:bottom w:val="nil"/>
              <w:right w:val="nil"/>
            </w:tcBorders>
            <w:shd w:val="clear" w:color="auto" w:fill="auto"/>
          </w:tcPr>
          <w:p w14:paraId="051E39C2" w14:textId="77777777" w:rsidR="002753BB" w:rsidRPr="00FF45B3" w:rsidDel="001461E3" w:rsidRDefault="002753BB" w:rsidP="00E8299B">
            <w:pPr>
              <w:keepNext/>
              <w:keepLines/>
              <w:jc w:val="center"/>
              <w:rPr>
                <w:sz w:val="18"/>
                <w:szCs w:val="18"/>
              </w:rPr>
            </w:pPr>
            <w:r w:rsidRPr="00FF45B3">
              <w:rPr>
                <w:sz w:val="18"/>
                <w:szCs w:val="18"/>
              </w:rPr>
              <w:t>2.87</w:t>
            </w:r>
          </w:p>
        </w:tc>
      </w:tr>
      <w:tr w:rsidR="002753BB" w:rsidRPr="00FF45B3" w:rsidDel="001461E3" w14:paraId="0F95FCE5" w14:textId="77777777" w:rsidTr="00E8299B">
        <w:trPr>
          <w:trHeight w:val="188"/>
        </w:trPr>
        <w:tc>
          <w:tcPr>
            <w:tcW w:w="2098" w:type="pct"/>
            <w:tcBorders>
              <w:top w:val="nil"/>
              <w:left w:val="nil"/>
              <w:bottom w:val="nil"/>
              <w:right w:val="nil"/>
            </w:tcBorders>
            <w:shd w:val="clear" w:color="auto" w:fill="auto"/>
            <w:tcMar>
              <w:top w:w="15" w:type="dxa"/>
              <w:left w:w="15" w:type="dxa"/>
              <w:bottom w:w="0" w:type="dxa"/>
              <w:right w:w="15" w:type="dxa"/>
            </w:tcMar>
          </w:tcPr>
          <w:p w14:paraId="089F71FD" w14:textId="77777777" w:rsidR="002753BB" w:rsidRPr="00FF45B3" w:rsidDel="001461E3" w:rsidRDefault="002753BB" w:rsidP="00E8299B">
            <w:pPr>
              <w:keepNext/>
              <w:keepLines/>
              <w:rPr>
                <w:sz w:val="18"/>
                <w:szCs w:val="18"/>
              </w:rPr>
            </w:pPr>
            <w:r w:rsidRPr="00FF45B3" w:rsidDel="001461E3">
              <w:rPr>
                <w:sz w:val="18"/>
                <w:szCs w:val="18"/>
              </w:rPr>
              <w:t xml:space="preserve">Source credibility </w:t>
            </w:r>
            <w:r w:rsidRPr="00FF45B3" w:rsidDel="001461E3">
              <w:rPr>
                <w:rFonts w:ascii="Symbol" w:eastAsia="Symbol" w:hAnsi="Symbol" w:cs="Symbol"/>
                <w:sz w:val="18"/>
                <w:szCs w:val="18"/>
              </w:rPr>
              <w:t></w:t>
            </w:r>
            <w:r w:rsidRPr="00FF45B3" w:rsidDel="001461E3">
              <w:rPr>
                <w:sz w:val="18"/>
                <w:szCs w:val="18"/>
              </w:rPr>
              <w:t xml:space="preserve"> Attitude</w:t>
            </w:r>
          </w:p>
        </w:tc>
        <w:tc>
          <w:tcPr>
            <w:tcW w:w="199" w:type="pct"/>
            <w:tcBorders>
              <w:top w:val="nil"/>
              <w:left w:val="nil"/>
              <w:bottom w:val="nil"/>
              <w:right w:val="nil"/>
            </w:tcBorders>
            <w:shd w:val="clear" w:color="auto" w:fill="auto"/>
            <w:tcMar>
              <w:top w:w="15" w:type="dxa"/>
              <w:left w:w="15" w:type="dxa"/>
              <w:bottom w:w="0" w:type="dxa"/>
              <w:right w:w="15" w:type="dxa"/>
            </w:tcMar>
          </w:tcPr>
          <w:p w14:paraId="67E4AC7B" w14:textId="77777777" w:rsidR="002753BB" w:rsidRPr="00FF45B3" w:rsidDel="001461E3" w:rsidRDefault="002753BB" w:rsidP="00E8299B">
            <w:pPr>
              <w:keepNext/>
              <w:keepLines/>
              <w:jc w:val="center"/>
              <w:rPr>
                <w:sz w:val="18"/>
                <w:szCs w:val="18"/>
              </w:rPr>
            </w:pPr>
            <w:r w:rsidRPr="00FF45B3">
              <w:rPr>
                <w:sz w:val="18"/>
                <w:szCs w:val="18"/>
              </w:rPr>
              <w:t>89</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4AB9E604" w14:textId="77777777" w:rsidR="002753BB" w:rsidRPr="00FF45B3" w:rsidDel="001461E3" w:rsidRDefault="002753BB" w:rsidP="00E8299B">
            <w:pPr>
              <w:keepNext/>
              <w:keepLines/>
              <w:jc w:val="center"/>
              <w:rPr>
                <w:sz w:val="18"/>
                <w:szCs w:val="18"/>
              </w:rPr>
            </w:pPr>
            <w:r w:rsidRPr="00FF45B3">
              <w:rPr>
                <w:sz w:val="18"/>
                <w:szCs w:val="18"/>
              </w:rPr>
              <w:t>-.24</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58BA008B" w14:textId="77777777" w:rsidR="002753BB" w:rsidRPr="00FF45B3" w:rsidDel="001461E3" w:rsidRDefault="002753BB" w:rsidP="00E8299B">
            <w:pPr>
              <w:keepNext/>
              <w:keepLines/>
              <w:jc w:val="center"/>
              <w:rPr>
                <w:sz w:val="18"/>
                <w:szCs w:val="18"/>
              </w:rPr>
            </w:pPr>
            <w:r w:rsidRPr="00FF45B3">
              <w:rPr>
                <w:sz w:val="18"/>
                <w:szCs w:val="18"/>
              </w:rPr>
              <w:t>.24</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72B3AD35" w14:textId="77777777" w:rsidR="002753BB" w:rsidRPr="00FF45B3" w:rsidDel="001461E3" w:rsidRDefault="002753BB" w:rsidP="00E8299B">
            <w:pPr>
              <w:keepNext/>
              <w:keepLines/>
              <w:jc w:val="center"/>
              <w:rPr>
                <w:sz w:val="18"/>
                <w:szCs w:val="18"/>
              </w:rPr>
            </w:pPr>
            <w:r w:rsidRPr="00FF45B3">
              <w:rPr>
                <w:sz w:val="18"/>
                <w:szCs w:val="18"/>
              </w:rPr>
              <w:t>.03</w:t>
            </w:r>
          </w:p>
        </w:tc>
        <w:tc>
          <w:tcPr>
            <w:tcW w:w="312" w:type="pct"/>
            <w:tcBorders>
              <w:top w:val="nil"/>
              <w:left w:val="nil"/>
              <w:bottom w:val="nil"/>
              <w:right w:val="single" w:sz="4" w:space="0" w:color="auto"/>
            </w:tcBorders>
            <w:shd w:val="clear" w:color="auto" w:fill="auto"/>
            <w:tcMar>
              <w:top w:w="15" w:type="dxa"/>
              <w:left w:w="15" w:type="dxa"/>
              <w:bottom w:w="0" w:type="dxa"/>
              <w:right w:w="15" w:type="dxa"/>
            </w:tcMar>
            <w:vAlign w:val="bottom"/>
          </w:tcPr>
          <w:p w14:paraId="7208CCDA" w14:textId="77777777" w:rsidR="002753BB" w:rsidRPr="00FF45B3" w:rsidDel="001461E3" w:rsidRDefault="002753BB" w:rsidP="00E8299B">
            <w:pPr>
              <w:keepNext/>
              <w:keepLines/>
              <w:jc w:val="center"/>
              <w:rPr>
                <w:sz w:val="18"/>
                <w:szCs w:val="18"/>
              </w:rPr>
            </w:pPr>
            <w:r w:rsidRPr="00FF45B3">
              <w:rPr>
                <w:sz w:val="18"/>
                <w:szCs w:val="18"/>
              </w:rPr>
              <w:t>.10</w:t>
            </w:r>
          </w:p>
        </w:tc>
        <w:tc>
          <w:tcPr>
            <w:tcW w:w="311" w:type="pct"/>
            <w:tcBorders>
              <w:top w:val="nil"/>
              <w:left w:val="single" w:sz="4" w:space="0" w:color="auto"/>
              <w:bottom w:val="nil"/>
              <w:right w:val="nil"/>
            </w:tcBorders>
            <w:shd w:val="clear" w:color="auto" w:fill="auto"/>
            <w:tcMar>
              <w:top w:w="15" w:type="dxa"/>
              <w:left w:w="15" w:type="dxa"/>
              <w:bottom w:w="0" w:type="dxa"/>
              <w:right w:w="15" w:type="dxa"/>
            </w:tcMar>
            <w:vAlign w:val="bottom"/>
          </w:tcPr>
          <w:p w14:paraId="56A7B81C" w14:textId="77777777" w:rsidR="002753BB" w:rsidRPr="00FF45B3" w:rsidDel="001461E3" w:rsidRDefault="002753BB" w:rsidP="00E8299B">
            <w:pPr>
              <w:keepNext/>
              <w:keepLines/>
              <w:jc w:val="center"/>
              <w:rPr>
                <w:sz w:val="18"/>
                <w:szCs w:val="18"/>
              </w:rPr>
            </w:pPr>
            <w:r w:rsidRPr="00FF45B3">
              <w:rPr>
                <w:sz w:val="18"/>
                <w:szCs w:val="18"/>
              </w:rPr>
              <w:t>.01</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7B4F002E" w14:textId="77777777" w:rsidR="002753BB" w:rsidRPr="00FF45B3" w:rsidDel="001461E3" w:rsidRDefault="002753BB" w:rsidP="00E8299B">
            <w:pPr>
              <w:keepNext/>
              <w:keepLines/>
              <w:jc w:val="center"/>
              <w:rPr>
                <w:sz w:val="18"/>
                <w:szCs w:val="18"/>
              </w:rPr>
            </w:pPr>
            <w:r w:rsidRPr="00FF45B3">
              <w:rPr>
                <w:sz w:val="18"/>
                <w:szCs w:val="18"/>
              </w:rPr>
              <w:t>.08</w:t>
            </w:r>
          </w:p>
        </w:tc>
        <w:tc>
          <w:tcPr>
            <w:tcW w:w="311" w:type="pct"/>
            <w:tcBorders>
              <w:top w:val="nil"/>
              <w:left w:val="nil"/>
              <w:bottom w:val="nil"/>
              <w:right w:val="nil"/>
            </w:tcBorders>
            <w:shd w:val="clear" w:color="auto" w:fill="auto"/>
            <w:tcMar>
              <w:top w:w="15" w:type="dxa"/>
              <w:left w:w="15" w:type="dxa"/>
              <w:bottom w:w="0" w:type="dxa"/>
              <w:right w:w="15" w:type="dxa"/>
            </w:tcMar>
            <w:vAlign w:val="bottom"/>
          </w:tcPr>
          <w:p w14:paraId="20C6E823" w14:textId="77777777" w:rsidR="002753BB" w:rsidRPr="00FF45B3" w:rsidDel="001461E3" w:rsidRDefault="002753BB" w:rsidP="00E8299B">
            <w:pPr>
              <w:keepNext/>
              <w:keepLines/>
              <w:jc w:val="center"/>
              <w:rPr>
                <w:sz w:val="18"/>
                <w:szCs w:val="18"/>
              </w:rPr>
            </w:pPr>
            <w:r w:rsidRPr="00FF45B3">
              <w:rPr>
                <w:sz w:val="18"/>
                <w:szCs w:val="18"/>
              </w:rPr>
              <w:t>.01</w:t>
            </w:r>
          </w:p>
        </w:tc>
        <w:tc>
          <w:tcPr>
            <w:tcW w:w="312" w:type="pct"/>
            <w:tcBorders>
              <w:top w:val="nil"/>
              <w:left w:val="nil"/>
              <w:bottom w:val="nil"/>
              <w:right w:val="nil"/>
            </w:tcBorders>
            <w:shd w:val="clear" w:color="auto" w:fill="auto"/>
            <w:tcMar>
              <w:top w:w="15" w:type="dxa"/>
              <w:left w:w="15" w:type="dxa"/>
              <w:bottom w:w="0" w:type="dxa"/>
              <w:right w:w="15" w:type="dxa"/>
            </w:tcMar>
            <w:vAlign w:val="bottom"/>
          </w:tcPr>
          <w:p w14:paraId="09C4511F" w14:textId="77777777" w:rsidR="002753BB" w:rsidRPr="00FF45B3" w:rsidDel="001461E3" w:rsidRDefault="002753BB" w:rsidP="00E8299B">
            <w:pPr>
              <w:keepNext/>
              <w:keepLines/>
              <w:jc w:val="center"/>
              <w:rPr>
                <w:sz w:val="18"/>
                <w:szCs w:val="18"/>
              </w:rPr>
            </w:pPr>
            <w:r w:rsidRPr="00FF45B3">
              <w:rPr>
                <w:sz w:val="18"/>
                <w:szCs w:val="18"/>
              </w:rPr>
              <w:t>.00</w:t>
            </w:r>
          </w:p>
        </w:tc>
        <w:tc>
          <w:tcPr>
            <w:tcW w:w="211" w:type="pct"/>
            <w:tcBorders>
              <w:top w:val="nil"/>
              <w:left w:val="nil"/>
              <w:bottom w:val="nil"/>
              <w:right w:val="nil"/>
            </w:tcBorders>
            <w:shd w:val="clear" w:color="auto" w:fill="auto"/>
          </w:tcPr>
          <w:p w14:paraId="4B68D3E6" w14:textId="77777777" w:rsidR="002753BB" w:rsidRPr="00FF45B3" w:rsidDel="001461E3" w:rsidRDefault="002753BB" w:rsidP="00E8299B">
            <w:pPr>
              <w:keepNext/>
              <w:keepLines/>
              <w:jc w:val="center"/>
              <w:rPr>
                <w:rFonts w:eastAsia="SimSun"/>
                <w:sz w:val="18"/>
                <w:szCs w:val="18"/>
              </w:rPr>
            </w:pPr>
            <w:r w:rsidRPr="00FF45B3">
              <w:rPr>
                <w:sz w:val="18"/>
                <w:szCs w:val="18"/>
              </w:rPr>
              <w:t>1.72</w:t>
            </w:r>
          </w:p>
        </w:tc>
      </w:tr>
      <w:tr w:rsidR="002753BB" w:rsidRPr="00FF45B3" w:rsidDel="001461E3" w14:paraId="368E58FC" w14:textId="77777777" w:rsidTr="00E8299B">
        <w:trPr>
          <w:trHeight w:val="188"/>
        </w:trPr>
        <w:tc>
          <w:tcPr>
            <w:tcW w:w="2098" w:type="pct"/>
            <w:tcBorders>
              <w:top w:val="nil"/>
              <w:left w:val="nil"/>
              <w:right w:val="nil"/>
            </w:tcBorders>
            <w:shd w:val="clear" w:color="auto" w:fill="auto"/>
            <w:tcMar>
              <w:top w:w="15" w:type="dxa"/>
              <w:left w:w="15" w:type="dxa"/>
              <w:bottom w:w="0" w:type="dxa"/>
              <w:right w:w="15" w:type="dxa"/>
            </w:tcMar>
          </w:tcPr>
          <w:p w14:paraId="0813849C" w14:textId="77777777" w:rsidR="002753BB" w:rsidRPr="00FF45B3" w:rsidDel="001461E3" w:rsidRDefault="002753BB" w:rsidP="00E8299B">
            <w:pPr>
              <w:keepNext/>
              <w:keepLines/>
              <w:rPr>
                <w:sz w:val="18"/>
                <w:szCs w:val="18"/>
              </w:rPr>
            </w:pPr>
            <w:r w:rsidRPr="00FF45B3" w:rsidDel="001461E3">
              <w:rPr>
                <w:sz w:val="18"/>
                <w:szCs w:val="18"/>
              </w:rPr>
              <w:t xml:space="preserve">Source credibility </w:t>
            </w:r>
            <w:r w:rsidRPr="00FF45B3" w:rsidDel="001461E3">
              <w:rPr>
                <w:rFonts w:ascii="Symbol" w:eastAsia="Symbol" w:hAnsi="Symbol" w:cs="Symbol"/>
                <w:sz w:val="18"/>
                <w:szCs w:val="18"/>
              </w:rPr>
              <w:t></w:t>
            </w:r>
            <w:r w:rsidRPr="00FF45B3" w:rsidDel="001461E3">
              <w:rPr>
                <w:sz w:val="18"/>
                <w:szCs w:val="18"/>
              </w:rPr>
              <w:t xml:space="preserve"> Behavioral engagement</w:t>
            </w:r>
          </w:p>
        </w:tc>
        <w:tc>
          <w:tcPr>
            <w:tcW w:w="199" w:type="pct"/>
            <w:tcBorders>
              <w:top w:val="nil"/>
              <w:left w:val="nil"/>
              <w:right w:val="nil"/>
            </w:tcBorders>
            <w:shd w:val="clear" w:color="auto" w:fill="auto"/>
            <w:tcMar>
              <w:top w:w="15" w:type="dxa"/>
              <w:left w:w="15" w:type="dxa"/>
              <w:bottom w:w="0" w:type="dxa"/>
              <w:right w:w="15" w:type="dxa"/>
            </w:tcMar>
          </w:tcPr>
          <w:p w14:paraId="6FD2F69D" w14:textId="77777777" w:rsidR="002753BB" w:rsidRPr="00FF45B3" w:rsidDel="001461E3" w:rsidRDefault="002753BB" w:rsidP="00E8299B">
            <w:pPr>
              <w:keepNext/>
              <w:keepLines/>
              <w:jc w:val="center"/>
              <w:rPr>
                <w:sz w:val="18"/>
                <w:szCs w:val="18"/>
              </w:rPr>
            </w:pPr>
            <w:r w:rsidRPr="00FF45B3">
              <w:rPr>
                <w:sz w:val="18"/>
                <w:szCs w:val="18"/>
              </w:rPr>
              <w:t>62</w:t>
            </w:r>
          </w:p>
        </w:tc>
        <w:tc>
          <w:tcPr>
            <w:tcW w:w="311" w:type="pct"/>
            <w:tcBorders>
              <w:top w:val="nil"/>
              <w:left w:val="nil"/>
              <w:right w:val="nil"/>
            </w:tcBorders>
            <w:shd w:val="clear" w:color="auto" w:fill="auto"/>
            <w:tcMar>
              <w:top w:w="15" w:type="dxa"/>
              <w:left w:w="15" w:type="dxa"/>
              <w:bottom w:w="0" w:type="dxa"/>
              <w:right w:w="15" w:type="dxa"/>
            </w:tcMar>
            <w:vAlign w:val="bottom"/>
          </w:tcPr>
          <w:p w14:paraId="0B4BC9BE" w14:textId="77777777" w:rsidR="002753BB" w:rsidRPr="00FF45B3" w:rsidDel="001461E3" w:rsidRDefault="002753BB" w:rsidP="00E8299B">
            <w:pPr>
              <w:keepNext/>
              <w:keepLines/>
              <w:jc w:val="center"/>
              <w:rPr>
                <w:sz w:val="18"/>
                <w:szCs w:val="18"/>
              </w:rPr>
            </w:pPr>
            <w:r w:rsidRPr="00FF45B3">
              <w:rPr>
                <w:sz w:val="18"/>
                <w:szCs w:val="18"/>
              </w:rPr>
              <w:t>-.17</w:t>
            </w:r>
          </w:p>
        </w:tc>
        <w:tc>
          <w:tcPr>
            <w:tcW w:w="312" w:type="pct"/>
            <w:tcBorders>
              <w:top w:val="nil"/>
              <w:left w:val="nil"/>
              <w:right w:val="nil"/>
            </w:tcBorders>
            <w:shd w:val="clear" w:color="auto" w:fill="auto"/>
            <w:tcMar>
              <w:top w:w="15" w:type="dxa"/>
              <w:left w:w="15" w:type="dxa"/>
              <w:bottom w:w="0" w:type="dxa"/>
              <w:right w:w="15" w:type="dxa"/>
            </w:tcMar>
            <w:vAlign w:val="bottom"/>
          </w:tcPr>
          <w:p w14:paraId="7587364B" w14:textId="77777777" w:rsidR="002753BB" w:rsidRPr="00FF45B3" w:rsidDel="001461E3" w:rsidRDefault="002753BB" w:rsidP="00E8299B">
            <w:pPr>
              <w:keepNext/>
              <w:keepLines/>
              <w:jc w:val="center"/>
              <w:rPr>
                <w:sz w:val="18"/>
                <w:szCs w:val="18"/>
              </w:rPr>
            </w:pPr>
            <w:r w:rsidRPr="00FF45B3">
              <w:rPr>
                <w:sz w:val="18"/>
                <w:szCs w:val="18"/>
              </w:rPr>
              <w:t>.29</w:t>
            </w:r>
          </w:p>
        </w:tc>
        <w:tc>
          <w:tcPr>
            <w:tcW w:w="311" w:type="pct"/>
            <w:tcBorders>
              <w:top w:val="nil"/>
              <w:left w:val="nil"/>
              <w:right w:val="nil"/>
            </w:tcBorders>
            <w:shd w:val="clear" w:color="auto" w:fill="auto"/>
            <w:tcMar>
              <w:top w:w="15" w:type="dxa"/>
              <w:left w:w="15" w:type="dxa"/>
              <w:bottom w:w="0" w:type="dxa"/>
              <w:right w:w="15" w:type="dxa"/>
            </w:tcMar>
            <w:vAlign w:val="bottom"/>
          </w:tcPr>
          <w:p w14:paraId="5F3AC4E5" w14:textId="77777777" w:rsidR="002753BB" w:rsidRPr="00FF45B3" w:rsidDel="001461E3" w:rsidRDefault="002753BB" w:rsidP="00E8299B">
            <w:pPr>
              <w:keepNext/>
              <w:keepLines/>
              <w:jc w:val="center"/>
              <w:rPr>
                <w:sz w:val="18"/>
                <w:szCs w:val="18"/>
              </w:rPr>
            </w:pPr>
            <w:r w:rsidRPr="00FF45B3">
              <w:rPr>
                <w:sz w:val="18"/>
                <w:szCs w:val="18"/>
              </w:rPr>
              <w:t>-.05</w:t>
            </w:r>
          </w:p>
        </w:tc>
        <w:tc>
          <w:tcPr>
            <w:tcW w:w="312" w:type="pct"/>
            <w:tcBorders>
              <w:top w:val="nil"/>
              <w:left w:val="nil"/>
              <w:right w:val="single" w:sz="4" w:space="0" w:color="auto"/>
            </w:tcBorders>
            <w:shd w:val="clear" w:color="auto" w:fill="auto"/>
            <w:tcMar>
              <w:top w:w="15" w:type="dxa"/>
              <w:left w:w="15" w:type="dxa"/>
              <w:bottom w:w="0" w:type="dxa"/>
              <w:right w:w="15" w:type="dxa"/>
            </w:tcMar>
            <w:vAlign w:val="bottom"/>
          </w:tcPr>
          <w:p w14:paraId="6CA06360" w14:textId="77777777" w:rsidR="002753BB" w:rsidRPr="00FF45B3" w:rsidDel="001461E3" w:rsidRDefault="002753BB" w:rsidP="00E8299B">
            <w:pPr>
              <w:keepNext/>
              <w:keepLines/>
              <w:jc w:val="center"/>
              <w:rPr>
                <w:sz w:val="18"/>
                <w:szCs w:val="18"/>
              </w:rPr>
            </w:pPr>
            <w:r w:rsidRPr="00FF45B3">
              <w:rPr>
                <w:sz w:val="18"/>
                <w:szCs w:val="18"/>
              </w:rPr>
              <w:t>.20</w:t>
            </w:r>
          </w:p>
        </w:tc>
        <w:tc>
          <w:tcPr>
            <w:tcW w:w="311" w:type="pct"/>
            <w:tcBorders>
              <w:top w:val="nil"/>
              <w:left w:val="single" w:sz="4" w:space="0" w:color="auto"/>
              <w:right w:val="nil"/>
            </w:tcBorders>
            <w:shd w:val="clear" w:color="auto" w:fill="auto"/>
            <w:tcMar>
              <w:top w:w="15" w:type="dxa"/>
              <w:left w:w="15" w:type="dxa"/>
              <w:bottom w:w="0" w:type="dxa"/>
              <w:right w:w="15" w:type="dxa"/>
            </w:tcMar>
            <w:vAlign w:val="bottom"/>
          </w:tcPr>
          <w:p w14:paraId="60114013" w14:textId="77777777" w:rsidR="002753BB" w:rsidRPr="00FF45B3" w:rsidDel="001461E3" w:rsidRDefault="002753BB" w:rsidP="00E8299B">
            <w:pPr>
              <w:keepNext/>
              <w:keepLines/>
              <w:jc w:val="center"/>
              <w:rPr>
                <w:sz w:val="18"/>
                <w:szCs w:val="18"/>
              </w:rPr>
            </w:pPr>
            <w:r w:rsidRPr="00FF45B3">
              <w:rPr>
                <w:sz w:val="18"/>
                <w:szCs w:val="18"/>
              </w:rPr>
              <w:t>.01</w:t>
            </w:r>
          </w:p>
        </w:tc>
        <w:tc>
          <w:tcPr>
            <w:tcW w:w="312" w:type="pct"/>
            <w:tcBorders>
              <w:top w:val="nil"/>
              <w:left w:val="nil"/>
              <w:right w:val="nil"/>
            </w:tcBorders>
            <w:shd w:val="clear" w:color="auto" w:fill="auto"/>
            <w:tcMar>
              <w:top w:w="15" w:type="dxa"/>
              <w:left w:w="15" w:type="dxa"/>
              <w:bottom w:w="0" w:type="dxa"/>
              <w:right w:w="15" w:type="dxa"/>
            </w:tcMar>
            <w:vAlign w:val="bottom"/>
          </w:tcPr>
          <w:p w14:paraId="10D40FD1" w14:textId="77777777" w:rsidR="002753BB" w:rsidRPr="00FF45B3" w:rsidDel="001461E3" w:rsidRDefault="002753BB" w:rsidP="00E8299B">
            <w:pPr>
              <w:keepNext/>
              <w:keepLines/>
              <w:jc w:val="center"/>
              <w:rPr>
                <w:sz w:val="18"/>
                <w:szCs w:val="18"/>
              </w:rPr>
            </w:pPr>
            <w:r w:rsidRPr="00FF45B3">
              <w:rPr>
                <w:sz w:val="18"/>
                <w:szCs w:val="18"/>
              </w:rPr>
              <w:t>.18</w:t>
            </w:r>
          </w:p>
        </w:tc>
        <w:tc>
          <w:tcPr>
            <w:tcW w:w="311" w:type="pct"/>
            <w:tcBorders>
              <w:top w:val="nil"/>
              <w:left w:val="nil"/>
              <w:right w:val="nil"/>
            </w:tcBorders>
            <w:shd w:val="clear" w:color="auto" w:fill="auto"/>
            <w:tcMar>
              <w:top w:w="15" w:type="dxa"/>
              <w:left w:w="15" w:type="dxa"/>
              <w:bottom w:w="0" w:type="dxa"/>
              <w:right w:w="15" w:type="dxa"/>
            </w:tcMar>
            <w:vAlign w:val="bottom"/>
          </w:tcPr>
          <w:p w14:paraId="326F8285" w14:textId="77777777" w:rsidR="002753BB" w:rsidRPr="00FF45B3" w:rsidDel="001461E3" w:rsidRDefault="002753BB" w:rsidP="00E8299B">
            <w:pPr>
              <w:keepNext/>
              <w:keepLines/>
              <w:jc w:val="center"/>
              <w:rPr>
                <w:sz w:val="18"/>
                <w:szCs w:val="18"/>
              </w:rPr>
            </w:pPr>
            <w:r w:rsidRPr="00FF45B3">
              <w:rPr>
                <w:sz w:val="18"/>
                <w:szCs w:val="18"/>
              </w:rPr>
              <w:t>.06</w:t>
            </w:r>
          </w:p>
        </w:tc>
        <w:tc>
          <w:tcPr>
            <w:tcW w:w="312" w:type="pct"/>
            <w:tcBorders>
              <w:top w:val="nil"/>
              <w:left w:val="nil"/>
              <w:right w:val="nil"/>
            </w:tcBorders>
            <w:shd w:val="clear" w:color="auto" w:fill="auto"/>
            <w:tcMar>
              <w:top w:w="15" w:type="dxa"/>
              <w:left w:w="15" w:type="dxa"/>
              <w:bottom w:w="0" w:type="dxa"/>
              <w:right w:w="15" w:type="dxa"/>
            </w:tcMar>
            <w:vAlign w:val="bottom"/>
          </w:tcPr>
          <w:p w14:paraId="7AEEE7A1" w14:textId="77777777" w:rsidR="002753BB" w:rsidRPr="00FF45B3" w:rsidDel="001461E3" w:rsidRDefault="002753BB" w:rsidP="00E8299B">
            <w:pPr>
              <w:keepNext/>
              <w:keepLines/>
              <w:jc w:val="center"/>
              <w:rPr>
                <w:sz w:val="18"/>
                <w:szCs w:val="18"/>
              </w:rPr>
            </w:pPr>
            <w:r w:rsidRPr="00FF45B3">
              <w:rPr>
                <w:sz w:val="18"/>
                <w:szCs w:val="18"/>
              </w:rPr>
              <w:t>.00</w:t>
            </w:r>
          </w:p>
        </w:tc>
        <w:tc>
          <w:tcPr>
            <w:tcW w:w="211" w:type="pct"/>
            <w:tcBorders>
              <w:top w:val="nil"/>
              <w:left w:val="nil"/>
              <w:right w:val="nil"/>
            </w:tcBorders>
            <w:shd w:val="clear" w:color="auto" w:fill="auto"/>
          </w:tcPr>
          <w:p w14:paraId="3A38F7FC" w14:textId="77777777" w:rsidR="002753BB" w:rsidRPr="00FF45B3" w:rsidDel="001461E3" w:rsidRDefault="002753BB" w:rsidP="00E8299B">
            <w:pPr>
              <w:keepNext/>
              <w:keepLines/>
              <w:jc w:val="center"/>
              <w:rPr>
                <w:sz w:val="18"/>
                <w:szCs w:val="18"/>
              </w:rPr>
            </w:pPr>
            <w:r w:rsidRPr="00FF45B3">
              <w:rPr>
                <w:sz w:val="18"/>
                <w:szCs w:val="18"/>
              </w:rPr>
              <w:t>1.87</w:t>
            </w:r>
          </w:p>
        </w:tc>
      </w:tr>
      <w:tr w:rsidR="002753BB" w:rsidRPr="00FF45B3" w:rsidDel="001461E3" w14:paraId="5D7365AF" w14:textId="77777777" w:rsidTr="00E8299B">
        <w:trPr>
          <w:trHeight w:val="188"/>
        </w:trPr>
        <w:tc>
          <w:tcPr>
            <w:tcW w:w="2098" w:type="pct"/>
            <w:tcBorders>
              <w:top w:val="nil"/>
              <w:left w:val="nil"/>
              <w:bottom w:val="single" w:sz="4" w:space="0" w:color="auto"/>
              <w:right w:val="nil"/>
            </w:tcBorders>
            <w:shd w:val="clear" w:color="auto" w:fill="auto"/>
            <w:tcMar>
              <w:top w:w="15" w:type="dxa"/>
              <w:left w:w="15" w:type="dxa"/>
              <w:bottom w:w="0" w:type="dxa"/>
              <w:right w:w="15" w:type="dxa"/>
            </w:tcMar>
          </w:tcPr>
          <w:p w14:paraId="0DF89E9B" w14:textId="77777777" w:rsidR="002753BB" w:rsidRPr="00FF45B3" w:rsidDel="001461E3" w:rsidRDefault="002753BB" w:rsidP="00E8299B">
            <w:pPr>
              <w:keepNext/>
              <w:keepLines/>
              <w:rPr>
                <w:sz w:val="18"/>
                <w:szCs w:val="18"/>
              </w:rPr>
            </w:pPr>
            <w:r w:rsidRPr="00FF45B3" w:rsidDel="001461E3">
              <w:rPr>
                <w:sz w:val="18"/>
                <w:szCs w:val="18"/>
              </w:rPr>
              <w:t xml:space="preserve">Source credibility </w:t>
            </w:r>
            <w:r w:rsidRPr="00FF45B3" w:rsidDel="001461E3">
              <w:rPr>
                <w:rFonts w:ascii="Symbol" w:eastAsia="Symbol" w:hAnsi="Symbol" w:cs="Symbol"/>
                <w:sz w:val="18"/>
                <w:szCs w:val="18"/>
              </w:rPr>
              <w:t></w:t>
            </w:r>
            <w:r w:rsidRPr="00FF45B3" w:rsidDel="001461E3">
              <w:rPr>
                <w:sz w:val="18"/>
                <w:szCs w:val="18"/>
              </w:rPr>
              <w:t xml:space="preserve"> Purchase intention</w:t>
            </w:r>
          </w:p>
        </w:tc>
        <w:tc>
          <w:tcPr>
            <w:tcW w:w="199" w:type="pct"/>
            <w:tcBorders>
              <w:top w:val="nil"/>
              <w:left w:val="nil"/>
              <w:bottom w:val="single" w:sz="4" w:space="0" w:color="auto"/>
              <w:right w:val="nil"/>
            </w:tcBorders>
            <w:shd w:val="clear" w:color="auto" w:fill="auto"/>
            <w:tcMar>
              <w:top w:w="15" w:type="dxa"/>
              <w:left w:w="15" w:type="dxa"/>
              <w:bottom w:w="0" w:type="dxa"/>
              <w:right w:w="15" w:type="dxa"/>
            </w:tcMar>
          </w:tcPr>
          <w:p w14:paraId="15E958BC" w14:textId="77777777" w:rsidR="002753BB" w:rsidRPr="00FF45B3" w:rsidDel="001461E3" w:rsidRDefault="002753BB" w:rsidP="00E8299B">
            <w:pPr>
              <w:keepNext/>
              <w:keepLines/>
              <w:jc w:val="center"/>
              <w:rPr>
                <w:sz w:val="18"/>
                <w:szCs w:val="18"/>
              </w:rPr>
            </w:pPr>
            <w:r w:rsidRPr="00FF45B3">
              <w:rPr>
                <w:sz w:val="18"/>
                <w:szCs w:val="18"/>
              </w:rPr>
              <w:t>86</w:t>
            </w:r>
          </w:p>
        </w:tc>
        <w:tc>
          <w:tcPr>
            <w:tcW w:w="311" w:type="pct"/>
            <w:tcBorders>
              <w:top w:val="nil"/>
              <w:left w:val="nil"/>
              <w:bottom w:val="single" w:sz="4" w:space="0" w:color="auto"/>
              <w:right w:val="nil"/>
            </w:tcBorders>
            <w:shd w:val="clear" w:color="auto" w:fill="auto"/>
            <w:tcMar>
              <w:top w:w="15" w:type="dxa"/>
              <w:left w:w="15" w:type="dxa"/>
              <w:bottom w:w="0" w:type="dxa"/>
              <w:right w:w="15" w:type="dxa"/>
            </w:tcMar>
            <w:vAlign w:val="bottom"/>
          </w:tcPr>
          <w:p w14:paraId="33FDCF28" w14:textId="77777777" w:rsidR="002753BB" w:rsidRPr="00FF45B3" w:rsidDel="001461E3" w:rsidRDefault="002753BB" w:rsidP="00E8299B">
            <w:pPr>
              <w:keepNext/>
              <w:keepLines/>
              <w:jc w:val="center"/>
              <w:rPr>
                <w:sz w:val="18"/>
                <w:szCs w:val="18"/>
              </w:rPr>
            </w:pPr>
            <w:r w:rsidRPr="00FF45B3">
              <w:rPr>
                <w:sz w:val="18"/>
                <w:szCs w:val="18"/>
              </w:rPr>
              <w:t>.09</w:t>
            </w:r>
          </w:p>
        </w:tc>
        <w:tc>
          <w:tcPr>
            <w:tcW w:w="312" w:type="pct"/>
            <w:tcBorders>
              <w:top w:val="nil"/>
              <w:left w:val="nil"/>
              <w:bottom w:val="single" w:sz="4" w:space="0" w:color="auto"/>
              <w:right w:val="nil"/>
            </w:tcBorders>
            <w:shd w:val="clear" w:color="auto" w:fill="auto"/>
            <w:tcMar>
              <w:top w:w="15" w:type="dxa"/>
              <w:left w:w="15" w:type="dxa"/>
              <w:bottom w:w="0" w:type="dxa"/>
              <w:right w:w="15" w:type="dxa"/>
            </w:tcMar>
            <w:vAlign w:val="bottom"/>
          </w:tcPr>
          <w:p w14:paraId="2B01077A" w14:textId="77777777" w:rsidR="002753BB" w:rsidRPr="00FF45B3" w:rsidDel="001461E3" w:rsidRDefault="002753BB" w:rsidP="00E8299B">
            <w:pPr>
              <w:keepNext/>
              <w:keepLines/>
              <w:jc w:val="center"/>
              <w:rPr>
                <w:sz w:val="18"/>
                <w:szCs w:val="18"/>
              </w:rPr>
            </w:pPr>
            <w:r w:rsidRPr="00FF45B3">
              <w:rPr>
                <w:sz w:val="18"/>
                <w:szCs w:val="18"/>
              </w:rPr>
              <w:t>-.04</w:t>
            </w:r>
          </w:p>
        </w:tc>
        <w:tc>
          <w:tcPr>
            <w:tcW w:w="311" w:type="pct"/>
            <w:tcBorders>
              <w:top w:val="nil"/>
              <w:left w:val="nil"/>
              <w:bottom w:val="single" w:sz="4" w:space="0" w:color="auto"/>
              <w:right w:val="nil"/>
            </w:tcBorders>
            <w:shd w:val="clear" w:color="auto" w:fill="auto"/>
            <w:tcMar>
              <w:top w:w="15" w:type="dxa"/>
              <w:left w:w="15" w:type="dxa"/>
              <w:bottom w:w="0" w:type="dxa"/>
              <w:right w:w="15" w:type="dxa"/>
            </w:tcMar>
            <w:vAlign w:val="bottom"/>
          </w:tcPr>
          <w:p w14:paraId="618893E8" w14:textId="77777777" w:rsidR="002753BB" w:rsidRPr="00FF45B3" w:rsidDel="001461E3" w:rsidRDefault="002753BB" w:rsidP="00E8299B">
            <w:pPr>
              <w:keepNext/>
              <w:keepLines/>
              <w:jc w:val="center"/>
              <w:rPr>
                <w:sz w:val="18"/>
                <w:szCs w:val="18"/>
              </w:rPr>
            </w:pPr>
            <w:r w:rsidRPr="00FF45B3">
              <w:rPr>
                <w:sz w:val="18"/>
                <w:szCs w:val="18"/>
              </w:rPr>
              <w:t>.15</w:t>
            </w:r>
          </w:p>
        </w:tc>
        <w:tc>
          <w:tcPr>
            <w:tcW w:w="312" w:type="pct"/>
            <w:tcBorders>
              <w:top w:val="nil"/>
              <w:left w:val="nil"/>
              <w:bottom w:val="single" w:sz="4" w:space="0" w:color="auto"/>
              <w:right w:val="single" w:sz="4" w:space="0" w:color="auto"/>
            </w:tcBorders>
            <w:shd w:val="clear" w:color="auto" w:fill="auto"/>
            <w:tcMar>
              <w:top w:w="15" w:type="dxa"/>
              <w:left w:w="15" w:type="dxa"/>
              <w:bottom w:w="0" w:type="dxa"/>
              <w:right w:w="15" w:type="dxa"/>
            </w:tcMar>
            <w:vAlign w:val="bottom"/>
          </w:tcPr>
          <w:p w14:paraId="4F9F1B26" w14:textId="77777777" w:rsidR="002753BB" w:rsidRPr="00FF45B3" w:rsidDel="001461E3" w:rsidRDefault="002753BB" w:rsidP="00E8299B">
            <w:pPr>
              <w:keepNext/>
              <w:keepLines/>
              <w:jc w:val="center"/>
              <w:rPr>
                <w:sz w:val="18"/>
                <w:szCs w:val="18"/>
              </w:rPr>
            </w:pPr>
            <w:r w:rsidRPr="00FF45B3">
              <w:rPr>
                <w:sz w:val="18"/>
                <w:szCs w:val="18"/>
              </w:rPr>
              <w:t>.04</w:t>
            </w:r>
          </w:p>
        </w:tc>
        <w:tc>
          <w:tcPr>
            <w:tcW w:w="311" w:type="pct"/>
            <w:tcBorders>
              <w:top w:val="nil"/>
              <w:left w:val="single" w:sz="4" w:space="0" w:color="auto"/>
              <w:bottom w:val="single" w:sz="4" w:space="0" w:color="auto"/>
              <w:right w:val="nil"/>
            </w:tcBorders>
            <w:shd w:val="clear" w:color="auto" w:fill="auto"/>
            <w:tcMar>
              <w:top w:w="15" w:type="dxa"/>
              <w:left w:w="15" w:type="dxa"/>
              <w:bottom w:w="0" w:type="dxa"/>
              <w:right w:w="15" w:type="dxa"/>
            </w:tcMar>
            <w:vAlign w:val="bottom"/>
          </w:tcPr>
          <w:p w14:paraId="25E161EA" w14:textId="77777777" w:rsidR="002753BB" w:rsidRPr="00FF45B3" w:rsidDel="001461E3" w:rsidRDefault="002753BB" w:rsidP="00E8299B">
            <w:pPr>
              <w:keepNext/>
              <w:keepLines/>
              <w:jc w:val="center"/>
              <w:rPr>
                <w:sz w:val="18"/>
                <w:szCs w:val="18"/>
              </w:rPr>
            </w:pPr>
            <w:r w:rsidRPr="00FF45B3">
              <w:rPr>
                <w:sz w:val="18"/>
                <w:szCs w:val="18"/>
              </w:rPr>
              <w:t>-.02</w:t>
            </w:r>
          </w:p>
        </w:tc>
        <w:tc>
          <w:tcPr>
            <w:tcW w:w="312" w:type="pct"/>
            <w:tcBorders>
              <w:top w:val="nil"/>
              <w:left w:val="nil"/>
              <w:bottom w:val="single" w:sz="4" w:space="0" w:color="auto"/>
              <w:right w:val="nil"/>
            </w:tcBorders>
            <w:shd w:val="clear" w:color="auto" w:fill="auto"/>
            <w:tcMar>
              <w:top w:w="15" w:type="dxa"/>
              <w:left w:w="15" w:type="dxa"/>
              <w:bottom w:w="0" w:type="dxa"/>
              <w:right w:w="15" w:type="dxa"/>
            </w:tcMar>
            <w:vAlign w:val="bottom"/>
          </w:tcPr>
          <w:p w14:paraId="52761111" w14:textId="77777777" w:rsidR="002753BB" w:rsidRPr="00FF45B3" w:rsidDel="001461E3" w:rsidRDefault="002753BB" w:rsidP="00E8299B">
            <w:pPr>
              <w:keepNext/>
              <w:keepLines/>
              <w:spacing w:line="259" w:lineRule="auto"/>
              <w:jc w:val="center"/>
              <w:rPr>
                <w:sz w:val="18"/>
                <w:szCs w:val="18"/>
              </w:rPr>
            </w:pPr>
            <w:r w:rsidRPr="00FF45B3">
              <w:rPr>
                <w:sz w:val="18"/>
                <w:szCs w:val="18"/>
              </w:rPr>
              <w:t>.19</w:t>
            </w:r>
          </w:p>
        </w:tc>
        <w:tc>
          <w:tcPr>
            <w:tcW w:w="311" w:type="pct"/>
            <w:tcBorders>
              <w:top w:val="nil"/>
              <w:left w:val="nil"/>
              <w:bottom w:val="single" w:sz="4" w:space="0" w:color="auto"/>
              <w:right w:val="nil"/>
            </w:tcBorders>
            <w:shd w:val="clear" w:color="auto" w:fill="auto"/>
            <w:tcMar>
              <w:top w:w="15" w:type="dxa"/>
              <w:left w:w="15" w:type="dxa"/>
              <w:bottom w:w="0" w:type="dxa"/>
              <w:right w:w="15" w:type="dxa"/>
            </w:tcMar>
            <w:vAlign w:val="bottom"/>
          </w:tcPr>
          <w:p w14:paraId="1679A8D2" w14:textId="77777777" w:rsidR="002753BB" w:rsidRPr="00FF45B3" w:rsidDel="001461E3" w:rsidRDefault="002753BB" w:rsidP="00E8299B">
            <w:pPr>
              <w:keepNext/>
              <w:keepLines/>
              <w:jc w:val="center"/>
              <w:rPr>
                <w:sz w:val="18"/>
                <w:szCs w:val="18"/>
                <w:vertAlign w:val="superscript"/>
              </w:rPr>
            </w:pPr>
            <w:r w:rsidRPr="00FF45B3">
              <w:rPr>
                <w:sz w:val="18"/>
                <w:szCs w:val="18"/>
              </w:rPr>
              <w:t>.02</w:t>
            </w:r>
          </w:p>
        </w:tc>
        <w:tc>
          <w:tcPr>
            <w:tcW w:w="312" w:type="pct"/>
            <w:tcBorders>
              <w:top w:val="nil"/>
              <w:left w:val="nil"/>
              <w:bottom w:val="single" w:sz="4" w:space="0" w:color="auto"/>
              <w:right w:val="nil"/>
            </w:tcBorders>
            <w:shd w:val="clear" w:color="auto" w:fill="auto"/>
            <w:tcMar>
              <w:top w:w="15" w:type="dxa"/>
              <w:left w:w="15" w:type="dxa"/>
              <w:bottom w:w="0" w:type="dxa"/>
              <w:right w:w="15" w:type="dxa"/>
            </w:tcMar>
            <w:vAlign w:val="bottom"/>
          </w:tcPr>
          <w:p w14:paraId="544E4C7D" w14:textId="77777777" w:rsidR="002753BB" w:rsidRPr="00FF45B3" w:rsidDel="001461E3" w:rsidRDefault="002753BB" w:rsidP="00E8299B">
            <w:pPr>
              <w:keepNext/>
              <w:keepLines/>
              <w:jc w:val="center"/>
              <w:rPr>
                <w:sz w:val="18"/>
                <w:szCs w:val="18"/>
                <w:vertAlign w:val="superscript"/>
              </w:rPr>
            </w:pPr>
            <w:r w:rsidRPr="00FF45B3">
              <w:rPr>
                <w:sz w:val="18"/>
                <w:szCs w:val="18"/>
              </w:rPr>
              <w:t>.01</w:t>
            </w:r>
          </w:p>
        </w:tc>
        <w:tc>
          <w:tcPr>
            <w:tcW w:w="211" w:type="pct"/>
            <w:tcBorders>
              <w:top w:val="nil"/>
              <w:left w:val="nil"/>
              <w:bottom w:val="single" w:sz="4" w:space="0" w:color="auto"/>
              <w:right w:val="nil"/>
            </w:tcBorders>
            <w:shd w:val="clear" w:color="auto" w:fill="auto"/>
          </w:tcPr>
          <w:p w14:paraId="5AD94D32" w14:textId="77777777" w:rsidR="002753BB" w:rsidRPr="00FF45B3" w:rsidDel="001461E3" w:rsidRDefault="002753BB" w:rsidP="00E8299B">
            <w:pPr>
              <w:keepNext/>
              <w:keepLines/>
              <w:jc w:val="center"/>
              <w:rPr>
                <w:sz w:val="18"/>
                <w:szCs w:val="18"/>
              </w:rPr>
            </w:pPr>
            <w:r w:rsidRPr="00FF45B3">
              <w:rPr>
                <w:sz w:val="18"/>
                <w:szCs w:val="18"/>
              </w:rPr>
              <w:t>1.73</w:t>
            </w:r>
          </w:p>
        </w:tc>
      </w:tr>
    </w:tbl>
    <w:p w14:paraId="2F10C158" w14:textId="51845E0F" w:rsidR="002753BB" w:rsidRPr="00FF45B3" w:rsidRDefault="002753BB" w:rsidP="002753BB">
      <w:pPr>
        <w:pStyle w:val="Caption"/>
        <w:keepNext/>
        <w:jc w:val="left"/>
        <w:rPr>
          <w:sz w:val="18"/>
          <w:szCs w:val="18"/>
        </w:rPr>
      </w:pPr>
      <w:r w:rsidRPr="00FF45B3">
        <w:rPr>
          <w:sz w:val="18"/>
          <w:szCs w:val="18"/>
        </w:rPr>
        <w:t xml:space="preserve">a. For some relationships, we analyzed the “nature of connection” and “usage” in separate meta-regressions and then averaged the results for this table </w:t>
      </w:r>
      <w:r w:rsidR="00FA0008">
        <w:rPr>
          <w:sz w:val="18"/>
          <w:szCs w:val="18"/>
        </w:rPr>
        <w:t>to</w:t>
      </w:r>
      <w:r w:rsidR="00FA0008" w:rsidRPr="00FF45B3">
        <w:rPr>
          <w:sz w:val="18"/>
          <w:szCs w:val="18"/>
        </w:rPr>
        <w:t xml:space="preserve"> </w:t>
      </w:r>
      <w:r w:rsidRPr="00FF45B3">
        <w:rPr>
          <w:sz w:val="18"/>
          <w:szCs w:val="18"/>
        </w:rPr>
        <w:t xml:space="preserve">address multicollinearity between both moderators. Where information on one moderator was unavailable, we replaced it with the mean moderator score. </w:t>
      </w:r>
      <w:r w:rsidRPr="00FF45B3" w:rsidDel="001461E3">
        <w:rPr>
          <w:sz w:val="18"/>
          <w:szCs w:val="18"/>
        </w:rPr>
        <w:t>**</w:t>
      </w:r>
      <w:r w:rsidRPr="00FF45B3" w:rsidDel="001461E3">
        <w:rPr>
          <w:i/>
          <w:iCs/>
          <w:sz w:val="18"/>
          <w:szCs w:val="18"/>
        </w:rPr>
        <w:t>p</w:t>
      </w:r>
      <w:r w:rsidRPr="00FF45B3">
        <w:rPr>
          <w:sz w:val="18"/>
          <w:szCs w:val="18"/>
        </w:rPr>
        <w:t xml:space="preserve"> </w:t>
      </w:r>
      <w:r w:rsidRPr="00FF45B3" w:rsidDel="001461E3">
        <w:rPr>
          <w:sz w:val="18"/>
          <w:szCs w:val="18"/>
        </w:rPr>
        <w:t>&lt;</w:t>
      </w:r>
      <w:r w:rsidRPr="00FF45B3">
        <w:rPr>
          <w:sz w:val="18"/>
          <w:szCs w:val="18"/>
        </w:rPr>
        <w:t xml:space="preserve"> </w:t>
      </w:r>
      <w:r w:rsidRPr="00FF45B3" w:rsidDel="001461E3">
        <w:rPr>
          <w:sz w:val="18"/>
          <w:szCs w:val="18"/>
        </w:rPr>
        <w:t>.01, *</w:t>
      </w:r>
      <w:r w:rsidRPr="00FF45B3" w:rsidDel="001461E3">
        <w:rPr>
          <w:i/>
          <w:iCs/>
          <w:sz w:val="18"/>
          <w:szCs w:val="18"/>
        </w:rPr>
        <w:t>p</w:t>
      </w:r>
      <w:r w:rsidRPr="00FF45B3">
        <w:rPr>
          <w:sz w:val="18"/>
          <w:szCs w:val="18"/>
        </w:rPr>
        <w:t xml:space="preserve"> </w:t>
      </w:r>
      <w:r w:rsidRPr="00FF45B3" w:rsidDel="001461E3">
        <w:rPr>
          <w:sz w:val="18"/>
          <w:szCs w:val="18"/>
        </w:rPr>
        <w:t>&lt;</w:t>
      </w:r>
      <w:r w:rsidRPr="00FF45B3">
        <w:rPr>
          <w:sz w:val="18"/>
          <w:szCs w:val="18"/>
        </w:rPr>
        <w:t xml:space="preserve"> </w:t>
      </w:r>
      <w:r w:rsidRPr="00FF45B3" w:rsidDel="001461E3">
        <w:rPr>
          <w:sz w:val="18"/>
          <w:szCs w:val="18"/>
        </w:rPr>
        <w:t>.05,</w:t>
      </w:r>
      <w:r w:rsidRPr="00FF45B3" w:rsidDel="001461E3">
        <w:rPr>
          <w:sz w:val="18"/>
          <w:szCs w:val="18"/>
          <w:vertAlign w:val="superscript"/>
        </w:rPr>
        <w:t xml:space="preserve"> +</w:t>
      </w:r>
      <w:r w:rsidRPr="00FF45B3" w:rsidDel="001461E3">
        <w:rPr>
          <w:i/>
          <w:iCs/>
          <w:sz w:val="18"/>
          <w:szCs w:val="18"/>
        </w:rPr>
        <w:t>p</w:t>
      </w:r>
      <w:r w:rsidRPr="00FF45B3">
        <w:rPr>
          <w:sz w:val="18"/>
          <w:szCs w:val="18"/>
        </w:rPr>
        <w:t xml:space="preserve"> </w:t>
      </w:r>
      <w:r w:rsidRPr="00FF45B3" w:rsidDel="001461E3">
        <w:rPr>
          <w:sz w:val="18"/>
          <w:szCs w:val="18"/>
        </w:rPr>
        <w:t>&lt;</w:t>
      </w:r>
      <w:r w:rsidRPr="00FF45B3">
        <w:rPr>
          <w:sz w:val="18"/>
          <w:szCs w:val="18"/>
        </w:rPr>
        <w:t xml:space="preserve"> </w:t>
      </w:r>
      <w:r w:rsidRPr="00FF45B3" w:rsidDel="001461E3">
        <w:rPr>
          <w:sz w:val="18"/>
          <w:szCs w:val="18"/>
        </w:rPr>
        <w:t>.10.</w:t>
      </w:r>
    </w:p>
    <w:p w14:paraId="30D60D7C" w14:textId="77777777" w:rsidR="002753BB" w:rsidRPr="00FF45B3" w:rsidRDefault="002753BB" w:rsidP="002753BB">
      <w:pPr>
        <w:rPr>
          <w:rFonts w:ascii="SimSun" w:eastAsia="SimSun" w:hAnsi="SimSun" w:cs="SimSun"/>
          <w:sz w:val="20"/>
          <w:szCs w:val="20"/>
        </w:rPr>
      </w:pPr>
      <w:r w:rsidRPr="00FF45B3">
        <w:rPr>
          <w:rFonts w:ascii="SimSun" w:eastAsia="SimSun" w:hAnsi="SimSun" w:cs="SimSun"/>
          <w:sz w:val="20"/>
          <w:szCs w:val="20"/>
        </w:rPr>
        <w:br w:type="page"/>
      </w:r>
    </w:p>
    <w:p w14:paraId="1ED01096" w14:textId="77777777" w:rsidR="002753BB" w:rsidRPr="00FF45B3" w:rsidRDefault="002753BB" w:rsidP="002753BB">
      <w:pPr>
        <w:pStyle w:val="Caption"/>
        <w:keepNext/>
        <w:jc w:val="left"/>
        <w:rPr>
          <w:rFonts w:ascii="SimSun" w:eastAsia="SimSun" w:hAnsi="SimSun" w:cs="SimSun"/>
          <w:sz w:val="20"/>
          <w:szCs w:val="20"/>
        </w:rPr>
      </w:pPr>
    </w:p>
    <w:p w14:paraId="2F19095C" w14:textId="77777777" w:rsidR="002753BB" w:rsidRPr="00FF45B3" w:rsidRDefault="002753BB" w:rsidP="002753BB">
      <w:pPr>
        <w:pStyle w:val="Caption"/>
        <w:keepNext/>
      </w:pPr>
      <w:r w:rsidRPr="00FF45B3">
        <w:t xml:space="preserve">Web Appendix M Results of </w:t>
      </w:r>
      <w:r w:rsidRPr="00FF45B3">
        <w:rPr>
          <w:rFonts w:hint="eastAsia"/>
        </w:rPr>
        <w:t>sub-group</w:t>
      </w:r>
      <w:r w:rsidRPr="00FF45B3">
        <w:t xml:space="preserve"> analysis on additional moderators</w:t>
      </w:r>
    </w:p>
    <w:p w14:paraId="6E88D11B" w14:textId="77777777" w:rsidR="002753BB" w:rsidRPr="00FF45B3" w:rsidRDefault="002753BB" w:rsidP="002753BB">
      <w:pPr>
        <w:pStyle w:val="Caption"/>
        <w:keepNext/>
      </w:pPr>
    </w:p>
    <w:tbl>
      <w:tblPr>
        <w:tblpPr w:leftFromText="180" w:rightFromText="180" w:vertAnchor="text" w:tblpY="1"/>
        <w:tblOverlap w:val="never"/>
        <w:tblW w:w="5000" w:type="pct"/>
        <w:tblLayout w:type="fixed"/>
        <w:tblCellMar>
          <w:left w:w="0" w:type="dxa"/>
          <w:right w:w="0" w:type="dxa"/>
        </w:tblCellMar>
        <w:tblLook w:val="04A0" w:firstRow="1" w:lastRow="0" w:firstColumn="1" w:lastColumn="0" w:noHBand="0" w:noVBand="1"/>
      </w:tblPr>
      <w:tblGrid>
        <w:gridCol w:w="3238"/>
        <w:gridCol w:w="288"/>
        <w:gridCol w:w="255"/>
        <w:gridCol w:w="433"/>
        <w:gridCol w:w="287"/>
        <w:gridCol w:w="403"/>
        <w:gridCol w:w="316"/>
        <w:gridCol w:w="372"/>
        <w:gridCol w:w="258"/>
        <w:gridCol w:w="431"/>
        <w:gridCol w:w="289"/>
        <w:gridCol w:w="401"/>
        <w:gridCol w:w="321"/>
        <w:gridCol w:w="368"/>
        <w:gridCol w:w="262"/>
        <w:gridCol w:w="428"/>
        <w:gridCol w:w="291"/>
        <w:gridCol w:w="385"/>
      </w:tblGrid>
      <w:tr w:rsidR="002753BB" w:rsidRPr="00FF45B3" w14:paraId="03937D81" w14:textId="77777777" w:rsidTr="00E8299B">
        <w:trPr>
          <w:cantSplit/>
          <w:trHeight w:val="2404"/>
          <w:tblHeader/>
        </w:trPr>
        <w:tc>
          <w:tcPr>
            <w:tcW w:w="1794" w:type="pct"/>
            <w:tcBorders>
              <w:top w:val="single" w:sz="4" w:space="0" w:color="auto"/>
              <w:bottom w:val="single" w:sz="4" w:space="0" w:color="auto"/>
            </w:tcBorders>
            <w:shd w:val="clear" w:color="auto" w:fill="auto"/>
            <w:noWrap/>
            <w:vAlign w:val="bottom"/>
          </w:tcPr>
          <w:p w14:paraId="11CAEBFA" w14:textId="77777777" w:rsidR="002753BB" w:rsidRPr="00FF45B3" w:rsidRDefault="002753BB" w:rsidP="00E8299B">
            <w:pPr>
              <w:pStyle w:val="Caption"/>
              <w:keepNext/>
              <w:jc w:val="left"/>
              <w:rPr>
                <w:b/>
                <w:bCs/>
                <w:sz w:val="16"/>
                <w:szCs w:val="16"/>
              </w:rPr>
            </w:pPr>
            <w:r w:rsidRPr="00FF45B3">
              <w:rPr>
                <w:b/>
                <w:bCs/>
                <w:sz w:val="16"/>
                <w:szCs w:val="16"/>
              </w:rPr>
              <w:t>Relationship</w:t>
            </w:r>
          </w:p>
        </w:tc>
        <w:tc>
          <w:tcPr>
            <w:tcW w:w="160" w:type="pct"/>
            <w:tcBorders>
              <w:top w:val="single" w:sz="4" w:space="0" w:color="auto"/>
              <w:bottom w:val="single" w:sz="4" w:space="0" w:color="auto"/>
            </w:tcBorders>
            <w:shd w:val="clear" w:color="auto" w:fill="auto"/>
            <w:textDirection w:val="btLr"/>
          </w:tcPr>
          <w:p w14:paraId="30CB9057" w14:textId="77777777" w:rsidR="002753BB" w:rsidRPr="00FF45B3" w:rsidRDefault="002753BB" w:rsidP="00E8299B">
            <w:pPr>
              <w:pStyle w:val="Caption"/>
              <w:keepNext/>
              <w:rPr>
                <w:b/>
                <w:bCs/>
                <w:sz w:val="16"/>
                <w:szCs w:val="16"/>
              </w:rPr>
            </w:pPr>
          </w:p>
        </w:tc>
        <w:tc>
          <w:tcPr>
            <w:tcW w:w="141" w:type="pct"/>
            <w:tcBorders>
              <w:top w:val="single" w:sz="4" w:space="0" w:color="auto"/>
              <w:left w:val="nil"/>
              <w:bottom w:val="single" w:sz="4" w:space="0" w:color="auto"/>
            </w:tcBorders>
            <w:shd w:val="clear" w:color="auto" w:fill="auto"/>
            <w:vAlign w:val="bottom"/>
          </w:tcPr>
          <w:p w14:paraId="0C6D2E21" w14:textId="77777777" w:rsidR="002753BB" w:rsidRPr="00FF45B3" w:rsidRDefault="002753BB" w:rsidP="00E8299B">
            <w:pPr>
              <w:pStyle w:val="Caption"/>
              <w:keepNext/>
              <w:rPr>
                <w:b/>
                <w:bCs/>
                <w:sz w:val="16"/>
                <w:szCs w:val="16"/>
              </w:rPr>
            </w:pPr>
            <w:r w:rsidRPr="00FF45B3">
              <w:rPr>
                <w:b/>
                <w:bCs/>
                <w:sz w:val="16"/>
                <w:szCs w:val="16"/>
              </w:rPr>
              <w:t>k</w:t>
            </w:r>
          </w:p>
        </w:tc>
        <w:tc>
          <w:tcPr>
            <w:tcW w:w="240" w:type="pct"/>
            <w:tcBorders>
              <w:top w:val="single" w:sz="4" w:space="0" w:color="auto"/>
              <w:bottom w:val="single" w:sz="4" w:space="0" w:color="auto"/>
            </w:tcBorders>
            <w:shd w:val="clear" w:color="auto" w:fill="auto"/>
            <w:textDirection w:val="btLr"/>
            <w:vAlign w:val="center"/>
          </w:tcPr>
          <w:p w14:paraId="538F5744" w14:textId="77777777" w:rsidR="002753BB" w:rsidRPr="00FF45B3" w:rsidRDefault="002753BB" w:rsidP="00E8299B">
            <w:pPr>
              <w:pStyle w:val="Caption"/>
              <w:keepNext/>
              <w:jc w:val="left"/>
              <w:rPr>
                <w:b/>
                <w:bCs/>
                <w:sz w:val="16"/>
                <w:szCs w:val="16"/>
              </w:rPr>
            </w:pPr>
            <w:r w:rsidRPr="00FF45B3">
              <w:rPr>
                <w:b/>
                <w:bCs/>
                <w:sz w:val="16"/>
                <w:szCs w:val="16"/>
              </w:rPr>
              <w:t>Publication quality (ABS rating)</w:t>
            </w:r>
          </w:p>
        </w:tc>
        <w:tc>
          <w:tcPr>
            <w:tcW w:w="159" w:type="pct"/>
            <w:tcBorders>
              <w:top w:val="single" w:sz="4" w:space="0" w:color="auto"/>
              <w:bottom w:val="single" w:sz="4" w:space="0" w:color="auto"/>
            </w:tcBorders>
            <w:shd w:val="clear" w:color="auto" w:fill="auto"/>
            <w:vAlign w:val="bottom"/>
          </w:tcPr>
          <w:p w14:paraId="3D13BD25" w14:textId="77777777" w:rsidR="002753BB" w:rsidRPr="00FF45B3" w:rsidRDefault="002753BB" w:rsidP="00E8299B">
            <w:pPr>
              <w:pStyle w:val="Caption"/>
              <w:keepNext/>
              <w:rPr>
                <w:b/>
                <w:bCs/>
                <w:sz w:val="16"/>
                <w:szCs w:val="16"/>
              </w:rPr>
            </w:pPr>
            <w:r w:rsidRPr="00FF45B3">
              <w:rPr>
                <w:b/>
                <w:bCs/>
                <w:sz w:val="16"/>
                <w:szCs w:val="16"/>
              </w:rPr>
              <w:t>k</w:t>
            </w:r>
          </w:p>
        </w:tc>
        <w:tc>
          <w:tcPr>
            <w:tcW w:w="223" w:type="pct"/>
            <w:tcBorders>
              <w:top w:val="single" w:sz="4" w:space="0" w:color="auto"/>
              <w:bottom w:val="single" w:sz="4" w:space="0" w:color="auto"/>
            </w:tcBorders>
            <w:shd w:val="clear" w:color="auto" w:fill="auto"/>
            <w:textDirection w:val="btLr"/>
            <w:vAlign w:val="center"/>
          </w:tcPr>
          <w:p w14:paraId="394C0E6E" w14:textId="77777777" w:rsidR="002753BB" w:rsidRPr="00FF45B3" w:rsidRDefault="002753BB" w:rsidP="00E8299B">
            <w:pPr>
              <w:pStyle w:val="Caption"/>
              <w:keepNext/>
              <w:jc w:val="left"/>
              <w:rPr>
                <w:b/>
                <w:bCs/>
                <w:sz w:val="16"/>
                <w:szCs w:val="16"/>
              </w:rPr>
            </w:pPr>
            <w:r w:rsidRPr="00FF45B3" w:rsidDel="001461E3">
              <w:rPr>
                <w:b/>
                <w:bCs/>
                <w:sz w:val="16"/>
                <w:szCs w:val="16"/>
              </w:rPr>
              <w:t>Research design</w:t>
            </w:r>
            <w:r w:rsidRPr="00FF45B3">
              <w:rPr>
                <w:b/>
                <w:bCs/>
                <w:sz w:val="16"/>
                <w:szCs w:val="16"/>
              </w:rPr>
              <w:t xml:space="preserve"> (1 = survey, 0 = other methods)</w:t>
            </w:r>
          </w:p>
        </w:tc>
        <w:tc>
          <w:tcPr>
            <w:tcW w:w="175" w:type="pct"/>
            <w:tcBorders>
              <w:top w:val="single" w:sz="4" w:space="0" w:color="auto"/>
              <w:bottom w:val="single" w:sz="4" w:space="0" w:color="auto"/>
            </w:tcBorders>
            <w:shd w:val="clear" w:color="auto" w:fill="auto"/>
            <w:vAlign w:val="bottom"/>
          </w:tcPr>
          <w:p w14:paraId="35D27192" w14:textId="77777777" w:rsidR="002753BB" w:rsidRPr="00FF45B3" w:rsidRDefault="002753BB" w:rsidP="00E8299B">
            <w:pPr>
              <w:pStyle w:val="Caption"/>
              <w:keepNext/>
              <w:rPr>
                <w:b/>
                <w:bCs/>
                <w:sz w:val="16"/>
                <w:szCs w:val="16"/>
              </w:rPr>
            </w:pPr>
            <w:r w:rsidRPr="00FF45B3">
              <w:rPr>
                <w:b/>
                <w:bCs/>
                <w:sz w:val="16"/>
                <w:szCs w:val="16"/>
              </w:rPr>
              <w:t>k</w:t>
            </w:r>
          </w:p>
        </w:tc>
        <w:tc>
          <w:tcPr>
            <w:tcW w:w="206" w:type="pct"/>
            <w:tcBorders>
              <w:top w:val="single" w:sz="4" w:space="0" w:color="auto"/>
              <w:bottom w:val="single" w:sz="4" w:space="0" w:color="auto"/>
            </w:tcBorders>
            <w:shd w:val="clear" w:color="auto" w:fill="auto"/>
            <w:textDirection w:val="btLr"/>
            <w:vAlign w:val="center"/>
          </w:tcPr>
          <w:p w14:paraId="655BBF2F" w14:textId="77777777" w:rsidR="002753BB" w:rsidRPr="00FF45B3" w:rsidRDefault="002753BB" w:rsidP="00E8299B">
            <w:pPr>
              <w:pStyle w:val="Caption"/>
              <w:keepNext/>
              <w:jc w:val="left"/>
              <w:rPr>
                <w:b/>
                <w:bCs/>
                <w:sz w:val="16"/>
                <w:szCs w:val="16"/>
              </w:rPr>
            </w:pPr>
            <w:r w:rsidRPr="00FF45B3" w:rsidDel="001461E3">
              <w:rPr>
                <w:b/>
                <w:bCs/>
                <w:sz w:val="16"/>
                <w:szCs w:val="16"/>
              </w:rPr>
              <w:t>Publication year</w:t>
            </w:r>
          </w:p>
        </w:tc>
        <w:tc>
          <w:tcPr>
            <w:tcW w:w="143" w:type="pct"/>
            <w:tcBorders>
              <w:top w:val="single" w:sz="4" w:space="0" w:color="auto"/>
              <w:bottom w:val="single" w:sz="4" w:space="0" w:color="auto"/>
            </w:tcBorders>
            <w:shd w:val="clear" w:color="auto" w:fill="auto"/>
            <w:vAlign w:val="bottom"/>
          </w:tcPr>
          <w:p w14:paraId="0BC2636A" w14:textId="77777777" w:rsidR="002753BB" w:rsidRPr="00FF45B3" w:rsidRDefault="002753BB" w:rsidP="00E8299B">
            <w:pPr>
              <w:pStyle w:val="Caption"/>
              <w:keepNext/>
              <w:rPr>
                <w:b/>
                <w:bCs/>
                <w:sz w:val="16"/>
                <w:szCs w:val="16"/>
              </w:rPr>
            </w:pPr>
            <w:r w:rsidRPr="00FF45B3">
              <w:rPr>
                <w:b/>
                <w:bCs/>
                <w:sz w:val="16"/>
                <w:szCs w:val="16"/>
              </w:rPr>
              <w:t>k</w:t>
            </w:r>
          </w:p>
        </w:tc>
        <w:tc>
          <w:tcPr>
            <w:tcW w:w="239" w:type="pct"/>
            <w:tcBorders>
              <w:top w:val="single" w:sz="4" w:space="0" w:color="auto"/>
              <w:bottom w:val="single" w:sz="4" w:space="0" w:color="auto"/>
            </w:tcBorders>
            <w:shd w:val="clear" w:color="auto" w:fill="auto"/>
            <w:textDirection w:val="btLr"/>
            <w:vAlign w:val="center"/>
          </w:tcPr>
          <w:p w14:paraId="3B6C9E38" w14:textId="77777777" w:rsidR="002753BB" w:rsidRPr="00FF45B3" w:rsidRDefault="002753BB" w:rsidP="00E8299B">
            <w:pPr>
              <w:pStyle w:val="Caption"/>
              <w:keepNext/>
              <w:jc w:val="left"/>
              <w:rPr>
                <w:b/>
                <w:bCs/>
                <w:sz w:val="16"/>
                <w:szCs w:val="16"/>
              </w:rPr>
            </w:pPr>
            <w:r w:rsidRPr="00FF45B3">
              <w:rPr>
                <w:b/>
                <w:bCs/>
                <w:sz w:val="16"/>
                <w:szCs w:val="16"/>
              </w:rPr>
              <w:t>Age</w:t>
            </w:r>
          </w:p>
        </w:tc>
        <w:tc>
          <w:tcPr>
            <w:tcW w:w="160" w:type="pct"/>
            <w:tcBorders>
              <w:top w:val="single" w:sz="4" w:space="0" w:color="auto"/>
              <w:bottom w:val="single" w:sz="4" w:space="0" w:color="auto"/>
            </w:tcBorders>
            <w:shd w:val="clear" w:color="auto" w:fill="auto"/>
            <w:vAlign w:val="bottom"/>
          </w:tcPr>
          <w:p w14:paraId="50FE9379" w14:textId="77777777" w:rsidR="002753BB" w:rsidRPr="00FF45B3" w:rsidRDefault="002753BB" w:rsidP="00E8299B">
            <w:pPr>
              <w:pStyle w:val="Caption"/>
              <w:keepNext/>
              <w:rPr>
                <w:b/>
                <w:bCs/>
                <w:sz w:val="16"/>
                <w:szCs w:val="16"/>
              </w:rPr>
            </w:pPr>
            <w:r w:rsidRPr="00FF45B3">
              <w:rPr>
                <w:b/>
                <w:bCs/>
                <w:sz w:val="16"/>
                <w:szCs w:val="16"/>
              </w:rPr>
              <w:t>k</w:t>
            </w:r>
          </w:p>
        </w:tc>
        <w:tc>
          <w:tcPr>
            <w:tcW w:w="222" w:type="pct"/>
            <w:tcBorders>
              <w:top w:val="single" w:sz="4" w:space="0" w:color="auto"/>
              <w:bottom w:val="single" w:sz="4" w:space="0" w:color="auto"/>
            </w:tcBorders>
            <w:shd w:val="clear" w:color="auto" w:fill="auto"/>
            <w:textDirection w:val="btLr"/>
            <w:vAlign w:val="center"/>
          </w:tcPr>
          <w:p w14:paraId="516C6D96" w14:textId="77777777" w:rsidR="002753BB" w:rsidRPr="00FF45B3" w:rsidRDefault="002753BB" w:rsidP="00E8299B">
            <w:pPr>
              <w:pStyle w:val="Caption"/>
              <w:keepNext/>
              <w:jc w:val="left"/>
              <w:rPr>
                <w:b/>
                <w:bCs/>
                <w:sz w:val="16"/>
                <w:szCs w:val="16"/>
              </w:rPr>
            </w:pPr>
            <w:r w:rsidRPr="00FF45B3">
              <w:rPr>
                <w:b/>
                <w:bCs/>
                <w:sz w:val="16"/>
                <w:szCs w:val="16"/>
              </w:rPr>
              <w:t>Data type (1 = cross-section, 0 = time-series and panel)</w:t>
            </w:r>
          </w:p>
        </w:tc>
        <w:tc>
          <w:tcPr>
            <w:tcW w:w="178" w:type="pct"/>
            <w:tcBorders>
              <w:top w:val="single" w:sz="4" w:space="0" w:color="auto"/>
              <w:bottom w:val="single" w:sz="4" w:space="0" w:color="auto"/>
            </w:tcBorders>
            <w:shd w:val="clear" w:color="auto" w:fill="auto"/>
            <w:vAlign w:val="bottom"/>
          </w:tcPr>
          <w:p w14:paraId="47B4EB28" w14:textId="77777777" w:rsidR="002753BB" w:rsidRPr="00FF45B3" w:rsidRDefault="002753BB" w:rsidP="00E8299B">
            <w:pPr>
              <w:pStyle w:val="Caption"/>
              <w:keepNext/>
              <w:rPr>
                <w:b/>
                <w:bCs/>
                <w:sz w:val="16"/>
                <w:szCs w:val="16"/>
              </w:rPr>
            </w:pPr>
            <w:r w:rsidRPr="00FF45B3">
              <w:rPr>
                <w:b/>
                <w:bCs/>
                <w:sz w:val="16"/>
                <w:szCs w:val="16"/>
              </w:rPr>
              <w:t>k</w:t>
            </w:r>
          </w:p>
        </w:tc>
        <w:tc>
          <w:tcPr>
            <w:tcW w:w="204" w:type="pct"/>
            <w:tcBorders>
              <w:top w:val="single" w:sz="4" w:space="0" w:color="auto"/>
              <w:bottom w:val="single" w:sz="4" w:space="0" w:color="auto"/>
            </w:tcBorders>
            <w:shd w:val="clear" w:color="auto" w:fill="auto"/>
            <w:textDirection w:val="btLr"/>
            <w:vAlign w:val="center"/>
          </w:tcPr>
          <w:p w14:paraId="02AE4B4E" w14:textId="77777777" w:rsidR="002753BB" w:rsidRPr="00FF45B3" w:rsidRDefault="002753BB" w:rsidP="00E8299B">
            <w:pPr>
              <w:pStyle w:val="Caption"/>
              <w:keepNext/>
              <w:jc w:val="left"/>
              <w:rPr>
                <w:b/>
                <w:bCs/>
                <w:sz w:val="16"/>
                <w:szCs w:val="16"/>
              </w:rPr>
            </w:pPr>
            <w:r w:rsidRPr="00FF45B3">
              <w:rPr>
                <w:b/>
                <w:bCs/>
                <w:sz w:val="16"/>
                <w:szCs w:val="16"/>
              </w:rPr>
              <w:t>US vs. non-US</w:t>
            </w:r>
          </w:p>
        </w:tc>
        <w:tc>
          <w:tcPr>
            <w:tcW w:w="145" w:type="pct"/>
            <w:tcBorders>
              <w:top w:val="single" w:sz="4" w:space="0" w:color="auto"/>
              <w:bottom w:val="single" w:sz="4" w:space="0" w:color="auto"/>
            </w:tcBorders>
            <w:shd w:val="clear" w:color="auto" w:fill="auto"/>
            <w:vAlign w:val="bottom"/>
          </w:tcPr>
          <w:p w14:paraId="738BA6C8" w14:textId="77777777" w:rsidR="002753BB" w:rsidRPr="00FF45B3" w:rsidRDefault="002753BB" w:rsidP="00E8299B">
            <w:pPr>
              <w:pStyle w:val="Caption"/>
              <w:keepNext/>
              <w:rPr>
                <w:b/>
                <w:bCs/>
                <w:sz w:val="16"/>
                <w:szCs w:val="16"/>
              </w:rPr>
            </w:pPr>
            <w:r w:rsidRPr="00FF45B3">
              <w:rPr>
                <w:b/>
                <w:bCs/>
                <w:sz w:val="16"/>
                <w:szCs w:val="16"/>
              </w:rPr>
              <w:t>k</w:t>
            </w:r>
          </w:p>
        </w:tc>
        <w:tc>
          <w:tcPr>
            <w:tcW w:w="237" w:type="pct"/>
            <w:tcBorders>
              <w:top w:val="single" w:sz="4" w:space="0" w:color="auto"/>
              <w:bottom w:val="single" w:sz="4" w:space="0" w:color="auto"/>
            </w:tcBorders>
            <w:shd w:val="clear" w:color="auto" w:fill="auto"/>
            <w:textDirection w:val="btLr"/>
            <w:vAlign w:val="center"/>
          </w:tcPr>
          <w:p w14:paraId="4F8A3062" w14:textId="77777777" w:rsidR="002753BB" w:rsidRPr="00FF45B3" w:rsidRDefault="002753BB" w:rsidP="00E8299B">
            <w:pPr>
              <w:rPr>
                <w:b/>
                <w:bCs/>
                <w:sz w:val="16"/>
                <w:szCs w:val="16"/>
              </w:rPr>
            </w:pPr>
            <w:r w:rsidRPr="00FF45B3">
              <w:rPr>
                <w:b/>
                <w:bCs/>
                <w:sz w:val="16"/>
                <w:szCs w:val="16"/>
              </w:rPr>
              <w:t>Gender (% males)</w:t>
            </w:r>
          </w:p>
        </w:tc>
        <w:tc>
          <w:tcPr>
            <w:tcW w:w="161" w:type="pct"/>
            <w:tcBorders>
              <w:top w:val="single" w:sz="4" w:space="0" w:color="auto"/>
              <w:bottom w:val="single" w:sz="4" w:space="0" w:color="auto"/>
            </w:tcBorders>
            <w:shd w:val="clear" w:color="auto" w:fill="auto"/>
            <w:vAlign w:val="bottom"/>
          </w:tcPr>
          <w:p w14:paraId="036EF566" w14:textId="77777777" w:rsidR="002753BB" w:rsidRPr="00FF45B3" w:rsidRDefault="002753BB" w:rsidP="00E8299B">
            <w:pPr>
              <w:pStyle w:val="Caption"/>
              <w:keepNext/>
              <w:rPr>
                <w:b/>
                <w:bCs/>
                <w:sz w:val="16"/>
                <w:szCs w:val="16"/>
              </w:rPr>
            </w:pPr>
            <w:r w:rsidRPr="00FF45B3">
              <w:rPr>
                <w:b/>
                <w:bCs/>
                <w:sz w:val="16"/>
                <w:szCs w:val="16"/>
              </w:rPr>
              <w:t>k</w:t>
            </w:r>
          </w:p>
        </w:tc>
        <w:tc>
          <w:tcPr>
            <w:tcW w:w="214" w:type="pct"/>
            <w:tcBorders>
              <w:top w:val="single" w:sz="4" w:space="0" w:color="auto"/>
              <w:bottom w:val="single" w:sz="4" w:space="0" w:color="auto"/>
            </w:tcBorders>
            <w:shd w:val="clear" w:color="auto" w:fill="auto"/>
            <w:textDirection w:val="btLr"/>
            <w:vAlign w:val="center"/>
          </w:tcPr>
          <w:p w14:paraId="52C8FCB5" w14:textId="77777777" w:rsidR="002753BB" w:rsidRPr="00FF45B3" w:rsidRDefault="002753BB" w:rsidP="00E8299B">
            <w:pPr>
              <w:rPr>
                <w:b/>
                <w:bCs/>
                <w:sz w:val="16"/>
                <w:szCs w:val="16"/>
              </w:rPr>
            </w:pPr>
            <w:r w:rsidRPr="00FF45B3">
              <w:rPr>
                <w:b/>
                <w:bCs/>
                <w:sz w:val="16"/>
                <w:szCs w:val="16"/>
              </w:rPr>
              <w:t>Publication types (1 = article, 0 = conference and thesis)</w:t>
            </w:r>
          </w:p>
        </w:tc>
      </w:tr>
      <w:tr w:rsidR="002753BB" w:rsidRPr="00FF45B3" w14:paraId="15E88186" w14:textId="77777777" w:rsidTr="00E8299B">
        <w:trPr>
          <w:trHeight w:val="79"/>
        </w:trPr>
        <w:tc>
          <w:tcPr>
            <w:tcW w:w="1794" w:type="pct"/>
            <w:tcBorders>
              <w:top w:val="single" w:sz="4" w:space="0" w:color="auto"/>
            </w:tcBorders>
            <w:shd w:val="clear" w:color="auto" w:fill="auto"/>
            <w:noWrap/>
          </w:tcPr>
          <w:p w14:paraId="4C4277DB" w14:textId="77777777" w:rsidR="002753BB" w:rsidRPr="00FF45B3" w:rsidRDefault="002753BB" w:rsidP="00E8299B">
            <w:pPr>
              <w:pStyle w:val="Caption"/>
              <w:keepNext/>
              <w:jc w:val="left"/>
              <w:rPr>
                <w:b/>
                <w:bCs/>
                <w:sz w:val="16"/>
                <w:szCs w:val="16"/>
              </w:rPr>
            </w:pPr>
            <w:r w:rsidRPr="00FF45B3">
              <w:rPr>
                <w:b/>
                <w:bCs/>
                <w:sz w:val="16"/>
                <w:szCs w:val="16"/>
              </w:rPr>
              <w:t>Post Characteristics</w:t>
            </w:r>
          </w:p>
        </w:tc>
        <w:tc>
          <w:tcPr>
            <w:tcW w:w="160" w:type="pct"/>
            <w:tcBorders>
              <w:top w:val="single" w:sz="4" w:space="0" w:color="auto"/>
            </w:tcBorders>
            <w:shd w:val="clear" w:color="auto" w:fill="auto"/>
          </w:tcPr>
          <w:p w14:paraId="2CFCFD07" w14:textId="77777777" w:rsidR="002753BB" w:rsidRPr="00FF45B3" w:rsidRDefault="002753BB" w:rsidP="00E8299B">
            <w:pPr>
              <w:pStyle w:val="Caption"/>
              <w:keepNext/>
              <w:rPr>
                <w:sz w:val="16"/>
                <w:szCs w:val="16"/>
              </w:rPr>
            </w:pPr>
          </w:p>
        </w:tc>
        <w:tc>
          <w:tcPr>
            <w:tcW w:w="141" w:type="pct"/>
            <w:tcBorders>
              <w:top w:val="single" w:sz="4" w:space="0" w:color="auto"/>
              <w:left w:val="nil"/>
            </w:tcBorders>
          </w:tcPr>
          <w:p w14:paraId="0083C1AD" w14:textId="77777777" w:rsidR="002753BB" w:rsidRPr="00FF45B3" w:rsidRDefault="002753BB" w:rsidP="00E8299B">
            <w:pPr>
              <w:pStyle w:val="Caption"/>
              <w:keepNext/>
              <w:rPr>
                <w:sz w:val="16"/>
                <w:szCs w:val="16"/>
              </w:rPr>
            </w:pPr>
          </w:p>
        </w:tc>
        <w:tc>
          <w:tcPr>
            <w:tcW w:w="240" w:type="pct"/>
            <w:tcBorders>
              <w:top w:val="single" w:sz="4" w:space="0" w:color="auto"/>
            </w:tcBorders>
          </w:tcPr>
          <w:p w14:paraId="59A9ABF0" w14:textId="77777777" w:rsidR="002753BB" w:rsidRPr="00FF45B3" w:rsidRDefault="002753BB" w:rsidP="00E8299B">
            <w:pPr>
              <w:pStyle w:val="Caption"/>
              <w:keepNext/>
              <w:rPr>
                <w:sz w:val="16"/>
                <w:szCs w:val="16"/>
              </w:rPr>
            </w:pPr>
          </w:p>
        </w:tc>
        <w:tc>
          <w:tcPr>
            <w:tcW w:w="159" w:type="pct"/>
            <w:tcBorders>
              <w:top w:val="single" w:sz="4" w:space="0" w:color="auto"/>
            </w:tcBorders>
          </w:tcPr>
          <w:p w14:paraId="5D3608D4" w14:textId="77777777" w:rsidR="002753BB" w:rsidRPr="00FF45B3" w:rsidRDefault="002753BB" w:rsidP="00E8299B">
            <w:pPr>
              <w:pStyle w:val="Caption"/>
              <w:keepNext/>
              <w:rPr>
                <w:sz w:val="16"/>
                <w:szCs w:val="16"/>
              </w:rPr>
            </w:pPr>
          </w:p>
        </w:tc>
        <w:tc>
          <w:tcPr>
            <w:tcW w:w="223" w:type="pct"/>
            <w:tcBorders>
              <w:top w:val="single" w:sz="4" w:space="0" w:color="auto"/>
            </w:tcBorders>
          </w:tcPr>
          <w:p w14:paraId="7CFD8EDE" w14:textId="77777777" w:rsidR="002753BB" w:rsidRPr="00FF45B3" w:rsidRDefault="002753BB" w:rsidP="00E8299B">
            <w:pPr>
              <w:pStyle w:val="Caption"/>
              <w:keepNext/>
              <w:rPr>
                <w:sz w:val="16"/>
                <w:szCs w:val="16"/>
              </w:rPr>
            </w:pPr>
          </w:p>
        </w:tc>
        <w:tc>
          <w:tcPr>
            <w:tcW w:w="175" w:type="pct"/>
            <w:tcBorders>
              <w:top w:val="single" w:sz="4" w:space="0" w:color="auto"/>
            </w:tcBorders>
          </w:tcPr>
          <w:p w14:paraId="265EE365" w14:textId="77777777" w:rsidR="002753BB" w:rsidRPr="00FF45B3" w:rsidRDefault="002753BB" w:rsidP="00E8299B">
            <w:pPr>
              <w:pStyle w:val="Caption"/>
              <w:keepNext/>
              <w:rPr>
                <w:sz w:val="16"/>
                <w:szCs w:val="16"/>
              </w:rPr>
            </w:pPr>
          </w:p>
        </w:tc>
        <w:tc>
          <w:tcPr>
            <w:tcW w:w="206" w:type="pct"/>
            <w:tcBorders>
              <w:top w:val="single" w:sz="4" w:space="0" w:color="auto"/>
            </w:tcBorders>
          </w:tcPr>
          <w:p w14:paraId="21466033" w14:textId="77777777" w:rsidR="002753BB" w:rsidRPr="00FF45B3" w:rsidRDefault="002753BB" w:rsidP="00E8299B">
            <w:pPr>
              <w:pStyle w:val="Caption"/>
              <w:keepNext/>
              <w:rPr>
                <w:sz w:val="16"/>
                <w:szCs w:val="16"/>
              </w:rPr>
            </w:pPr>
          </w:p>
        </w:tc>
        <w:tc>
          <w:tcPr>
            <w:tcW w:w="143" w:type="pct"/>
            <w:tcBorders>
              <w:top w:val="single" w:sz="4" w:space="0" w:color="auto"/>
            </w:tcBorders>
          </w:tcPr>
          <w:p w14:paraId="23E55B72" w14:textId="77777777" w:rsidR="002753BB" w:rsidRPr="00FF45B3" w:rsidRDefault="002753BB" w:rsidP="00E8299B">
            <w:pPr>
              <w:pStyle w:val="Caption"/>
              <w:keepNext/>
              <w:rPr>
                <w:sz w:val="16"/>
                <w:szCs w:val="16"/>
              </w:rPr>
            </w:pPr>
          </w:p>
        </w:tc>
        <w:tc>
          <w:tcPr>
            <w:tcW w:w="239" w:type="pct"/>
            <w:tcBorders>
              <w:top w:val="single" w:sz="4" w:space="0" w:color="auto"/>
            </w:tcBorders>
          </w:tcPr>
          <w:p w14:paraId="30F1F2DD" w14:textId="77777777" w:rsidR="002753BB" w:rsidRPr="00FF45B3" w:rsidRDefault="002753BB" w:rsidP="00E8299B">
            <w:pPr>
              <w:pStyle w:val="Caption"/>
              <w:keepNext/>
              <w:rPr>
                <w:sz w:val="16"/>
                <w:szCs w:val="16"/>
              </w:rPr>
            </w:pPr>
          </w:p>
        </w:tc>
        <w:tc>
          <w:tcPr>
            <w:tcW w:w="160" w:type="pct"/>
            <w:tcBorders>
              <w:top w:val="single" w:sz="4" w:space="0" w:color="auto"/>
            </w:tcBorders>
            <w:shd w:val="clear" w:color="auto" w:fill="auto"/>
          </w:tcPr>
          <w:p w14:paraId="4CFEE8F1" w14:textId="77777777" w:rsidR="002753BB" w:rsidRPr="00FF45B3" w:rsidRDefault="002753BB" w:rsidP="00E8299B">
            <w:pPr>
              <w:pStyle w:val="Caption"/>
              <w:keepNext/>
              <w:rPr>
                <w:sz w:val="16"/>
                <w:szCs w:val="16"/>
              </w:rPr>
            </w:pPr>
          </w:p>
        </w:tc>
        <w:tc>
          <w:tcPr>
            <w:tcW w:w="222" w:type="pct"/>
            <w:tcBorders>
              <w:top w:val="single" w:sz="4" w:space="0" w:color="auto"/>
            </w:tcBorders>
            <w:shd w:val="clear" w:color="auto" w:fill="auto"/>
          </w:tcPr>
          <w:p w14:paraId="6A3B4B87" w14:textId="77777777" w:rsidR="002753BB" w:rsidRPr="00FF45B3" w:rsidRDefault="002753BB" w:rsidP="00E8299B">
            <w:pPr>
              <w:pStyle w:val="Caption"/>
              <w:keepNext/>
              <w:rPr>
                <w:sz w:val="16"/>
                <w:szCs w:val="16"/>
              </w:rPr>
            </w:pPr>
          </w:p>
        </w:tc>
        <w:tc>
          <w:tcPr>
            <w:tcW w:w="178" w:type="pct"/>
            <w:tcBorders>
              <w:top w:val="single" w:sz="4" w:space="0" w:color="auto"/>
            </w:tcBorders>
            <w:shd w:val="clear" w:color="auto" w:fill="auto"/>
          </w:tcPr>
          <w:p w14:paraId="7FCD5C0C" w14:textId="77777777" w:rsidR="002753BB" w:rsidRPr="00FF45B3" w:rsidRDefault="002753BB" w:rsidP="00E8299B">
            <w:pPr>
              <w:pStyle w:val="Caption"/>
              <w:keepNext/>
              <w:rPr>
                <w:sz w:val="16"/>
                <w:szCs w:val="16"/>
              </w:rPr>
            </w:pPr>
          </w:p>
        </w:tc>
        <w:tc>
          <w:tcPr>
            <w:tcW w:w="204" w:type="pct"/>
            <w:tcBorders>
              <w:top w:val="single" w:sz="4" w:space="0" w:color="auto"/>
            </w:tcBorders>
            <w:shd w:val="clear" w:color="auto" w:fill="auto"/>
            <w:textDirection w:val="btLr"/>
          </w:tcPr>
          <w:p w14:paraId="045128AE" w14:textId="77777777" w:rsidR="002753BB" w:rsidRPr="00FF45B3" w:rsidRDefault="002753BB" w:rsidP="00E8299B">
            <w:pPr>
              <w:pStyle w:val="Caption"/>
              <w:keepNext/>
              <w:rPr>
                <w:sz w:val="16"/>
                <w:szCs w:val="16"/>
              </w:rPr>
            </w:pPr>
          </w:p>
        </w:tc>
        <w:tc>
          <w:tcPr>
            <w:tcW w:w="145" w:type="pct"/>
            <w:tcBorders>
              <w:top w:val="single" w:sz="4" w:space="0" w:color="auto"/>
            </w:tcBorders>
            <w:shd w:val="clear" w:color="auto" w:fill="auto"/>
          </w:tcPr>
          <w:p w14:paraId="3892597A" w14:textId="77777777" w:rsidR="002753BB" w:rsidRPr="00FF45B3" w:rsidRDefault="002753BB" w:rsidP="00E8299B">
            <w:pPr>
              <w:pStyle w:val="Caption"/>
              <w:keepNext/>
              <w:rPr>
                <w:sz w:val="16"/>
                <w:szCs w:val="16"/>
              </w:rPr>
            </w:pPr>
          </w:p>
        </w:tc>
        <w:tc>
          <w:tcPr>
            <w:tcW w:w="237" w:type="pct"/>
            <w:tcBorders>
              <w:top w:val="single" w:sz="4" w:space="0" w:color="auto"/>
            </w:tcBorders>
            <w:shd w:val="clear" w:color="auto" w:fill="auto"/>
            <w:noWrap/>
            <w:textDirection w:val="btLr"/>
          </w:tcPr>
          <w:p w14:paraId="617F74FC" w14:textId="77777777" w:rsidR="002753BB" w:rsidRPr="00FF45B3" w:rsidRDefault="002753BB" w:rsidP="00E8299B">
            <w:pPr>
              <w:pStyle w:val="Caption"/>
              <w:keepNext/>
              <w:rPr>
                <w:sz w:val="16"/>
                <w:szCs w:val="16"/>
              </w:rPr>
            </w:pPr>
          </w:p>
        </w:tc>
        <w:tc>
          <w:tcPr>
            <w:tcW w:w="161" w:type="pct"/>
            <w:tcBorders>
              <w:top w:val="single" w:sz="4" w:space="0" w:color="auto"/>
            </w:tcBorders>
            <w:shd w:val="clear" w:color="auto" w:fill="auto"/>
          </w:tcPr>
          <w:p w14:paraId="71B7D550" w14:textId="77777777" w:rsidR="002753BB" w:rsidRPr="00FF45B3" w:rsidRDefault="002753BB" w:rsidP="00E8299B">
            <w:pPr>
              <w:pStyle w:val="Caption"/>
              <w:keepNext/>
              <w:rPr>
                <w:sz w:val="16"/>
                <w:szCs w:val="16"/>
              </w:rPr>
            </w:pPr>
          </w:p>
        </w:tc>
        <w:tc>
          <w:tcPr>
            <w:tcW w:w="214" w:type="pct"/>
            <w:tcBorders>
              <w:top w:val="single" w:sz="4" w:space="0" w:color="auto"/>
            </w:tcBorders>
            <w:shd w:val="clear" w:color="auto" w:fill="auto"/>
            <w:textDirection w:val="btLr"/>
          </w:tcPr>
          <w:p w14:paraId="347F623D" w14:textId="77777777" w:rsidR="002753BB" w:rsidRPr="00FF45B3" w:rsidRDefault="002753BB" w:rsidP="00E8299B">
            <w:pPr>
              <w:pStyle w:val="Caption"/>
              <w:keepNext/>
              <w:rPr>
                <w:sz w:val="16"/>
                <w:szCs w:val="16"/>
              </w:rPr>
            </w:pPr>
          </w:p>
        </w:tc>
      </w:tr>
      <w:tr w:rsidR="002753BB" w:rsidRPr="00FF45B3" w14:paraId="4BFC2F20" w14:textId="77777777" w:rsidTr="00E8299B">
        <w:trPr>
          <w:trHeight w:val="66"/>
        </w:trPr>
        <w:tc>
          <w:tcPr>
            <w:tcW w:w="1794" w:type="pct"/>
            <w:shd w:val="clear" w:color="auto" w:fill="auto"/>
            <w:noWrap/>
          </w:tcPr>
          <w:p w14:paraId="13BDB079" w14:textId="77777777" w:rsidR="002753BB" w:rsidRPr="00FF45B3" w:rsidRDefault="002753BB" w:rsidP="00E8299B">
            <w:pPr>
              <w:pStyle w:val="Caption"/>
              <w:keepNext/>
              <w:jc w:val="left"/>
              <w:rPr>
                <w:sz w:val="16"/>
                <w:szCs w:val="16"/>
              </w:rPr>
            </w:pPr>
            <w:r w:rsidRPr="00FF45B3">
              <w:rPr>
                <w:sz w:val="16"/>
                <w:szCs w:val="16"/>
              </w:rPr>
              <w:t xml:space="preserve">Informational value </w:t>
            </w:r>
            <w:r w:rsidRPr="00FF45B3" w:rsidDel="001461E3">
              <w:rPr>
                <w:sz w:val="16"/>
                <w:szCs w:val="16"/>
              </w:rPr>
              <w:t>→</w:t>
            </w:r>
            <w:r w:rsidRPr="00FF45B3">
              <w:rPr>
                <w:sz w:val="16"/>
                <w:szCs w:val="16"/>
              </w:rPr>
              <w:t xml:space="preserve"> Attitude</w:t>
            </w:r>
          </w:p>
        </w:tc>
        <w:tc>
          <w:tcPr>
            <w:tcW w:w="160" w:type="pct"/>
            <w:shd w:val="clear" w:color="auto" w:fill="auto"/>
          </w:tcPr>
          <w:p w14:paraId="6F27CDAC"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650A36C5" w14:textId="77777777" w:rsidR="002753BB" w:rsidRPr="00FF45B3" w:rsidRDefault="002753BB" w:rsidP="00E8299B">
            <w:pPr>
              <w:pStyle w:val="Caption"/>
              <w:keepNext/>
              <w:rPr>
                <w:sz w:val="16"/>
                <w:szCs w:val="16"/>
              </w:rPr>
            </w:pPr>
            <w:r w:rsidRPr="00FF45B3">
              <w:rPr>
                <w:sz w:val="16"/>
                <w:szCs w:val="16"/>
              </w:rPr>
              <w:t>16</w:t>
            </w:r>
          </w:p>
        </w:tc>
        <w:tc>
          <w:tcPr>
            <w:tcW w:w="240" w:type="pct"/>
          </w:tcPr>
          <w:p w14:paraId="53E40400" w14:textId="77777777" w:rsidR="002753BB" w:rsidRPr="00FF45B3" w:rsidRDefault="002753BB" w:rsidP="00E8299B">
            <w:pPr>
              <w:pStyle w:val="Caption"/>
              <w:keepNext/>
              <w:rPr>
                <w:sz w:val="16"/>
                <w:szCs w:val="16"/>
              </w:rPr>
            </w:pPr>
            <w:r w:rsidRPr="00FF45B3">
              <w:rPr>
                <w:sz w:val="16"/>
                <w:szCs w:val="16"/>
              </w:rPr>
              <w:t>.07</w:t>
            </w:r>
          </w:p>
        </w:tc>
        <w:tc>
          <w:tcPr>
            <w:tcW w:w="159" w:type="pct"/>
          </w:tcPr>
          <w:p w14:paraId="6D7A4512" w14:textId="77777777" w:rsidR="002753BB" w:rsidRPr="00FF45B3" w:rsidRDefault="002753BB" w:rsidP="00E8299B">
            <w:pPr>
              <w:pStyle w:val="Caption"/>
              <w:keepNext/>
              <w:rPr>
                <w:sz w:val="16"/>
                <w:szCs w:val="16"/>
              </w:rPr>
            </w:pPr>
            <w:r w:rsidRPr="00FF45B3">
              <w:rPr>
                <w:sz w:val="16"/>
                <w:szCs w:val="16"/>
              </w:rPr>
              <w:t>20</w:t>
            </w:r>
          </w:p>
        </w:tc>
        <w:tc>
          <w:tcPr>
            <w:tcW w:w="223" w:type="pct"/>
            <w:shd w:val="clear" w:color="auto" w:fill="D9D9D9" w:themeFill="background1" w:themeFillShade="D9"/>
            <w:vAlign w:val="center"/>
          </w:tcPr>
          <w:p w14:paraId="06B8B1EA" w14:textId="77777777" w:rsidR="002753BB" w:rsidRPr="00FF45B3" w:rsidRDefault="002753BB" w:rsidP="00E8299B">
            <w:pPr>
              <w:pStyle w:val="Caption"/>
              <w:keepNext/>
              <w:rPr>
                <w:sz w:val="16"/>
                <w:szCs w:val="16"/>
              </w:rPr>
            </w:pPr>
            <w:r w:rsidRPr="00FF45B3">
              <w:rPr>
                <w:sz w:val="16"/>
                <w:szCs w:val="16"/>
              </w:rPr>
              <w:t>.48*</w:t>
            </w:r>
          </w:p>
        </w:tc>
        <w:tc>
          <w:tcPr>
            <w:tcW w:w="175" w:type="pct"/>
          </w:tcPr>
          <w:p w14:paraId="768E008C" w14:textId="77777777" w:rsidR="002753BB" w:rsidRPr="00FF45B3" w:rsidRDefault="002753BB" w:rsidP="00E8299B">
            <w:pPr>
              <w:pStyle w:val="Caption"/>
              <w:keepNext/>
              <w:rPr>
                <w:sz w:val="16"/>
                <w:szCs w:val="16"/>
              </w:rPr>
            </w:pPr>
            <w:r w:rsidRPr="00FF45B3">
              <w:rPr>
                <w:sz w:val="16"/>
                <w:szCs w:val="16"/>
              </w:rPr>
              <w:t>23</w:t>
            </w:r>
          </w:p>
        </w:tc>
        <w:tc>
          <w:tcPr>
            <w:tcW w:w="206" w:type="pct"/>
          </w:tcPr>
          <w:p w14:paraId="40B7F0F2" w14:textId="77777777" w:rsidR="002753BB" w:rsidRPr="00FF45B3" w:rsidRDefault="002753BB" w:rsidP="00E8299B">
            <w:pPr>
              <w:pStyle w:val="Caption"/>
              <w:keepNext/>
              <w:rPr>
                <w:sz w:val="16"/>
                <w:szCs w:val="16"/>
              </w:rPr>
            </w:pPr>
            <w:r w:rsidRPr="00FF45B3">
              <w:rPr>
                <w:sz w:val="16"/>
                <w:szCs w:val="16"/>
              </w:rPr>
              <w:t>.00</w:t>
            </w:r>
          </w:p>
        </w:tc>
        <w:tc>
          <w:tcPr>
            <w:tcW w:w="143" w:type="pct"/>
          </w:tcPr>
          <w:p w14:paraId="6BA357F1" w14:textId="77777777" w:rsidR="002753BB" w:rsidRPr="00FF45B3" w:rsidRDefault="002753BB" w:rsidP="00E8299B">
            <w:pPr>
              <w:pStyle w:val="Caption"/>
              <w:keepNext/>
              <w:rPr>
                <w:sz w:val="16"/>
                <w:szCs w:val="16"/>
              </w:rPr>
            </w:pPr>
            <w:r w:rsidRPr="00FF45B3">
              <w:rPr>
                <w:sz w:val="16"/>
                <w:szCs w:val="16"/>
              </w:rPr>
              <w:t>17</w:t>
            </w:r>
          </w:p>
        </w:tc>
        <w:tc>
          <w:tcPr>
            <w:tcW w:w="239" w:type="pct"/>
          </w:tcPr>
          <w:p w14:paraId="7471A532" w14:textId="77777777" w:rsidR="002753BB" w:rsidRPr="00FF45B3" w:rsidRDefault="002753BB" w:rsidP="00E8299B">
            <w:pPr>
              <w:pStyle w:val="Caption"/>
              <w:keepNext/>
              <w:rPr>
                <w:sz w:val="16"/>
                <w:szCs w:val="16"/>
              </w:rPr>
            </w:pPr>
            <w:r w:rsidRPr="00FF45B3">
              <w:rPr>
                <w:sz w:val="16"/>
                <w:szCs w:val="16"/>
              </w:rPr>
              <w:t>-.02</w:t>
            </w:r>
          </w:p>
        </w:tc>
        <w:tc>
          <w:tcPr>
            <w:tcW w:w="160" w:type="pct"/>
            <w:shd w:val="clear" w:color="auto" w:fill="auto"/>
          </w:tcPr>
          <w:p w14:paraId="46DB578A" w14:textId="77777777" w:rsidR="002753BB" w:rsidRPr="00FF45B3" w:rsidRDefault="002753BB" w:rsidP="00E8299B">
            <w:pPr>
              <w:pStyle w:val="Caption"/>
              <w:keepNext/>
              <w:rPr>
                <w:sz w:val="16"/>
                <w:szCs w:val="16"/>
              </w:rPr>
            </w:pPr>
            <w:r w:rsidRPr="00FF45B3">
              <w:rPr>
                <w:sz w:val="16"/>
                <w:szCs w:val="16"/>
              </w:rPr>
              <w:t>18</w:t>
            </w:r>
          </w:p>
        </w:tc>
        <w:tc>
          <w:tcPr>
            <w:tcW w:w="222" w:type="pct"/>
            <w:shd w:val="clear" w:color="auto" w:fill="auto"/>
            <w:vAlign w:val="center"/>
          </w:tcPr>
          <w:p w14:paraId="67BA2405" w14:textId="77777777" w:rsidR="002753BB" w:rsidRPr="00FF45B3" w:rsidRDefault="002753BB" w:rsidP="00E8299B">
            <w:pPr>
              <w:pStyle w:val="Caption"/>
              <w:keepNext/>
              <w:rPr>
                <w:sz w:val="16"/>
                <w:szCs w:val="16"/>
              </w:rPr>
            </w:pPr>
            <w:r w:rsidRPr="00FF45B3">
              <w:rPr>
                <w:sz w:val="16"/>
                <w:szCs w:val="16"/>
              </w:rPr>
              <w:t>.35</w:t>
            </w:r>
          </w:p>
        </w:tc>
        <w:tc>
          <w:tcPr>
            <w:tcW w:w="178" w:type="pct"/>
            <w:shd w:val="clear" w:color="auto" w:fill="auto"/>
          </w:tcPr>
          <w:p w14:paraId="6B04BA51" w14:textId="77777777" w:rsidR="002753BB" w:rsidRPr="00FF45B3" w:rsidRDefault="002753BB" w:rsidP="00E8299B">
            <w:pPr>
              <w:pStyle w:val="Caption"/>
              <w:keepNext/>
              <w:rPr>
                <w:sz w:val="16"/>
                <w:szCs w:val="16"/>
              </w:rPr>
            </w:pPr>
            <w:r w:rsidRPr="00FF45B3">
              <w:rPr>
                <w:sz w:val="16"/>
                <w:szCs w:val="16"/>
              </w:rPr>
              <w:t>6</w:t>
            </w:r>
          </w:p>
        </w:tc>
        <w:tc>
          <w:tcPr>
            <w:tcW w:w="204" w:type="pct"/>
            <w:shd w:val="clear" w:color="auto" w:fill="auto"/>
            <w:vAlign w:val="center"/>
          </w:tcPr>
          <w:p w14:paraId="2F6CA1D9" w14:textId="77777777" w:rsidR="002753BB" w:rsidRPr="00FF45B3" w:rsidRDefault="002753BB" w:rsidP="00E8299B">
            <w:pPr>
              <w:pStyle w:val="Caption"/>
              <w:keepNext/>
              <w:rPr>
                <w:sz w:val="16"/>
                <w:szCs w:val="16"/>
              </w:rPr>
            </w:pPr>
            <w:r w:rsidRPr="00FF45B3">
              <w:rPr>
                <w:sz w:val="16"/>
                <w:szCs w:val="16"/>
              </w:rPr>
              <w:t>.46</w:t>
            </w:r>
          </w:p>
        </w:tc>
        <w:tc>
          <w:tcPr>
            <w:tcW w:w="145" w:type="pct"/>
            <w:shd w:val="clear" w:color="auto" w:fill="auto"/>
          </w:tcPr>
          <w:p w14:paraId="7589D560" w14:textId="77777777" w:rsidR="002753BB" w:rsidRPr="00FF45B3" w:rsidRDefault="002753BB" w:rsidP="00E8299B">
            <w:pPr>
              <w:pStyle w:val="Caption"/>
              <w:keepNext/>
              <w:rPr>
                <w:sz w:val="16"/>
                <w:szCs w:val="16"/>
              </w:rPr>
            </w:pPr>
            <w:r w:rsidRPr="00FF45B3">
              <w:rPr>
                <w:sz w:val="16"/>
                <w:szCs w:val="16"/>
              </w:rPr>
              <w:t>20</w:t>
            </w:r>
          </w:p>
        </w:tc>
        <w:tc>
          <w:tcPr>
            <w:tcW w:w="237" w:type="pct"/>
            <w:shd w:val="clear" w:color="auto" w:fill="auto"/>
            <w:noWrap/>
            <w:vAlign w:val="bottom"/>
          </w:tcPr>
          <w:p w14:paraId="43CBB205" w14:textId="77777777" w:rsidR="002753BB" w:rsidRPr="00FF45B3" w:rsidRDefault="002753BB" w:rsidP="00E8299B">
            <w:pPr>
              <w:pStyle w:val="Caption"/>
              <w:keepNext/>
              <w:rPr>
                <w:sz w:val="16"/>
                <w:szCs w:val="16"/>
              </w:rPr>
            </w:pPr>
            <w:r w:rsidRPr="00FF45B3">
              <w:rPr>
                <w:sz w:val="16"/>
                <w:szCs w:val="16"/>
              </w:rPr>
              <w:t>-.01</w:t>
            </w:r>
          </w:p>
        </w:tc>
        <w:tc>
          <w:tcPr>
            <w:tcW w:w="161" w:type="pct"/>
            <w:shd w:val="clear" w:color="auto" w:fill="auto"/>
          </w:tcPr>
          <w:p w14:paraId="7879441A" w14:textId="77777777" w:rsidR="002753BB" w:rsidRPr="00FF45B3" w:rsidRDefault="002753BB" w:rsidP="00E8299B">
            <w:pPr>
              <w:pStyle w:val="Caption"/>
              <w:keepNext/>
              <w:rPr>
                <w:sz w:val="16"/>
                <w:szCs w:val="16"/>
              </w:rPr>
            </w:pPr>
            <w:r w:rsidRPr="00FF45B3">
              <w:rPr>
                <w:sz w:val="16"/>
                <w:szCs w:val="16"/>
              </w:rPr>
              <w:t>21</w:t>
            </w:r>
          </w:p>
        </w:tc>
        <w:tc>
          <w:tcPr>
            <w:tcW w:w="214" w:type="pct"/>
            <w:shd w:val="clear" w:color="auto" w:fill="auto"/>
            <w:vAlign w:val="center"/>
          </w:tcPr>
          <w:p w14:paraId="5F3694ED" w14:textId="77777777" w:rsidR="002753BB" w:rsidRPr="00FF45B3" w:rsidRDefault="002753BB" w:rsidP="00E8299B">
            <w:pPr>
              <w:pStyle w:val="Caption"/>
              <w:keepNext/>
              <w:rPr>
                <w:sz w:val="16"/>
                <w:szCs w:val="16"/>
              </w:rPr>
            </w:pPr>
            <w:r w:rsidRPr="00FF45B3">
              <w:rPr>
                <w:sz w:val="16"/>
                <w:szCs w:val="16"/>
              </w:rPr>
              <w:t>.41</w:t>
            </w:r>
          </w:p>
        </w:tc>
      </w:tr>
      <w:tr w:rsidR="002753BB" w:rsidRPr="00FF45B3" w14:paraId="0CC9873E" w14:textId="77777777" w:rsidTr="00E8299B">
        <w:trPr>
          <w:trHeight w:val="79"/>
        </w:trPr>
        <w:tc>
          <w:tcPr>
            <w:tcW w:w="1794" w:type="pct"/>
            <w:shd w:val="clear" w:color="auto" w:fill="auto"/>
            <w:noWrap/>
          </w:tcPr>
          <w:p w14:paraId="24A8AF1A" w14:textId="77777777" w:rsidR="002753BB" w:rsidRPr="00FF45B3" w:rsidRDefault="002753BB" w:rsidP="00E8299B">
            <w:pPr>
              <w:pStyle w:val="Caption"/>
              <w:keepNext/>
              <w:jc w:val="left"/>
              <w:rPr>
                <w:sz w:val="16"/>
                <w:szCs w:val="16"/>
              </w:rPr>
            </w:pPr>
          </w:p>
        </w:tc>
        <w:tc>
          <w:tcPr>
            <w:tcW w:w="160" w:type="pct"/>
            <w:shd w:val="clear" w:color="auto" w:fill="auto"/>
          </w:tcPr>
          <w:p w14:paraId="76522F11"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49E488F9" w14:textId="77777777" w:rsidR="002753BB" w:rsidRPr="00FF45B3" w:rsidRDefault="002753BB" w:rsidP="00E8299B">
            <w:pPr>
              <w:pStyle w:val="Caption"/>
              <w:keepNext/>
              <w:rPr>
                <w:sz w:val="16"/>
                <w:szCs w:val="16"/>
              </w:rPr>
            </w:pPr>
            <w:r w:rsidRPr="00FF45B3">
              <w:rPr>
                <w:sz w:val="16"/>
                <w:szCs w:val="16"/>
              </w:rPr>
              <w:t>—</w:t>
            </w:r>
          </w:p>
        </w:tc>
        <w:tc>
          <w:tcPr>
            <w:tcW w:w="240" w:type="pct"/>
          </w:tcPr>
          <w:p w14:paraId="5F67A494" w14:textId="77777777" w:rsidR="002753BB" w:rsidRPr="00FF45B3" w:rsidRDefault="002753BB" w:rsidP="00E8299B">
            <w:pPr>
              <w:pStyle w:val="Caption"/>
              <w:keepNext/>
              <w:rPr>
                <w:sz w:val="16"/>
                <w:szCs w:val="16"/>
              </w:rPr>
            </w:pPr>
            <w:r w:rsidRPr="00FF45B3">
              <w:rPr>
                <w:sz w:val="16"/>
                <w:szCs w:val="16"/>
              </w:rPr>
              <w:t>—</w:t>
            </w:r>
          </w:p>
        </w:tc>
        <w:tc>
          <w:tcPr>
            <w:tcW w:w="159" w:type="pct"/>
          </w:tcPr>
          <w:p w14:paraId="26219FBA" w14:textId="77777777" w:rsidR="002753BB" w:rsidRPr="00FF45B3" w:rsidRDefault="002753BB" w:rsidP="00E8299B">
            <w:pPr>
              <w:pStyle w:val="Caption"/>
              <w:keepNext/>
              <w:rPr>
                <w:sz w:val="16"/>
                <w:szCs w:val="16"/>
              </w:rPr>
            </w:pPr>
            <w:r w:rsidRPr="00FF45B3">
              <w:rPr>
                <w:sz w:val="16"/>
                <w:szCs w:val="16"/>
              </w:rPr>
              <w:t>3</w:t>
            </w:r>
          </w:p>
        </w:tc>
        <w:tc>
          <w:tcPr>
            <w:tcW w:w="223" w:type="pct"/>
            <w:shd w:val="clear" w:color="auto" w:fill="D9D9D9" w:themeFill="background1" w:themeFillShade="D9"/>
            <w:vAlign w:val="center"/>
          </w:tcPr>
          <w:p w14:paraId="72F973DD" w14:textId="77777777" w:rsidR="002753BB" w:rsidRPr="00FF45B3" w:rsidRDefault="002753BB" w:rsidP="00E8299B">
            <w:pPr>
              <w:pStyle w:val="Caption"/>
              <w:keepNext/>
              <w:rPr>
                <w:sz w:val="16"/>
                <w:szCs w:val="16"/>
              </w:rPr>
            </w:pPr>
            <w:r w:rsidRPr="00FF45B3">
              <w:rPr>
                <w:sz w:val="16"/>
                <w:szCs w:val="16"/>
              </w:rPr>
              <w:t>-.21</w:t>
            </w:r>
          </w:p>
        </w:tc>
        <w:tc>
          <w:tcPr>
            <w:tcW w:w="175" w:type="pct"/>
          </w:tcPr>
          <w:p w14:paraId="66DEE88F" w14:textId="77777777" w:rsidR="002753BB" w:rsidRPr="00FF45B3" w:rsidRDefault="002753BB" w:rsidP="00E8299B">
            <w:pPr>
              <w:pStyle w:val="Caption"/>
              <w:keepNext/>
              <w:rPr>
                <w:sz w:val="16"/>
                <w:szCs w:val="16"/>
              </w:rPr>
            </w:pPr>
            <w:r w:rsidRPr="00FF45B3">
              <w:rPr>
                <w:sz w:val="16"/>
                <w:szCs w:val="16"/>
              </w:rPr>
              <w:t>—</w:t>
            </w:r>
          </w:p>
        </w:tc>
        <w:tc>
          <w:tcPr>
            <w:tcW w:w="206" w:type="pct"/>
          </w:tcPr>
          <w:p w14:paraId="108C98C8" w14:textId="77777777" w:rsidR="002753BB" w:rsidRPr="00FF45B3" w:rsidRDefault="002753BB" w:rsidP="00E8299B">
            <w:pPr>
              <w:pStyle w:val="Caption"/>
              <w:keepNext/>
              <w:rPr>
                <w:sz w:val="16"/>
                <w:szCs w:val="16"/>
              </w:rPr>
            </w:pPr>
            <w:r w:rsidRPr="00FF45B3">
              <w:rPr>
                <w:sz w:val="16"/>
                <w:szCs w:val="16"/>
              </w:rPr>
              <w:t>—</w:t>
            </w:r>
          </w:p>
        </w:tc>
        <w:tc>
          <w:tcPr>
            <w:tcW w:w="143" w:type="pct"/>
          </w:tcPr>
          <w:p w14:paraId="7CCDFA88" w14:textId="77777777" w:rsidR="002753BB" w:rsidRPr="00FF45B3" w:rsidRDefault="002753BB" w:rsidP="00E8299B">
            <w:pPr>
              <w:pStyle w:val="Caption"/>
              <w:keepNext/>
              <w:rPr>
                <w:sz w:val="16"/>
                <w:szCs w:val="16"/>
              </w:rPr>
            </w:pPr>
            <w:r w:rsidRPr="00FF45B3">
              <w:rPr>
                <w:sz w:val="16"/>
                <w:szCs w:val="16"/>
              </w:rPr>
              <w:t>—</w:t>
            </w:r>
          </w:p>
        </w:tc>
        <w:tc>
          <w:tcPr>
            <w:tcW w:w="239" w:type="pct"/>
          </w:tcPr>
          <w:p w14:paraId="0511375C"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008572F5"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1A97CCC4"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4C9731AD" w14:textId="77777777" w:rsidR="002753BB" w:rsidRPr="00FF45B3" w:rsidRDefault="002753BB" w:rsidP="00E8299B">
            <w:pPr>
              <w:pStyle w:val="Caption"/>
              <w:keepNext/>
              <w:rPr>
                <w:sz w:val="16"/>
                <w:szCs w:val="16"/>
              </w:rPr>
            </w:pPr>
            <w:r w:rsidRPr="00FF45B3">
              <w:rPr>
                <w:sz w:val="16"/>
                <w:szCs w:val="16"/>
              </w:rPr>
              <w:t>10</w:t>
            </w:r>
          </w:p>
        </w:tc>
        <w:tc>
          <w:tcPr>
            <w:tcW w:w="204" w:type="pct"/>
            <w:shd w:val="clear" w:color="auto" w:fill="auto"/>
            <w:vAlign w:val="center"/>
          </w:tcPr>
          <w:p w14:paraId="5F59A136" w14:textId="77777777" w:rsidR="002753BB" w:rsidRPr="00FF45B3" w:rsidRDefault="002753BB" w:rsidP="00E8299B">
            <w:pPr>
              <w:pStyle w:val="Caption"/>
              <w:keepNext/>
              <w:rPr>
                <w:sz w:val="16"/>
                <w:szCs w:val="16"/>
              </w:rPr>
            </w:pPr>
            <w:r w:rsidRPr="00FF45B3">
              <w:rPr>
                <w:sz w:val="16"/>
                <w:szCs w:val="16"/>
              </w:rPr>
              <w:t>.45</w:t>
            </w:r>
          </w:p>
        </w:tc>
        <w:tc>
          <w:tcPr>
            <w:tcW w:w="145" w:type="pct"/>
            <w:shd w:val="clear" w:color="auto" w:fill="auto"/>
          </w:tcPr>
          <w:p w14:paraId="0C8A714F"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bottom"/>
          </w:tcPr>
          <w:p w14:paraId="36298B43"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72D05F94"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3EEFB397" w14:textId="77777777" w:rsidR="002753BB" w:rsidRPr="00FF45B3" w:rsidRDefault="002753BB" w:rsidP="00E8299B">
            <w:pPr>
              <w:pStyle w:val="Caption"/>
              <w:keepNext/>
              <w:rPr>
                <w:sz w:val="16"/>
                <w:szCs w:val="16"/>
              </w:rPr>
            </w:pPr>
            <w:r w:rsidRPr="00FF45B3">
              <w:rPr>
                <w:sz w:val="16"/>
                <w:szCs w:val="16"/>
              </w:rPr>
              <w:t>.41</w:t>
            </w:r>
          </w:p>
        </w:tc>
      </w:tr>
      <w:tr w:rsidR="002753BB" w:rsidRPr="00FF45B3" w14:paraId="0E1ABB68" w14:textId="77777777" w:rsidTr="00E8299B">
        <w:trPr>
          <w:trHeight w:val="197"/>
        </w:trPr>
        <w:tc>
          <w:tcPr>
            <w:tcW w:w="1794" w:type="pct"/>
            <w:shd w:val="clear" w:color="auto" w:fill="auto"/>
            <w:noWrap/>
          </w:tcPr>
          <w:p w14:paraId="2A5611C4" w14:textId="77777777" w:rsidR="002753BB" w:rsidRPr="00FF45B3" w:rsidRDefault="002753BB" w:rsidP="00E8299B">
            <w:pPr>
              <w:pStyle w:val="Caption"/>
              <w:keepNext/>
              <w:jc w:val="left"/>
              <w:rPr>
                <w:sz w:val="16"/>
                <w:szCs w:val="16"/>
              </w:rPr>
            </w:pPr>
            <w:r w:rsidRPr="00FF45B3">
              <w:rPr>
                <w:sz w:val="16"/>
                <w:szCs w:val="16"/>
              </w:rPr>
              <w:t xml:space="preserve">Informational value </w:t>
            </w:r>
            <w:r w:rsidRPr="00FF45B3" w:rsidDel="001461E3">
              <w:rPr>
                <w:sz w:val="16"/>
                <w:szCs w:val="16"/>
              </w:rPr>
              <w:t>→</w:t>
            </w:r>
            <w:r w:rsidRPr="00FF45B3">
              <w:rPr>
                <w:sz w:val="16"/>
                <w:szCs w:val="16"/>
              </w:rPr>
              <w:t xml:space="preserve"> Behavioral engagement</w:t>
            </w:r>
          </w:p>
        </w:tc>
        <w:tc>
          <w:tcPr>
            <w:tcW w:w="160" w:type="pct"/>
            <w:shd w:val="clear" w:color="auto" w:fill="auto"/>
          </w:tcPr>
          <w:p w14:paraId="42F4678A"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35350315" w14:textId="77777777" w:rsidR="002753BB" w:rsidRPr="00FF45B3" w:rsidRDefault="002753BB" w:rsidP="00E8299B">
            <w:pPr>
              <w:pStyle w:val="Caption"/>
              <w:keepNext/>
              <w:rPr>
                <w:sz w:val="16"/>
                <w:szCs w:val="16"/>
              </w:rPr>
            </w:pPr>
            <w:r w:rsidRPr="00FF45B3">
              <w:rPr>
                <w:sz w:val="16"/>
                <w:szCs w:val="16"/>
              </w:rPr>
              <w:t>15</w:t>
            </w:r>
          </w:p>
        </w:tc>
        <w:tc>
          <w:tcPr>
            <w:tcW w:w="240" w:type="pct"/>
            <w:shd w:val="clear" w:color="auto" w:fill="D9D9D9" w:themeFill="background1" w:themeFillShade="D9"/>
          </w:tcPr>
          <w:p w14:paraId="4DC41053" w14:textId="77777777" w:rsidR="002753BB" w:rsidRPr="00FF45B3" w:rsidRDefault="002753BB" w:rsidP="00E8299B">
            <w:pPr>
              <w:pStyle w:val="Caption"/>
              <w:keepNext/>
              <w:rPr>
                <w:sz w:val="16"/>
                <w:szCs w:val="16"/>
              </w:rPr>
            </w:pPr>
            <w:r w:rsidRPr="00FF45B3">
              <w:rPr>
                <w:sz w:val="16"/>
                <w:szCs w:val="16"/>
              </w:rPr>
              <w:t>-.19**</w:t>
            </w:r>
          </w:p>
        </w:tc>
        <w:tc>
          <w:tcPr>
            <w:tcW w:w="159" w:type="pct"/>
          </w:tcPr>
          <w:p w14:paraId="75B315DE" w14:textId="77777777" w:rsidR="002753BB" w:rsidRPr="00FF45B3" w:rsidRDefault="002753BB" w:rsidP="00E8299B">
            <w:pPr>
              <w:pStyle w:val="Caption"/>
              <w:keepNext/>
              <w:rPr>
                <w:sz w:val="16"/>
                <w:szCs w:val="16"/>
              </w:rPr>
            </w:pPr>
            <w:r w:rsidRPr="00FF45B3">
              <w:rPr>
                <w:sz w:val="16"/>
                <w:szCs w:val="16"/>
              </w:rPr>
              <w:t>16</w:t>
            </w:r>
          </w:p>
        </w:tc>
        <w:tc>
          <w:tcPr>
            <w:tcW w:w="223" w:type="pct"/>
            <w:shd w:val="clear" w:color="auto" w:fill="D9D9D9" w:themeFill="background1" w:themeFillShade="D9"/>
            <w:vAlign w:val="center"/>
          </w:tcPr>
          <w:p w14:paraId="725ADE0E" w14:textId="77777777" w:rsidR="002753BB" w:rsidRPr="00FF45B3" w:rsidRDefault="002753BB" w:rsidP="00E8299B">
            <w:pPr>
              <w:pStyle w:val="Caption"/>
              <w:keepNext/>
              <w:rPr>
                <w:sz w:val="16"/>
                <w:szCs w:val="16"/>
              </w:rPr>
            </w:pPr>
            <w:r w:rsidRPr="00FF45B3">
              <w:rPr>
                <w:sz w:val="16"/>
                <w:szCs w:val="16"/>
              </w:rPr>
              <w:t>.49**</w:t>
            </w:r>
          </w:p>
        </w:tc>
        <w:tc>
          <w:tcPr>
            <w:tcW w:w="175" w:type="pct"/>
          </w:tcPr>
          <w:p w14:paraId="2305BB65" w14:textId="77777777" w:rsidR="002753BB" w:rsidRPr="00FF45B3" w:rsidRDefault="002753BB" w:rsidP="00E8299B">
            <w:pPr>
              <w:pStyle w:val="Caption"/>
              <w:keepNext/>
              <w:rPr>
                <w:sz w:val="16"/>
                <w:szCs w:val="16"/>
              </w:rPr>
            </w:pPr>
            <w:r w:rsidRPr="00FF45B3">
              <w:rPr>
                <w:sz w:val="16"/>
                <w:szCs w:val="16"/>
              </w:rPr>
              <w:t>20</w:t>
            </w:r>
          </w:p>
        </w:tc>
        <w:tc>
          <w:tcPr>
            <w:tcW w:w="206" w:type="pct"/>
          </w:tcPr>
          <w:p w14:paraId="2DF2D25B" w14:textId="77777777" w:rsidR="002753BB" w:rsidRPr="00FF45B3" w:rsidRDefault="002753BB" w:rsidP="00E8299B">
            <w:pPr>
              <w:pStyle w:val="Caption"/>
              <w:keepNext/>
              <w:rPr>
                <w:sz w:val="16"/>
                <w:szCs w:val="16"/>
              </w:rPr>
            </w:pPr>
            <w:r w:rsidRPr="00FF45B3">
              <w:rPr>
                <w:sz w:val="16"/>
                <w:szCs w:val="16"/>
              </w:rPr>
              <w:t>.04</w:t>
            </w:r>
          </w:p>
        </w:tc>
        <w:tc>
          <w:tcPr>
            <w:tcW w:w="143" w:type="pct"/>
          </w:tcPr>
          <w:p w14:paraId="577CBD88" w14:textId="77777777" w:rsidR="002753BB" w:rsidRPr="00FF45B3" w:rsidRDefault="002753BB" w:rsidP="00E8299B">
            <w:pPr>
              <w:pStyle w:val="Caption"/>
              <w:keepNext/>
              <w:rPr>
                <w:sz w:val="16"/>
                <w:szCs w:val="16"/>
              </w:rPr>
            </w:pPr>
            <w:r w:rsidRPr="00FF45B3">
              <w:rPr>
                <w:sz w:val="16"/>
                <w:szCs w:val="16"/>
              </w:rPr>
              <w:t>14</w:t>
            </w:r>
          </w:p>
        </w:tc>
        <w:tc>
          <w:tcPr>
            <w:tcW w:w="239" w:type="pct"/>
          </w:tcPr>
          <w:p w14:paraId="677FE764" w14:textId="77777777" w:rsidR="002753BB" w:rsidRPr="00FF45B3" w:rsidRDefault="002753BB" w:rsidP="00E8299B">
            <w:pPr>
              <w:pStyle w:val="Caption"/>
              <w:keepNext/>
              <w:rPr>
                <w:sz w:val="16"/>
                <w:szCs w:val="16"/>
              </w:rPr>
            </w:pPr>
            <w:r w:rsidRPr="00FF45B3">
              <w:rPr>
                <w:sz w:val="16"/>
                <w:szCs w:val="16"/>
              </w:rPr>
              <w:t>.02</w:t>
            </w:r>
          </w:p>
        </w:tc>
        <w:tc>
          <w:tcPr>
            <w:tcW w:w="160" w:type="pct"/>
            <w:shd w:val="clear" w:color="auto" w:fill="auto"/>
          </w:tcPr>
          <w:p w14:paraId="30DCD121" w14:textId="77777777" w:rsidR="002753BB" w:rsidRPr="00FF45B3" w:rsidRDefault="002753BB" w:rsidP="00E8299B">
            <w:pPr>
              <w:pStyle w:val="Caption"/>
              <w:keepNext/>
              <w:rPr>
                <w:sz w:val="16"/>
                <w:szCs w:val="16"/>
              </w:rPr>
            </w:pPr>
            <w:r w:rsidRPr="00FF45B3">
              <w:rPr>
                <w:sz w:val="16"/>
                <w:szCs w:val="16"/>
              </w:rPr>
              <w:t>12</w:t>
            </w:r>
          </w:p>
        </w:tc>
        <w:tc>
          <w:tcPr>
            <w:tcW w:w="222" w:type="pct"/>
            <w:shd w:val="clear" w:color="auto" w:fill="auto"/>
            <w:vAlign w:val="center"/>
          </w:tcPr>
          <w:p w14:paraId="224FA4C0" w14:textId="77777777" w:rsidR="002753BB" w:rsidRPr="00FF45B3" w:rsidRDefault="002753BB" w:rsidP="00E8299B">
            <w:pPr>
              <w:pStyle w:val="Caption"/>
              <w:keepNext/>
              <w:rPr>
                <w:sz w:val="16"/>
                <w:szCs w:val="16"/>
              </w:rPr>
            </w:pPr>
            <w:r w:rsidRPr="00FF45B3">
              <w:rPr>
                <w:sz w:val="16"/>
                <w:szCs w:val="16"/>
              </w:rPr>
              <w:t>.52</w:t>
            </w:r>
          </w:p>
        </w:tc>
        <w:tc>
          <w:tcPr>
            <w:tcW w:w="178" w:type="pct"/>
            <w:shd w:val="clear" w:color="auto" w:fill="auto"/>
          </w:tcPr>
          <w:p w14:paraId="64701158" w14:textId="77777777" w:rsidR="002753BB" w:rsidRPr="00FF45B3" w:rsidRDefault="002753BB" w:rsidP="00E8299B">
            <w:pPr>
              <w:pStyle w:val="Caption"/>
              <w:keepNext/>
              <w:rPr>
                <w:sz w:val="16"/>
                <w:szCs w:val="16"/>
              </w:rPr>
            </w:pPr>
            <w:r w:rsidRPr="00FF45B3">
              <w:rPr>
                <w:sz w:val="16"/>
                <w:szCs w:val="16"/>
              </w:rPr>
              <w:t>4</w:t>
            </w:r>
          </w:p>
        </w:tc>
        <w:tc>
          <w:tcPr>
            <w:tcW w:w="204" w:type="pct"/>
            <w:shd w:val="clear" w:color="auto" w:fill="D9D9D9" w:themeFill="background1" w:themeFillShade="D9"/>
            <w:vAlign w:val="center"/>
          </w:tcPr>
          <w:p w14:paraId="3A5654A1" w14:textId="77777777" w:rsidR="002753BB" w:rsidRPr="00FF45B3" w:rsidRDefault="002753BB" w:rsidP="00E8299B">
            <w:pPr>
              <w:pStyle w:val="Caption"/>
              <w:keepNext/>
              <w:rPr>
                <w:sz w:val="16"/>
                <w:szCs w:val="16"/>
              </w:rPr>
            </w:pPr>
            <w:r w:rsidRPr="00FF45B3">
              <w:rPr>
                <w:sz w:val="16"/>
                <w:szCs w:val="16"/>
              </w:rPr>
              <w:t>.79**</w:t>
            </w:r>
          </w:p>
        </w:tc>
        <w:tc>
          <w:tcPr>
            <w:tcW w:w="145" w:type="pct"/>
            <w:shd w:val="clear" w:color="auto" w:fill="auto"/>
          </w:tcPr>
          <w:p w14:paraId="1CF98167" w14:textId="77777777" w:rsidR="002753BB" w:rsidRPr="00FF45B3" w:rsidRDefault="002753BB" w:rsidP="00E8299B">
            <w:pPr>
              <w:pStyle w:val="Caption"/>
              <w:keepNext/>
              <w:rPr>
                <w:sz w:val="16"/>
                <w:szCs w:val="16"/>
              </w:rPr>
            </w:pPr>
            <w:r w:rsidRPr="00FF45B3">
              <w:rPr>
                <w:sz w:val="16"/>
                <w:szCs w:val="16"/>
              </w:rPr>
              <w:t>15</w:t>
            </w:r>
          </w:p>
        </w:tc>
        <w:tc>
          <w:tcPr>
            <w:tcW w:w="237" w:type="pct"/>
            <w:shd w:val="clear" w:color="auto" w:fill="auto"/>
            <w:noWrap/>
            <w:vAlign w:val="center"/>
          </w:tcPr>
          <w:p w14:paraId="2AE608E3"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55EFB658" w14:textId="77777777" w:rsidR="002753BB" w:rsidRPr="00FF45B3" w:rsidRDefault="002753BB" w:rsidP="00E8299B">
            <w:pPr>
              <w:pStyle w:val="Caption"/>
              <w:keepNext/>
              <w:rPr>
                <w:sz w:val="16"/>
                <w:szCs w:val="16"/>
              </w:rPr>
            </w:pPr>
            <w:r w:rsidRPr="00FF45B3">
              <w:rPr>
                <w:sz w:val="16"/>
                <w:szCs w:val="16"/>
              </w:rPr>
              <w:t>18</w:t>
            </w:r>
          </w:p>
        </w:tc>
        <w:tc>
          <w:tcPr>
            <w:tcW w:w="214" w:type="pct"/>
            <w:shd w:val="clear" w:color="auto" w:fill="auto"/>
            <w:vAlign w:val="center"/>
          </w:tcPr>
          <w:p w14:paraId="68332B8D" w14:textId="77777777" w:rsidR="002753BB" w:rsidRPr="00FF45B3" w:rsidRDefault="002753BB" w:rsidP="00E8299B">
            <w:pPr>
              <w:pStyle w:val="Caption"/>
              <w:keepNext/>
              <w:rPr>
                <w:sz w:val="16"/>
                <w:szCs w:val="16"/>
              </w:rPr>
            </w:pPr>
            <w:r w:rsidRPr="00FF45B3">
              <w:rPr>
                <w:sz w:val="16"/>
                <w:szCs w:val="16"/>
              </w:rPr>
              <w:t>.45</w:t>
            </w:r>
          </w:p>
        </w:tc>
      </w:tr>
      <w:tr w:rsidR="002753BB" w:rsidRPr="00FF45B3" w14:paraId="6BA86D18" w14:textId="77777777" w:rsidTr="00E8299B">
        <w:trPr>
          <w:trHeight w:val="79"/>
        </w:trPr>
        <w:tc>
          <w:tcPr>
            <w:tcW w:w="1794" w:type="pct"/>
            <w:shd w:val="clear" w:color="auto" w:fill="auto"/>
            <w:noWrap/>
          </w:tcPr>
          <w:p w14:paraId="32944FEF" w14:textId="77777777" w:rsidR="002753BB" w:rsidRPr="00FF45B3" w:rsidRDefault="002753BB" w:rsidP="00E8299B">
            <w:pPr>
              <w:pStyle w:val="Caption"/>
              <w:keepNext/>
              <w:jc w:val="left"/>
              <w:rPr>
                <w:sz w:val="16"/>
                <w:szCs w:val="16"/>
              </w:rPr>
            </w:pPr>
          </w:p>
        </w:tc>
        <w:tc>
          <w:tcPr>
            <w:tcW w:w="160" w:type="pct"/>
            <w:shd w:val="clear" w:color="auto" w:fill="auto"/>
          </w:tcPr>
          <w:p w14:paraId="7ECB64C7"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5BE62824" w14:textId="77777777" w:rsidR="002753BB" w:rsidRPr="00FF45B3" w:rsidRDefault="002753BB" w:rsidP="00E8299B">
            <w:pPr>
              <w:pStyle w:val="Caption"/>
              <w:keepNext/>
              <w:rPr>
                <w:sz w:val="16"/>
                <w:szCs w:val="16"/>
              </w:rPr>
            </w:pPr>
            <w:r w:rsidRPr="00FF45B3">
              <w:rPr>
                <w:sz w:val="16"/>
                <w:szCs w:val="16"/>
              </w:rPr>
              <w:t>—</w:t>
            </w:r>
          </w:p>
        </w:tc>
        <w:tc>
          <w:tcPr>
            <w:tcW w:w="240" w:type="pct"/>
            <w:shd w:val="clear" w:color="auto" w:fill="D9D9D9" w:themeFill="background1" w:themeFillShade="D9"/>
          </w:tcPr>
          <w:p w14:paraId="279EE50A" w14:textId="77777777" w:rsidR="002753BB" w:rsidRPr="00FF45B3" w:rsidRDefault="002753BB" w:rsidP="00E8299B">
            <w:pPr>
              <w:pStyle w:val="Caption"/>
              <w:keepNext/>
              <w:rPr>
                <w:sz w:val="16"/>
                <w:szCs w:val="16"/>
              </w:rPr>
            </w:pPr>
            <w:r w:rsidRPr="00FF45B3">
              <w:rPr>
                <w:sz w:val="16"/>
                <w:szCs w:val="16"/>
              </w:rPr>
              <w:t>—</w:t>
            </w:r>
          </w:p>
        </w:tc>
        <w:tc>
          <w:tcPr>
            <w:tcW w:w="159" w:type="pct"/>
          </w:tcPr>
          <w:p w14:paraId="15C5830F" w14:textId="77777777" w:rsidR="002753BB" w:rsidRPr="00FF45B3" w:rsidRDefault="002753BB" w:rsidP="00E8299B">
            <w:pPr>
              <w:pStyle w:val="Caption"/>
              <w:keepNext/>
              <w:rPr>
                <w:sz w:val="16"/>
                <w:szCs w:val="16"/>
              </w:rPr>
            </w:pPr>
            <w:r w:rsidRPr="00FF45B3">
              <w:rPr>
                <w:sz w:val="16"/>
                <w:szCs w:val="16"/>
              </w:rPr>
              <w:t>4</w:t>
            </w:r>
          </w:p>
        </w:tc>
        <w:tc>
          <w:tcPr>
            <w:tcW w:w="223" w:type="pct"/>
            <w:shd w:val="clear" w:color="auto" w:fill="D9D9D9" w:themeFill="background1" w:themeFillShade="D9"/>
            <w:vAlign w:val="center"/>
          </w:tcPr>
          <w:p w14:paraId="5541826E" w14:textId="77777777" w:rsidR="002753BB" w:rsidRPr="00FF45B3" w:rsidRDefault="002753BB" w:rsidP="00E8299B">
            <w:pPr>
              <w:pStyle w:val="Caption"/>
              <w:keepNext/>
              <w:rPr>
                <w:sz w:val="16"/>
                <w:szCs w:val="16"/>
              </w:rPr>
            </w:pPr>
            <w:r w:rsidRPr="00FF45B3">
              <w:rPr>
                <w:sz w:val="16"/>
                <w:szCs w:val="16"/>
              </w:rPr>
              <w:t>.09</w:t>
            </w:r>
          </w:p>
        </w:tc>
        <w:tc>
          <w:tcPr>
            <w:tcW w:w="175" w:type="pct"/>
          </w:tcPr>
          <w:p w14:paraId="4D35A7B4" w14:textId="77777777" w:rsidR="002753BB" w:rsidRPr="00FF45B3" w:rsidRDefault="002753BB" w:rsidP="00E8299B">
            <w:pPr>
              <w:pStyle w:val="Caption"/>
              <w:keepNext/>
              <w:rPr>
                <w:sz w:val="16"/>
                <w:szCs w:val="16"/>
              </w:rPr>
            </w:pPr>
            <w:r w:rsidRPr="00FF45B3">
              <w:rPr>
                <w:sz w:val="16"/>
                <w:szCs w:val="16"/>
              </w:rPr>
              <w:t>—</w:t>
            </w:r>
          </w:p>
        </w:tc>
        <w:tc>
          <w:tcPr>
            <w:tcW w:w="206" w:type="pct"/>
          </w:tcPr>
          <w:p w14:paraId="1E6F73E4" w14:textId="77777777" w:rsidR="002753BB" w:rsidRPr="00FF45B3" w:rsidRDefault="002753BB" w:rsidP="00E8299B">
            <w:pPr>
              <w:pStyle w:val="Caption"/>
              <w:keepNext/>
              <w:rPr>
                <w:sz w:val="16"/>
                <w:szCs w:val="16"/>
              </w:rPr>
            </w:pPr>
            <w:r w:rsidRPr="00FF45B3">
              <w:rPr>
                <w:sz w:val="16"/>
                <w:szCs w:val="16"/>
              </w:rPr>
              <w:t>—</w:t>
            </w:r>
          </w:p>
        </w:tc>
        <w:tc>
          <w:tcPr>
            <w:tcW w:w="143" w:type="pct"/>
          </w:tcPr>
          <w:p w14:paraId="34BDC0F4" w14:textId="77777777" w:rsidR="002753BB" w:rsidRPr="00FF45B3" w:rsidRDefault="002753BB" w:rsidP="00E8299B">
            <w:pPr>
              <w:pStyle w:val="Caption"/>
              <w:keepNext/>
              <w:rPr>
                <w:sz w:val="16"/>
                <w:szCs w:val="16"/>
              </w:rPr>
            </w:pPr>
            <w:r w:rsidRPr="00FF45B3">
              <w:rPr>
                <w:sz w:val="16"/>
                <w:szCs w:val="16"/>
              </w:rPr>
              <w:t>—</w:t>
            </w:r>
          </w:p>
        </w:tc>
        <w:tc>
          <w:tcPr>
            <w:tcW w:w="239" w:type="pct"/>
          </w:tcPr>
          <w:p w14:paraId="6EA02349"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10768EC6" w14:textId="77777777" w:rsidR="002753BB" w:rsidRPr="00FF45B3" w:rsidRDefault="002753BB" w:rsidP="00E8299B">
            <w:pPr>
              <w:pStyle w:val="Caption"/>
              <w:keepNext/>
              <w:rPr>
                <w:sz w:val="16"/>
                <w:szCs w:val="16"/>
              </w:rPr>
            </w:pPr>
            <w:r w:rsidRPr="00FF45B3">
              <w:rPr>
                <w:sz w:val="16"/>
                <w:szCs w:val="16"/>
              </w:rPr>
              <w:t>3</w:t>
            </w:r>
          </w:p>
        </w:tc>
        <w:tc>
          <w:tcPr>
            <w:tcW w:w="222" w:type="pct"/>
            <w:shd w:val="clear" w:color="auto" w:fill="auto"/>
            <w:vAlign w:val="center"/>
          </w:tcPr>
          <w:p w14:paraId="2F5000F2" w14:textId="77777777" w:rsidR="002753BB" w:rsidRPr="00FF45B3" w:rsidRDefault="002753BB" w:rsidP="00E8299B">
            <w:pPr>
              <w:pStyle w:val="Caption"/>
              <w:keepNext/>
              <w:rPr>
                <w:sz w:val="16"/>
                <w:szCs w:val="16"/>
              </w:rPr>
            </w:pPr>
            <w:r w:rsidRPr="00FF45B3">
              <w:rPr>
                <w:sz w:val="16"/>
                <w:szCs w:val="16"/>
              </w:rPr>
              <w:t>.28</w:t>
            </w:r>
          </w:p>
        </w:tc>
        <w:tc>
          <w:tcPr>
            <w:tcW w:w="178" w:type="pct"/>
            <w:shd w:val="clear" w:color="auto" w:fill="auto"/>
          </w:tcPr>
          <w:p w14:paraId="2B41148A" w14:textId="77777777" w:rsidR="002753BB" w:rsidRPr="00FF45B3" w:rsidRDefault="002753BB" w:rsidP="00E8299B">
            <w:pPr>
              <w:pStyle w:val="Caption"/>
              <w:keepNext/>
              <w:rPr>
                <w:sz w:val="16"/>
                <w:szCs w:val="16"/>
              </w:rPr>
            </w:pPr>
            <w:r w:rsidRPr="00FF45B3">
              <w:rPr>
                <w:sz w:val="16"/>
                <w:szCs w:val="16"/>
              </w:rPr>
              <w:t>7</w:t>
            </w:r>
          </w:p>
        </w:tc>
        <w:tc>
          <w:tcPr>
            <w:tcW w:w="204" w:type="pct"/>
            <w:shd w:val="clear" w:color="auto" w:fill="D9D9D9" w:themeFill="background1" w:themeFillShade="D9"/>
            <w:vAlign w:val="center"/>
          </w:tcPr>
          <w:p w14:paraId="7ABDB6B0" w14:textId="77777777" w:rsidR="002753BB" w:rsidRPr="00FF45B3" w:rsidRDefault="002753BB" w:rsidP="00E8299B">
            <w:pPr>
              <w:pStyle w:val="Caption"/>
              <w:keepNext/>
              <w:rPr>
                <w:sz w:val="16"/>
                <w:szCs w:val="16"/>
              </w:rPr>
            </w:pPr>
            <w:r w:rsidRPr="00FF45B3">
              <w:rPr>
                <w:sz w:val="16"/>
                <w:szCs w:val="16"/>
              </w:rPr>
              <w:t>.37</w:t>
            </w:r>
          </w:p>
        </w:tc>
        <w:tc>
          <w:tcPr>
            <w:tcW w:w="145" w:type="pct"/>
            <w:shd w:val="clear" w:color="auto" w:fill="auto"/>
          </w:tcPr>
          <w:p w14:paraId="5B1685DB"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bottom"/>
          </w:tcPr>
          <w:p w14:paraId="0A1A0F6F"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24CEC5E1"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2B8A1731" w14:textId="77777777" w:rsidR="002753BB" w:rsidRPr="00FF45B3" w:rsidRDefault="002753BB" w:rsidP="00E8299B">
            <w:pPr>
              <w:pStyle w:val="Caption"/>
              <w:keepNext/>
              <w:rPr>
                <w:sz w:val="16"/>
                <w:szCs w:val="16"/>
              </w:rPr>
            </w:pPr>
            <w:r w:rsidRPr="00FF45B3">
              <w:rPr>
                <w:sz w:val="16"/>
                <w:szCs w:val="16"/>
              </w:rPr>
              <w:t>.13</w:t>
            </w:r>
          </w:p>
        </w:tc>
      </w:tr>
      <w:tr w:rsidR="002753BB" w:rsidRPr="00FF45B3" w14:paraId="003E8209" w14:textId="77777777" w:rsidTr="00E8299B">
        <w:trPr>
          <w:trHeight w:val="195"/>
        </w:trPr>
        <w:tc>
          <w:tcPr>
            <w:tcW w:w="1794" w:type="pct"/>
            <w:shd w:val="clear" w:color="auto" w:fill="auto"/>
            <w:noWrap/>
          </w:tcPr>
          <w:p w14:paraId="376E17B2" w14:textId="77777777" w:rsidR="002753BB" w:rsidRPr="00FF45B3" w:rsidRDefault="002753BB" w:rsidP="00E8299B">
            <w:pPr>
              <w:pStyle w:val="Caption"/>
              <w:keepNext/>
              <w:jc w:val="left"/>
              <w:rPr>
                <w:sz w:val="16"/>
                <w:szCs w:val="16"/>
              </w:rPr>
            </w:pPr>
            <w:r w:rsidRPr="00FF45B3">
              <w:rPr>
                <w:sz w:val="16"/>
                <w:szCs w:val="16"/>
              </w:rPr>
              <w:t xml:space="preserve">Informational value </w:t>
            </w:r>
            <w:r w:rsidRPr="00FF45B3" w:rsidDel="001461E3">
              <w:rPr>
                <w:sz w:val="16"/>
                <w:szCs w:val="16"/>
              </w:rPr>
              <w:t>→</w:t>
            </w:r>
            <w:r w:rsidRPr="00FF45B3">
              <w:rPr>
                <w:sz w:val="16"/>
                <w:szCs w:val="16"/>
              </w:rPr>
              <w:t xml:space="preserve"> Purchase intention</w:t>
            </w:r>
          </w:p>
        </w:tc>
        <w:tc>
          <w:tcPr>
            <w:tcW w:w="160" w:type="pct"/>
            <w:shd w:val="clear" w:color="auto" w:fill="auto"/>
          </w:tcPr>
          <w:p w14:paraId="158FE9C0"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4D07154F" w14:textId="77777777" w:rsidR="002753BB" w:rsidRPr="00FF45B3" w:rsidRDefault="002753BB" w:rsidP="00E8299B">
            <w:pPr>
              <w:pStyle w:val="Caption"/>
              <w:keepNext/>
              <w:rPr>
                <w:sz w:val="16"/>
                <w:szCs w:val="16"/>
              </w:rPr>
            </w:pPr>
            <w:r w:rsidRPr="00FF45B3">
              <w:rPr>
                <w:sz w:val="16"/>
                <w:szCs w:val="16"/>
              </w:rPr>
              <w:t>16</w:t>
            </w:r>
          </w:p>
        </w:tc>
        <w:tc>
          <w:tcPr>
            <w:tcW w:w="240" w:type="pct"/>
          </w:tcPr>
          <w:p w14:paraId="23C95822" w14:textId="77777777" w:rsidR="002753BB" w:rsidRPr="00FF45B3" w:rsidRDefault="002753BB" w:rsidP="00E8299B">
            <w:pPr>
              <w:pStyle w:val="Caption"/>
              <w:keepNext/>
              <w:rPr>
                <w:sz w:val="16"/>
                <w:szCs w:val="16"/>
              </w:rPr>
            </w:pPr>
            <w:r w:rsidRPr="00FF45B3">
              <w:rPr>
                <w:sz w:val="16"/>
                <w:szCs w:val="16"/>
              </w:rPr>
              <w:t>-.17</w:t>
            </w:r>
          </w:p>
        </w:tc>
        <w:tc>
          <w:tcPr>
            <w:tcW w:w="159" w:type="pct"/>
          </w:tcPr>
          <w:p w14:paraId="7E46E16C" w14:textId="77777777" w:rsidR="002753BB" w:rsidRPr="00FF45B3" w:rsidRDefault="002753BB" w:rsidP="00E8299B">
            <w:pPr>
              <w:pStyle w:val="Caption"/>
              <w:keepNext/>
              <w:rPr>
                <w:sz w:val="16"/>
                <w:szCs w:val="16"/>
              </w:rPr>
            </w:pPr>
            <w:r w:rsidRPr="00FF45B3">
              <w:rPr>
                <w:sz w:val="16"/>
                <w:szCs w:val="16"/>
              </w:rPr>
              <w:t>21</w:t>
            </w:r>
          </w:p>
        </w:tc>
        <w:tc>
          <w:tcPr>
            <w:tcW w:w="223" w:type="pct"/>
            <w:vAlign w:val="center"/>
          </w:tcPr>
          <w:p w14:paraId="0042DA9C" w14:textId="77777777" w:rsidR="002753BB" w:rsidRPr="00FF45B3" w:rsidRDefault="002753BB" w:rsidP="00E8299B">
            <w:pPr>
              <w:pStyle w:val="Caption"/>
              <w:keepNext/>
              <w:rPr>
                <w:sz w:val="16"/>
                <w:szCs w:val="16"/>
              </w:rPr>
            </w:pPr>
            <w:r w:rsidRPr="00FF45B3">
              <w:rPr>
                <w:sz w:val="16"/>
                <w:szCs w:val="16"/>
              </w:rPr>
              <w:t>.58</w:t>
            </w:r>
          </w:p>
        </w:tc>
        <w:tc>
          <w:tcPr>
            <w:tcW w:w="175" w:type="pct"/>
          </w:tcPr>
          <w:p w14:paraId="1FC93537" w14:textId="77777777" w:rsidR="002753BB" w:rsidRPr="00FF45B3" w:rsidRDefault="002753BB" w:rsidP="00E8299B">
            <w:pPr>
              <w:pStyle w:val="Caption"/>
              <w:keepNext/>
              <w:rPr>
                <w:sz w:val="16"/>
                <w:szCs w:val="16"/>
              </w:rPr>
            </w:pPr>
            <w:r w:rsidRPr="00FF45B3">
              <w:rPr>
                <w:sz w:val="16"/>
                <w:szCs w:val="16"/>
              </w:rPr>
              <w:t>27</w:t>
            </w:r>
          </w:p>
        </w:tc>
        <w:tc>
          <w:tcPr>
            <w:tcW w:w="206" w:type="pct"/>
          </w:tcPr>
          <w:p w14:paraId="050B4EB6" w14:textId="77777777" w:rsidR="002753BB" w:rsidRPr="00FF45B3" w:rsidRDefault="002753BB" w:rsidP="00E8299B">
            <w:pPr>
              <w:pStyle w:val="Caption"/>
              <w:keepNext/>
              <w:rPr>
                <w:sz w:val="16"/>
                <w:szCs w:val="16"/>
              </w:rPr>
            </w:pPr>
            <w:r w:rsidRPr="00FF45B3">
              <w:rPr>
                <w:sz w:val="16"/>
                <w:szCs w:val="16"/>
              </w:rPr>
              <w:t>-.00</w:t>
            </w:r>
          </w:p>
        </w:tc>
        <w:tc>
          <w:tcPr>
            <w:tcW w:w="143" w:type="pct"/>
          </w:tcPr>
          <w:p w14:paraId="1DD741CF" w14:textId="77777777" w:rsidR="002753BB" w:rsidRPr="00FF45B3" w:rsidRDefault="002753BB" w:rsidP="00E8299B">
            <w:pPr>
              <w:pStyle w:val="Caption"/>
              <w:keepNext/>
              <w:rPr>
                <w:sz w:val="16"/>
                <w:szCs w:val="16"/>
              </w:rPr>
            </w:pPr>
            <w:r w:rsidRPr="00FF45B3">
              <w:rPr>
                <w:sz w:val="16"/>
                <w:szCs w:val="16"/>
              </w:rPr>
              <w:t>23</w:t>
            </w:r>
          </w:p>
        </w:tc>
        <w:tc>
          <w:tcPr>
            <w:tcW w:w="239" w:type="pct"/>
            <w:shd w:val="clear" w:color="auto" w:fill="D9D9D9" w:themeFill="background1" w:themeFillShade="D9"/>
          </w:tcPr>
          <w:p w14:paraId="660463AF" w14:textId="77777777" w:rsidR="002753BB" w:rsidRPr="00FF45B3" w:rsidRDefault="002753BB" w:rsidP="00E8299B">
            <w:pPr>
              <w:pStyle w:val="Caption"/>
              <w:keepNext/>
              <w:rPr>
                <w:sz w:val="16"/>
                <w:szCs w:val="16"/>
              </w:rPr>
            </w:pPr>
            <w:r w:rsidRPr="00FF45B3">
              <w:rPr>
                <w:sz w:val="16"/>
                <w:szCs w:val="16"/>
              </w:rPr>
              <w:t>.03**</w:t>
            </w:r>
          </w:p>
        </w:tc>
        <w:tc>
          <w:tcPr>
            <w:tcW w:w="160" w:type="pct"/>
            <w:shd w:val="clear" w:color="auto" w:fill="auto"/>
          </w:tcPr>
          <w:p w14:paraId="51712756" w14:textId="77777777" w:rsidR="002753BB" w:rsidRPr="00FF45B3" w:rsidRDefault="002753BB" w:rsidP="00E8299B">
            <w:pPr>
              <w:pStyle w:val="Caption"/>
              <w:keepNext/>
              <w:rPr>
                <w:sz w:val="16"/>
                <w:szCs w:val="16"/>
              </w:rPr>
            </w:pPr>
            <w:r w:rsidRPr="00FF45B3">
              <w:rPr>
                <w:sz w:val="16"/>
                <w:szCs w:val="16"/>
              </w:rPr>
              <w:t>21</w:t>
            </w:r>
          </w:p>
        </w:tc>
        <w:tc>
          <w:tcPr>
            <w:tcW w:w="222" w:type="pct"/>
            <w:shd w:val="clear" w:color="auto" w:fill="D9D9D9" w:themeFill="background1" w:themeFillShade="D9"/>
            <w:vAlign w:val="center"/>
          </w:tcPr>
          <w:p w14:paraId="7CFEE442" w14:textId="77777777" w:rsidR="002753BB" w:rsidRPr="00FF45B3" w:rsidRDefault="002753BB" w:rsidP="00E8299B">
            <w:pPr>
              <w:pStyle w:val="Caption"/>
              <w:keepNext/>
              <w:rPr>
                <w:sz w:val="16"/>
                <w:szCs w:val="16"/>
              </w:rPr>
            </w:pPr>
            <w:r w:rsidRPr="00FF45B3">
              <w:rPr>
                <w:sz w:val="16"/>
                <w:szCs w:val="16"/>
              </w:rPr>
              <w:t>.52**</w:t>
            </w:r>
          </w:p>
        </w:tc>
        <w:tc>
          <w:tcPr>
            <w:tcW w:w="178" w:type="pct"/>
            <w:shd w:val="clear" w:color="auto" w:fill="auto"/>
          </w:tcPr>
          <w:p w14:paraId="5987A5E5" w14:textId="77777777" w:rsidR="002753BB" w:rsidRPr="00FF45B3" w:rsidRDefault="002753BB" w:rsidP="00E8299B">
            <w:pPr>
              <w:pStyle w:val="Caption"/>
              <w:keepNext/>
              <w:rPr>
                <w:sz w:val="16"/>
                <w:szCs w:val="16"/>
              </w:rPr>
            </w:pPr>
            <w:r w:rsidRPr="00FF45B3">
              <w:rPr>
                <w:sz w:val="16"/>
                <w:szCs w:val="16"/>
              </w:rPr>
              <w:t>8</w:t>
            </w:r>
          </w:p>
        </w:tc>
        <w:tc>
          <w:tcPr>
            <w:tcW w:w="204" w:type="pct"/>
            <w:shd w:val="clear" w:color="auto" w:fill="auto"/>
            <w:vAlign w:val="center"/>
          </w:tcPr>
          <w:p w14:paraId="43F42E03" w14:textId="77777777" w:rsidR="002753BB" w:rsidRPr="00FF45B3" w:rsidRDefault="002753BB" w:rsidP="00E8299B">
            <w:pPr>
              <w:pStyle w:val="Caption"/>
              <w:keepNext/>
              <w:rPr>
                <w:sz w:val="16"/>
                <w:szCs w:val="16"/>
              </w:rPr>
            </w:pPr>
            <w:r w:rsidRPr="00FF45B3">
              <w:rPr>
                <w:sz w:val="16"/>
                <w:szCs w:val="16"/>
              </w:rPr>
              <w:t>.51</w:t>
            </w:r>
          </w:p>
        </w:tc>
        <w:tc>
          <w:tcPr>
            <w:tcW w:w="145" w:type="pct"/>
            <w:shd w:val="clear" w:color="auto" w:fill="auto"/>
          </w:tcPr>
          <w:p w14:paraId="0996118B" w14:textId="77777777" w:rsidR="002753BB" w:rsidRPr="00FF45B3" w:rsidRDefault="002753BB" w:rsidP="00E8299B">
            <w:pPr>
              <w:pStyle w:val="Caption"/>
              <w:keepNext/>
              <w:rPr>
                <w:sz w:val="16"/>
                <w:szCs w:val="16"/>
              </w:rPr>
            </w:pPr>
            <w:r w:rsidRPr="00FF45B3">
              <w:rPr>
                <w:sz w:val="16"/>
                <w:szCs w:val="16"/>
              </w:rPr>
              <w:t>26</w:t>
            </w:r>
          </w:p>
        </w:tc>
        <w:tc>
          <w:tcPr>
            <w:tcW w:w="237" w:type="pct"/>
            <w:shd w:val="clear" w:color="auto" w:fill="auto"/>
            <w:noWrap/>
            <w:vAlign w:val="bottom"/>
          </w:tcPr>
          <w:p w14:paraId="5D2BBCEA"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71FB386B" w14:textId="77777777" w:rsidR="002753BB" w:rsidRPr="00FF45B3" w:rsidRDefault="002753BB" w:rsidP="00E8299B">
            <w:pPr>
              <w:pStyle w:val="Caption"/>
              <w:keepNext/>
              <w:rPr>
                <w:sz w:val="16"/>
                <w:szCs w:val="16"/>
              </w:rPr>
            </w:pPr>
            <w:r w:rsidRPr="00FF45B3">
              <w:rPr>
                <w:sz w:val="16"/>
                <w:szCs w:val="16"/>
              </w:rPr>
              <w:t>25</w:t>
            </w:r>
          </w:p>
        </w:tc>
        <w:tc>
          <w:tcPr>
            <w:tcW w:w="214" w:type="pct"/>
            <w:shd w:val="clear" w:color="auto" w:fill="auto"/>
            <w:vAlign w:val="center"/>
          </w:tcPr>
          <w:p w14:paraId="4DB051CA" w14:textId="77777777" w:rsidR="002753BB" w:rsidRPr="00FF45B3" w:rsidRDefault="002753BB" w:rsidP="00E8299B">
            <w:pPr>
              <w:pStyle w:val="Caption"/>
              <w:keepNext/>
              <w:rPr>
                <w:sz w:val="16"/>
                <w:szCs w:val="16"/>
              </w:rPr>
            </w:pPr>
            <w:r w:rsidRPr="00FF45B3">
              <w:rPr>
                <w:sz w:val="16"/>
                <w:szCs w:val="16"/>
              </w:rPr>
              <w:t>.56</w:t>
            </w:r>
          </w:p>
        </w:tc>
      </w:tr>
      <w:tr w:rsidR="002753BB" w:rsidRPr="00FF45B3" w14:paraId="2FF2AF6E" w14:textId="77777777" w:rsidTr="00E8299B">
        <w:trPr>
          <w:trHeight w:val="67"/>
        </w:trPr>
        <w:tc>
          <w:tcPr>
            <w:tcW w:w="1794" w:type="pct"/>
            <w:shd w:val="clear" w:color="auto" w:fill="auto"/>
            <w:noWrap/>
          </w:tcPr>
          <w:p w14:paraId="790F49F7" w14:textId="77777777" w:rsidR="002753BB" w:rsidRPr="00FF45B3" w:rsidRDefault="002753BB" w:rsidP="00E8299B">
            <w:pPr>
              <w:pStyle w:val="Caption"/>
              <w:keepNext/>
              <w:jc w:val="left"/>
              <w:rPr>
                <w:sz w:val="16"/>
                <w:szCs w:val="16"/>
              </w:rPr>
            </w:pPr>
          </w:p>
        </w:tc>
        <w:tc>
          <w:tcPr>
            <w:tcW w:w="160" w:type="pct"/>
            <w:shd w:val="clear" w:color="auto" w:fill="auto"/>
          </w:tcPr>
          <w:p w14:paraId="5A95797F"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3362F373" w14:textId="77777777" w:rsidR="002753BB" w:rsidRPr="00FF45B3" w:rsidRDefault="002753BB" w:rsidP="00E8299B">
            <w:pPr>
              <w:pStyle w:val="Caption"/>
              <w:keepNext/>
              <w:rPr>
                <w:sz w:val="16"/>
                <w:szCs w:val="16"/>
              </w:rPr>
            </w:pPr>
            <w:r w:rsidRPr="00FF45B3">
              <w:rPr>
                <w:sz w:val="16"/>
                <w:szCs w:val="16"/>
              </w:rPr>
              <w:t>—</w:t>
            </w:r>
          </w:p>
        </w:tc>
        <w:tc>
          <w:tcPr>
            <w:tcW w:w="240" w:type="pct"/>
          </w:tcPr>
          <w:p w14:paraId="76225558" w14:textId="77777777" w:rsidR="002753BB" w:rsidRPr="00FF45B3" w:rsidRDefault="002753BB" w:rsidP="00E8299B">
            <w:pPr>
              <w:pStyle w:val="Caption"/>
              <w:keepNext/>
              <w:rPr>
                <w:sz w:val="16"/>
                <w:szCs w:val="16"/>
              </w:rPr>
            </w:pPr>
            <w:r w:rsidRPr="00FF45B3">
              <w:rPr>
                <w:sz w:val="16"/>
                <w:szCs w:val="16"/>
              </w:rPr>
              <w:t>—</w:t>
            </w:r>
          </w:p>
        </w:tc>
        <w:tc>
          <w:tcPr>
            <w:tcW w:w="159" w:type="pct"/>
          </w:tcPr>
          <w:p w14:paraId="1E31179E" w14:textId="77777777" w:rsidR="002753BB" w:rsidRPr="00FF45B3" w:rsidRDefault="002753BB" w:rsidP="00E8299B">
            <w:pPr>
              <w:pStyle w:val="Caption"/>
              <w:keepNext/>
              <w:rPr>
                <w:sz w:val="16"/>
                <w:szCs w:val="16"/>
              </w:rPr>
            </w:pPr>
            <w:r w:rsidRPr="00FF45B3">
              <w:rPr>
                <w:sz w:val="16"/>
                <w:szCs w:val="16"/>
              </w:rPr>
              <w:t>6</w:t>
            </w:r>
          </w:p>
        </w:tc>
        <w:tc>
          <w:tcPr>
            <w:tcW w:w="223" w:type="pct"/>
            <w:vAlign w:val="center"/>
          </w:tcPr>
          <w:p w14:paraId="5C63CB9C" w14:textId="77777777" w:rsidR="002753BB" w:rsidRPr="00FF45B3" w:rsidRDefault="002753BB" w:rsidP="00E8299B">
            <w:pPr>
              <w:pStyle w:val="Caption"/>
              <w:keepNext/>
              <w:rPr>
                <w:sz w:val="16"/>
                <w:szCs w:val="16"/>
              </w:rPr>
            </w:pPr>
            <w:r w:rsidRPr="00FF45B3">
              <w:rPr>
                <w:sz w:val="16"/>
                <w:szCs w:val="16"/>
              </w:rPr>
              <w:t>.43</w:t>
            </w:r>
          </w:p>
        </w:tc>
        <w:tc>
          <w:tcPr>
            <w:tcW w:w="175" w:type="pct"/>
          </w:tcPr>
          <w:p w14:paraId="7B86F6E3" w14:textId="77777777" w:rsidR="002753BB" w:rsidRPr="00FF45B3" w:rsidRDefault="002753BB" w:rsidP="00E8299B">
            <w:pPr>
              <w:pStyle w:val="Caption"/>
              <w:keepNext/>
              <w:rPr>
                <w:sz w:val="16"/>
                <w:szCs w:val="16"/>
              </w:rPr>
            </w:pPr>
            <w:r w:rsidRPr="00FF45B3">
              <w:rPr>
                <w:sz w:val="16"/>
                <w:szCs w:val="16"/>
              </w:rPr>
              <w:t>—</w:t>
            </w:r>
          </w:p>
        </w:tc>
        <w:tc>
          <w:tcPr>
            <w:tcW w:w="206" w:type="pct"/>
          </w:tcPr>
          <w:p w14:paraId="03BA4CCB" w14:textId="77777777" w:rsidR="002753BB" w:rsidRPr="00FF45B3" w:rsidRDefault="002753BB" w:rsidP="00E8299B">
            <w:pPr>
              <w:pStyle w:val="Caption"/>
              <w:keepNext/>
              <w:rPr>
                <w:sz w:val="16"/>
                <w:szCs w:val="16"/>
              </w:rPr>
            </w:pPr>
            <w:r w:rsidRPr="00FF45B3">
              <w:rPr>
                <w:sz w:val="16"/>
                <w:szCs w:val="16"/>
              </w:rPr>
              <w:t>—</w:t>
            </w:r>
          </w:p>
        </w:tc>
        <w:tc>
          <w:tcPr>
            <w:tcW w:w="143" w:type="pct"/>
          </w:tcPr>
          <w:p w14:paraId="1D20B1A2" w14:textId="77777777" w:rsidR="002753BB" w:rsidRPr="00FF45B3" w:rsidRDefault="002753BB" w:rsidP="00E8299B">
            <w:pPr>
              <w:pStyle w:val="Caption"/>
              <w:keepNext/>
              <w:rPr>
                <w:sz w:val="16"/>
                <w:szCs w:val="16"/>
              </w:rPr>
            </w:pPr>
            <w:r w:rsidRPr="00FF45B3">
              <w:rPr>
                <w:sz w:val="16"/>
                <w:szCs w:val="16"/>
              </w:rPr>
              <w:t>—</w:t>
            </w:r>
          </w:p>
        </w:tc>
        <w:tc>
          <w:tcPr>
            <w:tcW w:w="239" w:type="pct"/>
            <w:shd w:val="clear" w:color="auto" w:fill="D9D9D9" w:themeFill="background1" w:themeFillShade="D9"/>
          </w:tcPr>
          <w:p w14:paraId="0A4B5BF0"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0812AFA0" w14:textId="77777777" w:rsidR="002753BB" w:rsidRPr="00FF45B3" w:rsidRDefault="002753BB" w:rsidP="00E8299B">
            <w:pPr>
              <w:pStyle w:val="Caption"/>
              <w:keepNext/>
              <w:rPr>
                <w:sz w:val="16"/>
                <w:szCs w:val="16"/>
              </w:rPr>
            </w:pPr>
            <w:r w:rsidRPr="00FF45B3">
              <w:rPr>
                <w:sz w:val="16"/>
                <w:szCs w:val="16"/>
              </w:rPr>
              <w:t>1</w:t>
            </w:r>
          </w:p>
        </w:tc>
        <w:tc>
          <w:tcPr>
            <w:tcW w:w="222" w:type="pct"/>
            <w:shd w:val="clear" w:color="auto" w:fill="D9D9D9" w:themeFill="background1" w:themeFillShade="D9"/>
            <w:vAlign w:val="center"/>
          </w:tcPr>
          <w:p w14:paraId="4FE851C2" w14:textId="77777777" w:rsidR="002753BB" w:rsidRPr="00FF45B3" w:rsidRDefault="002753BB" w:rsidP="00E8299B">
            <w:pPr>
              <w:pStyle w:val="Caption"/>
              <w:keepNext/>
              <w:rPr>
                <w:sz w:val="16"/>
                <w:szCs w:val="16"/>
              </w:rPr>
            </w:pPr>
            <w:r w:rsidRPr="00FF45B3">
              <w:rPr>
                <w:sz w:val="16"/>
                <w:szCs w:val="16"/>
              </w:rPr>
              <w:t>.91</w:t>
            </w:r>
          </w:p>
        </w:tc>
        <w:tc>
          <w:tcPr>
            <w:tcW w:w="178" w:type="pct"/>
            <w:shd w:val="clear" w:color="auto" w:fill="auto"/>
          </w:tcPr>
          <w:p w14:paraId="1E956801" w14:textId="77777777" w:rsidR="002753BB" w:rsidRPr="00FF45B3" w:rsidRDefault="002753BB" w:rsidP="00E8299B">
            <w:pPr>
              <w:pStyle w:val="Caption"/>
              <w:keepNext/>
              <w:rPr>
                <w:sz w:val="16"/>
                <w:szCs w:val="16"/>
              </w:rPr>
            </w:pPr>
            <w:r w:rsidRPr="00FF45B3">
              <w:rPr>
                <w:sz w:val="16"/>
                <w:szCs w:val="16"/>
              </w:rPr>
              <w:t>10</w:t>
            </w:r>
          </w:p>
        </w:tc>
        <w:tc>
          <w:tcPr>
            <w:tcW w:w="204" w:type="pct"/>
            <w:shd w:val="clear" w:color="auto" w:fill="auto"/>
            <w:vAlign w:val="center"/>
          </w:tcPr>
          <w:p w14:paraId="64C3B0BF" w14:textId="77777777" w:rsidR="002753BB" w:rsidRPr="00FF45B3" w:rsidRDefault="002753BB" w:rsidP="00E8299B">
            <w:pPr>
              <w:pStyle w:val="Caption"/>
              <w:keepNext/>
              <w:rPr>
                <w:sz w:val="16"/>
                <w:szCs w:val="16"/>
              </w:rPr>
            </w:pPr>
            <w:r w:rsidRPr="00FF45B3">
              <w:rPr>
                <w:sz w:val="16"/>
                <w:szCs w:val="16"/>
              </w:rPr>
              <w:t>.60</w:t>
            </w:r>
          </w:p>
        </w:tc>
        <w:tc>
          <w:tcPr>
            <w:tcW w:w="145" w:type="pct"/>
            <w:shd w:val="clear" w:color="auto" w:fill="auto"/>
          </w:tcPr>
          <w:p w14:paraId="42608D0B"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bottom"/>
          </w:tcPr>
          <w:p w14:paraId="0D0FA9EE"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2CF6B527"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0F905AA9" w14:textId="77777777" w:rsidR="002753BB" w:rsidRPr="00FF45B3" w:rsidRDefault="002753BB" w:rsidP="00E8299B">
            <w:pPr>
              <w:pStyle w:val="Caption"/>
              <w:keepNext/>
              <w:rPr>
                <w:sz w:val="16"/>
                <w:szCs w:val="16"/>
              </w:rPr>
            </w:pPr>
            <w:r w:rsidRPr="00FF45B3">
              <w:rPr>
                <w:sz w:val="16"/>
                <w:szCs w:val="16"/>
              </w:rPr>
              <w:t>.30</w:t>
            </w:r>
          </w:p>
        </w:tc>
      </w:tr>
      <w:tr w:rsidR="002753BB" w:rsidRPr="00FF45B3" w14:paraId="6B745843" w14:textId="77777777" w:rsidTr="00E8299B">
        <w:trPr>
          <w:trHeight w:val="79"/>
        </w:trPr>
        <w:tc>
          <w:tcPr>
            <w:tcW w:w="1794" w:type="pct"/>
            <w:shd w:val="clear" w:color="auto" w:fill="auto"/>
            <w:noWrap/>
          </w:tcPr>
          <w:p w14:paraId="0C40E4FB" w14:textId="77777777" w:rsidR="002753BB" w:rsidRPr="00FF45B3" w:rsidRDefault="002753BB" w:rsidP="00E8299B">
            <w:pPr>
              <w:pStyle w:val="Caption"/>
              <w:keepNext/>
              <w:jc w:val="left"/>
              <w:rPr>
                <w:sz w:val="16"/>
                <w:szCs w:val="16"/>
              </w:rPr>
            </w:pPr>
            <w:r w:rsidRPr="00FF45B3">
              <w:rPr>
                <w:sz w:val="16"/>
                <w:szCs w:val="16"/>
              </w:rPr>
              <w:t xml:space="preserve">Hedonic value </w:t>
            </w:r>
            <w:r w:rsidRPr="00FF45B3" w:rsidDel="001461E3">
              <w:rPr>
                <w:sz w:val="16"/>
                <w:szCs w:val="16"/>
              </w:rPr>
              <w:t>→</w:t>
            </w:r>
            <w:r w:rsidRPr="00FF45B3">
              <w:rPr>
                <w:sz w:val="16"/>
                <w:szCs w:val="16"/>
              </w:rPr>
              <w:t xml:space="preserve"> Attitude</w:t>
            </w:r>
          </w:p>
        </w:tc>
        <w:tc>
          <w:tcPr>
            <w:tcW w:w="160" w:type="pct"/>
            <w:shd w:val="clear" w:color="auto" w:fill="auto"/>
          </w:tcPr>
          <w:p w14:paraId="309D38BE"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1A969669" w14:textId="77777777" w:rsidR="002753BB" w:rsidRPr="00FF45B3" w:rsidRDefault="002753BB" w:rsidP="00E8299B">
            <w:pPr>
              <w:pStyle w:val="Caption"/>
              <w:keepNext/>
              <w:rPr>
                <w:sz w:val="16"/>
                <w:szCs w:val="16"/>
              </w:rPr>
            </w:pPr>
            <w:r w:rsidRPr="00FF45B3">
              <w:rPr>
                <w:sz w:val="16"/>
                <w:szCs w:val="16"/>
              </w:rPr>
              <w:t>7</w:t>
            </w:r>
          </w:p>
        </w:tc>
        <w:tc>
          <w:tcPr>
            <w:tcW w:w="240" w:type="pct"/>
          </w:tcPr>
          <w:p w14:paraId="1E14F544" w14:textId="77777777" w:rsidR="002753BB" w:rsidRPr="00FF45B3" w:rsidRDefault="002753BB" w:rsidP="00E8299B">
            <w:pPr>
              <w:pStyle w:val="Caption"/>
              <w:keepNext/>
              <w:rPr>
                <w:sz w:val="16"/>
                <w:szCs w:val="16"/>
              </w:rPr>
            </w:pPr>
            <w:r w:rsidRPr="00FF45B3">
              <w:rPr>
                <w:sz w:val="16"/>
                <w:szCs w:val="16"/>
              </w:rPr>
              <w:t>-.10</w:t>
            </w:r>
          </w:p>
        </w:tc>
        <w:tc>
          <w:tcPr>
            <w:tcW w:w="159" w:type="pct"/>
          </w:tcPr>
          <w:p w14:paraId="2511F13F" w14:textId="77777777" w:rsidR="002753BB" w:rsidRPr="00FF45B3" w:rsidRDefault="002753BB" w:rsidP="00E8299B">
            <w:pPr>
              <w:pStyle w:val="Caption"/>
              <w:keepNext/>
              <w:rPr>
                <w:sz w:val="16"/>
                <w:szCs w:val="16"/>
              </w:rPr>
            </w:pPr>
            <w:r w:rsidRPr="00FF45B3">
              <w:rPr>
                <w:sz w:val="16"/>
                <w:szCs w:val="16"/>
              </w:rPr>
              <w:t>9</w:t>
            </w:r>
          </w:p>
        </w:tc>
        <w:tc>
          <w:tcPr>
            <w:tcW w:w="223" w:type="pct"/>
            <w:vAlign w:val="center"/>
          </w:tcPr>
          <w:p w14:paraId="3C60B290" w14:textId="77777777" w:rsidR="002753BB" w:rsidRPr="00FF45B3" w:rsidRDefault="002753BB" w:rsidP="00E8299B">
            <w:pPr>
              <w:pStyle w:val="Caption"/>
              <w:keepNext/>
              <w:rPr>
                <w:sz w:val="16"/>
                <w:szCs w:val="16"/>
              </w:rPr>
            </w:pPr>
            <w:r w:rsidRPr="00FF45B3">
              <w:rPr>
                <w:sz w:val="16"/>
                <w:szCs w:val="16"/>
              </w:rPr>
              <w:t>.42</w:t>
            </w:r>
          </w:p>
        </w:tc>
        <w:tc>
          <w:tcPr>
            <w:tcW w:w="175" w:type="pct"/>
          </w:tcPr>
          <w:p w14:paraId="64AF0C63" w14:textId="77777777" w:rsidR="002753BB" w:rsidRPr="00FF45B3" w:rsidRDefault="002753BB" w:rsidP="00E8299B">
            <w:pPr>
              <w:pStyle w:val="Caption"/>
              <w:keepNext/>
              <w:rPr>
                <w:sz w:val="16"/>
                <w:szCs w:val="16"/>
              </w:rPr>
            </w:pPr>
            <w:r w:rsidRPr="00FF45B3">
              <w:rPr>
                <w:sz w:val="16"/>
                <w:szCs w:val="16"/>
              </w:rPr>
              <w:t>9</w:t>
            </w:r>
          </w:p>
        </w:tc>
        <w:tc>
          <w:tcPr>
            <w:tcW w:w="206" w:type="pct"/>
          </w:tcPr>
          <w:p w14:paraId="2A7B1625" w14:textId="77777777" w:rsidR="002753BB" w:rsidRPr="00FF45B3" w:rsidRDefault="002753BB" w:rsidP="00E8299B">
            <w:pPr>
              <w:pStyle w:val="Caption"/>
              <w:keepNext/>
              <w:rPr>
                <w:sz w:val="16"/>
                <w:szCs w:val="16"/>
              </w:rPr>
            </w:pPr>
            <w:r w:rsidRPr="00FF45B3">
              <w:rPr>
                <w:sz w:val="16"/>
                <w:szCs w:val="16"/>
              </w:rPr>
              <w:t>-.01</w:t>
            </w:r>
          </w:p>
        </w:tc>
        <w:tc>
          <w:tcPr>
            <w:tcW w:w="143" w:type="pct"/>
          </w:tcPr>
          <w:p w14:paraId="4F0D5DA9" w14:textId="77777777" w:rsidR="002753BB" w:rsidRPr="00FF45B3" w:rsidRDefault="002753BB" w:rsidP="00E8299B">
            <w:pPr>
              <w:pStyle w:val="Caption"/>
              <w:keepNext/>
              <w:rPr>
                <w:sz w:val="16"/>
                <w:szCs w:val="16"/>
              </w:rPr>
            </w:pPr>
            <w:r w:rsidRPr="00FF45B3">
              <w:rPr>
                <w:sz w:val="16"/>
                <w:szCs w:val="16"/>
              </w:rPr>
              <w:t>6</w:t>
            </w:r>
          </w:p>
        </w:tc>
        <w:tc>
          <w:tcPr>
            <w:tcW w:w="239" w:type="pct"/>
          </w:tcPr>
          <w:p w14:paraId="4ECEFC87" w14:textId="77777777" w:rsidR="002753BB" w:rsidRPr="00FF45B3" w:rsidRDefault="002753BB" w:rsidP="00E8299B">
            <w:pPr>
              <w:pStyle w:val="Caption"/>
              <w:keepNext/>
              <w:rPr>
                <w:sz w:val="16"/>
                <w:szCs w:val="16"/>
              </w:rPr>
            </w:pPr>
            <w:r w:rsidRPr="00FF45B3">
              <w:rPr>
                <w:sz w:val="16"/>
                <w:szCs w:val="16"/>
              </w:rPr>
              <w:t>.00</w:t>
            </w:r>
          </w:p>
        </w:tc>
        <w:tc>
          <w:tcPr>
            <w:tcW w:w="160" w:type="pct"/>
            <w:shd w:val="clear" w:color="auto" w:fill="auto"/>
          </w:tcPr>
          <w:p w14:paraId="75BAA29A" w14:textId="77777777" w:rsidR="002753BB" w:rsidRPr="00FF45B3" w:rsidRDefault="002753BB" w:rsidP="00E8299B">
            <w:pPr>
              <w:pStyle w:val="Caption"/>
              <w:keepNext/>
              <w:rPr>
                <w:sz w:val="16"/>
                <w:szCs w:val="16"/>
              </w:rPr>
            </w:pPr>
            <w:r w:rsidRPr="00FF45B3">
              <w:rPr>
                <w:sz w:val="16"/>
                <w:szCs w:val="16"/>
              </w:rPr>
              <w:t>8</w:t>
            </w:r>
          </w:p>
        </w:tc>
        <w:tc>
          <w:tcPr>
            <w:tcW w:w="222" w:type="pct"/>
            <w:shd w:val="clear" w:color="auto" w:fill="auto"/>
            <w:vAlign w:val="center"/>
          </w:tcPr>
          <w:p w14:paraId="13FCECCD" w14:textId="77777777" w:rsidR="002753BB" w:rsidRPr="00FF45B3" w:rsidRDefault="002753BB" w:rsidP="00E8299B">
            <w:pPr>
              <w:pStyle w:val="Caption"/>
              <w:keepNext/>
              <w:rPr>
                <w:sz w:val="16"/>
                <w:szCs w:val="16"/>
              </w:rPr>
            </w:pPr>
            <w:r w:rsidRPr="00FF45B3">
              <w:rPr>
                <w:sz w:val="16"/>
                <w:szCs w:val="16"/>
              </w:rPr>
              <w:t>.41</w:t>
            </w:r>
          </w:p>
        </w:tc>
        <w:tc>
          <w:tcPr>
            <w:tcW w:w="178" w:type="pct"/>
            <w:shd w:val="clear" w:color="auto" w:fill="auto"/>
          </w:tcPr>
          <w:p w14:paraId="69153BE1" w14:textId="77777777" w:rsidR="002753BB" w:rsidRPr="00FF45B3" w:rsidRDefault="002753BB" w:rsidP="00E8299B">
            <w:pPr>
              <w:pStyle w:val="Caption"/>
              <w:keepNext/>
              <w:rPr>
                <w:sz w:val="16"/>
                <w:szCs w:val="16"/>
              </w:rPr>
            </w:pPr>
            <w:r w:rsidRPr="00FF45B3">
              <w:rPr>
                <w:sz w:val="16"/>
                <w:szCs w:val="16"/>
              </w:rPr>
              <w:t>3</w:t>
            </w:r>
          </w:p>
        </w:tc>
        <w:tc>
          <w:tcPr>
            <w:tcW w:w="204" w:type="pct"/>
            <w:shd w:val="clear" w:color="auto" w:fill="auto"/>
            <w:vAlign w:val="center"/>
          </w:tcPr>
          <w:p w14:paraId="6EA7048C" w14:textId="77777777" w:rsidR="002753BB" w:rsidRPr="00FF45B3" w:rsidRDefault="002753BB" w:rsidP="00E8299B">
            <w:pPr>
              <w:pStyle w:val="Caption"/>
              <w:keepNext/>
              <w:rPr>
                <w:sz w:val="16"/>
                <w:szCs w:val="16"/>
              </w:rPr>
            </w:pPr>
            <w:r w:rsidRPr="00FF45B3">
              <w:rPr>
                <w:sz w:val="16"/>
                <w:szCs w:val="16"/>
              </w:rPr>
              <w:t>.47</w:t>
            </w:r>
          </w:p>
        </w:tc>
        <w:tc>
          <w:tcPr>
            <w:tcW w:w="145" w:type="pct"/>
            <w:shd w:val="clear" w:color="auto" w:fill="auto"/>
          </w:tcPr>
          <w:p w14:paraId="18665896" w14:textId="77777777" w:rsidR="002753BB" w:rsidRPr="00FF45B3" w:rsidRDefault="002753BB" w:rsidP="00E8299B">
            <w:pPr>
              <w:pStyle w:val="Caption"/>
              <w:keepNext/>
              <w:rPr>
                <w:sz w:val="16"/>
                <w:szCs w:val="16"/>
              </w:rPr>
            </w:pPr>
            <w:r w:rsidRPr="00FF45B3">
              <w:rPr>
                <w:sz w:val="16"/>
                <w:szCs w:val="16"/>
              </w:rPr>
              <w:t>7</w:t>
            </w:r>
          </w:p>
        </w:tc>
        <w:tc>
          <w:tcPr>
            <w:tcW w:w="237" w:type="pct"/>
            <w:shd w:val="clear" w:color="auto" w:fill="auto"/>
            <w:noWrap/>
            <w:vAlign w:val="bottom"/>
          </w:tcPr>
          <w:p w14:paraId="2961315C" w14:textId="77777777" w:rsidR="002753BB" w:rsidRPr="00FF45B3" w:rsidRDefault="002753BB" w:rsidP="00E8299B">
            <w:pPr>
              <w:pStyle w:val="Caption"/>
              <w:keepNext/>
              <w:rPr>
                <w:sz w:val="16"/>
                <w:szCs w:val="16"/>
              </w:rPr>
            </w:pPr>
            <w:r w:rsidRPr="00FF45B3">
              <w:rPr>
                <w:sz w:val="16"/>
                <w:szCs w:val="16"/>
              </w:rPr>
              <w:t>.01</w:t>
            </w:r>
          </w:p>
        </w:tc>
        <w:tc>
          <w:tcPr>
            <w:tcW w:w="161" w:type="pct"/>
            <w:shd w:val="clear" w:color="auto" w:fill="auto"/>
          </w:tcPr>
          <w:p w14:paraId="10AF591C" w14:textId="77777777" w:rsidR="002753BB" w:rsidRPr="00FF45B3" w:rsidRDefault="002753BB" w:rsidP="00E8299B">
            <w:pPr>
              <w:pStyle w:val="Caption"/>
              <w:keepNext/>
              <w:rPr>
                <w:sz w:val="16"/>
                <w:szCs w:val="16"/>
              </w:rPr>
            </w:pPr>
            <w:r w:rsidRPr="00FF45B3">
              <w:rPr>
                <w:sz w:val="16"/>
                <w:szCs w:val="16"/>
              </w:rPr>
              <w:t>8</w:t>
            </w:r>
          </w:p>
        </w:tc>
        <w:tc>
          <w:tcPr>
            <w:tcW w:w="214" w:type="pct"/>
            <w:shd w:val="clear" w:color="auto" w:fill="auto"/>
            <w:vAlign w:val="center"/>
          </w:tcPr>
          <w:p w14:paraId="31FA53F9" w14:textId="77777777" w:rsidR="002753BB" w:rsidRPr="00FF45B3" w:rsidRDefault="002753BB" w:rsidP="00E8299B">
            <w:pPr>
              <w:pStyle w:val="Caption"/>
              <w:keepNext/>
              <w:rPr>
                <w:sz w:val="16"/>
                <w:szCs w:val="16"/>
              </w:rPr>
            </w:pPr>
            <w:r w:rsidRPr="00FF45B3">
              <w:rPr>
                <w:sz w:val="16"/>
                <w:szCs w:val="16"/>
              </w:rPr>
              <w:t>—</w:t>
            </w:r>
          </w:p>
        </w:tc>
      </w:tr>
      <w:tr w:rsidR="002753BB" w:rsidRPr="00FF45B3" w14:paraId="3E9B5F63" w14:textId="77777777" w:rsidTr="00E8299B">
        <w:trPr>
          <w:trHeight w:val="79"/>
        </w:trPr>
        <w:tc>
          <w:tcPr>
            <w:tcW w:w="1794" w:type="pct"/>
            <w:shd w:val="clear" w:color="auto" w:fill="auto"/>
            <w:noWrap/>
          </w:tcPr>
          <w:p w14:paraId="696AF640" w14:textId="77777777" w:rsidR="002753BB" w:rsidRPr="00FF45B3" w:rsidRDefault="002753BB" w:rsidP="00E8299B">
            <w:pPr>
              <w:pStyle w:val="Caption"/>
              <w:keepNext/>
              <w:jc w:val="left"/>
              <w:rPr>
                <w:sz w:val="16"/>
                <w:szCs w:val="16"/>
              </w:rPr>
            </w:pPr>
          </w:p>
        </w:tc>
        <w:tc>
          <w:tcPr>
            <w:tcW w:w="160" w:type="pct"/>
            <w:shd w:val="clear" w:color="auto" w:fill="auto"/>
          </w:tcPr>
          <w:p w14:paraId="4775F574"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135634D1" w14:textId="77777777" w:rsidR="002753BB" w:rsidRPr="00FF45B3" w:rsidRDefault="002753BB" w:rsidP="00E8299B">
            <w:pPr>
              <w:pStyle w:val="Caption"/>
              <w:keepNext/>
              <w:rPr>
                <w:sz w:val="16"/>
                <w:szCs w:val="16"/>
              </w:rPr>
            </w:pPr>
            <w:r w:rsidRPr="00FF45B3">
              <w:rPr>
                <w:sz w:val="16"/>
                <w:szCs w:val="16"/>
              </w:rPr>
              <w:t>—</w:t>
            </w:r>
          </w:p>
        </w:tc>
        <w:tc>
          <w:tcPr>
            <w:tcW w:w="240" w:type="pct"/>
          </w:tcPr>
          <w:p w14:paraId="6D34E8F3" w14:textId="77777777" w:rsidR="002753BB" w:rsidRPr="00FF45B3" w:rsidRDefault="002753BB" w:rsidP="00E8299B">
            <w:pPr>
              <w:pStyle w:val="Caption"/>
              <w:keepNext/>
              <w:rPr>
                <w:sz w:val="16"/>
                <w:szCs w:val="16"/>
              </w:rPr>
            </w:pPr>
            <w:r w:rsidRPr="00FF45B3">
              <w:rPr>
                <w:sz w:val="16"/>
                <w:szCs w:val="16"/>
              </w:rPr>
              <w:t>—</w:t>
            </w:r>
          </w:p>
        </w:tc>
        <w:tc>
          <w:tcPr>
            <w:tcW w:w="159" w:type="pct"/>
          </w:tcPr>
          <w:p w14:paraId="21D9A6DE" w14:textId="77777777" w:rsidR="002753BB" w:rsidRPr="00FF45B3" w:rsidRDefault="002753BB" w:rsidP="00E8299B">
            <w:pPr>
              <w:pStyle w:val="Caption"/>
              <w:keepNext/>
              <w:rPr>
                <w:sz w:val="16"/>
                <w:szCs w:val="16"/>
              </w:rPr>
            </w:pPr>
            <w:r w:rsidRPr="00FF45B3">
              <w:rPr>
                <w:sz w:val="16"/>
                <w:szCs w:val="16"/>
              </w:rPr>
              <w:t>0</w:t>
            </w:r>
          </w:p>
        </w:tc>
        <w:tc>
          <w:tcPr>
            <w:tcW w:w="223" w:type="pct"/>
            <w:vAlign w:val="center"/>
          </w:tcPr>
          <w:p w14:paraId="35E35E67" w14:textId="77777777" w:rsidR="002753BB" w:rsidRPr="00FF45B3" w:rsidRDefault="002753BB" w:rsidP="00E8299B">
            <w:pPr>
              <w:pStyle w:val="Caption"/>
              <w:keepNext/>
              <w:rPr>
                <w:sz w:val="16"/>
                <w:szCs w:val="16"/>
              </w:rPr>
            </w:pPr>
            <w:r w:rsidRPr="00FF45B3">
              <w:rPr>
                <w:sz w:val="16"/>
                <w:szCs w:val="16"/>
              </w:rPr>
              <w:t>—</w:t>
            </w:r>
          </w:p>
        </w:tc>
        <w:tc>
          <w:tcPr>
            <w:tcW w:w="175" w:type="pct"/>
          </w:tcPr>
          <w:p w14:paraId="6EA96165" w14:textId="77777777" w:rsidR="002753BB" w:rsidRPr="00FF45B3" w:rsidRDefault="002753BB" w:rsidP="00E8299B">
            <w:pPr>
              <w:pStyle w:val="Caption"/>
              <w:keepNext/>
              <w:rPr>
                <w:sz w:val="16"/>
                <w:szCs w:val="16"/>
              </w:rPr>
            </w:pPr>
            <w:r w:rsidRPr="00FF45B3">
              <w:rPr>
                <w:sz w:val="16"/>
                <w:szCs w:val="16"/>
              </w:rPr>
              <w:t>—</w:t>
            </w:r>
          </w:p>
        </w:tc>
        <w:tc>
          <w:tcPr>
            <w:tcW w:w="206" w:type="pct"/>
          </w:tcPr>
          <w:p w14:paraId="730A4092" w14:textId="77777777" w:rsidR="002753BB" w:rsidRPr="00FF45B3" w:rsidRDefault="002753BB" w:rsidP="00E8299B">
            <w:pPr>
              <w:pStyle w:val="Caption"/>
              <w:keepNext/>
              <w:rPr>
                <w:sz w:val="16"/>
                <w:szCs w:val="16"/>
              </w:rPr>
            </w:pPr>
            <w:r w:rsidRPr="00FF45B3">
              <w:rPr>
                <w:sz w:val="16"/>
                <w:szCs w:val="16"/>
              </w:rPr>
              <w:t>—</w:t>
            </w:r>
          </w:p>
        </w:tc>
        <w:tc>
          <w:tcPr>
            <w:tcW w:w="143" w:type="pct"/>
          </w:tcPr>
          <w:p w14:paraId="6B5C1BFE" w14:textId="77777777" w:rsidR="002753BB" w:rsidRPr="00FF45B3" w:rsidRDefault="002753BB" w:rsidP="00E8299B">
            <w:pPr>
              <w:pStyle w:val="Caption"/>
              <w:keepNext/>
              <w:rPr>
                <w:sz w:val="16"/>
                <w:szCs w:val="16"/>
              </w:rPr>
            </w:pPr>
            <w:r w:rsidRPr="00FF45B3">
              <w:rPr>
                <w:sz w:val="16"/>
                <w:szCs w:val="16"/>
              </w:rPr>
              <w:t>—</w:t>
            </w:r>
          </w:p>
        </w:tc>
        <w:tc>
          <w:tcPr>
            <w:tcW w:w="239" w:type="pct"/>
          </w:tcPr>
          <w:p w14:paraId="47AAE253"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01B95828"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3E77AD61"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10433A96" w14:textId="77777777" w:rsidR="002753BB" w:rsidRPr="00FF45B3" w:rsidRDefault="002753BB" w:rsidP="00E8299B">
            <w:pPr>
              <w:pStyle w:val="Caption"/>
              <w:keepNext/>
              <w:rPr>
                <w:sz w:val="16"/>
                <w:szCs w:val="16"/>
              </w:rPr>
            </w:pPr>
            <w:r w:rsidRPr="00FF45B3">
              <w:rPr>
                <w:sz w:val="16"/>
                <w:szCs w:val="16"/>
              </w:rPr>
              <w:t>5</w:t>
            </w:r>
          </w:p>
        </w:tc>
        <w:tc>
          <w:tcPr>
            <w:tcW w:w="204" w:type="pct"/>
            <w:shd w:val="clear" w:color="auto" w:fill="auto"/>
            <w:vAlign w:val="center"/>
          </w:tcPr>
          <w:p w14:paraId="7E2B3686" w14:textId="77777777" w:rsidR="002753BB" w:rsidRPr="00FF45B3" w:rsidRDefault="002753BB" w:rsidP="00E8299B">
            <w:pPr>
              <w:pStyle w:val="Caption"/>
              <w:keepNext/>
              <w:rPr>
                <w:sz w:val="16"/>
                <w:szCs w:val="16"/>
              </w:rPr>
            </w:pPr>
            <w:r w:rsidRPr="00FF45B3">
              <w:rPr>
                <w:sz w:val="16"/>
                <w:szCs w:val="16"/>
              </w:rPr>
              <w:t>.35</w:t>
            </w:r>
          </w:p>
        </w:tc>
        <w:tc>
          <w:tcPr>
            <w:tcW w:w="145" w:type="pct"/>
            <w:shd w:val="clear" w:color="auto" w:fill="auto"/>
          </w:tcPr>
          <w:p w14:paraId="5AD7AF0F"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bottom"/>
          </w:tcPr>
          <w:p w14:paraId="1F63C05F"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50D7C1E5" w14:textId="77777777" w:rsidR="002753BB" w:rsidRPr="00FF45B3" w:rsidRDefault="002753BB" w:rsidP="00E8299B">
            <w:pPr>
              <w:pStyle w:val="Caption"/>
              <w:keepNext/>
              <w:rPr>
                <w:sz w:val="16"/>
                <w:szCs w:val="16"/>
              </w:rPr>
            </w:pPr>
            <w:r w:rsidRPr="00FF45B3">
              <w:rPr>
                <w:sz w:val="16"/>
                <w:szCs w:val="16"/>
              </w:rPr>
              <w:t>0</w:t>
            </w:r>
          </w:p>
        </w:tc>
        <w:tc>
          <w:tcPr>
            <w:tcW w:w="214" w:type="pct"/>
            <w:shd w:val="clear" w:color="auto" w:fill="auto"/>
            <w:vAlign w:val="center"/>
          </w:tcPr>
          <w:p w14:paraId="00364FAD" w14:textId="77777777" w:rsidR="002753BB" w:rsidRPr="00FF45B3" w:rsidRDefault="002753BB" w:rsidP="00E8299B">
            <w:pPr>
              <w:pStyle w:val="Caption"/>
              <w:keepNext/>
              <w:rPr>
                <w:sz w:val="16"/>
                <w:szCs w:val="16"/>
              </w:rPr>
            </w:pPr>
            <w:r w:rsidRPr="00FF45B3">
              <w:rPr>
                <w:sz w:val="16"/>
                <w:szCs w:val="16"/>
              </w:rPr>
              <w:t>—</w:t>
            </w:r>
          </w:p>
        </w:tc>
      </w:tr>
      <w:tr w:rsidR="002753BB" w:rsidRPr="00FF45B3" w14:paraId="1868418D" w14:textId="77777777" w:rsidTr="00E8299B">
        <w:trPr>
          <w:trHeight w:val="79"/>
        </w:trPr>
        <w:tc>
          <w:tcPr>
            <w:tcW w:w="1794" w:type="pct"/>
            <w:shd w:val="clear" w:color="auto" w:fill="auto"/>
            <w:noWrap/>
          </w:tcPr>
          <w:p w14:paraId="69A73401" w14:textId="77777777" w:rsidR="002753BB" w:rsidRPr="00FF45B3" w:rsidRDefault="002753BB" w:rsidP="00E8299B">
            <w:pPr>
              <w:pStyle w:val="Caption"/>
              <w:keepNext/>
              <w:jc w:val="left"/>
              <w:rPr>
                <w:sz w:val="16"/>
                <w:szCs w:val="16"/>
              </w:rPr>
            </w:pPr>
            <w:r w:rsidRPr="00FF45B3">
              <w:rPr>
                <w:sz w:val="16"/>
                <w:szCs w:val="16"/>
              </w:rPr>
              <w:t xml:space="preserve">Hedonic value </w:t>
            </w:r>
            <w:r w:rsidRPr="00FF45B3" w:rsidDel="001461E3">
              <w:rPr>
                <w:sz w:val="16"/>
                <w:szCs w:val="16"/>
              </w:rPr>
              <w:t>→</w:t>
            </w:r>
            <w:r w:rsidRPr="00FF45B3">
              <w:rPr>
                <w:sz w:val="16"/>
                <w:szCs w:val="16"/>
              </w:rPr>
              <w:t xml:space="preserve"> Behavioral engagement</w:t>
            </w:r>
          </w:p>
        </w:tc>
        <w:tc>
          <w:tcPr>
            <w:tcW w:w="160" w:type="pct"/>
            <w:shd w:val="clear" w:color="auto" w:fill="auto"/>
          </w:tcPr>
          <w:p w14:paraId="4E82E6D3"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0EDE0C0A" w14:textId="77777777" w:rsidR="002753BB" w:rsidRPr="00FF45B3" w:rsidRDefault="002753BB" w:rsidP="00E8299B">
            <w:pPr>
              <w:pStyle w:val="Caption"/>
              <w:keepNext/>
              <w:rPr>
                <w:sz w:val="16"/>
                <w:szCs w:val="16"/>
              </w:rPr>
            </w:pPr>
            <w:r w:rsidRPr="00FF45B3">
              <w:rPr>
                <w:sz w:val="16"/>
                <w:szCs w:val="16"/>
              </w:rPr>
              <w:t>6</w:t>
            </w:r>
          </w:p>
        </w:tc>
        <w:tc>
          <w:tcPr>
            <w:tcW w:w="240" w:type="pct"/>
            <w:shd w:val="clear" w:color="auto" w:fill="D9D9D9" w:themeFill="background1" w:themeFillShade="D9"/>
          </w:tcPr>
          <w:p w14:paraId="778097DF" w14:textId="77777777" w:rsidR="002753BB" w:rsidRPr="00FF45B3" w:rsidRDefault="002753BB" w:rsidP="00E8299B">
            <w:pPr>
              <w:pStyle w:val="Caption"/>
              <w:keepNext/>
              <w:rPr>
                <w:sz w:val="16"/>
                <w:szCs w:val="16"/>
              </w:rPr>
            </w:pPr>
            <w:r w:rsidRPr="00FF45B3">
              <w:rPr>
                <w:sz w:val="16"/>
                <w:szCs w:val="16"/>
              </w:rPr>
              <w:t>-.17*</w:t>
            </w:r>
          </w:p>
        </w:tc>
        <w:tc>
          <w:tcPr>
            <w:tcW w:w="159" w:type="pct"/>
          </w:tcPr>
          <w:p w14:paraId="1B4F47B7" w14:textId="77777777" w:rsidR="002753BB" w:rsidRPr="00FF45B3" w:rsidRDefault="002753BB" w:rsidP="00E8299B">
            <w:pPr>
              <w:pStyle w:val="Caption"/>
              <w:keepNext/>
              <w:rPr>
                <w:sz w:val="16"/>
                <w:szCs w:val="16"/>
              </w:rPr>
            </w:pPr>
            <w:r w:rsidRPr="00FF45B3">
              <w:rPr>
                <w:sz w:val="16"/>
                <w:szCs w:val="16"/>
              </w:rPr>
              <w:t>6</w:t>
            </w:r>
          </w:p>
        </w:tc>
        <w:tc>
          <w:tcPr>
            <w:tcW w:w="223" w:type="pct"/>
            <w:vAlign w:val="center"/>
          </w:tcPr>
          <w:p w14:paraId="4B7EFB24" w14:textId="77777777" w:rsidR="002753BB" w:rsidRPr="00FF45B3" w:rsidRDefault="002753BB" w:rsidP="00E8299B">
            <w:pPr>
              <w:pStyle w:val="Caption"/>
              <w:keepNext/>
              <w:rPr>
                <w:sz w:val="16"/>
                <w:szCs w:val="16"/>
              </w:rPr>
            </w:pPr>
            <w:r w:rsidRPr="00FF45B3">
              <w:rPr>
                <w:sz w:val="16"/>
                <w:szCs w:val="16"/>
              </w:rPr>
              <w:t>.46</w:t>
            </w:r>
          </w:p>
        </w:tc>
        <w:tc>
          <w:tcPr>
            <w:tcW w:w="175" w:type="pct"/>
          </w:tcPr>
          <w:p w14:paraId="61756EBD" w14:textId="77777777" w:rsidR="002753BB" w:rsidRPr="00FF45B3" w:rsidRDefault="002753BB" w:rsidP="00E8299B">
            <w:pPr>
              <w:pStyle w:val="Caption"/>
              <w:keepNext/>
              <w:rPr>
                <w:sz w:val="16"/>
                <w:szCs w:val="16"/>
              </w:rPr>
            </w:pPr>
            <w:r w:rsidRPr="00FF45B3">
              <w:rPr>
                <w:sz w:val="16"/>
                <w:szCs w:val="16"/>
              </w:rPr>
              <w:t>8</w:t>
            </w:r>
          </w:p>
        </w:tc>
        <w:tc>
          <w:tcPr>
            <w:tcW w:w="206" w:type="pct"/>
          </w:tcPr>
          <w:p w14:paraId="7126409E" w14:textId="77777777" w:rsidR="002753BB" w:rsidRPr="00FF45B3" w:rsidRDefault="002753BB" w:rsidP="00E8299B">
            <w:pPr>
              <w:pStyle w:val="Caption"/>
              <w:keepNext/>
              <w:rPr>
                <w:sz w:val="16"/>
                <w:szCs w:val="16"/>
              </w:rPr>
            </w:pPr>
            <w:r w:rsidRPr="00FF45B3">
              <w:rPr>
                <w:sz w:val="16"/>
                <w:szCs w:val="16"/>
              </w:rPr>
              <w:t>-.04</w:t>
            </w:r>
          </w:p>
        </w:tc>
        <w:tc>
          <w:tcPr>
            <w:tcW w:w="143" w:type="pct"/>
          </w:tcPr>
          <w:p w14:paraId="6389E62E" w14:textId="77777777" w:rsidR="002753BB" w:rsidRPr="00FF45B3" w:rsidRDefault="002753BB" w:rsidP="00E8299B">
            <w:pPr>
              <w:pStyle w:val="Caption"/>
              <w:keepNext/>
              <w:rPr>
                <w:sz w:val="16"/>
                <w:szCs w:val="16"/>
              </w:rPr>
            </w:pPr>
            <w:r w:rsidRPr="00FF45B3">
              <w:rPr>
                <w:sz w:val="16"/>
                <w:szCs w:val="16"/>
              </w:rPr>
              <w:t>6</w:t>
            </w:r>
          </w:p>
        </w:tc>
        <w:tc>
          <w:tcPr>
            <w:tcW w:w="239" w:type="pct"/>
          </w:tcPr>
          <w:p w14:paraId="3C506B6C" w14:textId="77777777" w:rsidR="002753BB" w:rsidRPr="00FF45B3" w:rsidRDefault="002753BB" w:rsidP="00E8299B">
            <w:pPr>
              <w:pStyle w:val="Caption"/>
              <w:keepNext/>
              <w:rPr>
                <w:sz w:val="16"/>
                <w:szCs w:val="16"/>
              </w:rPr>
            </w:pPr>
            <w:r w:rsidRPr="00FF45B3">
              <w:rPr>
                <w:sz w:val="16"/>
                <w:szCs w:val="16"/>
              </w:rPr>
              <w:t>.02</w:t>
            </w:r>
          </w:p>
        </w:tc>
        <w:tc>
          <w:tcPr>
            <w:tcW w:w="160" w:type="pct"/>
            <w:shd w:val="clear" w:color="auto" w:fill="auto"/>
          </w:tcPr>
          <w:p w14:paraId="7435D99C" w14:textId="77777777" w:rsidR="002753BB" w:rsidRPr="00FF45B3" w:rsidRDefault="002753BB" w:rsidP="00E8299B">
            <w:pPr>
              <w:pStyle w:val="Caption"/>
              <w:keepNext/>
              <w:rPr>
                <w:sz w:val="16"/>
                <w:szCs w:val="16"/>
              </w:rPr>
            </w:pPr>
            <w:r w:rsidRPr="00FF45B3">
              <w:rPr>
                <w:sz w:val="16"/>
                <w:szCs w:val="16"/>
              </w:rPr>
              <w:t>3</w:t>
            </w:r>
          </w:p>
        </w:tc>
        <w:tc>
          <w:tcPr>
            <w:tcW w:w="222" w:type="pct"/>
            <w:shd w:val="clear" w:color="auto" w:fill="auto"/>
            <w:vAlign w:val="center"/>
          </w:tcPr>
          <w:p w14:paraId="50EA2B89" w14:textId="77777777" w:rsidR="002753BB" w:rsidRPr="00FF45B3" w:rsidRDefault="002753BB" w:rsidP="00E8299B">
            <w:pPr>
              <w:pStyle w:val="Caption"/>
              <w:keepNext/>
              <w:rPr>
                <w:sz w:val="16"/>
                <w:szCs w:val="16"/>
              </w:rPr>
            </w:pPr>
            <w:r w:rsidRPr="00FF45B3">
              <w:rPr>
                <w:sz w:val="16"/>
                <w:szCs w:val="16"/>
              </w:rPr>
              <w:t>.46</w:t>
            </w:r>
          </w:p>
        </w:tc>
        <w:tc>
          <w:tcPr>
            <w:tcW w:w="178" w:type="pct"/>
            <w:shd w:val="clear" w:color="auto" w:fill="auto"/>
          </w:tcPr>
          <w:p w14:paraId="4294F5F8" w14:textId="77777777" w:rsidR="002753BB" w:rsidRPr="00FF45B3" w:rsidRDefault="002753BB" w:rsidP="00E8299B">
            <w:pPr>
              <w:pStyle w:val="Caption"/>
              <w:keepNext/>
              <w:rPr>
                <w:sz w:val="16"/>
                <w:szCs w:val="16"/>
              </w:rPr>
            </w:pPr>
            <w:r w:rsidRPr="00FF45B3">
              <w:rPr>
                <w:sz w:val="16"/>
                <w:szCs w:val="16"/>
              </w:rPr>
              <w:t>1</w:t>
            </w:r>
          </w:p>
        </w:tc>
        <w:tc>
          <w:tcPr>
            <w:tcW w:w="204" w:type="pct"/>
            <w:shd w:val="clear" w:color="auto" w:fill="auto"/>
            <w:vAlign w:val="center"/>
          </w:tcPr>
          <w:p w14:paraId="67AD04B5" w14:textId="77777777" w:rsidR="002753BB" w:rsidRPr="00FF45B3" w:rsidRDefault="002753BB" w:rsidP="00E8299B">
            <w:pPr>
              <w:pStyle w:val="Caption"/>
              <w:keepNext/>
              <w:rPr>
                <w:sz w:val="16"/>
                <w:szCs w:val="16"/>
              </w:rPr>
            </w:pPr>
            <w:r w:rsidRPr="00FF45B3">
              <w:rPr>
                <w:sz w:val="16"/>
                <w:szCs w:val="16"/>
              </w:rPr>
              <w:t>.57</w:t>
            </w:r>
          </w:p>
        </w:tc>
        <w:tc>
          <w:tcPr>
            <w:tcW w:w="145" w:type="pct"/>
            <w:shd w:val="clear" w:color="auto" w:fill="auto"/>
          </w:tcPr>
          <w:p w14:paraId="739A76E2" w14:textId="77777777" w:rsidR="002753BB" w:rsidRPr="00FF45B3" w:rsidRDefault="002753BB" w:rsidP="00E8299B">
            <w:pPr>
              <w:pStyle w:val="Caption"/>
              <w:keepNext/>
              <w:rPr>
                <w:sz w:val="16"/>
                <w:szCs w:val="16"/>
              </w:rPr>
            </w:pPr>
            <w:r w:rsidRPr="00FF45B3">
              <w:rPr>
                <w:sz w:val="16"/>
                <w:szCs w:val="16"/>
              </w:rPr>
              <w:t>6</w:t>
            </w:r>
          </w:p>
        </w:tc>
        <w:tc>
          <w:tcPr>
            <w:tcW w:w="237" w:type="pct"/>
            <w:shd w:val="clear" w:color="auto" w:fill="D9D9D9" w:themeFill="background1" w:themeFillShade="D9"/>
            <w:noWrap/>
            <w:vAlign w:val="center"/>
          </w:tcPr>
          <w:p w14:paraId="07CFA1DC" w14:textId="77777777" w:rsidR="002753BB" w:rsidRPr="00FF45B3" w:rsidRDefault="002753BB" w:rsidP="00E8299B">
            <w:pPr>
              <w:pStyle w:val="Caption"/>
              <w:keepNext/>
              <w:rPr>
                <w:sz w:val="16"/>
                <w:szCs w:val="16"/>
              </w:rPr>
            </w:pPr>
            <w:r w:rsidRPr="00FF45B3">
              <w:rPr>
                <w:sz w:val="16"/>
                <w:szCs w:val="16"/>
              </w:rPr>
              <w:t>.04**</w:t>
            </w:r>
          </w:p>
        </w:tc>
        <w:tc>
          <w:tcPr>
            <w:tcW w:w="161" w:type="pct"/>
            <w:shd w:val="clear" w:color="auto" w:fill="auto"/>
          </w:tcPr>
          <w:p w14:paraId="43811BA9" w14:textId="77777777" w:rsidR="002753BB" w:rsidRPr="00FF45B3" w:rsidRDefault="002753BB" w:rsidP="00E8299B">
            <w:pPr>
              <w:pStyle w:val="Caption"/>
              <w:keepNext/>
              <w:rPr>
                <w:sz w:val="16"/>
                <w:szCs w:val="16"/>
              </w:rPr>
            </w:pPr>
            <w:r w:rsidRPr="00FF45B3">
              <w:rPr>
                <w:sz w:val="16"/>
                <w:szCs w:val="16"/>
              </w:rPr>
              <w:t>7</w:t>
            </w:r>
          </w:p>
        </w:tc>
        <w:tc>
          <w:tcPr>
            <w:tcW w:w="214" w:type="pct"/>
            <w:shd w:val="clear" w:color="auto" w:fill="D9D9D9" w:themeFill="background1" w:themeFillShade="D9"/>
          </w:tcPr>
          <w:p w14:paraId="4B0EF8B6" w14:textId="77777777" w:rsidR="002753BB" w:rsidRPr="00FF45B3" w:rsidRDefault="002753BB" w:rsidP="00E8299B">
            <w:pPr>
              <w:pStyle w:val="Caption"/>
              <w:keepNext/>
              <w:rPr>
                <w:sz w:val="16"/>
                <w:szCs w:val="16"/>
              </w:rPr>
            </w:pPr>
            <w:r w:rsidRPr="00FF45B3">
              <w:rPr>
                <w:sz w:val="16"/>
                <w:szCs w:val="16"/>
              </w:rPr>
              <w:t>.40*</w:t>
            </w:r>
          </w:p>
        </w:tc>
      </w:tr>
      <w:tr w:rsidR="002753BB" w:rsidRPr="00FF45B3" w14:paraId="10294C76" w14:textId="77777777" w:rsidTr="00E8299B">
        <w:trPr>
          <w:trHeight w:val="79"/>
        </w:trPr>
        <w:tc>
          <w:tcPr>
            <w:tcW w:w="1794" w:type="pct"/>
            <w:shd w:val="clear" w:color="auto" w:fill="auto"/>
            <w:noWrap/>
          </w:tcPr>
          <w:p w14:paraId="72A7731F" w14:textId="77777777" w:rsidR="002753BB" w:rsidRPr="00FF45B3" w:rsidRDefault="002753BB" w:rsidP="00E8299B">
            <w:pPr>
              <w:pStyle w:val="Caption"/>
              <w:keepNext/>
              <w:jc w:val="left"/>
              <w:rPr>
                <w:sz w:val="16"/>
                <w:szCs w:val="16"/>
              </w:rPr>
            </w:pPr>
          </w:p>
        </w:tc>
        <w:tc>
          <w:tcPr>
            <w:tcW w:w="160" w:type="pct"/>
            <w:shd w:val="clear" w:color="auto" w:fill="auto"/>
          </w:tcPr>
          <w:p w14:paraId="1CF84F3F"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7D04D569" w14:textId="77777777" w:rsidR="002753BB" w:rsidRPr="00FF45B3" w:rsidRDefault="002753BB" w:rsidP="00E8299B">
            <w:pPr>
              <w:pStyle w:val="Caption"/>
              <w:keepNext/>
              <w:rPr>
                <w:sz w:val="16"/>
                <w:szCs w:val="16"/>
              </w:rPr>
            </w:pPr>
            <w:r w:rsidRPr="00FF45B3">
              <w:rPr>
                <w:sz w:val="16"/>
                <w:szCs w:val="16"/>
              </w:rPr>
              <w:t>—</w:t>
            </w:r>
          </w:p>
        </w:tc>
        <w:tc>
          <w:tcPr>
            <w:tcW w:w="240" w:type="pct"/>
            <w:shd w:val="clear" w:color="auto" w:fill="D9D9D9" w:themeFill="background1" w:themeFillShade="D9"/>
          </w:tcPr>
          <w:p w14:paraId="3D7C1FD2" w14:textId="77777777" w:rsidR="002753BB" w:rsidRPr="00FF45B3" w:rsidRDefault="002753BB" w:rsidP="00E8299B">
            <w:pPr>
              <w:pStyle w:val="Caption"/>
              <w:keepNext/>
              <w:rPr>
                <w:sz w:val="16"/>
                <w:szCs w:val="16"/>
              </w:rPr>
            </w:pPr>
            <w:r w:rsidRPr="00FF45B3">
              <w:rPr>
                <w:sz w:val="16"/>
                <w:szCs w:val="16"/>
              </w:rPr>
              <w:t>—</w:t>
            </w:r>
          </w:p>
        </w:tc>
        <w:tc>
          <w:tcPr>
            <w:tcW w:w="159" w:type="pct"/>
          </w:tcPr>
          <w:p w14:paraId="5DDD8CBC" w14:textId="77777777" w:rsidR="002753BB" w:rsidRPr="00FF45B3" w:rsidRDefault="002753BB" w:rsidP="00E8299B">
            <w:pPr>
              <w:pStyle w:val="Caption"/>
              <w:keepNext/>
              <w:rPr>
                <w:sz w:val="16"/>
                <w:szCs w:val="16"/>
              </w:rPr>
            </w:pPr>
            <w:r w:rsidRPr="00FF45B3">
              <w:rPr>
                <w:sz w:val="16"/>
                <w:szCs w:val="16"/>
              </w:rPr>
              <w:t>2</w:t>
            </w:r>
          </w:p>
        </w:tc>
        <w:tc>
          <w:tcPr>
            <w:tcW w:w="223" w:type="pct"/>
            <w:vAlign w:val="center"/>
          </w:tcPr>
          <w:p w14:paraId="176CF326" w14:textId="77777777" w:rsidR="002753BB" w:rsidRPr="00FF45B3" w:rsidRDefault="002753BB" w:rsidP="00E8299B">
            <w:pPr>
              <w:pStyle w:val="Caption"/>
              <w:keepNext/>
              <w:rPr>
                <w:sz w:val="16"/>
                <w:szCs w:val="16"/>
              </w:rPr>
            </w:pPr>
            <w:r w:rsidRPr="00FF45B3">
              <w:rPr>
                <w:sz w:val="16"/>
                <w:szCs w:val="16"/>
              </w:rPr>
              <w:t>.01</w:t>
            </w:r>
          </w:p>
        </w:tc>
        <w:tc>
          <w:tcPr>
            <w:tcW w:w="175" w:type="pct"/>
          </w:tcPr>
          <w:p w14:paraId="49B8AD08" w14:textId="77777777" w:rsidR="002753BB" w:rsidRPr="00FF45B3" w:rsidRDefault="002753BB" w:rsidP="00E8299B">
            <w:pPr>
              <w:pStyle w:val="Caption"/>
              <w:keepNext/>
              <w:rPr>
                <w:sz w:val="16"/>
                <w:szCs w:val="16"/>
              </w:rPr>
            </w:pPr>
            <w:r w:rsidRPr="00FF45B3">
              <w:rPr>
                <w:sz w:val="16"/>
                <w:szCs w:val="16"/>
              </w:rPr>
              <w:t>—</w:t>
            </w:r>
          </w:p>
        </w:tc>
        <w:tc>
          <w:tcPr>
            <w:tcW w:w="206" w:type="pct"/>
          </w:tcPr>
          <w:p w14:paraId="4CD2D689" w14:textId="77777777" w:rsidR="002753BB" w:rsidRPr="00FF45B3" w:rsidRDefault="002753BB" w:rsidP="00E8299B">
            <w:pPr>
              <w:pStyle w:val="Caption"/>
              <w:keepNext/>
              <w:rPr>
                <w:sz w:val="16"/>
                <w:szCs w:val="16"/>
              </w:rPr>
            </w:pPr>
            <w:r w:rsidRPr="00FF45B3">
              <w:rPr>
                <w:sz w:val="16"/>
                <w:szCs w:val="16"/>
              </w:rPr>
              <w:t>—</w:t>
            </w:r>
          </w:p>
        </w:tc>
        <w:tc>
          <w:tcPr>
            <w:tcW w:w="143" w:type="pct"/>
          </w:tcPr>
          <w:p w14:paraId="4F7D1C50" w14:textId="77777777" w:rsidR="002753BB" w:rsidRPr="00FF45B3" w:rsidRDefault="002753BB" w:rsidP="00E8299B">
            <w:pPr>
              <w:pStyle w:val="Caption"/>
              <w:keepNext/>
              <w:rPr>
                <w:sz w:val="16"/>
                <w:szCs w:val="16"/>
              </w:rPr>
            </w:pPr>
            <w:r w:rsidRPr="00FF45B3">
              <w:rPr>
                <w:sz w:val="16"/>
                <w:szCs w:val="16"/>
              </w:rPr>
              <w:t>—</w:t>
            </w:r>
          </w:p>
        </w:tc>
        <w:tc>
          <w:tcPr>
            <w:tcW w:w="239" w:type="pct"/>
          </w:tcPr>
          <w:p w14:paraId="0DB3FB0A"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4CB2572B" w14:textId="77777777" w:rsidR="002753BB" w:rsidRPr="00FF45B3" w:rsidRDefault="002753BB" w:rsidP="00E8299B">
            <w:pPr>
              <w:pStyle w:val="Caption"/>
              <w:keepNext/>
              <w:rPr>
                <w:sz w:val="16"/>
                <w:szCs w:val="16"/>
              </w:rPr>
            </w:pPr>
            <w:r w:rsidRPr="00FF45B3">
              <w:rPr>
                <w:sz w:val="16"/>
                <w:szCs w:val="16"/>
              </w:rPr>
              <w:t>3</w:t>
            </w:r>
          </w:p>
        </w:tc>
        <w:tc>
          <w:tcPr>
            <w:tcW w:w="222" w:type="pct"/>
            <w:shd w:val="clear" w:color="auto" w:fill="auto"/>
            <w:vAlign w:val="center"/>
          </w:tcPr>
          <w:p w14:paraId="70C6F0B9" w14:textId="77777777" w:rsidR="002753BB" w:rsidRPr="00FF45B3" w:rsidRDefault="002753BB" w:rsidP="00E8299B">
            <w:pPr>
              <w:pStyle w:val="Caption"/>
              <w:keepNext/>
              <w:rPr>
                <w:sz w:val="16"/>
                <w:szCs w:val="16"/>
              </w:rPr>
            </w:pPr>
            <w:r w:rsidRPr="00FF45B3">
              <w:rPr>
                <w:sz w:val="16"/>
                <w:szCs w:val="16"/>
              </w:rPr>
              <w:t>.31</w:t>
            </w:r>
          </w:p>
        </w:tc>
        <w:tc>
          <w:tcPr>
            <w:tcW w:w="178" w:type="pct"/>
            <w:shd w:val="clear" w:color="auto" w:fill="auto"/>
          </w:tcPr>
          <w:p w14:paraId="1B0DDCD3" w14:textId="77777777" w:rsidR="002753BB" w:rsidRPr="00FF45B3" w:rsidRDefault="002753BB" w:rsidP="00E8299B">
            <w:pPr>
              <w:pStyle w:val="Caption"/>
              <w:keepNext/>
              <w:rPr>
                <w:sz w:val="16"/>
                <w:szCs w:val="16"/>
              </w:rPr>
            </w:pPr>
            <w:r w:rsidRPr="00FF45B3">
              <w:rPr>
                <w:sz w:val="16"/>
                <w:szCs w:val="16"/>
              </w:rPr>
              <w:t>3</w:t>
            </w:r>
          </w:p>
        </w:tc>
        <w:tc>
          <w:tcPr>
            <w:tcW w:w="204" w:type="pct"/>
            <w:shd w:val="clear" w:color="auto" w:fill="auto"/>
            <w:vAlign w:val="center"/>
          </w:tcPr>
          <w:p w14:paraId="7DDD489D" w14:textId="77777777" w:rsidR="002753BB" w:rsidRPr="00FF45B3" w:rsidRDefault="002753BB" w:rsidP="00E8299B">
            <w:pPr>
              <w:pStyle w:val="Caption"/>
              <w:keepNext/>
              <w:rPr>
                <w:sz w:val="16"/>
                <w:szCs w:val="16"/>
              </w:rPr>
            </w:pPr>
            <w:r w:rsidRPr="00FF45B3">
              <w:rPr>
                <w:sz w:val="16"/>
                <w:szCs w:val="16"/>
              </w:rPr>
              <w:t>.51</w:t>
            </w:r>
          </w:p>
        </w:tc>
        <w:tc>
          <w:tcPr>
            <w:tcW w:w="145" w:type="pct"/>
            <w:shd w:val="clear" w:color="auto" w:fill="auto"/>
          </w:tcPr>
          <w:p w14:paraId="2D37B78E"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D9D9D9" w:themeFill="background1" w:themeFillShade="D9"/>
            <w:noWrap/>
            <w:vAlign w:val="center"/>
          </w:tcPr>
          <w:p w14:paraId="4D899A7A"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32F816A2" w14:textId="77777777" w:rsidR="002753BB" w:rsidRPr="00FF45B3" w:rsidRDefault="002753BB" w:rsidP="00E8299B">
            <w:pPr>
              <w:pStyle w:val="Caption"/>
              <w:keepNext/>
              <w:rPr>
                <w:sz w:val="16"/>
                <w:szCs w:val="16"/>
              </w:rPr>
            </w:pPr>
            <w:r w:rsidRPr="00FF45B3">
              <w:rPr>
                <w:sz w:val="16"/>
                <w:szCs w:val="16"/>
              </w:rPr>
              <w:t>1</w:t>
            </w:r>
          </w:p>
        </w:tc>
        <w:tc>
          <w:tcPr>
            <w:tcW w:w="214" w:type="pct"/>
            <w:shd w:val="clear" w:color="auto" w:fill="D9D9D9" w:themeFill="background1" w:themeFillShade="D9"/>
          </w:tcPr>
          <w:p w14:paraId="7289164C" w14:textId="77777777" w:rsidR="002753BB" w:rsidRPr="00FF45B3" w:rsidRDefault="002753BB" w:rsidP="00E8299B">
            <w:pPr>
              <w:pStyle w:val="Caption"/>
              <w:keepNext/>
              <w:rPr>
                <w:sz w:val="16"/>
                <w:szCs w:val="16"/>
              </w:rPr>
            </w:pPr>
            <w:r w:rsidRPr="00FF45B3">
              <w:rPr>
                <w:sz w:val="16"/>
                <w:szCs w:val="16"/>
              </w:rPr>
              <w:t>.08</w:t>
            </w:r>
          </w:p>
        </w:tc>
      </w:tr>
      <w:tr w:rsidR="002753BB" w:rsidRPr="00FF45B3" w14:paraId="2F24CAC9" w14:textId="77777777" w:rsidTr="00E8299B">
        <w:trPr>
          <w:trHeight w:val="79"/>
        </w:trPr>
        <w:tc>
          <w:tcPr>
            <w:tcW w:w="1794" w:type="pct"/>
            <w:shd w:val="clear" w:color="auto" w:fill="auto"/>
            <w:noWrap/>
          </w:tcPr>
          <w:p w14:paraId="1B66FF18" w14:textId="77777777" w:rsidR="002753BB" w:rsidRPr="00FF45B3" w:rsidRDefault="002753BB" w:rsidP="00E8299B">
            <w:pPr>
              <w:pStyle w:val="Caption"/>
              <w:keepNext/>
              <w:jc w:val="left"/>
              <w:rPr>
                <w:sz w:val="16"/>
                <w:szCs w:val="16"/>
              </w:rPr>
            </w:pPr>
            <w:r w:rsidRPr="00FF45B3">
              <w:rPr>
                <w:sz w:val="16"/>
                <w:szCs w:val="16"/>
              </w:rPr>
              <w:t xml:space="preserve">Hedonic value </w:t>
            </w:r>
            <w:r w:rsidRPr="00FF45B3" w:rsidDel="001461E3">
              <w:rPr>
                <w:sz w:val="16"/>
                <w:szCs w:val="16"/>
              </w:rPr>
              <w:t>→</w:t>
            </w:r>
            <w:r w:rsidRPr="00FF45B3">
              <w:rPr>
                <w:sz w:val="16"/>
                <w:szCs w:val="16"/>
              </w:rPr>
              <w:t xml:space="preserve"> Purchase intention</w:t>
            </w:r>
          </w:p>
        </w:tc>
        <w:tc>
          <w:tcPr>
            <w:tcW w:w="160" w:type="pct"/>
            <w:shd w:val="clear" w:color="auto" w:fill="auto"/>
          </w:tcPr>
          <w:p w14:paraId="59550659"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2DE15AE0" w14:textId="77777777" w:rsidR="002753BB" w:rsidRPr="00FF45B3" w:rsidRDefault="002753BB" w:rsidP="00E8299B">
            <w:pPr>
              <w:pStyle w:val="Caption"/>
              <w:keepNext/>
              <w:rPr>
                <w:sz w:val="16"/>
                <w:szCs w:val="16"/>
              </w:rPr>
            </w:pPr>
            <w:r w:rsidRPr="00FF45B3">
              <w:rPr>
                <w:sz w:val="16"/>
                <w:szCs w:val="16"/>
              </w:rPr>
              <w:t>6</w:t>
            </w:r>
          </w:p>
        </w:tc>
        <w:tc>
          <w:tcPr>
            <w:tcW w:w="240" w:type="pct"/>
          </w:tcPr>
          <w:p w14:paraId="39681559" w14:textId="77777777" w:rsidR="002753BB" w:rsidRPr="00FF45B3" w:rsidRDefault="002753BB" w:rsidP="00E8299B">
            <w:pPr>
              <w:pStyle w:val="Caption"/>
              <w:keepNext/>
              <w:rPr>
                <w:sz w:val="16"/>
                <w:szCs w:val="16"/>
              </w:rPr>
            </w:pPr>
            <w:r w:rsidRPr="00FF45B3">
              <w:rPr>
                <w:sz w:val="16"/>
                <w:szCs w:val="16"/>
              </w:rPr>
              <w:t>.10</w:t>
            </w:r>
          </w:p>
        </w:tc>
        <w:tc>
          <w:tcPr>
            <w:tcW w:w="159" w:type="pct"/>
          </w:tcPr>
          <w:p w14:paraId="6907C63B" w14:textId="77777777" w:rsidR="002753BB" w:rsidRPr="00FF45B3" w:rsidRDefault="002753BB" w:rsidP="00E8299B">
            <w:pPr>
              <w:pStyle w:val="Caption"/>
              <w:keepNext/>
              <w:rPr>
                <w:sz w:val="16"/>
                <w:szCs w:val="16"/>
              </w:rPr>
            </w:pPr>
            <w:r w:rsidRPr="00FF45B3">
              <w:rPr>
                <w:sz w:val="16"/>
                <w:szCs w:val="16"/>
              </w:rPr>
              <w:t>9</w:t>
            </w:r>
          </w:p>
        </w:tc>
        <w:tc>
          <w:tcPr>
            <w:tcW w:w="223" w:type="pct"/>
            <w:vAlign w:val="center"/>
          </w:tcPr>
          <w:p w14:paraId="6A4CA989" w14:textId="77777777" w:rsidR="002753BB" w:rsidRPr="00FF45B3" w:rsidRDefault="002753BB" w:rsidP="00E8299B">
            <w:pPr>
              <w:pStyle w:val="Caption"/>
              <w:keepNext/>
              <w:rPr>
                <w:sz w:val="16"/>
                <w:szCs w:val="16"/>
              </w:rPr>
            </w:pPr>
            <w:r w:rsidRPr="00FF45B3">
              <w:rPr>
                <w:sz w:val="16"/>
                <w:szCs w:val="16"/>
              </w:rPr>
              <w:t>.65</w:t>
            </w:r>
          </w:p>
        </w:tc>
        <w:tc>
          <w:tcPr>
            <w:tcW w:w="175" w:type="pct"/>
          </w:tcPr>
          <w:p w14:paraId="1A10E063" w14:textId="77777777" w:rsidR="002753BB" w:rsidRPr="00FF45B3" w:rsidRDefault="002753BB" w:rsidP="00E8299B">
            <w:pPr>
              <w:pStyle w:val="Caption"/>
              <w:keepNext/>
              <w:rPr>
                <w:sz w:val="16"/>
                <w:szCs w:val="16"/>
              </w:rPr>
            </w:pPr>
            <w:r w:rsidRPr="00FF45B3">
              <w:rPr>
                <w:sz w:val="16"/>
                <w:szCs w:val="16"/>
              </w:rPr>
              <w:t>9</w:t>
            </w:r>
          </w:p>
        </w:tc>
        <w:tc>
          <w:tcPr>
            <w:tcW w:w="206" w:type="pct"/>
          </w:tcPr>
          <w:p w14:paraId="147CF3DC" w14:textId="77777777" w:rsidR="002753BB" w:rsidRPr="00FF45B3" w:rsidRDefault="002753BB" w:rsidP="00E8299B">
            <w:pPr>
              <w:pStyle w:val="Caption"/>
              <w:keepNext/>
              <w:rPr>
                <w:sz w:val="16"/>
                <w:szCs w:val="16"/>
              </w:rPr>
            </w:pPr>
            <w:r w:rsidRPr="00FF45B3">
              <w:rPr>
                <w:sz w:val="16"/>
                <w:szCs w:val="16"/>
              </w:rPr>
              <w:t>.02</w:t>
            </w:r>
          </w:p>
        </w:tc>
        <w:tc>
          <w:tcPr>
            <w:tcW w:w="143" w:type="pct"/>
          </w:tcPr>
          <w:p w14:paraId="18A3F3C0" w14:textId="77777777" w:rsidR="002753BB" w:rsidRPr="00FF45B3" w:rsidRDefault="002753BB" w:rsidP="00E8299B">
            <w:pPr>
              <w:pStyle w:val="Caption"/>
              <w:keepNext/>
              <w:rPr>
                <w:sz w:val="16"/>
                <w:szCs w:val="16"/>
              </w:rPr>
            </w:pPr>
            <w:r w:rsidRPr="00FF45B3">
              <w:rPr>
                <w:sz w:val="16"/>
                <w:szCs w:val="16"/>
              </w:rPr>
              <w:t>8</w:t>
            </w:r>
          </w:p>
        </w:tc>
        <w:tc>
          <w:tcPr>
            <w:tcW w:w="239" w:type="pct"/>
            <w:shd w:val="clear" w:color="auto" w:fill="D9D9D9" w:themeFill="background1" w:themeFillShade="D9"/>
          </w:tcPr>
          <w:p w14:paraId="64CAC266" w14:textId="77777777" w:rsidR="002753BB" w:rsidRPr="00FF45B3" w:rsidRDefault="002753BB" w:rsidP="00E8299B">
            <w:pPr>
              <w:pStyle w:val="Caption"/>
              <w:keepNext/>
              <w:rPr>
                <w:sz w:val="16"/>
                <w:szCs w:val="16"/>
              </w:rPr>
            </w:pPr>
            <w:r w:rsidRPr="00FF45B3">
              <w:rPr>
                <w:sz w:val="16"/>
                <w:szCs w:val="16"/>
              </w:rPr>
              <w:t>.02*</w:t>
            </w:r>
          </w:p>
        </w:tc>
        <w:tc>
          <w:tcPr>
            <w:tcW w:w="160" w:type="pct"/>
            <w:shd w:val="clear" w:color="auto" w:fill="auto"/>
          </w:tcPr>
          <w:p w14:paraId="51909EFE" w14:textId="77777777" w:rsidR="002753BB" w:rsidRPr="00FF45B3" w:rsidRDefault="002753BB" w:rsidP="00E8299B">
            <w:pPr>
              <w:pStyle w:val="Caption"/>
              <w:keepNext/>
              <w:rPr>
                <w:sz w:val="16"/>
                <w:szCs w:val="16"/>
              </w:rPr>
            </w:pPr>
            <w:r w:rsidRPr="00FF45B3">
              <w:rPr>
                <w:sz w:val="16"/>
                <w:szCs w:val="16"/>
              </w:rPr>
              <w:t>8</w:t>
            </w:r>
          </w:p>
        </w:tc>
        <w:tc>
          <w:tcPr>
            <w:tcW w:w="222" w:type="pct"/>
            <w:shd w:val="clear" w:color="auto" w:fill="auto"/>
            <w:vAlign w:val="center"/>
          </w:tcPr>
          <w:p w14:paraId="34304B3E" w14:textId="77777777" w:rsidR="002753BB" w:rsidRPr="00FF45B3" w:rsidRDefault="002753BB" w:rsidP="00E8299B">
            <w:pPr>
              <w:pStyle w:val="Caption"/>
              <w:keepNext/>
              <w:rPr>
                <w:sz w:val="16"/>
                <w:szCs w:val="16"/>
              </w:rPr>
            </w:pPr>
            <w:r w:rsidRPr="00FF45B3">
              <w:rPr>
                <w:sz w:val="16"/>
                <w:szCs w:val="16"/>
              </w:rPr>
              <w:t>.64</w:t>
            </w:r>
          </w:p>
        </w:tc>
        <w:tc>
          <w:tcPr>
            <w:tcW w:w="178" w:type="pct"/>
            <w:shd w:val="clear" w:color="auto" w:fill="auto"/>
          </w:tcPr>
          <w:p w14:paraId="3BC3629D" w14:textId="77777777" w:rsidR="002753BB" w:rsidRPr="00FF45B3" w:rsidRDefault="002753BB" w:rsidP="00E8299B">
            <w:pPr>
              <w:pStyle w:val="Caption"/>
              <w:keepNext/>
              <w:rPr>
                <w:sz w:val="16"/>
                <w:szCs w:val="16"/>
              </w:rPr>
            </w:pPr>
            <w:r w:rsidRPr="00FF45B3">
              <w:rPr>
                <w:sz w:val="16"/>
                <w:szCs w:val="16"/>
              </w:rPr>
              <w:t>2</w:t>
            </w:r>
          </w:p>
        </w:tc>
        <w:tc>
          <w:tcPr>
            <w:tcW w:w="204" w:type="pct"/>
            <w:shd w:val="clear" w:color="auto" w:fill="D9D9D9" w:themeFill="background1" w:themeFillShade="D9"/>
            <w:vAlign w:val="center"/>
          </w:tcPr>
          <w:p w14:paraId="51AAF9C0" w14:textId="77777777" w:rsidR="002753BB" w:rsidRPr="00FF45B3" w:rsidRDefault="002753BB" w:rsidP="00E8299B">
            <w:pPr>
              <w:pStyle w:val="Caption"/>
              <w:keepNext/>
              <w:rPr>
                <w:sz w:val="16"/>
                <w:szCs w:val="16"/>
              </w:rPr>
            </w:pPr>
            <w:r w:rsidRPr="00FF45B3">
              <w:rPr>
                <w:sz w:val="16"/>
                <w:szCs w:val="16"/>
              </w:rPr>
              <w:t>.36**</w:t>
            </w:r>
          </w:p>
        </w:tc>
        <w:tc>
          <w:tcPr>
            <w:tcW w:w="145" w:type="pct"/>
            <w:shd w:val="clear" w:color="auto" w:fill="auto"/>
          </w:tcPr>
          <w:p w14:paraId="273C16FD" w14:textId="77777777" w:rsidR="002753BB" w:rsidRPr="00FF45B3" w:rsidRDefault="002753BB" w:rsidP="00E8299B">
            <w:pPr>
              <w:pStyle w:val="Caption"/>
              <w:keepNext/>
              <w:rPr>
                <w:sz w:val="16"/>
                <w:szCs w:val="16"/>
              </w:rPr>
            </w:pPr>
            <w:r w:rsidRPr="00FF45B3">
              <w:rPr>
                <w:sz w:val="16"/>
                <w:szCs w:val="16"/>
              </w:rPr>
              <w:t>8</w:t>
            </w:r>
          </w:p>
        </w:tc>
        <w:tc>
          <w:tcPr>
            <w:tcW w:w="237" w:type="pct"/>
            <w:shd w:val="clear" w:color="auto" w:fill="auto"/>
            <w:noWrap/>
            <w:vAlign w:val="bottom"/>
          </w:tcPr>
          <w:p w14:paraId="474AB264"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17AA6EF0" w14:textId="77777777" w:rsidR="002753BB" w:rsidRPr="00FF45B3" w:rsidRDefault="002753BB" w:rsidP="00E8299B">
            <w:pPr>
              <w:pStyle w:val="Caption"/>
              <w:keepNext/>
              <w:rPr>
                <w:sz w:val="16"/>
                <w:szCs w:val="16"/>
              </w:rPr>
            </w:pPr>
            <w:r w:rsidRPr="00FF45B3">
              <w:rPr>
                <w:sz w:val="16"/>
                <w:szCs w:val="16"/>
              </w:rPr>
              <w:t>8</w:t>
            </w:r>
          </w:p>
        </w:tc>
        <w:tc>
          <w:tcPr>
            <w:tcW w:w="214" w:type="pct"/>
            <w:shd w:val="clear" w:color="auto" w:fill="D9D9D9" w:themeFill="background1" w:themeFillShade="D9"/>
            <w:vAlign w:val="center"/>
          </w:tcPr>
          <w:p w14:paraId="006EA10B" w14:textId="77777777" w:rsidR="002753BB" w:rsidRPr="00FF45B3" w:rsidRDefault="002753BB" w:rsidP="00E8299B">
            <w:pPr>
              <w:pStyle w:val="Caption"/>
              <w:keepNext/>
              <w:rPr>
                <w:sz w:val="16"/>
                <w:szCs w:val="16"/>
              </w:rPr>
            </w:pPr>
            <w:r w:rsidRPr="00FF45B3">
              <w:rPr>
                <w:sz w:val="16"/>
                <w:szCs w:val="16"/>
              </w:rPr>
              <w:t>.63**</w:t>
            </w:r>
          </w:p>
        </w:tc>
      </w:tr>
      <w:tr w:rsidR="002753BB" w:rsidRPr="00FF45B3" w14:paraId="7159B7E1" w14:textId="77777777" w:rsidTr="00E8299B">
        <w:trPr>
          <w:trHeight w:val="79"/>
        </w:trPr>
        <w:tc>
          <w:tcPr>
            <w:tcW w:w="1794" w:type="pct"/>
            <w:shd w:val="clear" w:color="auto" w:fill="auto"/>
            <w:noWrap/>
          </w:tcPr>
          <w:p w14:paraId="318445CE" w14:textId="77777777" w:rsidR="002753BB" w:rsidRPr="00FF45B3" w:rsidRDefault="002753BB" w:rsidP="00E8299B">
            <w:pPr>
              <w:pStyle w:val="Caption"/>
              <w:keepNext/>
              <w:jc w:val="left"/>
              <w:rPr>
                <w:sz w:val="16"/>
                <w:szCs w:val="16"/>
              </w:rPr>
            </w:pPr>
          </w:p>
        </w:tc>
        <w:tc>
          <w:tcPr>
            <w:tcW w:w="160" w:type="pct"/>
            <w:shd w:val="clear" w:color="auto" w:fill="auto"/>
          </w:tcPr>
          <w:p w14:paraId="3A76CB70"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7A67507A" w14:textId="77777777" w:rsidR="002753BB" w:rsidRPr="00FF45B3" w:rsidRDefault="002753BB" w:rsidP="00E8299B">
            <w:pPr>
              <w:pStyle w:val="Caption"/>
              <w:keepNext/>
              <w:rPr>
                <w:sz w:val="16"/>
                <w:szCs w:val="16"/>
              </w:rPr>
            </w:pPr>
            <w:r w:rsidRPr="00FF45B3">
              <w:rPr>
                <w:sz w:val="16"/>
                <w:szCs w:val="16"/>
              </w:rPr>
              <w:t>—</w:t>
            </w:r>
          </w:p>
        </w:tc>
        <w:tc>
          <w:tcPr>
            <w:tcW w:w="240" w:type="pct"/>
          </w:tcPr>
          <w:p w14:paraId="6887572C" w14:textId="77777777" w:rsidR="002753BB" w:rsidRPr="00FF45B3" w:rsidRDefault="002753BB" w:rsidP="00E8299B">
            <w:pPr>
              <w:pStyle w:val="Caption"/>
              <w:keepNext/>
              <w:rPr>
                <w:sz w:val="16"/>
                <w:szCs w:val="16"/>
              </w:rPr>
            </w:pPr>
            <w:r w:rsidRPr="00FF45B3">
              <w:rPr>
                <w:sz w:val="16"/>
                <w:szCs w:val="16"/>
              </w:rPr>
              <w:t>—</w:t>
            </w:r>
          </w:p>
        </w:tc>
        <w:tc>
          <w:tcPr>
            <w:tcW w:w="159" w:type="pct"/>
          </w:tcPr>
          <w:p w14:paraId="2B2820C2" w14:textId="77777777" w:rsidR="002753BB" w:rsidRPr="00FF45B3" w:rsidRDefault="002753BB" w:rsidP="00E8299B">
            <w:pPr>
              <w:pStyle w:val="Caption"/>
              <w:keepNext/>
              <w:rPr>
                <w:sz w:val="16"/>
                <w:szCs w:val="16"/>
              </w:rPr>
            </w:pPr>
            <w:r w:rsidRPr="00FF45B3">
              <w:rPr>
                <w:sz w:val="16"/>
                <w:szCs w:val="16"/>
              </w:rPr>
              <w:t>0</w:t>
            </w:r>
          </w:p>
        </w:tc>
        <w:tc>
          <w:tcPr>
            <w:tcW w:w="223" w:type="pct"/>
            <w:vAlign w:val="center"/>
          </w:tcPr>
          <w:p w14:paraId="3D7D69ED" w14:textId="77777777" w:rsidR="002753BB" w:rsidRPr="00FF45B3" w:rsidRDefault="002753BB" w:rsidP="00E8299B">
            <w:pPr>
              <w:pStyle w:val="Caption"/>
              <w:keepNext/>
              <w:rPr>
                <w:sz w:val="16"/>
                <w:szCs w:val="16"/>
              </w:rPr>
            </w:pPr>
            <w:r w:rsidRPr="00FF45B3">
              <w:rPr>
                <w:sz w:val="16"/>
                <w:szCs w:val="16"/>
              </w:rPr>
              <w:t>—</w:t>
            </w:r>
          </w:p>
        </w:tc>
        <w:tc>
          <w:tcPr>
            <w:tcW w:w="175" w:type="pct"/>
          </w:tcPr>
          <w:p w14:paraId="0F556C76" w14:textId="77777777" w:rsidR="002753BB" w:rsidRPr="00FF45B3" w:rsidRDefault="002753BB" w:rsidP="00E8299B">
            <w:pPr>
              <w:pStyle w:val="Caption"/>
              <w:keepNext/>
              <w:rPr>
                <w:sz w:val="16"/>
                <w:szCs w:val="16"/>
              </w:rPr>
            </w:pPr>
            <w:r w:rsidRPr="00FF45B3">
              <w:rPr>
                <w:sz w:val="16"/>
                <w:szCs w:val="16"/>
              </w:rPr>
              <w:t>—</w:t>
            </w:r>
          </w:p>
        </w:tc>
        <w:tc>
          <w:tcPr>
            <w:tcW w:w="206" w:type="pct"/>
          </w:tcPr>
          <w:p w14:paraId="5B2EA9A8" w14:textId="77777777" w:rsidR="002753BB" w:rsidRPr="00FF45B3" w:rsidRDefault="002753BB" w:rsidP="00E8299B">
            <w:pPr>
              <w:pStyle w:val="Caption"/>
              <w:keepNext/>
              <w:rPr>
                <w:sz w:val="16"/>
                <w:szCs w:val="16"/>
              </w:rPr>
            </w:pPr>
            <w:r w:rsidRPr="00FF45B3">
              <w:rPr>
                <w:sz w:val="16"/>
                <w:szCs w:val="16"/>
              </w:rPr>
              <w:t>—</w:t>
            </w:r>
          </w:p>
        </w:tc>
        <w:tc>
          <w:tcPr>
            <w:tcW w:w="143" w:type="pct"/>
          </w:tcPr>
          <w:p w14:paraId="282F741D" w14:textId="77777777" w:rsidR="002753BB" w:rsidRPr="00FF45B3" w:rsidRDefault="002753BB" w:rsidP="00E8299B">
            <w:pPr>
              <w:pStyle w:val="Caption"/>
              <w:keepNext/>
              <w:rPr>
                <w:sz w:val="16"/>
                <w:szCs w:val="16"/>
              </w:rPr>
            </w:pPr>
            <w:r w:rsidRPr="00FF45B3">
              <w:rPr>
                <w:sz w:val="16"/>
                <w:szCs w:val="16"/>
              </w:rPr>
              <w:t>—</w:t>
            </w:r>
          </w:p>
        </w:tc>
        <w:tc>
          <w:tcPr>
            <w:tcW w:w="239" w:type="pct"/>
            <w:shd w:val="clear" w:color="auto" w:fill="D9D9D9" w:themeFill="background1" w:themeFillShade="D9"/>
          </w:tcPr>
          <w:p w14:paraId="3F864D75"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1E5661F0" w14:textId="77777777" w:rsidR="002753BB" w:rsidRPr="00FF45B3" w:rsidRDefault="002753BB" w:rsidP="00E8299B">
            <w:pPr>
              <w:pStyle w:val="Caption"/>
              <w:keepNext/>
              <w:rPr>
                <w:sz w:val="16"/>
                <w:szCs w:val="16"/>
              </w:rPr>
            </w:pPr>
            <w:r w:rsidRPr="00FF45B3">
              <w:rPr>
                <w:sz w:val="16"/>
                <w:szCs w:val="16"/>
              </w:rPr>
              <w:t>1</w:t>
            </w:r>
          </w:p>
        </w:tc>
        <w:tc>
          <w:tcPr>
            <w:tcW w:w="222" w:type="pct"/>
            <w:shd w:val="clear" w:color="auto" w:fill="auto"/>
            <w:vAlign w:val="center"/>
          </w:tcPr>
          <w:p w14:paraId="72F80542" w14:textId="77777777" w:rsidR="002753BB" w:rsidRPr="00FF45B3" w:rsidRDefault="002753BB" w:rsidP="00E8299B">
            <w:pPr>
              <w:pStyle w:val="Caption"/>
              <w:keepNext/>
              <w:rPr>
                <w:sz w:val="16"/>
                <w:szCs w:val="16"/>
              </w:rPr>
            </w:pPr>
            <w:r w:rsidRPr="00FF45B3">
              <w:rPr>
                <w:sz w:val="16"/>
                <w:szCs w:val="16"/>
              </w:rPr>
              <w:t>.74</w:t>
            </w:r>
          </w:p>
        </w:tc>
        <w:tc>
          <w:tcPr>
            <w:tcW w:w="178" w:type="pct"/>
            <w:shd w:val="clear" w:color="auto" w:fill="auto"/>
          </w:tcPr>
          <w:p w14:paraId="2FEEA359" w14:textId="77777777" w:rsidR="002753BB" w:rsidRPr="00FF45B3" w:rsidRDefault="002753BB" w:rsidP="00E8299B">
            <w:pPr>
              <w:pStyle w:val="Caption"/>
              <w:keepNext/>
              <w:rPr>
                <w:sz w:val="16"/>
                <w:szCs w:val="16"/>
              </w:rPr>
            </w:pPr>
            <w:r w:rsidRPr="00FF45B3">
              <w:rPr>
                <w:sz w:val="16"/>
                <w:szCs w:val="16"/>
              </w:rPr>
              <w:t>4</w:t>
            </w:r>
          </w:p>
        </w:tc>
        <w:tc>
          <w:tcPr>
            <w:tcW w:w="204" w:type="pct"/>
            <w:shd w:val="clear" w:color="auto" w:fill="D9D9D9" w:themeFill="background1" w:themeFillShade="D9"/>
            <w:vAlign w:val="center"/>
          </w:tcPr>
          <w:p w14:paraId="70FD563C" w14:textId="77777777" w:rsidR="002753BB" w:rsidRPr="00FF45B3" w:rsidRDefault="002753BB" w:rsidP="00E8299B">
            <w:pPr>
              <w:pStyle w:val="Caption"/>
              <w:keepNext/>
              <w:rPr>
                <w:sz w:val="16"/>
                <w:szCs w:val="16"/>
              </w:rPr>
            </w:pPr>
            <w:r w:rsidRPr="00FF45B3">
              <w:rPr>
                <w:sz w:val="16"/>
                <w:szCs w:val="16"/>
              </w:rPr>
              <w:t>.66</w:t>
            </w:r>
          </w:p>
        </w:tc>
        <w:tc>
          <w:tcPr>
            <w:tcW w:w="145" w:type="pct"/>
            <w:shd w:val="clear" w:color="auto" w:fill="auto"/>
          </w:tcPr>
          <w:p w14:paraId="41E231E2"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1DA08F22"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339FD1A3" w14:textId="77777777" w:rsidR="002753BB" w:rsidRPr="00FF45B3" w:rsidRDefault="002753BB" w:rsidP="00E8299B">
            <w:pPr>
              <w:pStyle w:val="Caption"/>
              <w:keepNext/>
              <w:rPr>
                <w:sz w:val="16"/>
                <w:szCs w:val="16"/>
              </w:rPr>
            </w:pPr>
            <w:r w:rsidRPr="00FF45B3">
              <w:rPr>
                <w:sz w:val="16"/>
                <w:szCs w:val="16"/>
              </w:rPr>
              <w:t>1</w:t>
            </w:r>
          </w:p>
        </w:tc>
        <w:tc>
          <w:tcPr>
            <w:tcW w:w="214" w:type="pct"/>
            <w:shd w:val="clear" w:color="auto" w:fill="D9D9D9" w:themeFill="background1" w:themeFillShade="D9"/>
            <w:vAlign w:val="center"/>
          </w:tcPr>
          <w:p w14:paraId="153A1C3B" w14:textId="77777777" w:rsidR="002753BB" w:rsidRPr="00FF45B3" w:rsidRDefault="002753BB" w:rsidP="00E8299B">
            <w:pPr>
              <w:pStyle w:val="Caption"/>
              <w:keepNext/>
              <w:rPr>
                <w:sz w:val="16"/>
                <w:szCs w:val="16"/>
              </w:rPr>
            </w:pPr>
            <w:r w:rsidRPr="00FF45B3">
              <w:rPr>
                <w:sz w:val="16"/>
                <w:szCs w:val="16"/>
              </w:rPr>
              <w:t>.81</w:t>
            </w:r>
          </w:p>
        </w:tc>
      </w:tr>
      <w:tr w:rsidR="002753BB" w:rsidRPr="00FF45B3" w14:paraId="278BB9AF" w14:textId="77777777" w:rsidTr="00E8299B">
        <w:trPr>
          <w:trHeight w:val="79"/>
        </w:trPr>
        <w:tc>
          <w:tcPr>
            <w:tcW w:w="1794" w:type="pct"/>
            <w:shd w:val="clear" w:color="auto" w:fill="auto"/>
            <w:noWrap/>
          </w:tcPr>
          <w:p w14:paraId="19F038A3" w14:textId="77777777" w:rsidR="002753BB" w:rsidRPr="00FF45B3" w:rsidRDefault="002753BB" w:rsidP="00E8299B">
            <w:pPr>
              <w:pStyle w:val="Caption"/>
              <w:keepNext/>
              <w:jc w:val="left"/>
              <w:rPr>
                <w:sz w:val="16"/>
                <w:szCs w:val="16"/>
              </w:rPr>
            </w:pPr>
            <w:r w:rsidRPr="00FF45B3">
              <w:rPr>
                <w:sz w:val="16"/>
                <w:szCs w:val="16"/>
              </w:rPr>
              <w:t xml:space="preserve">Sponsorship disclosure </w:t>
            </w:r>
            <w:r w:rsidRPr="00FF45B3" w:rsidDel="001461E3">
              <w:rPr>
                <w:sz w:val="16"/>
                <w:szCs w:val="16"/>
              </w:rPr>
              <w:t>→</w:t>
            </w:r>
            <w:r w:rsidRPr="00FF45B3">
              <w:rPr>
                <w:sz w:val="16"/>
                <w:szCs w:val="16"/>
              </w:rPr>
              <w:t xml:space="preserve"> Attitude</w:t>
            </w:r>
          </w:p>
        </w:tc>
        <w:tc>
          <w:tcPr>
            <w:tcW w:w="160" w:type="pct"/>
            <w:shd w:val="clear" w:color="auto" w:fill="auto"/>
          </w:tcPr>
          <w:p w14:paraId="2FB98F78"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7CC1C8A7" w14:textId="77777777" w:rsidR="002753BB" w:rsidRPr="00FF45B3" w:rsidRDefault="002753BB" w:rsidP="00E8299B">
            <w:pPr>
              <w:pStyle w:val="Caption"/>
              <w:keepNext/>
              <w:rPr>
                <w:sz w:val="16"/>
                <w:szCs w:val="16"/>
              </w:rPr>
            </w:pPr>
            <w:r w:rsidRPr="00FF45B3">
              <w:rPr>
                <w:sz w:val="16"/>
                <w:szCs w:val="16"/>
              </w:rPr>
              <w:t>24</w:t>
            </w:r>
          </w:p>
        </w:tc>
        <w:tc>
          <w:tcPr>
            <w:tcW w:w="240" w:type="pct"/>
          </w:tcPr>
          <w:p w14:paraId="313BBB9C" w14:textId="77777777" w:rsidR="002753BB" w:rsidRPr="00FF45B3" w:rsidRDefault="002753BB" w:rsidP="00E8299B">
            <w:pPr>
              <w:pStyle w:val="Caption"/>
              <w:keepNext/>
              <w:rPr>
                <w:sz w:val="16"/>
                <w:szCs w:val="16"/>
              </w:rPr>
            </w:pPr>
            <w:r w:rsidRPr="00FF45B3">
              <w:rPr>
                <w:sz w:val="16"/>
                <w:szCs w:val="16"/>
              </w:rPr>
              <w:t>-.00</w:t>
            </w:r>
          </w:p>
        </w:tc>
        <w:tc>
          <w:tcPr>
            <w:tcW w:w="159" w:type="pct"/>
          </w:tcPr>
          <w:p w14:paraId="5B991CC6" w14:textId="77777777" w:rsidR="002753BB" w:rsidRPr="00FF45B3" w:rsidRDefault="002753BB" w:rsidP="00E8299B">
            <w:pPr>
              <w:pStyle w:val="Caption"/>
              <w:keepNext/>
              <w:rPr>
                <w:sz w:val="16"/>
                <w:szCs w:val="16"/>
              </w:rPr>
            </w:pPr>
            <w:r w:rsidRPr="00FF45B3">
              <w:rPr>
                <w:sz w:val="16"/>
                <w:szCs w:val="16"/>
              </w:rPr>
              <w:t>6</w:t>
            </w:r>
          </w:p>
        </w:tc>
        <w:tc>
          <w:tcPr>
            <w:tcW w:w="223" w:type="pct"/>
            <w:vAlign w:val="center"/>
          </w:tcPr>
          <w:p w14:paraId="1BF1AE40" w14:textId="77777777" w:rsidR="002753BB" w:rsidRPr="00FF45B3" w:rsidRDefault="002753BB" w:rsidP="00E8299B">
            <w:pPr>
              <w:pStyle w:val="Caption"/>
              <w:keepNext/>
              <w:rPr>
                <w:sz w:val="16"/>
                <w:szCs w:val="16"/>
              </w:rPr>
            </w:pPr>
            <w:r w:rsidRPr="00FF45B3">
              <w:rPr>
                <w:sz w:val="16"/>
                <w:szCs w:val="16"/>
              </w:rPr>
              <w:t>-.01</w:t>
            </w:r>
          </w:p>
        </w:tc>
        <w:tc>
          <w:tcPr>
            <w:tcW w:w="175" w:type="pct"/>
          </w:tcPr>
          <w:p w14:paraId="21B68A52" w14:textId="77777777" w:rsidR="002753BB" w:rsidRPr="00FF45B3" w:rsidRDefault="002753BB" w:rsidP="00E8299B">
            <w:pPr>
              <w:pStyle w:val="Caption"/>
              <w:keepNext/>
              <w:rPr>
                <w:sz w:val="16"/>
                <w:szCs w:val="16"/>
              </w:rPr>
            </w:pPr>
            <w:r w:rsidRPr="00FF45B3">
              <w:rPr>
                <w:sz w:val="16"/>
                <w:szCs w:val="16"/>
              </w:rPr>
              <w:t>35</w:t>
            </w:r>
          </w:p>
        </w:tc>
        <w:tc>
          <w:tcPr>
            <w:tcW w:w="206" w:type="pct"/>
          </w:tcPr>
          <w:p w14:paraId="72E520B0" w14:textId="77777777" w:rsidR="002753BB" w:rsidRPr="00FF45B3" w:rsidRDefault="002753BB" w:rsidP="00E8299B">
            <w:pPr>
              <w:pStyle w:val="Caption"/>
              <w:keepNext/>
              <w:rPr>
                <w:sz w:val="16"/>
                <w:szCs w:val="16"/>
              </w:rPr>
            </w:pPr>
            <w:r w:rsidRPr="00FF45B3">
              <w:rPr>
                <w:sz w:val="16"/>
                <w:szCs w:val="16"/>
              </w:rPr>
              <w:t>-.00</w:t>
            </w:r>
          </w:p>
        </w:tc>
        <w:tc>
          <w:tcPr>
            <w:tcW w:w="143" w:type="pct"/>
          </w:tcPr>
          <w:p w14:paraId="5B23E2EB" w14:textId="77777777" w:rsidR="002753BB" w:rsidRPr="00FF45B3" w:rsidRDefault="002753BB" w:rsidP="00E8299B">
            <w:pPr>
              <w:pStyle w:val="Caption"/>
              <w:keepNext/>
              <w:rPr>
                <w:sz w:val="16"/>
                <w:szCs w:val="16"/>
              </w:rPr>
            </w:pPr>
            <w:r w:rsidRPr="00FF45B3">
              <w:rPr>
                <w:sz w:val="16"/>
                <w:szCs w:val="16"/>
              </w:rPr>
              <w:t>34</w:t>
            </w:r>
          </w:p>
        </w:tc>
        <w:tc>
          <w:tcPr>
            <w:tcW w:w="239" w:type="pct"/>
          </w:tcPr>
          <w:p w14:paraId="0AC52944" w14:textId="77777777" w:rsidR="002753BB" w:rsidRPr="00FF45B3" w:rsidRDefault="002753BB" w:rsidP="00E8299B">
            <w:pPr>
              <w:pStyle w:val="Caption"/>
              <w:keepNext/>
              <w:rPr>
                <w:sz w:val="16"/>
                <w:szCs w:val="16"/>
              </w:rPr>
            </w:pPr>
            <w:r w:rsidRPr="00FF45B3">
              <w:rPr>
                <w:sz w:val="16"/>
                <w:szCs w:val="16"/>
              </w:rPr>
              <w:t>-.00</w:t>
            </w:r>
          </w:p>
        </w:tc>
        <w:tc>
          <w:tcPr>
            <w:tcW w:w="160" w:type="pct"/>
            <w:shd w:val="clear" w:color="auto" w:fill="auto"/>
          </w:tcPr>
          <w:p w14:paraId="48CCCBA7" w14:textId="77777777" w:rsidR="002753BB" w:rsidRPr="00FF45B3" w:rsidRDefault="002753BB" w:rsidP="00E8299B">
            <w:pPr>
              <w:pStyle w:val="Caption"/>
              <w:keepNext/>
              <w:rPr>
                <w:sz w:val="16"/>
                <w:szCs w:val="16"/>
              </w:rPr>
            </w:pPr>
            <w:r w:rsidRPr="00FF45B3">
              <w:rPr>
                <w:sz w:val="16"/>
                <w:szCs w:val="16"/>
              </w:rPr>
              <w:t>34</w:t>
            </w:r>
          </w:p>
        </w:tc>
        <w:tc>
          <w:tcPr>
            <w:tcW w:w="222" w:type="pct"/>
            <w:shd w:val="clear" w:color="auto" w:fill="auto"/>
            <w:vAlign w:val="center"/>
          </w:tcPr>
          <w:p w14:paraId="73AD971D" w14:textId="77777777" w:rsidR="002753BB" w:rsidRPr="00FF45B3" w:rsidRDefault="002753BB" w:rsidP="00E8299B">
            <w:pPr>
              <w:pStyle w:val="Caption"/>
              <w:keepNext/>
              <w:rPr>
                <w:sz w:val="16"/>
                <w:szCs w:val="16"/>
              </w:rPr>
            </w:pPr>
            <w:r w:rsidRPr="00FF45B3">
              <w:rPr>
                <w:sz w:val="16"/>
                <w:szCs w:val="16"/>
              </w:rPr>
              <w:t>-.02</w:t>
            </w:r>
          </w:p>
        </w:tc>
        <w:tc>
          <w:tcPr>
            <w:tcW w:w="178" w:type="pct"/>
            <w:shd w:val="clear" w:color="auto" w:fill="auto"/>
          </w:tcPr>
          <w:p w14:paraId="658B1E62" w14:textId="77777777" w:rsidR="002753BB" w:rsidRPr="00FF45B3" w:rsidRDefault="002753BB" w:rsidP="00E8299B">
            <w:pPr>
              <w:pStyle w:val="Caption"/>
              <w:keepNext/>
              <w:rPr>
                <w:sz w:val="16"/>
                <w:szCs w:val="16"/>
              </w:rPr>
            </w:pPr>
            <w:r w:rsidRPr="00FF45B3">
              <w:rPr>
                <w:sz w:val="16"/>
                <w:szCs w:val="16"/>
              </w:rPr>
              <w:t>19</w:t>
            </w:r>
          </w:p>
        </w:tc>
        <w:tc>
          <w:tcPr>
            <w:tcW w:w="204" w:type="pct"/>
            <w:shd w:val="clear" w:color="auto" w:fill="auto"/>
            <w:vAlign w:val="center"/>
          </w:tcPr>
          <w:p w14:paraId="25197031" w14:textId="77777777" w:rsidR="002753BB" w:rsidRPr="00FF45B3" w:rsidRDefault="002753BB" w:rsidP="00E8299B">
            <w:pPr>
              <w:pStyle w:val="Caption"/>
              <w:keepNext/>
              <w:rPr>
                <w:sz w:val="16"/>
                <w:szCs w:val="16"/>
              </w:rPr>
            </w:pPr>
            <w:r w:rsidRPr="00FF45B3">
              <w:rPr>
                <w:sz w:val="16"/>
                <w:szCs w:val="16"/>
              </w:rPr>
              <w:t>-.02</w:t>
            </w:r>
          </w:p>
        </w:tc>
        <w:tc>
          <w:tcPr>
            <w:tcW w:w="145" w:type="pct"/>
            <w:shd w:val="clear" w:color="auto" w:fill="auto"/>
          </w:tcPr>
          <w:p w14:paraId="5BF1D26E" w14:textId="77777777" w:rsidR="002753BB" w:rsidRPr="00FF45B3" w:rsidRDefault="002753BB" w:rsidP="00E8299B">
            <w:pPr>
              <w:pStyle w:val="Caption"/>
              <w:keepNext/>
              <w:rPr>
                <w:sz w:val="16"/>
                <w:szCs w:val="16"/>
              </w:rPr>
            </w:pPr>
            <w:r w:rsidRPr="00FF45B3">
              <w:rPr>
                <w:sz w:val="16"/>
                <w:szCs w:val="16"/>
              </w:rPr>
              <w:t>32</w:t>
            </w:r>
          </w:p>
        </w:tc>
        <w:tc>
          <w:tcPr>
            <w:tcW w:w="237" w:type="pct"/>
            <w:shd w:val="clear" w:color="auto" w:fill="auto"/>
            <w:noWrap/>
            <w:vAlign w:val="bottom"/>
          </w:tcPr>
          <w:p w14:paraId="67229C80"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35DAD2D6" w14:textId="77777777" w:rsidR="002753BB" w:rsidRPr="00FF45B3" w:rsidRDefault="002753BB" w:rsidP="00E8299B">
            <w:pPr>
              <w:pStyle w:val="Caption"/>
              <w:keepNext/>
              <w:rPr>
                <w:sz w:val="16"/>
                <w:szCs w:val="16"/>
              </w:rPr>
            </w:pPr>
            <w:r w:rsidRPr="00FF45B3">
              <w:rPr>
                <w:sz w:val="16"/>
                <w:szCs w:val="16"/>
              </w:rPr>
              <w:t>32</w:t>
            </w:r>
          </w:p>
        </w:tc>
        <w:tc>
          <w:tcPr>
            <w:tcW w:w="214" w:type="pct"/>
            <w:shd w:val="clear" w:color="auto" w:fill="auto"/>
            <w:vAlign w:val="center"/>
          </w:tcPr>
          <w:p w14:paraId="26D72AA5" w14:textId="77777777" w:rsidR="002753BB" w:rsidRPr="00FF45B3" w:rsidRDefault="002753BB" w:rsidP="00E8299B">
            <w:pPr>
              <w:pStyle w:val="Caption"/>
              <w:keepNext/>
              <w:rPr>
                <w:sz w:val="16"/>
                <w:szCs w:val="16"/>
              </w:rPr>
            </w:pPr>
            <w:r w:rsidRPr="00FF45B3">
              <w:rPr>
                <w:sz w:val="16"/>
                <w:szCs w:val="16"/>
              </w:rPr>
              <w:t>-.02</w:t>
            </w:r>
          </w:p>
        </w:tc>
      </w:tr>
      <w:tr w:rsidR="002753BB" w:rsidRPr="00FF45B3" w14:paraId="69242722" w14:textId="77777777" w:rsidTr="00E8299B">
        <w:trPr>
          <w:trHeight w:val="79"/>
        </w:trPr>
        <w:tc>
          <w:tcPr>
            <w:tcW w:w="1794" w:type="pct"/>
            <w:shd w:val="clear" w:color="auto" w:fill="auto"/>
            <w:noWrap/>
          </w:tcPr>
          <w:p w14:paraId="365F3BD4" w14:textId="77777777" w:rsidR="002753BB" w:rsidRPr="00FF45B3" w:rsidRDefault="002753BB" w:rsidP="00E8299B">
            <w:pPr>
              <w:pStyle w:val="Caption"/>
              <w:keepNext/>
              <w:jc w:val="left"/>
              <w:rPr>
                <w:sz w:val="16"/>
                <w:szCs w:val="16"/>
              </w:rPr>
            </w:pPr>
          </w:p>
        </w:tc>
        <w:tc>
          <w:tcPr>
            <w:tcW w:w="160" w:type="pct"/>
            <w:shd w:val="clear" w:color="auto" w:fill="auto"/>
          </w:tcPr>
          <w:p w14:paraId="7E86F1E7"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19FB2C79" w14:textId="77777777" w:rsidR="002753BB" w:rsidRPr="00FF45B3" w:rsidRDefault="002753BB" w:rsidP="00E8299B">
            <w:pPr>
              <w:pStyle w:val="Caption"/>
              <w:keepNext/>
              <w:rPr>
                <w:sz w:val="16"/>
                <w:szCs w:val="16"/>
              </w:rPr>
            </w:pPr>
            <w:r w:rsidRPr="00FF45B3">
              <w:rPr>
                <w:sz w:val="16"/>
                <w:szCs w:val="16"/>
              </w:rPr>
              <w:t>—</w:t>
            </w:r>
          </w:p>
        </w:tc>
        <w:tc>
          <w:tcPr>
            <w:tcW w:w="240" w:type="pct"/>
          </w:tcPr>
          <w:p w14:paraId="53E5D3AE" w14:textId="77777777" w:rsidR="002753BB" w:rsidRPr="00FF45B3" w:rsidRDefault="002753BB" w:rsidP="00E8299B">
            <w:pPr>
              <w:pStyle w:val="Caption"/>
              <w:keepNext/>
              <w:rPr>
                <w:sz w:val="16"/>
                <w:szCs w:val="16"/>
              </w:rPr>
            </w:pPr>
            <w:r w:rsidRPr="00FF45B3">
              <w:rPr>
                <w:sz w:val="16"/>
                <w:szCs w:val="16"/>
              </w:rPr>
              <w:t>—</w:t>
            </w:r>
          </w:p>
        </w:tc>
        <w:tc>
          <w:tcPr>
            <w:tcW w:w="159" w:type="pct"/>
          </w:tcPr>
          <w:p w14:paraId="32F69D1E" w14:textId="77777777" w:rsidR="002753BB" w:rsidRPr="00FF45B3" w:rsidRDefault="002753BB" w:rsidP="00E8299B">
            <w:pPr>
              <w:pStyle w:val="Caption"/>
              <w:keepNext/>
              <w:rPr>
                <w:sz w:val="16"/>
                <w:szCs w:val="16"/>
              </w:rPr>
            </w:pPr>
            <w:r w:rsidRPr="00FF45B3">
              <w:rPr>
                <w:sz w:val="16"/>
                <w:szCs w:val="16"/>
              </w:rPr>
              <w:t>29</w:t>
            </w:r>
          </w:p>
        </w:tc>
        <w:tc>
          <w:tcPr>
            <w:tcW w:w="223" w:type="pct"/>
            <w:vAlign w:val="center"/>
          </w:tcPr>
          <w:p w14:paraId="39F658BF" w14:textId="77777777" w:rsidR="002753BB" w:rsidRPr="00FF45B3" w:rsidRDefault="002753BB" w:rsidP="00E8299B">
            <w:pPr>
              <w:pStyle w:val="Caption"/>
              <w:keepNext/>
              <w:rPr>
                <w:sz w:val="16"/>
                <w:szCs w:val="16"/>
              </w:rPr>
            </w:pPr>
            <w:r w:rsidRPr="00FF45B3">
              <w:rPr>
                <w:sz w:val="16"/>
                <w:szCs w:val="16"/>
              </w:rPr>
              <w:t>-.01</w:t>
            </w:r>
          </w:p>
        </w:tc>
        <w:tc>
          <w:tcPr>
            <w:tcW w:w="175" w:type="pct"/>
          </w:tcPr>
          <w:p w14:paraId="3AB770DA" w14:textId="77777777" w:rsidR="002753BB" w:rsidRPr="00FF45B3" w:rsidRDefault="002753BB" w:rsidP="00E8299B">
            <w:pPr>
              <w:pStyle w:val="Caption"/>
              <w:keepNext/>
              <w:rPr>
                <w:sz w:val="16"/>
                <w:szCs w:val="16"/>
              </w:rPr>
            </w:pPr>
            <w:r w:rsidRPr="00FF45B3">
              <w:rPr>
                <w:sz w:val="16"/>
                <w:szCs w:val="16"/>
              </w:rPr>
              <w:t>—</w:t>
            </w:r>
          </w:p>
        </w:tc>
        <w:tc>
          <w:tcPr>
            <w:tcW w:w="206" w:type="pct"/>
          </w:tcPr>
          <w:p w14:paraId="2A713064" w14:textId="77777777" w:rsidR="002753BB" w:rsidRPr="00FF45B3" w:rsidRDefault="002753BB" w:rsidP="00E8299B">
            <w:pPr>
              <w:pStyle w:val="Caption"/>
              <w:keepNext/>
              <w:rPr>
                <w:sz w:val="16"/>
                <w:szCs w:val="16"/>
              </w:rPr>
            </w:pPr>
            <w:r w:rsidRPr="00FF45B3">
              <w:rPr>
                <w:sz w:val="16"/>
                <w:szCs w:val="16"/>
              </w:rPr>
              <w:t>—</w:t>
            </w:r>
          </w:p>
        </w:tc>
        <w:tc>
          <w:tcPr>
            <w:tcW w:w="143" w:type="pct"/>
          </w:tcPr>
          <w:p w14:paraId="535A33F5" w14:textId="77777777" w:rsidR="002753BB" w:rsidRPr="00FF45B3" w:rsidRDefault="002753BB" w:rsidP="00E8299B">
            <w:pPr>
              <w:pStyle w:val="Caption"/>
              <w:keepNext/>
              <w:rPr>
                <w:sz w:val="16"/>
                <w:szCs w:val="16"/>
              </w:rPr>
            </w:pPr>
            <w:r w:rsidRPr="00FF45B3">
              <w:rPr>
                <w:sz w:val="16"/>
                <w:szCs w:val="16"/>
              </w:rPr>
              <w:t>—</w:t>
            </w:r>
          </w:p>
        </w:tc>
        <w:tc>
          <w:tcPr>
            <w:tcW w:w="239" w:type="pct"/>
          </w:tcPr>
          <w:p w14:paraId="468830B8"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71C1E034"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35C3112B"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17767637" w14:textId="77777777" w:rsidR="002753BB" w:rsidRPr="00FF45B3" w:rsidRDefault="002753BB" w:rsidP="00E8299B">
            <w:pPr>
              <w:pStyle w:val="Caption"/>
              <w:keepNext/>
              <w:rPr>
                <w:sz w:val="16"/>
                <w:szCs w:val="16"/>
              </w:rPr>
            </w:pPr>
            <w:r w:rsidRPr="00FF45B3">
              <w:rPr>
                <w:sz w:val="16"/>
                <w:szCs w:val="16"/>
              </w:rPr>
              <w:t>8</w:t>
            </w:r>
          </w:p>
        </w:tc>
        <w:tc>
          <w:tcPr>
            <w:tcW w:w="204" w:type="pct"/>
            <w:shd w:val="clear" w:color="auto" w:fill="auto"/>
            <w:vAlign w:val="center"/>
          </w:tcPr>
          <w:p w14:paraId="36A1DC6B" w14:textId="77777777" w:rsidR="002753BB" w:rsidRPr="00FF45B3" w:rsidRDefault="002753BB" w:rsidP="00E8299B">
            <w:pPr>
              <w:pStyle w:val="Caption"/>
              <w:keepNext/>
              <w:rPr>
                <w:sz w:val="16"/>
                <w:szCs w:val="16"/>
              </w:rPr>
            </w:pPr>
            <w:r w:rsidRPr="00FF45B3">
              <w:rPr>
                <w:sz w:val="16"/>
                <w:szCs w:val="16"/>
              </w:rPr>
              <w:t>.05</w:t>
            </w:r>
          </w:p>
        </w:tc>
        <w:tc>
          <w:tcPr>
            <w:tcW w:w="145" w:type="pct"/>
            <w:shd w:val="clear" w:color="auto" w:fill="auto"/>
          </w:tcPr>
          <w:p w14:paraId="7A91D6CD"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47EA5FD2"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056AE3F8" w14:textId="77777777" w:rsidR="002753BB" w:rsidRPr="00FF45B3" w:rsidRDefault="002753BB" w:rsidP="00E8299B">
            <w:pPr>
              <w:pStyle w:val="Caption"/>
              <w:keepNext/>
              <w:rPr>
                <w:sz w:val="16"/>
                <w:szCs w:val="16"/>
              </w:rPr>
            </w:pPr>
            <w:r w:rsidRPr="00FF45B3">
              <w:rPr>
                <w:sz w:val="16"/>
                <w:szCs w:val="16"/>
              </w:rPr>
              <w:t>3</w:t>
            </w:r>
          </w:p>
        </w:tc>
        <w:tc>
          <w:tcPr>
            <w:tcW w:w="214" w:type="pct"/>
            <w:shd w:val="clear" w:color="auto" w:fill="auto"/>
            <w:vAlign w:val="center"/>
          </w:tcPr>
          <w:p w14:paraId="70B84B0D" w14:textId="77777777" w:rsidR="002753BB" w:rsidRPr="00FF45B3" w:rsidRDefault="002753BB" w:rsidP="00E8299B">
            <w:pPr>
              <w:pStyle w:val="Caption"/>
              <w:keepNext/>
              <w:rPr>
                <w:sz w:val="16"/>
                <w:szCs w:val="16"/>
              </w:rPr>
            </w:pPr>
            <w:r w:rsidRPr="00FF45B3">
              <w:rPr>
                <w:sz w:val="16"/>
                <w:szCs w:val="16"/>
              </w:rPr>
              <w:t>.07</w:t>
            </w:r>
          </w:p>
        </w:tc>
      </w:tr>
      <w:tr w:rsidR="002753BB" w:rsidRPr="00FF45B3" w14:paraId="260AE6BC" w14:textId="77777777" w:rsidTr="00E8299B">
        <w:trPr>
          <w:trHeight w:val="79"/>
        </w:trPr>
        <w:tc>
          <w:tcPr>
            <w:tcW w:w="1794" w:type="pct"/>
            <w:shd w:val="clear" w:color="auto" w:fill="auto"/>
            <w:noWrap/>
          </w:tcPr>
          <w:p w14:paraId="2AFE3578" w14:textId="77777777" w:rsidR="002753BB" w:rsidRPr="00FF45B3" w:rsidRDefault="002753BB" w:rsidP="00E8299B">
            <w:pPr>
              <w:pStyle w:val="Caption"/>
              <w:keepNext/>
              <w:jc w:val="left"/>
              <w:rPr>
                <w:sz w:val="16"/>
                <w:szCs w:val="16"/>
              </w:rPr>
            </w:pPr>
            <w:r w:rsidRPr="00FF45B3">
              <w:rPr>
                <w:sz w:val="16"/>
                <w:szCs w:val="16"/>
              </w:rPr>
              <w:t xml:space="preserve">Sponsorship disclosure </w:t>
            </w:r>
            <w:r w:rsidRPr="00FF45B3" w:rsidDel="001461E3">
              <w:rPr>
                <w:sz w:val="16"/>
                <w:szCs w:val="16"/>
              </w:rPr>
              <w:t>→</w:t>
            </w:r>
            <w:r w:rsidRPr="00FF45B3">
              <w:rPr>
                <w:sz w:val="16"/>
                <w:szCs w:val="16"/>
              </w:rPr>
              <w:t xml:space="preserve"> Behavioral engagement</w:t>
            </w:r>
          </w:p>
        </w:tc>
        <w:tc>
          <w:tcPr>
            <w:tcW w:w="160" w:type="pct"/>
            <w:shd w:val="clear" w:color="auto" w:fill="auto"/>
          </w:tcPr>
          <w:p w14:paraId="75560891"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0093A9ED" w14:textId="77777777" w:rsidR="002753BB" w:rsidRPr="00FF45B3" w:rsidRDefault="002753BB" w:rsidP="00E8299B">
            <w:pPr>
              <w:pStyle w:val="Caption"/>
              <w:keepNext/>
              <w:rPr>
                <w:sz w:val="16"/>
                <w:szCs w:val="16"/>
              </w:rPr>
            </w:pPr>
            <w:r w:rsidRPr="00FF45B3">
              <w:rPr>
                <w:sz w:val="16"/>
                <w:szCs w:val="16"/>
              </w:rPr>
              <w:t>15</w:t>
            </w:r>
          </w:p>
        </w:tc>
        <w:tc>
          <w:tcPr>
            <w:tcW w:w="240" w:type="pct"/>
          </w:tcPr>
          <w:p w14:paraId="3BEA9754" w14:textId="77777777" w:rsidR="002753BB" w:rsidRPr="00FF45B3" w:rsidRDefault="002753BB" w:rsidP="00E8299B">
            <w:pPr>
              <w:pStyle w:val="Caption"/>
              <w:keepNext/>
              <w:rPr>
                <w:sz w:val="16"/>
                <w:szCs w:val="16"/>
              </w:rPr>
            </w:pPr>
            <w:r w:rsidRPr="00FF45B3">
              <w:rPr>
                <w:sz w:val="16"/>
                <w:szCs w:val="16"/>
              </w:rPr>
              <w:t>.03</w:t>
            </w:r>
          </w:p>
        </w:tc>
        <w:tc>
          <w:tcPr>
            <w:tcW w:w="159" w:type="pct"/>
          </w:tcPr>
          <w:p w14:paraId="31BC4E21" w14:textId="77777777" w:rsidR="002753BB" w:rsidRPr="00FF45B3" w:rsidRDefault="002753BB" w:rsidP="00E8299B">
            <w:pPr>
              <w:pStyle w:val="Caption"/>
              <w:keepNext/>
              <w:rPr>
                <w:sz w:val="16"/>
                <w:szCs w:val="16"/>
              </w:rPr>
            </w:pPr>
            <w:r w:rsidRPr="00FF45B3">
              <w:rPr>
                <w:sz w:val="16"/>
                <w:szCs w:val="16"/>
              </w:rPr>
              <w:t>2</w:t>
            </w:r>
          </w:p>
        </w:tc>
        <w:tc>
          <w:tcPr>
            <w:tcW w:w="223" w:type="pct"/>
            <w:shd w:val="clear" w:color="auto" w:fill="D9D9D9" w:themeFill="background1" w:themeFillShade="D9"/>
            <w:vAlign w:val="center"/>
          </w:tcPr>
          <w:p w14:paraId="200E1A69" w14:textId="77777777" w:rsidR="002753BB" w:rsidRPr="00FF45B3" w:rsidRDefault="002753BB" w:rsidP="00E8299B">
            <w:pPr>
              <w:pStyle w:val="Caption"/>
              <w:keepNext/>
              <w:rPr>
                <w:sz w:val="16"/>
                <w:szCs w:val="16"/>
              </w:rPr>
            </w:pPr>
            <w:r w:rsidRPr="00FF45B3">
              <w:rPr>
                <w:sz w:val="16"/>
                <w:szCs w:val="16"/>
              </w:rPr>
              <w:t>.10**</w:t>
            </w:r>
          </w:p>
        </w:tc>
        <w:tc>
          <w:tcPr>
            <w:tcW w:w="175" w:type="pct"/>
          </w:tcPr>
          <w:p w14:paraId="5818007D" w14:textId="77777777" w:rsidR="002753BB" w:rsidRPr="00FF45B3" w:rsidRDefault="002753BB" w:rsidP="00E8299B">
            <w:pPr>
              <w:pStyle w:val="Caption"/>
              <w:keepNext/>
              <w:rPr>
                <w:sz w:val="16"/>
                <w:szCs w:val="16"/>
              </w:rPr>
            </w:pPr>
            <w:r w:rsidRPr="00FF45B3">
              <w:rPr>
                <w:sz w:val="16"/>
                <w:szCs w:val="16"/>
              </w:rPr>
              <w:t>23</w:t>
            </w:r>
          </w:p>
        </w:tc>
        <w:tc>
          <w:tcPr>
            <w:tcW w:w="206" w:type="pct"/>
          </w:tcPr>
          <w:p w14:paraId="2BD7AD27" w14:textId="77777777" w:rsidR="002753BB" w:rsidRPr="00FF45B3" w:rsidRDefault="002753BB" w:rsidP="00E8299B">
            <w:pPr>
              <w:pStyle w:val="Caption"/>
              <w:keepNext/>
              <w:rPr>
                <w:sz w:val="16"/>
                <w:szCs w:val="16"/>
              </w:rPr>
            </w:pPr>
            <w:r w:rsidRPr="00FF45B3">
              <w:rPr>
                <w:sz w:val="16"/>
                <w:szCs w:val="16"/>
              </w:rPr>
              <w:t>.02</w:t>
            </w:r>
          </w:p>
        </w:tc>
        <w:tc>
          <w:tcPr>
            <w:tcW w:w="143" w:type="pct"/>
          </w:tcPr>
          <w:p w14:paraId="0C1A80AC" w14:textId="77777777" w:rsidR="002753BB" w:rsidRPr="00FF45B3" w:rsidRDefault="002753BB" w:rsidP="00E8299B">
            <w:pPr>
              <w:pStyle w:val="Caption"/>
              <w:keepNext/>
              <w:rPr>
                <w:sz w:val="16"/>
                <w:szCs w:val="16"/>
              </w:rPr>
            </w:pPr>
            <w:r w:rsidRPr="00FF45B3">
              <w:rPr>
                <w:sz w:val="16"/>
                <w:szCs w:val="16"/>
              </w:rPr>
              <w:t>18</w:t>
            </w:r>
          </w:p>
        </w:tc>
        <w:tc>
          <w:tcPr>
            <w:tcW w:w="239" w:type="pct"/>
          </w:tcPr>
          <w:p w14:paraId="6FC6EF3E" w14:textId="77777777" w:rsidR="002753BB" w:rsidRPr="00FF45B3" w:rsidRDefault="002753BB" w:rsidP="00E8299B">
            <w:pPr>
              <w:pStyle w:val="Caption"/>
              <w:keepNext/>
              <w:rPr>
                <w:sz w:val="16"/>
                <w:szCs w:val="16"/>
              </w:rPr>
            </w:pPr>
            <w:r w:rsidRPr="00FF45B3">
              <w:rPr>
                <w:sz w:val="16"/>
                <w:szCs w:val="16"/>
              </w:rPr>
              <w:t>.00</w:t>
            </w:r>
          </w:p>
        </w:tc>
        <w:tc>
          <w:tcPr>
            <w:tcW w:w="160" w:type="pct"/>
            <w:shd w:val="clear" w:color="auto" w:fill="auto"/>
          </w:tcPr>
          <w:p w14:paraId="3DD51688" w14:textId="77777777" w:rsidR="002753BB" w:rsidRPr="00FF45B3" w:rsidRDefault="002753BB" w:rsidP="00E8299B">
            <w:pPr>
              <w:pStyle w:val="Caption"/>
              <w:keepNext/>
              <w:rPr>
                <w:sz w:val="16"/>
                <w:szCs w:val="16"/>
              </w:rPr>
            </w:pPr>
            <w:r w:rsidRPr="00FF45B3">
              <w:rPr>
                <w:sz w:val="16"/>
                <w:szCs w:val="16"/>
              </w:rPr>
              <w:t>21</w:t>
            </w:r>
          </w:p>
        </w:tc>
        <w:tc>
          <w:tcPr>
            <w:tcW w:w="222" w:type="pct"/>
            <w:shd w:val="clear" w:color="auto" w:fill="auto"/>
            <w:vAlign w:val="center"/>
          </w:tcPr>
          <w:p w14:paraId="32CE46BC" w14:textId="77777777" w:rsidR="002753BB" w:rsidRPr="00FF45B3" w:rsidRDefault="002753BB" w:rsidP="00E8299B">
            <w:pPr>
              <w:pStyle w:val="Caption"/>
              <w:keepNext/>
              <w:rPr>
                <w:sz w:val="16"/>
                <w:szCs w:val="16"/>
              </w:rPr>
            </w:pPr>
            <w:r w:rsidRPr="00FF45B3">
              <w:rPr>
                <w:sz w:val="16"/>
                <w:szCs w:val="16"/>
              </w:rPr>
              <w:t>.01</w:t>
            </w:r>
          </w:p>
        </w:tc>
        <w:tc>
          <w:tcPr>
            <w:tcW w:w="178" w:type="pct"/>
            <w:shd w:val="clear" w:color="auto" w:fill="auto"/>
          </w:tcPr>
          <w:p w14:paraId="2E7C6048" w14:textId="77777777" w:rsidR="002753BB" w:rsidRPr="00FF45B3" w:rsidRDefault="002753BB" w:rsidP="00E8299B">
            <w:pPr>
              <w:pStyle w:val="Caption"/>
              <w:keepNext/>
              <w:rPr>
                <w:sz w:val="16"/>
                <w:szCs w:val="16"/>
              </w:rPr>
            </w:pPr>
            <w:r w:rsidRPr="00FF45B3">
              <w:rPr>
                <w:sz w:val="16"/>
                <w:szCs w:val="16"/>
              </w:rPr>
              <w:t>5</w:t>
            </w:r>
          </w:p>
        </w:tc>
        <w:tc>
          <w:tcPr>
            <w:tcW w:w="204" w:type="pct"/>
            <w:shd w:val="clear" w:color="auto" w:fill="D9D9D9" w:themeFill="background1" w:themeFillShade="D9"/>
            <w:vAlign w:val="center"/>
          </w:tcPr>
          <w:p w14:paraId="748676A8" w14:textId="77777777" w:rsidR="002753BB" w:rsidRPr="00FF45B3" w:rsidRDefault="002753BB" w:rsidP="00E8299B">
            <w:pPr>
              <w:pStyle w:val="Caption"/>
              <w:keepNext/>
              <w:rPr>
                <w:sz w:val="16"/>
                <w:szCs w:val="16"/>
              </w:rPr>
            </w:pPr>
            <w:r w:rsidRPr="00FF45B3">
              <w:rPr>
                <w:sz w:val="16"/>
                <w:szCs w:val="16"/>
              </w:rPr>
              <w:t>.08**</w:t>
            </w:r>
          </w:p>
        </w:tc>
        <w:tc>
          <w:tcPr>
            <w:tcW w:w="145" w:type="pct"/>
            <w:shd w:val="clear" w:color="auto" w:fill="auto"/>
          </w:tcPr>
          <w:p w14:paraId="6582F654" w14:textId="77777777" w:rsidR="002753BB" w:rsidRPr="00FF45B3" w:rsidRDefault="002753BB" w:rsidP="00E8299B">
            <w:pPr>
              <w:pStyle w:val="Caption"/>
              <w:keepNext/>
              <w:rPr>
                <w:sz w:val="16"/>
                <w:szCs w:val="16"/>
              </w:rPr>
            </w:pPr>
            <w:r w:rsidRPr="00FF45B3">
              <w:rPr>
                <w:sz w:val="16"/>
                <w:szCs w:val="16"/>
              </w:rPr>
              <w:t>17</w:t>
            </w:r>
          </w:p>
        </w:tc>
        <w:tc>
          <w:tcPr>
            <w:tcW w:w="237" w:type="pct"/>
            <w:shd w:val="clear" w:color="auto" w:fill="auto"/>
            <w:noWrap/>
            <w:vAlign w:val="center"/>
          </w:tcPr>
          <w:p w14:paraId="6C30D28C"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280A437D" w14:textId="77777777" w:rsidR="002753BB" w:rsidRPr="00FF45B3" w:rsidRDefault="002753BB" w:rsidP="00E8299B">
            <w:pPr>
              <w:pStyle w:val="Caption"/>
              <w:keepNext/>
              <w:rPr>
                <w:sz w:val="16"/>
                <w:szCs w:val="16"/>
              </w:rPr>
            </w:pPr>
            <w:r w:rsidRPr="00FF45B3">
              <w:rPr>
                <w:sz w:val="16"/>
                <w:szCs w:val="16"/>
              </w:rPr>
              <w:t>21</w:t>
            </w:r>
          </w:p>
        </w:tc>
        <w:tc>
          <w:tcPr>
            <w:tcW w:w="214" w:type="pct"/>
            <w:shd w:val="clear" w:color="auto" w:fill="auto"/>
            <w:vAlign w:val="center"/>
          </w:tcPr>
          <w:p w14:paraId="2CCBEB34" w14:textId="77777777" w:rsidR="002753BB" w:rsidRPr="00FF45B3" w:rsidRDefault="002753BB" w:rsidP="00E8299B">
            <w:pPr>
              <w:pStyle w:val="Caption"/>
              <w:keepNext/>
              <w:rPr>
                <w:sz w:val="16"/>
                <w:szCs w:val="16"/>
              </w:rPr>
            </w:pPr>
            <w:r w:rsidRPr="00FF45B3">
              <w:rPr>
                <w:sz w:val="16"/>
                <w:szCs w:val="16"/>
              </w:rPr>
              <w:t>.00</w:t>
            </w:r>
          </w:p>
        </w:tc>
      </w:tr>
      <w:tr w:rsidR="002753BB" w:rsidRPr="00FF45B3" w14:paraId="32149265" w14:textId="77777777" w:rsidTr="00E8299B">
        <w:trPr>
          <w:trHeight w:val="79"/>
        </w:trPr>
        <w:tc>
          <w:tcPr>
            <w:tcW w:w="1794" w:type="pct"/>
            <w:shd w:val="clear" w:color="auto" w:fill="auto"/>
            <w:noWrap/>
          </w:tcPr>
          <w:p w14:paraId="0B4280A8" w14:textId="77777777" w:rsidR="002753BB" w:rsidRPr="00FF45B3" w:rsidRDefault="002753BB" w:rsidP="00E8299B">
            <w:pPr>
              <w:pStyle w:val="Caption"/>
              <w:keepNext/>
              <w:jc w:val="left"/>
              <w:rPr>
                <w:sz w:val="16"/>
                <w:szCs w:val="16"/>
              </w:rPr>
            </w:pPr>
          </w:p>
        </w:tc>
        <w:tc>
          <w:tcPr>
            <w:tcW w:w="160" w:type="pct"/>
            <w:shd w:val="clear" w:color="auto" w:fill="auto"/>
          </w:tcPr>
          <w:p w14:paraId="114E7604"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0A1227C9" w14:textId="77777777" w:rsidR="002753BB" w:rsidRPr="00FF45B3" w:rsidRDefault="002753BB" w:rsidP="00E8299B">
            <w:pPr>
              <w:pStyle w:val="Caption"/>
              <w:keepNext/>
              <w:rPr>
                <w:sz w:val="16"/>
                <w:szCs w:val="16"/>
              </w:rPr>
            </w:pPr>
            <w:r w:rsidRPr="00FF45B3">
              <w:rPr>
                <w:sz w:val="16"/>
                <w:szCs w:val="16"/>
              </w:rPr>
              <w:t>—</w:t>
            </w:r>
          </w:p>
        </w:tc>
        <w:tc>
          <w:tcPr>
            <w:tcW w:w="240" w:type="pct"/>
          </w:tcPr>
          <w:p w14:paraId="758D0390" w14:textId="77777777" w:rsidR="002753BB" w:rsidRPr="00FF45B3" w:rsidRDefault="002753BB" w:rsidP="00E8299B">
            <w:pPr>
              <w:pStyle w:val="Caption"/>
              <w:keepNext/>
              <w:rPr>
                <w:sz w:val="16"/>
                <w:szCs w:val="16"/>
              </w:rPr>
            </w:pPr>
            <w:r w:rsidRPr="00FF45B3">
              <w:rPr>
                <w:sz w:val="16"/>
                <w:szCs w:val="16"/>
              </w:rPr>
              <w:t>—</w:t>
            </w:r>
          </w:p>
        </w:tc>
        <w:tc>
          <w:tcPr>
            <w:tcW w:w="159" w:type="pct"/>
          </w:tcPr>
          <w:p w14:paraId="3DCE9855" w14:textId="77777777" w:rsidR="002753BB" w:rsidRPr="00FF45B3" w:rsidRDefault="002753BB" w:rsidP="00E8299B">
            <w:pPr>
              <w:pStyle w:val="Caption"/>
              <w:keepNext/>
              <w:rPr>
                <w:sz w:val="16"/>
                <w:szCs w:val="16"/>
              </w:rPr>
            </w:pPr>
            <w:r w:rsidRPr="00FF45B3">
              <w:rPr>
                <w:sz w:val="16"/>
                <w:szCs w:val="16"/>
              </w:rPr>
              <w:t>21</w:t>
            </w:r>
          </w:p>
        </w:tc>
        <w:tc>
          <w:tcPr>
            <w:tcW w:w="223" w:type="pct"/>
            <w:shd w:val="clear" w:color="auto" w:fill="D9D9D9" w:themeFill="background1" w:themeFillShade="D9"/>
            <w:vAlign w:val="center"/>
          </w:tcPr>
          <w:p w14:paraId="39B6D9CF" w14:textId="77777777" w:rsidR="002753BB" w:rsidRPr="00FF45B3" w:rsidRDefault="002753BB" w:rsidP="00E8299B">
            <w:pPr>
              <w:pStyle w:val="Caption"/>
              <w:keepNext/>
              <w:rPr>
                <w:sz w:val="16"/>
                <w:szCs w:val="16"/>
              </w:rPr>
            </w:pPr>
            <w:r w:rsidRPr="00FF45B3">
              <w:rPr>
                <w:sz w:val="16"/>
                <w:szCs w:val="16"/>
              </w:rPr>
              <w:t>-.01</w:t>
            </w:r>
          </w:p>
        </w:tc>
        <w:tc>
          <w:tcPr>
            <w:tcW w:w="175" w:type="pct"/>
          </w:tcPr>
          <w:p w14:paraId="36CEA760" w14:textId="77777777" w:rsidR="002753BB" w:rsidRPr="00FF45B3" w:rsidRDefault="002753BB" w:rsidP="00E8299B">
            <w:pPr>
              <w:pStyle w:val="Caption"/>
              <w:keepNext/>
              <w:rPr>
                <w:sz w:val="16"/>
                <w:szCs w:val="16"/>
              </w:rPr>
            </w:pPr>
            <w:r w:rsidRPr="00FF45B3">
              <w:rPr>
                <w:sz w:val="16"/>
                <w:szCs w:val="16"/>
              </w:rPr>
              <w:t>—</w:t>
            </w:r>
          </w:p>
        </w:tc>
        <w:tc>
          <w:tcPr>
            <w:tcW w:w="206" w:type="pct"/>
          </w:tcPr>
          <w:p w14:paraId="30F7EB29" w14:textId="77777777" w:rsidR="002753BB" w:rsidRPr="00FF45B3" w:rsidRDefault="002753BB" w:rsidP="00E8299B">
            <w:pPr>
              <w:pStyle w:val="Caption"/>
              <w:keepNext/>
              <w:rPr>
                <w:sz w:val="16"/>
                <w:szCs w:val="16"/>
              </w:rPr>
            </w:pPr>
            <w:r w:rsidRPr="00FF45B3">
              <w:rPr>
                <w:sz w:val="16"/>
                <w:szCs w:val="16"/>
              </w:rPr>
              <w:t>—</w:t>
            </w:r>
          </w:p>
        </w:tc>
        <w:tc>
          <w:tcPr>
            <w:tcW w:w="143" w:type="pct"/>
          </w:tcPr>
          <w:p w14:paraId="32056334" w14:textId="77777777" w:rsidR="002753BB" w:rsidRPr="00FF45B3" w:rsidRDefault="002753BB" w:rsidP="00E8299B">
            <w:pPr>
              <w:pStyle w:val="Caption"/>
              <w:keepNext/>
              <w:rPr>
                <w:sz w:val="16"/>
                <w:szCs w:val="16"/>
              </w:rPr>
            </w:pPr>
            <w:r w:rsidRPr="00FF45B3">
              <w:rPr>
                <w:sz w:val="16"/>
                <w:szCs w:val="16"/>
              </w:rPr>
              <w:t>—</w:t>
            </w:r>
          </w:p>
        </w:tc>
        <w:tc>
          <w:tcPr>
            <w:tcW w:w="239" w:type="pct"/>
          </w:tcPr>
          <w:p w14:paraId="13BB9D88"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1F972381"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0439CF14"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38C9E31F" w14:textId="77777777" w:rsidR="002753BB" w:rsidRPr="00FF45B3" w:rsidRDefault="002753BB" w:rsidP="00E8299B">
            <w:pPr>
              <w:pStyle w:val="Caption"/>
              <w:keepNext/>
              <w:rPr>
                <w:sz w:val="16"/>
                <w:szCs w:val="16"/>
              </w:rPr>
            </w:pPr>
            <w:r w:rsidRPr="00FF45B3">
              <w:rPr>
                <w:sz w:val="16"/>
                <w:szCs w:val="16"/>
              </w:rPr>
              <w:t>6</w:t>
            </w:r>
          </w:p>
        </w:tc>
        <w:tc>
          <w:tcPr>
            <w:tcW w:w="204" w:type="pct"/>
            <w:shd w:val="clear" w:color="auto" w:fill="D9D9D9" w:themeFill="background1" w:themeFillShade="D9"/>
            <w:vAlign w:val="center"/>
          </w:tcPr>
          <w:p w14:paraId="341AE039" w14:textId="77777777" w:rsidR="002753BB" w:rsidRPr="00FF45B3" w:rsidRDefault="002753BB" w:rsidP="00E8299B">
            <w:pPr>
              <w:pStyle w:val="Caption"/>
              <w:keepNext/>
              <w:rPr>
                <w:sz w:val="16"/>
                <w:szCs w:val="16"/>
              </w:rPr>
            </w:pPr>
            <w:r w:rsidRPr="00FF45B3">
              <w:rPr>
                <w:sz w:val="16"/>
                <w:szCs w:val="16"/>
              </w:rPr>
              <w:t>-.05</w:t>
            </w:r>
          </w:p>
        </w:tc>
        <w:tc>
          <w:tcPr>
            <w:tcW w:w="145" w:type="pct"/>
            <w:shd w:val="clear" w:color="auto" w:fill="auto"/>
          </w:tcPr>
          <w:p w14:paraId="0618BAE2"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7DC63136"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375ADEE7"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3426082E" w14:textId="77777777" w:rsidR="002753BB" w:rsidRPr="00FF45B3" w:rsidRDefault="002753BB" w:rsidP="00E8299B">
            <w:pPr>
              <w:pStyle w:val="Caption"/>
              <w:keepNext/>
              <w:rPr>
                <w:sz w:val="16"/>
                <w:szCs w:val="16"/>
              </w:rPr>
            </w:pPr>
            <w:r w:rsidRPr="00FF45B3">
              <w:rPr>
                <w:sz w:val="16"/>
                <w:szCs w:val="16"/>
              </w:rPr>
              <w:t>.03</w:t>
            </w:r>
          </w:p>
        </w:tc>
      </w:tr>
      <w:tr w:rsidR="002753BB" w:rsidRPr="00FF45B3" w14:paraId="7A33ECAD" w14:textId="77777777" w:rsidTr="00E8299B">
        <w:trPr>
          <w:trHeight w:val="79"/>
        </w:trPr>
        <w:tc>
          <w:tcPr>
            <w:tcW w:w="1794" w:type="pct"/>
            <w:shd w:val="clear" w:color="auto" w:fill="auto"/>
            <w:noWrap/>
          </w:tcPr>
          <w:p w14:paraId="5A4103AF" w14:textId="77777777" w:rsidR="002753BB" w:rsidRPr="00FF45B3" w:rsidRDefault="002753BB" w:rsidP="00E8299B">
            <w:pPr>
              <w:pStyle w:val="Caption"/>
              <w:keepNext/>
              <w:jc w:val="left"/>
              <w:rPr>
                <w:sz w:val="16"/>
                <w:szCs w:val="16"/>
              </w:rPr>
            </w:pPr>
            <w:r w:rsidRPr="00FF45B3">
              <w:rPr>
                <w:sz w:val="16"/>
                <w:szCs w:val="16"/>
              </w:rPr>
              <w:t xml:space="preserve">Sponsorship disclosure </w:t>
            </w:r>
            <w:r w:rsidRPr="00FF45B3" w:rsidDel="001461E3">
              <w:rPr>
                <w:sz w:val="16"/>
                <w:szCs w:val="16"/>
              </w:rPr>
              <w:t>→</w:t>
            </w:r>
            <w:r w:rsidRPr="00FF45B3">
              <w:rPr>
                <w:sz w:val="16"/>
                <w:szCs w:val="16"/>
              </w:rPr>
              <w:t xml:space="preserve"> Purchase intention</w:t>
            </w:r>
          </w:p>
        </w:tc>
        <w:tc>
          <w:tcPr>
            <w:tcW w:w="160" w:type="pct"/>
            <w:shd w:val="clear" w:color="auto" w:fill="auto"/>
          </w:tcPr>
          <w:p w14:paraId="0B3725FF"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5DB95DCF" w14:textId="77777777" w:rsidR="002753BB" w:rsidRPr="00FF45B3" w:rsidRDefault="002753BB" w:rsidP="00E8299B">
            <w:pPr>
              <w:pStyle w:val="Caption"/>
              <w:keepNext/>
              <w:rPr>
                <w:sz w:val="16"/>
                <w:szCs w:val="16"/>
              </w:rPr>
            </w:pPr>
            <w:r w:rsidRPr="00FF45B3">
              <w:rPr>
                <w:sz w:val="16"/>
                <w:szCs w:val="16"/>
              </w:rPr>
              <w:t>16</w:t>
            </w:r>
          </w:p>
        </w:tc>
        <w:tc>
          <w:tcPr>
            <w:tcW w:w="240" w:type="pct"/>
            <w:shd w:val="clear" w:color="auto" w:fill="D9D9D9" w:themeFill="background1" w:themeFillShade="D9"/>
          </w:tcPr>
          <w:p w14:paraId="2B50B48E" w14:textId="77777777" w:rsidR="002753BB" w:rsidRPr="00FF45B3" w:rsidRDefault="002753BB" w:rsidP="00E8299B">
            <w:pPr>
              <w:pStyle w:val="Caption"/>
              <w:keepNext/>
              <w:rPr>
                <w:sz w:val="16"/>
                <w:szCs w:val="16"/>
              </w:rPr>
            </w:pPr>
            <w:r w:rsidRPr="00FF45B3">
              <w:rPr>
                <w:sz w:val="16"/>
                <w:szCs w:val="16"/>
              </w:rPr>
              <w:t>.21</w:t>
            </w:r>
            <w:r w:rsidRPr="00FF45B3">
              <w:rPr>
                <w:sz w:val="16"/>
                <w:szCs w:val="16"/>
                <w:vertAlign w:val="superscript"/>
              </w:rPr>
              <w:t>+</w:t>
            </w:r>
          </w:p>
        </w:tc>
        <w:tc>
          <w:tcPr>
            <w:tcW w:w="159" w:type="pct"/>
          </w:tcPr>
          <w:p w14:paraId="522B63B5" w14:textId="77777777" w:rsidR="002753BB" w:rsidRPr="00FF45B3" w:rsidRDefault="002753BB" w:rsidP="00E8299B">
            <w:pPr>
              <w:pStyle w:val="Caption"/>
              <w:keepNext/>
              <w:rPr>
                <w:sz w:val="16"/>
                <w:szCs w:val="16"/>
              </w:rPr>
            </w:pPr>
            <w:r w:rsidRPr="00FF45B3">
              <w:rPr>
                <w:sz w:val="16"/>
                <w:szCs w:val="16"/>
              </w:rPr>
              <w:t>5</w:t>
            </w:r>
          </w:p>
        </w:tc>
        <w:tc>
          <w:tcPr>
            <w:tcW w:w="223" w:type="pct"/>
            <w:vAlign w:val="center"/>
          </w:tcPr>
          <w:p w14:paraId="659CF277" w14:textId="77777777" w:rsidR="002753BB" w:rsidRPr="00FF45B3" w:rsidRDefault="002753BB" w:rsidP="00E8299B">
            <w:pPr>
              <w:pStyle w:val="Caption"/>
              <w:keepNext/>
              <w:rPr>
                <w:sz w:val="16"/>
                <w:szCs w:val="16"/>
              </w:rPr>
            </w:pPr>
            <w:r w:rsidRPr="00FF45B3">
              <w:rPr>
                <w:sz w:val="16"/>
                <w:szCs w:val="16"/>
              </w:rPr>
              <w:t>.09</w:t>
            </w:r>
          </w:p>
        </w:tc>
        <w:tc>
          <w:tcPr>
            <w:tcW w:w="175" w:type="pct"/>
          </w:tcPr>
          <w:p w14:paraId="510EA5A8" w14:textId="77777777" w:rsidR="002753BB" w:rsidRPr="00FF45B3" w:rsidRDefault="002753BB" w:rsidP="00E8299B">
            <w:pPr>
              <w:pStyle w:val="Caption"/>
              <w:keepNext/>
              <w:rPr>
                <w:sz w:val="16"/>
                <w:szCs w:val="16"/>
              </w:rPr>
            </w:pPr>
            <w:r w:rsidRPr="00FF45B3">
              <w:rPr>
                <w:sz w:val="16"/>
                <w:szCs w:val="16"/>
              </w:rPr>
              <w:t>30</w:t>
            </w:r>
          </w:p>
        </w:tc>
        <w:tc>
          <w:tcPr>
            <w:tcW w:w="206" w:type="pct"/>
          </w:tcPr>
          <w:p w14:paraId="39F6037C" w14:textId="77777777" w:rsidR="002753BB" w:rsidRPr="00FF45B3" w:rsidRDefault="002753BB" w:rsidP="00E8299B">
            <w:pPr>
              <w:pStyle w:val="Caption"/>
              <w:keepNext/>
              <w:rPr>
                <w:sz w:val="16"/>
                <w:szCs w:val="16"/>
              </w:rPr>
            </w:pPr>
            <w:r w:rsidRPr="00FF45B3">
              <w:rPr>
                <w:sz w:val="16"/>
                <w:szCs w:val="16"/>
              </w:rPr>
              <w:t>.01</w:t>
            </w:r>
          </w:p>
        </w:tc>
        <w:tc>
          <w:tcPr>
            <w:tcW w:w="143" w:type="pct"/>
          </w:tcPr>
          <w:p w14:paraId="2DF083A4" w14:textId="77777777" w:rsidR="002753BB" w:rsidRPr="00FF45B3" w:rsidRDefault="002753BB" w:rsidP="00E8299B">
            <w:pPr>
              <w:pStyle w:val="Caption"/>
              <w:keepNext/>
              <w:rPr>
                <w:sz w:val="16"/>
                <w:szCs w:val="16"/>
              </w:rPr>
            </w:pPr>
            <w:r w:rsidRPr="00FF45B3">
              <w:rPr>
                <w:sz w:val="16"/>
                <w:szCs w:val="16"/>
              </w:rPr>
              <w:t>30</w:t>
            </w:r>
          </w:p>
        </w:tc>
        <w:tc>
          <w:tcPr>
            <w:tcW w:w="239" w:type="pct"/>
          </w:tcPr>
          <w:p w14:paraId="7EF6EB03"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61A2DA62" w14:textId="77777777" w:rsidR="002753BB" w:rsidRPr="00FF45B3" w:rsidRDefault="002753BB" w:rsidP="00E8299B">
            <w:pPr>
              <w:pStyle w:val="Caption"/>
              <w:keepNext/>
              <w:rPr>
                <w:sz w:val="16"/>
                <w:szCs w:val="16"/>
              </w:rPr>
            </w:pPr>
            <w:r w:rsidRPr="00FF45B3">
              <w:rPr>
                <w:sz w:val="16"/>
                <w:szCs w:val="16"/>
              </w:rPr>
              <w:t>28</w:t>
            </w:r>
          </w:p>
        </w:tc>
        <w:tc>
          <w:tcPr>
            <w:tcW w:w="222" w:type="pct"/>
            <w:shd w:val="clear" w:color="auto" w:fill="auto"/>
            <w:vAlign w:val="center"/>
          </w:tcPr>
          <w:p w14:paraId="3FA0CB07" w14:textId="77777777" w:rsidR="002753BB" w:rsidRPr="00FF45B3" w:rsidRDefault="002753BB" w:rsidP="00E8299B">
            <w:pPr>
              <w:pStyle w:val="Caption"/>
              <w:keepNext/>
              <w:rPr>
                <w:sz w:val="16"/>
                <w:szCs w:val="16"/>
              </w:rPr>
            </w:pPr>
            <w:r w:rsidRPr="00FF45B3">
              <w:rPr>
                <w:sz w:val="16"/>
                <w:szCs w:val="16"/>
              </w:rPr>
              <w:t>.06</w:t>
            </w:r>
          </w:p>
        </w:tc>
        <w:tc>
          <w:tcPr>
            <w:tcW w:w="178" w:type="pct"/>
            <w:shd w:val="clear" w:color="auto" w:fill="auto"/>
          </w:tcPr>
          <w:p w14:paraId="169994D3" w14:textId="77777777" w:rsidR="002753BB" w:rsidRPr="00FF45B3" w:rsidRDefault="002753BB" w:rsidP="00E8299B">
            <w:pPr>
              <w:pStyle w:val="Caption"/>
              <w:keepNext/>
              <w:rPr>
                <w:sz w:val="16"/>
                <w:szCs w:val="16"/>
              </w:rPr>
            </w:pPr>
            <w:r w:rsidRPr="00FF45B3">
              <w:rPr>
                <w:sz w:val="16"/>
                <w:szCs w:val="16"/>
              </w:rPr>
              <w:t>10</w:t>
            </w:r>
          </w:p>
        </w:tc>
        <w:tc>
          <w:tcPr>
            <w:tcW w:w="204" w:type="pct"/>
            <w:shd w:val="clear" w:color="auto" w:fill="auto"/>
            <w:vAlign w:val="center"/>
          </w:tcPr>
          <w:p w14:paraId="1CEF2EDB" w14:textId="77777777" w:rsidR="002753BB" w:rsidRPr="00FF45B3" w:rsidRDefault="002753BB" w:rsidP="00E8299B">
            <w:pPr>
              <w:pStyle w:val="Caption"/>
              <w:keepNext/>
              <w:rPr>
                <w:sz w:val="16"/>
                <w:szCs w:val="16"/>
              </w:rPr>
            </w:pPr>
            <w:r w:rsidRPr="00FF45B3">
              <w:rPr>
                <w:sz w:val="16"/>
                <w:szCs w:val="16"/>
              </w:rPr>
              <w:t>.03</w:t>
            </w:r>
          </w:p>
        </w:tc>
        <w:tc>
          <w:tcPr>
            <w:tcW w:w="145" w:type="pct"/>
            <w:shd w:val="clear" w:color="auto" w:fill="auto"/>
          </w:tcPr>
          <w:p w14:paraId="1EE556FC" w14:textId="77777777" w:rsidR="002753BB" w:rsidRPr="00FF45B3" w:rsidRDefault="002753BB" w:rsidP="00E8299B">
            <w:pPr>
              <w:pStyle w:val="Caption"/>
              <w:keepNext/>
              <w:rPr>
                <w:sz w:val="16"/>
                <w:szCs w:val="16"/>
              </w:rPr>
            </w:pPr>
            <w:r w:rsidRPr="00FF45B3">
              <w:rPr>
                <w:sz w:val="16"/>
                <w:szCs w:val="16"/>
              </w:rPr>
              <w:t>30</w:t>
            </w:r>
          </w:p>
        </w:tc>
        <w:tc>
          <w:tcPr>
            <w:tcW w:w="237" w:type="pct"/>
            <w:shd w:val="clear" w:color="auto" w:fill="auto"/>
            <w:noWrap/>
            <w:vAlign w:val="bottom"/>
          </w:tcPr>
          <w:p w14:paraId="5F46C9B4"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39B4D529" w14:textId="77777777" w:rsidR="002753BB" w:rsidRPr="00FF45B3" w:rsidRDefault="002753BB" w:rsidP="00E8299B">
            <w:pPr>
              <w:pStyle w:val="Caption"/>
              <w:keepNext/>
              <w:rPr>
                <w:sz w:val="16"/>
                <w:szCs w:val="16"/>
              </w:rPr>
            </w:pPr>
            <w:r w:rsidRPr="00FF45B3">
              <w:rPr>
                <w:sz w:val="16"/>
                <w:szCs w:val="16"/>
              </w:rPr>
              <w:t>25</w:t>
            </w:r>
          </w:p>
        </w:tc>
        <w:tc>
          <w:tcPr>
            <w:tcW w:w="214" w:type="pct"/>
            <w:shd w:val="clear" w:color="auto" w:fill="auto"/>
            <w:vAlign w:val="center"/>
          </w:tcPr>
          <w:p w14:paraId="69624668" w14:textId="77777777" w:rsidR="002753BB" w:rsidRPr="00FF45B3" w:rsidRDefault="002753BB" w:rsidP="00E8299B">
            <w:pPr>
              <w:pStyle w:val="Caption"/>
              <w:keepNext/>
              <w:rPr>
                <w:sz w:val="16"/>
                <w:szCs w:val="16"/>
              </w:rPr>
            </w:pPr>
            <w:r w:rsidRPr="00FF45B3">
              <w:rPr>
                <w:sz w:val="16"/>
                <w:szCs w:val="16"/>
              </w:rPr>
              <w:t>.05</w:t>
            </w:r>
          </w:p>
        </w:tc>
      </w:tr>
      <w:tr w:rsidR="002753BB" w:rsidRPr="00FF45B3" w14:paraId="43DFA421" w14:textId="77777777" w:rsidTr="00E8299B">
        <w:trPr>
          <w:trHeight w:val="79"/>
        </w:trPr>
        <w:tc>
          <w:tcPr>
            <w:tcW w:w="1794" w:type="pct"/>
            <w:shd w:val="clear" w:color="auto" w:fill="auto"/>
            <w:noWrap/>
          </w:tcPr>
          <w:p w14:paraId="350BB471" w14:textId="77777777" w:rsidR="002753BB" w:rsidRPr="00FF45B3" w:rsidRDefault="002753BB" w:rsidP="00E8299B">
            <w:pPr>
              <w:pStyle w:val="Caption"/>
              <w:keepNext/>
              <w:jc w:val="left"/>
              <w:rPr>
                <w:sz w:val="16"/>
                <w:szCs w:val="16"/>
              </w:rPr>
            </w:pPr>
          </w:p>
        </w:tc>
        <w:tc>
          <w:tcPr>
            <w:tcW w:w="160" w:type="pct"/>
            <w:shd w:val="clear" w:color="auto" w:fill="auto"/>
          </w:tcPr>
          <w:p w14:paraId="1D1615D0"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734FA054" w14:textId="77777777" w:rsidR="002753BB" w:rsidRPr="00FF45B3" w:rsidRDefault="002753BB" w:rsidP="00E8299B">
            <w:pPr>
              <w:pStyle w:val="Caption"/>
              <w:keepNext/>
              <w:rPr>
                <w:sz w:val="16"/>
                <w:szCs w:val="16"/>
              </w:rPr>
            </w:pPr>
            <w:r w:rsidRPr="00FF45B3">
              <w:rPr>
                <w:sz w:val="16"/>
                <w:szCs w:val="16"/>
              </w:rPr>
              <w:t>—</w:t>
            </w:r>
          </w:p>
        </w:tc>
        <w:tc>
          <w:tcPr>
            <w:tcW w:w="240" w:type="pct"/>
            <w:shd w:val="clear" w:color="auto" w:fill="D9D9D9" w:themeFill="background1" w:themeFillShade="D9"/>
          </w:tcPr>
          <w:p w14:paraId="50C6B991" w14:textId="77777777" w:rsidR="002753BB" w:rsidRPr="00FF45B3" w:rsidRDefault="002753BB" w:rsidP="00E8299B">
            <w:pPr>
              <w:pStyle w:val="Caption"/>
              <w:keepNext/>
              <w:rPr>
                <w:sz w:val="16"/>
                <w:szCs w:val="16"/>
              </w:rPr>
            </w:pPr>
            <w:r w:rsidRPr="00FF45B3">
              <w:rPr>
                <w:sz w:val="16"/>
                <w:szCs w:val="16"/>
              </w:rPr>
              <w:t>—</w:t>
            </w:r>
          </w:p>
        </w:tc>
        <w:tc>
          <w:tcPr>
            <w:tcW w:w="159" w:type="pct"/>
          </w:tcPr>
          <w:p w14:paraId="72C9BDAC" w14:textId="77777777" w:rsidR="002753BB" w:rsidRPr="00FF45B3" w:rsidRDefault="002753BB" w:rsidP="00E8299B">
            <w:pPr>
              <w:pStyle w:val="Caption"/>
              <w:keepNext/>
              <w:rPr>
                <w:sz w:val="16"/>
                <w:szCs w:val="16"/>
              </w:rPr>
            </w:pPr>
            <w:r w:rsidRPr="00FF45B3">
              <w:rPr>
                <w:sz w:val="16"/>
                <w:szCs w:val="16"/>
              </w:rPr>
              <w:t>25</w:t>
            </w:r>
          </w:p>
        </w:tc>
        <w:tc>
          <w:tcPr>
            <w:tcW w:w="223" w:type="pct"/>
            <w:vAlign w:val="center"/>
          </w:tcPr>
          <w:p w14:paraId="407E730F" w14:textId="77777777" w:rsidR="002753BB" w:rsidRPr="00FF45B3" w:rsidRDefault="002753BB" w:rsidP="00E8299B">
            <w:pPr>
              <w:pStyle w:val="Caption"/>
              <w:keepNext/>
              <w:rPr>
                <w:sz w:val="16"/>
                <w:szCs w:val="16"/>
              </w:rPr>
            </w:pPr>
            <w:r w:rsidRPr="00FF45B3">
              <w:rPr>
                <w:sz w:val="16"/>
                <w:szCs w:val="16"/>
              </w:rPr>
              <w:t>.05</w:t>
            </w:r>
          </w:p>
        </w:tc>
        <w:tc>
          <w:tcPr>
            <w:tcW w:w="175" w:type="pct"/>
          </w:tcPr>
          <w:p w14:paraId="4E10DECA" w14:textId="77777777" w:rsidR="002753BB" w:rsidRPr="00FF45B3" w:rsidRDefault="002753BB" w:rsidP="00E8299B">
            <w:pPr>
              <w:pStyle w:val="Caption"/>
              <w:keepNext/>
              <w:rPr>
                <w:sz w:val="16"/>
                <w:szCs w:val="16"/>
              </w:rPr>
            </w:pPr>
            <w:r w:rsidRPr="00FF45B3">
              <w:rPr>
                <w:sz w:val="16"/>
                <w:szCs w:val="16"/>
              </w:rPr>
              <w:t>—</w:t>
            </w:r>
          </w:p>
        </w:tc>
        <w:tc>
          <w:tcPr>
            <w:tcW w:w="206" w:type="pct"/>
          </w:tcPr>
          <w:p w14:paraId="783FCB23" w14:textId="77777777" w:rsidR="002753BB" w:rsidRPr="00FF45B3" w:rsidRDefault="002753BB" w:rsidP="00E8299B">
            <w:pPr>
              <w:pStyle w:val="Caption"/>
              <w:keepNext/>
              <w:rPr>
                <w:sz w:val="16"/>
                <w:szCs w:val="16"/>
              </w:rPr>
            </w:pPr>
            <w:r w:rsidRPr="00FF45B3">
              <w:rPr>
                <w:sz w:val="16"/>
                <w:szCs w:val="16"/>
              </w:rPr>
              <w:t>—</w:t>
            </w:r>
          </w:p>
        </w:tc>
        <w:tc>
          <w:tcPr>
            <w:tcW w:w="143" w:type="pct"/>
          </w:tcPr>
          <w:p w14:paraId="4261032A" w14:textId="77777777" w:rsidR="002753BB" w:rsidRPr="00FF45B3" w:rsidRDefault="002753BB" w:rsidP="00E8299B">
            <w:pPr>
              <w:pStyle w:val="Caption"/>
              <w:keepNext/>
              <w:rPr>
                <w:sz w:val="16"/>
                <w:szCs w:val="16"/>
              </w:rPr>
            </w:pPr>
            <w:r w:rsidRPr="00FF45B3">
              <w:rPr>
                <w:sz w:val="16"/>
                <w:szCs w:val="16"/>
              </w:rPr>
              <w:t>—</w:t>
            </w:r>
          </w:p>
        </w:tc>
        <w:tc>
          <w:tcPr>
            <w:tcW w:w="239" w:type="pct"/>
          </w:tcPr>
          <w:p w14:paraId="1EC32911"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400B3D9A"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0A472147"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65D45C95" w14:textId="77777777" w:rsidR="002753BB" w:rsidRPr="00FF45B3" w:rsidRDefault="002753BB" w:rsidP="00E8299B">
            <w:pPr>
              <w:pStyle w:val="Caption"/>
              <w:keepNext/>
              <w:rPr>
                <w:sz w:val="16"/>
                <w:szCs w:val="16"/>
              </w:rPr>
            </w:pPr>
            <w:r w:rsidRPr="00FF45B3">
              <w:rPr>
                <w:sz w:val="16"/>
                <w:szCs w:val="16"/>
              </w:rPr>
              <w:t>8</w:t>
            </w:r>
          </w:p>
        </w:tc>
        <w:tc>
          <w:tcPr>
            <w:tcW w:w="204" w:type="pct"/>
            <w:shd w:val="clear" w:color="auto" w:fill="auto"/>
            <w:vAlign w:val="center"/>
          </w:tcPr>
          <w:p w14:paraId="1EF0BE63" w14:textId="77777777" w:rsidR="002753BB" w:rsidRPr="00FF45B3" w:rsidRDefault="002753BB" w:rsidP="00E8299B">
            <w:pPr>
              <w:pStyle w:val="Caption"/>
              <w:keepNext/>
              <w:rPr>
                <w:sz w:val="16"/>
                <w:szCs w:val="16"/>
              </w:rPr>
            </w:pPr>
            <w:r w:rsidRPr="00FF45B3">
              <w:rPr>
                <w:sz w:val="16"/>
                <w:szCs w:val="16"/>
              </w:rPr>
              <w:t>.13</w:t>
            </w:r>
          </w:p>
        </w:tc>
        <w:tc>
          <w:tcPr>
            <w:tcW w:w="145" w:type="pct"/>
            <w:shd w:val="clear" w:color="auto" w:fill="auto"/>
          </w:tcPr>
          <w:p w14:paraId="14C491EB"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541E8F74"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33723FFD" w14:textId="77777777" w:rsidR="002753BB" w:rsidRPr="00FF45B3" w:rsidRDefault="002753BB" w:rsidP="00E8299B">
            <w:pPr>
              <w:pStyle w:val="Caption"/>
              <w:keepNext/>
              <w:rPr>
                <w:sz w:val="16"/>
                <w:szCs w:val="16"/>
              </w:rPr>
            </w:pPr>
            <w:r w:rsidRPr="00FF45B3">
              <w:rPr>
                <w:sz w:val="16"/>
                <w:szCs w:val="16"/>
              </w:rPr>
              <w:t>5</w:t>
            </w:r>
          </w:p>
        </w:tc>
        <w:tc>
          <w:tcPr>
            <w:tcW w:w="214" w:type="pct"/>
            <w:shd w:val="clear" w:color="auto" w:fill="auto"/>
            <w:vAlign w:val="center"/>
          </w:tcPr>
          <w:p w14:paraId="410DA780" w14:textId="77777777" w:rsidR="002753BB" w:rsidRPr="00FF45B3" w:rsidRDefault="002753BB" w:rsidP="00E8299B">
            <w:pPr>
              <w:pStyle w:val="Caption"/>
              <w:keepNext/>
              <w:rPr>
                <w:sz w:val="16"/>
                <w:szCs w:val="16"/>
              </w:rPr>
            </w:pPr>
            <w:r w:rsidRPr="00FF45B3">
              <w:rPr>
                <w:sz w:val="16"/>
                <w:szCs w:val="16"/>
              </w:rPr>
              <w:t>.08</w:t>
            </w:r>
          </w:p>
        </w:tc>
      </w:tr>
      <w:tr w:rsidR="002753BB" w:rsidRPr="00FF45B3" w14:paraId="75E2BF87" w14:textId="77777777" w:rsidTr="00E8299B">
        <w:trPr>
          <w:trHeight w:val="268"/>
        </w:trPr>
        <w:tc>
          <w:tcPr>
            <w:tcW w:w="1794" w:type="pct"/>
            <w:shd w:val="clear" w:color="auto" w:fill="auto"/>
            <w:noWrap/>
          </w:tcPr>
          <w:p w14:paraId="75A85C87" w14:textId="77777777" w:rsidR="002753BB" w:rsidRPr="00FF45B3" w:rsidRDefault="002753BB" w:rsidP="00E8299B">
            <w:pPr>
              <w:pStyle w:val="Caption"/>
              <w:keepNext/>
              <w:jc w:val="left"/>
              <w:rPr>
                <w:sz w:val="16"/>
                <w:szCs w:val="16"/>
              </w:rPr>
            </w:pPr>
            <w:r w:rsidRPr="00FF45B3">
              <w:rPr>
                <w:b/>
                <w:bCs/>
                <w:sz w:val="16"/>
                <w:szCs w:val="16"/>
              </w:rPr>
              <w:t>Follower Characteristics</w:t>
            </w:r>
          </w:p>
        </w:tc>
        <w:tc>
          <w:tcPr>
            <w:tcW w:w="160" w:type="pct"/>
            <w:shd w:val="clear" w:color="auto" w:fill="auto"/>
          </w:tcPr>
          <w:p w14:paraId="56F29F60" w14:textId="77777777" w:rsidR="002753BB" w:rsidRPr="00FF45B3" w:rsidRDefault="002753BB" w:rsidP="00E8299B">
            <w:pPr>
              <w:pStyle w:val="Caption"/>
              <w:keepNext/>
              <w:rPr>
                <w:sz w:val="16"/>
                <w:szCs w:val="16"/>
              </w:rPr>
            </w:pPr>
          </w:p>
        </w:tc>
        <w:tc>
          <w:tcPr>
            <w:tcW w:w="141" w:type="pct"/>
            <w:tcBorders>
              <w:left w:val="nil"/>
            </w:tcBorders>
          </w:tcPr>
          <w:p w14:paraId="34D91B24" w14:textId="77777777" w:rsidR="002753BB" w:rsidRPr="00FF45B3" w:rsidRDefault="002753BB" w:rsidP="00E8299B">
            <w:pPr>
              <w:pStyle w:val="Caption"/>
              <w:keepNext/>
              <w:rPr>
                <w:sz w:val="16"/>
                <w:szCs w:val="16"/>
              </w:rPr>
            </w:pPr>
          </w:p>
        </w:tc>
        <w:tc>
          <w:tcPr>
            <w:tcW w:w="240" w:type="pct"/>
          </w:tcPr>
          <w:p w14:paraId="07F2F1D3" w14:textId="77777777" w:rsidR="002753BB" w:rsidRPr="00FF45B3" w:rsidRDefault="002753BB" w:rsidP="00E8299B">
            <w:pPr>
              <w:pStyle w:val="Caption"/>
              <w:keepNext/>
              <w:rPr>
                <w:sz w:val="16"/>
                <w:szCs w:val="16"/>
              </w:rPr>
            </w:pPr>
          </w:p>
        </w:tc>
        <w:tc>
          <w:tcPr>
            <w:tcW w:w="159" w:type="pct"/>
          </w:tcPr>
          <w:p w14:paraId="0E33D28B" w14:textId="77777777" w:rsidR="002753BB" w:rsidRPr="00FF45B3" w:rsidRDefault="002753BB" w:rsidP="00E8299B">
            <w:pPr>
              <w:pStyle w:val="Caption"/>
              <w:keepNext/>
              <w:rPr>
                <w:sz w:val="16"/>
                <w:szCs w:val="16"/>
              </w:rPr>
            </w:pPr>
          </w:p>
        </w:tc>
        <w:tc>
          <w:tcPr>
            <w:tcW w:w="223" w:type="pct"/>
            <w:vAlign w:val="center"/>
          </w:tcPr>
          <w:p w14:paraId="7520DC62" w14:textId="77777777" w:rsidR="002753BB" w:rsidRPr="00FF45B3" w:rsidRDefault="002753BB" w:rsidP="00E8299B">
            <w:pPr>
              <w:pStyle w:val="Caption"/>
              <w:keepNext/>
              <w:rPr>
                <w:sz w:val="16"/>
                <w:szCs w:val="16"/>
              </w:rPr>
            </w:pPr>
          </w:p>
        </w:tc>
        <w:tc>
          <w:tcPr>
            <w:tcW w:w="175" w:type="pct"/>
          </w:tcPr>
          <w:p w14:paraId="08B39D28" w14:textId="77777777" w:rsidR="002753BB" w:rsidRPr="00FF45B3" w:rsidRDefault="002753BB" w:rsidP="00E8299B">
            <w:pPr>
              <w:pStyle w:val="Caption"/>
              <w:keepNext/>
              <w:rPr>
                <w:sz w:val="16"/>
                <w:szCs w:val="16"/>
              </w:rPr>
            </w:pPr>
          </w:p>
        </w:tc>
        <w:tc>
          <w:tcPr>
            <w:tcW w:w="206" w:type="pct"/>
          </w:tcPr>
          <w:p w14:paraId="6DA0BD41" w14:textId="77777777" w:rsidR="002753BB" w:rsidRPr="00FF45B3" w:rsidRDefault="002753BB" w:rsidP="00E8299B">
            <w:pPr>
              <w:pStyle w:val="Caption"/>
              <w:keepNext/>
              <w:rPr>
                <w:sz w:val="16"/>
                <w:szCs w:val="16"/>
              </w:rPr>
            </w:pPr>
          </w:p>
        </w:tc>
        <w:tc>
          <w:tcPr>
            <w:tcW w:w="143" w:type="pct"/>
          </w:tcPr>
          <w:p w14:paraId="4A894985" w14:textId="77777777" w:rsidR="002753BB" w:rsidRPr="00FF45B3" w:rsidRDefault="002753BB" w:rsidP="00E8299B">
            <w:pPr>
              <w:pStyle w:val="Caption"/>
              <w:keepNext/>
              <w:rPr>
                <w:sz w:val="16"/>
                <w:szCs w:val="16"/>
              </w:rPr>
            </w:pPr>
          </w:p>
        </w:tc>
        <w:tc>
          <w:tcPr>
            <w:tcW w:w="239" w:type="pct"/>
          </w:tcPr>
          <w:p w14:paraId="0FD6442B" w14:textId="77777777" w:rsidR="002753BB" w:rsidRPr="00FF45B3" w:rsidRDefault="002753BB" w:rsidP="00E8299B">
            <w:pPr>
              <w:pStyle w:val="Caption"/>
              <w:keepNext/>
              <w:rPr>
                <w:sz w:val="16"/>
                <w:szCs w:val="16"/>
              </w:rPr>
            </w:pPr>
          </w:p>
        </w:tc>
        <w:tc>
          <w:tcPr>
            <w:tcW w:w="160" w:type="pct"/>
            <w:shd w:val="clear" w:color="auto" w:fill="auto"/>
          </w:tcPr>
          <w:p w14:paraId="2A01D8B9" w14:textId="77777777" w:rsidR="002753BB" w:rsidRPr="00FF45B3" w:rsidRDefault="002753BB" w:rsidP="00E8299B">
            <w:pPr>
              <w:pStyle w:val="Caption"/>
              <w:keepNext/>
              <w:rPr>
                <w:sz w:val="16"/>
                <w:szCs w:val="16"/>
              </w:rPr>
            </w:pPr>
          </w:p>
        </w:tc>
        <w:tc>
          <w:tcPr>
            <w:tcW w:w="222" w:type="pct"/>
            <w:shd w:val="clear" w:color="auto" w:fill="auto"/>
            <w:vAlign w:val="center"/>
          </w:tcPr>
          <w:p w14:paraId="23E40667" w14:textId="77777777" w:rsidR="002753BB" w:rsidRPr="00FF45B3" w:rsidRDefault="002753BB" w:rsidP="00E8299B">
            <w:pPr>
              <w:pStyle w:val="Caption"/>
              <w:keepNext/>
              <w:rPr>
                <w:sz w:val="16"/>
                <w:szCs w:val="16"/>
              </w:rPr>
            </w:pPr>
          </w:p>
        </w:tc>
        <w:tc>
          <w:tcPr>
            <w:tcW w:w="178" w:type="pct"/>
            <w:shd w:val="clear" w:color="auto" w:fill="auto"/>
          </w:tcPr>
          <w:p w14:paraId="7DD6650C" w14:textId="77777777" w:rsidR="002753BB" w:rsidRPr="00FF45B3" w:rsidRDefault="002753BB" w:rsidP="00E8299B">
            <w:pPr>
              <w:pStyle w:val="Caption"/>
              <w:keepNext/>
              <w:rPr>
                <w:sz w:val="16"/>
                <w:szCs w:val="16"/>
              </w:rPr>
            </w:pPr>
          </w:p>
        </w:tc>
        <w:tc>
          <w:tcPr>
            <w:tcW w:w="204" w:type="pct"/>
            <w:shd w:val="clear" w:color="auto" w:fill="auto"/>
            <w:vAlign w:val="center"/>
          </w:tcPr>
          <w:p w14:paraId="24EF7014" w14:textId="77777777" w:rsidR="002753BB" w:rsidRPr="00FF45B3" w:rsidRDefault="002753BB" w:rsidP="00E8299B">
            <w:pPr>
              <w:pStyle w:val="Caption"/>
              <w:keepNext/>
              <w:rPr>
                <w:sz w:val="16"/>
                <w:szCs w:val="16"/>
              </w:rPr>
            </w:pPr>
          </w:p>
        </w:tc>
        <w:tc>
          <w:tcPr>
            <w:tcW w:w="145" w:type="pct"/>
            <w:shd w:val="clear" w:color="auto" w:fill="auto"/>
          </w:tcPr>
          <w:p w14:paraId="10AB6657" w14:textId="77777777" w:rsidR="002753BB" w:rsidRPr="00FF45B3" w:rsidRDefault="002753BB" w:rsidP="00E8299B">
            <w:pPr>
              <w:pStyle w:val="Caption"/>
              <w:keepNext/>
              <w:rPr>
                <w:sz w:val="16"/>
                <w:szCs w:val="16"/>
              </w:rPr>
            </w:pPr>
          </w:p>
        </w:tc>
        <w:tc>
          <w:tcPr>
            <w:tcW w:w="237" w:type="pct"/>
            <w:shd w:val="clear" w:color="auto" w:fill="auto"/>
            <w:noWrap/>
            <w:vAlign w:val="bottom"/>
          </w:tcPr>
          <w:p w14:paraId="1A81DE7E" w14:textId="77777777" w:rsidR="002753BB" w:rsidRPr="00FF45B3" w:rsidRDefault="002753BB" w:rsidP="00E8299B">
            <w:pPr>
              <w:pStyle w:val="Caption"/>
              <w:keepNext/>
              <w:rPr>
                <w:sz w:val="16"/>
                <w:szCs w:val="16"/>
              </w:rPr>
            </w:pPr>
          </w:p>
        </w:tc>
        <w:tc>
          <w:tcPr>
            <w:tcW w:w="161" w:type="pct"/>
            <w:shd w:val="clear" w:color="auto" w:fill="auto"/>
          </w:tcPr>
          <w:p w14:paraId="034134CF" w14:textId="77777777" w:rsidR="002753BB" w:rsidRPr="00FF45B3" w:rsidRDefault="002753BB" w:rsidP="00E8299B">
            <w:pPr>
              <w:pStyle w:val="Caption"/>
              <w:keepNext/>
              <w:rPr>
                <w:sz w:val="16"/>
                <w:szCs w:val="16"/>
              </w:rPr>
            </w:pPr>
          </w:p>
        </w:tc>
        <w:tc>
          <w:tcPr>
            <w:tcW w:w="214" w:type="pct"/>
            <w:shd w:val="clear" w:color="auto" w:fill="auto"/>
            <w:vAlign w:val="center"/>
          </w:tcPr>
          <w:p w14:paraId="7793A30A" w14:textId="77777777" w:rsidR="002753BB" w:rsidRPr="00FF45B3" w:rsidRDefault="002753BB" w:rsidP="00E8299B">
            <w:pPr>
              <w:pStyle w:val="Caption"/>
              <w:keepNext/>
              <w:rPr>
                <w:sz w:val="16"/>
                <w:szCs w:val="16"/>
              </w:rPr>
            </w:pPr>
          </w:p>
        </w:tc>
      </w:tr>
      <w:tr w:rsidR="002753BB" w:rsidRPr="00FF45B3" w14:paraId="78FC720A" w14:textId="77777777" w:rsidTr="00E8299B">
        <w:trPr>
          <w:trHeight w:val="79"/>
        </w:trPr>
        <w:tc>
          <w:tcPr>
            <w:tcW w:w="1794" w:type="pct"/>
            <w:shd w:val="clear" w:color="auto" w:fill="auto"/>
            <w:noWrap/>
          </w:tcPr>
          <w:p w14:paraId="16DA896B" w14:textId="77777777" w:rsidR="002753BB" w:rsidRPr="00FF45B3" w:rsidRDefault="002753BB" w:rsidP="00E8299B">
            <w:pPr>
              <w:pStyle w:val="Caption"/>
              <w:keepNext/>
              <w:jc w:val="left"/>
              <w:rPr>
                <w:sz w:val="16"/>
                <w:szCs w:val="16"/>
              </w:rPr>
            </w:pPr>
            <w:r w:rsidRPr="00FF45B3">
              <w:rPr>
                <w:sz w:val="16"/>
                <w:szCs w:val="16"/>
              </w:rPr>
              <w:t xml:space="preserve">Social identity </w:t>
            </w:r>
            <w:r w:rsidRPr="00FF45B3" w:rsidDel="001461E3">
              <w:rPr>
                <w:sz w:val="16"/>
                <w:szCs w:val="16"/>
              </w:rPr>
              <w:t>→</w:t>
            </w:r>
            <w:r w:rsidRPr="00FF45B3">
              <w:rPr>
                <w:sz w:val="16"/>
                <w:szCs w:val="16"/>
              </w:rPr>
              <w:t xml:space="preserve"> Attitude</w:t>
            </w:r>
          </w:p>
        </w:tc>
        <w:tc>
          <w:tcPr>
            <w:tcW w:w="160" w:type="pct"/>
            <w:shd w:val="clear" w:color="auto" w:fill="auto"/>
          </w:tcPr>
          <w:p w14:paraId="58D68C96"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39DC319B" w14:textId="77777777" w:rsidR="002753BB" w:rsidRPr="00FF45B3" w:rsidRDefault="002753BB" w:rsidP="00E8299B">
            <w:pPr>
              <w:pStyle w:val="Caption"/>
              <w:keepNext/>
              <w:rPr>
                <w:rFonts w:eastAsia="SimSun"/>
                <w:sz w:val="16"/>
                <w:szCs w:val="16"/>
              </w:rPr>
            </w:pPr>
            <w:r w:rsidRPr="00FF45B3">
              <w:rPr>
                <w:rFonts w:eastAsia="SimSun"/>
                <w:sz w:val="16"/>
                <w:szCs w:val="16"/>
              </w:rPr>
              <w:t>28</w:t>
            </w:r>
          </w:p>
        </w:tc>
        <w:tc>
          <w:tcPr>
            <w:tcW w:w="240" w:type="pct"/>
          </w:tcPr>
          <w:p w14:paraId="4F67DC5A" w14:textId="77777777" w:rsidR="002753BB" w:rsidRPr="00FF45B3" w:rsidRDefault="002753BB" w:rsidP="00E8299B">
            <w:pPr>
              <w:pStyle w:val="Caption"/>
              <w:keepNext/>
              <w:rPr>
                <w:rFonts w:eastAsia="SimSun"/>
                <w:sz w:val="16"/>
                <w:szCs w:val="16"/>
              </w:rPr>
            </w:pPr>
            <w:r w:rsidRPr="00FF45B3">
              <w:rPr>
                <w:rFonts w:eastAsia="SimSun"/>
                <w:sz w:val="16"/>
                <w:szCs w:val="16"/>
              </w:rPr>
              <w:t>-.14</w:t>
            </w:r>
          </w:p>
        </w:tc>
        <w:tc>
          <w:tcPr>
            <w:tcW w:w="159" w:type="pct"/>
          </w:tcPr>
          <w:p w14:paraId="5E7D48C0" w14:textId="77777777" w:rsidR="002753BB" w:rsidRPr="00FF45B3" w:rsidRDefault="002753BB" w:rsidP="00E8299B">
            <w:pPr>
              <w:pStyle w:val="Caption"/>
              <w:keepNext/>
              <w:rPr>
                <w:rFonts w:eastAsia="SimSun"/>
                <w:sz w:val="16"/>
                <w:szCs w:val="16"/>
              </w:rPr>
            </w:pPr>
            <w:r w:rsidRPr="00FF45B3">
              <w:rPr>
                <w:rFonts w:eastAsia="SimSun"/>
                <w:sz w:val="16"/>
                <w:szCs w:val="16"/>
              </w:rPr>
              <w:t>25</w:t>
            </w:r>
          </w:p>
        </w:tc>
        <w:tc>
          <w:tcPr>
            <w:tcW w:w="223" w:type="pct"/>
            <w:vAlign w:val="center"/>
          </w:tcPr>
          <w:p w14:paraId="075CE8B6" w14:textId="77777777" w:rsidR="002753BB" w:rsidRPr="00FF45B3" w:rsidRDefault="002753BB" w:rsidP="00E8299B">
            <w:pPr>
              <w:pStyle w:val="Caption"/>
              <w:keepNext/>
              <w:rPr>
                <w:rFonts w:eastAsia="SimSun"/>
                <w:sz w:val="16"/>
                <w:szCs w:val="16"/>
              </w:rPr>
            </w:pPr>
            <w:r w:rsidRPr="00FF45B3">
              <w:rPr>
                <w:sz w:val="16"/>
                <w:szCs w:val="16"/>
              </w:rPr>
              <w:t>.55</w:t>
            </w:r>
          </w:p>
        </w:tc>
        <w:tc>
          <w:tcPr>
            <w:tcW w:w="175" w:type="pct"/>
          </w:tcPr>
          <w:p w14:paraId="1258445E" w14:textId="77777777" w:rsidR="002753BB" w:rsidRPr="00FF45B3" w:rsidRDefault="002753BB" w:rsidP="00E8299B">
            <w:pPr>
              <w:pStyle w:val="Caption"/>
              <w:keepNext/>
              <w:rPr>
                <w:rFonts w:eastAsia="SimSun"/>
                <w:sz w:val="16"/>
                <w:szCs w:val="16"/>
              </w:rPr>
            </w:pPr>
            <w:r w:rsidRPr="00FF45B3">
              <w:rPr>
                <w:rFonts w:eastAsia="SimSun"/>
                <w:sz w:val="16"/>
                <w:szCs w:val="16"/>
              </w:rPr>
              <w:t>34</w:t>
            </w:r>
          </w:p>
        </w:tc>
        <w:tc>
          <w:tcPr>
            <w:tcW w:w="206" w:type="pct"/>
          </w:tcPr>
          <w:p w14:paraId="5F43911B" w14:textId="77777777" w:rsidR="002753BB" w:rsidRPr="00FF45B3" w:rsidRDefault="002753BB" w:rsidP="00E8299B">
            <w:pPr>
              <w:pStyle w:val="Caption"/>
              <w:keepNext/>
              <w:rPr>
                <w:rFonts w:eastAsia="SimSun"/>
                <w:sz w:val="16"/>
                <w:szCs w:val="16"/>
              </w:rPr>
            </w:pPr>
            <w:r w:rsidRPr="00FF45B3">
              <w:rPr>
                <w:rFonts w:eastAsia="SimSun"/>
                <w:sz w:val="16"/>
                <w:szCs w:val="16"/>
              </w:rPr>
              <w:t>-.00</w:t>
            </w:r>
          </w:p>
        </w:tc>
        <w:tc>
          <w:tcPr>
            <w:tcW w:w="143" w:type="pct"/>
          </w:tcPr>
          <w:p w14:paraId="3E22932C" w14:textId="77777777" w:rsidR="002753BB" w:rsidRPr="00FF45B3" w:rsidRDefault="002753BB" w:rsidP="00E8299B">
            <w:pPr>
              <w:pStyle w:val="Caption"/>
              <w:keepNext/>
              <w:rPr>
                <w:rFonts w:eastAsia="SimSun"/>
                <w:sz w:val="16"/>
                <w:szCs w:val="16"/>
              </w:rPr>
            </w:pPr>
            <w:r w:rsidRPr="00FF45B3">
              <w:rPr>
                <w:rFonts w:eastAsia="SimSun"/>
                <w:sz w:val="16"/>
                <w:szCs w:val="16"/>
              </w:rPr>
              <w:t>26</w:t>
            </w:r>
          </w:p>
        </w:tc>
        <w:tc>
          <w:tcPr>
            <w:tcW w:w="239" w:type="pct"/>
          </w:tcPr>
          <w:p w14:paraId="4F74DB12" w14:textId="77777777" w:rsidR="002753BB" w:rsidRPr="00FF45B3" w:rsidRDefault="002753BB" w:rsidP="00E8299B">
            <w:pPr>
              <w:pStyle w:val="Caption"/>
              <w:keepNext/>
              <w:rPr>
                <w:rFonts w:eastAsia="SimSun"/>
                <w:sz w:val="16"/>
                <w:szCs w:val="16"/>
              </w:rPr>
            </w:pPr>
            <w:r w:rsidRPr="00FF45B3">
              <w:rPr>
                <w:rFonts w:eastAsia="SimSun"/>
                <w:sz w:val="16"/>
                <w:szCs w:val="16"/>
              </w:rPr>
              <w:t>-.00</w:t>
            </w:r>
          </w:p>
        </w:tc>
        <w:tc>
          <w:tcPr>
            <w:tcW w:w="160" w:type="pct"/>
            <w:shd w:val="clear" w:color="auto" w:fill="auto"/>
          </w:tcPr>
          <w:p w14:paraId="51052472" w14:textId="77777777" w:rsidR="002753BB" w:rsidRPr="00FF45B3" w:rsidRDefault="002753BB" w:rsidP="00E8299B">
            <w:pPr>
              <w:pStyle w:val="Caption"/>
              <w:keepNext/>
              <w:rPr>
                <w:rFonts w:eastAsia="SimSun"/>
                <w:sz w:val="16"/>
                <w:szCs w:val="16"/>
              </w:rPr>
            </w:pPr>
            <w:r w:rsidRPr="00FF45B3">
              <w:rPr>
                <w:rFonts w:eastAsia="SimSun"/>
                <w:sz w:val="16"/>
                <w:szCs w:val="16"/>
              </w:rPr>
              <w:t>32</w:t>
            </w:r>
          </w:p>
        </w:tc>
        <w:tc>
          <w:tcPr>
            <w:tcW w:w="222" w:type="pct"/>
            <w:shd w:val="clear" w:color="auto" w:fill="auto"/>
            <w:vAlign w:val="center"/>
          </w:tcPr>
          <w:p w14:paraId="4D53FA43" w14:textId="77777777" w:rsidR="002753BB" w:rsidRPr="00FF45B3" w:rsidRDefault="002753BB" w:rsidP="00E8299B">
            <w:pPr>
              <w:pStyle w:val="Caption"/>
              <w:keepNext/>
              <w:rPr>
                <w:rFonts w:eastAsia="SimSun"/>
                <w:sz w:val="16"/>
                <w:szCs w:val="16"/>
              </w:rPr>
            </w:pPr>
            <w:r w:rsidRPr="00FF45B3">
              <w:rPr>
                <w:sz w:val="16"/>
                <w:szCs w:val="16"/>
              </w:rPr>
              <w:t>.52</w:t>
            </w:r>
          </w:p>
        </w:tc>
        <w:tc>
          <w:tcPr>
            <w:tcW w:w="178" w:type="pct"/>
            <w:shd w:val="clear" w:color="auto" w:fill="auto"/>
          </w:tcPr>
          <w:p w14:paraId="29B4B5CE" w14:textId="77777777" w:rsidR="002753BB" w:rsidRPr="00FF45B3" w:rsidRDefault="002753BB" w:rsidP="00E8299B">
            <w:pPr>
              <w:pStyle w:val="Caption"/>
              <w:keepNext/>
              <w:rPr>
                <w:rFonts w:eastAsia="SimSun"/>
                <w:sz w:val="16"/>
                <w:szCs w:val="16"/>
              </w:rPr>
            </w:pPr>
            <w:r w:rsidRPr="00FF45B3">
              <w:rPr>
                <w:rFonts w:eastAsia="SimSun"/>
                <w:sz w:val="16"/>
                <w:szCs w:val="16"/>
              </w:rPr>
              <w:t>12</w:t>
            </w:r>
          </w:p>
        </w:tc>
        <w:tc>
          <w:tcPr>
            <w:tcW w:w="204" w:type="pct"/>
            <w:shd w:val="clear" w:color="auto" w:fill="auto"/>
            <w:vAlign w:val="center"/>
          </w:tcPr>
          <w:p w14:paraId="14AF7508" w14:textId="77777777" w:rsidR="002753BB" w:rsidRPr="00FF45B3" w:rsidRDefault="002753BB" w:rsidP="00E8299B">
            <w:pPr>
              <w:pStyle w:val="Caption"/>
              <w:keepNext/>
              <w:rPr>
                <w:sz w:val="16"/>
                <w:szCs w:val="16"/>
              </w:rPr>
            </w:pPr>
            <w:r w:rsidRPr="00FF45B3">
              <w:rPr>
                <w:sz w:val="16"/>
                <w:szCs w:val="16"/>
              </w:rPr>
              <w:t>.49</w:t>
            </w:r>
          </w:p>
        </w:tc>
        <w:tc>
          <w:tcPr>
            <w:tcW w:w="145" w:type="pct"/>
            <w:shd w:val="clear" w:color="auto" w:fill="auto"/>
          </w:tcPr>
          <w:p w14:paraId="2A297B8A" w14:textId="77777777" w:rsidR="002753BB" w:rsidRPr="00FF45B3" w:rsidRDefault="002753BB" w:rsidP="00E8299B">
            <w:pPr>
              <w:pStyle w:val="Caption"/>
              <w:keepNext/>
              <w:rPr>
                <w:sz w:val="16"/>
                <w:szCs w:val="16"/>
              </w:rPr>
            </w:pPr>
            <w:r w:rsidRPr="00FF45B3">
              <w:rPr>
                <w:sz w:val="16"/>
                <w:szCs w:val="16"/>
              </w:rPr>
              <w:t>30</w:t>
            </w:r>
          </w:p>
        </w:tc>
        <w:tc>
          <w:tcPr>
            <w:tcW w:w="237" w:type="pct"/>
            <w:shd w:val="clear" w:color="auto" w:fill="auto"/>
            <w:noWrap/>
            <w:vAlign w:val="bottom"/>
          </w:tcPr>
          <w:p w14:paraId="1475297D"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6DC55768" w14:textId="77777777" w:rsidR="002753BB" w:rsidRPr="00FF45B3" w:rsidRDefault="002753BB" w:rsidP="00E8299B">
            <w:pPr>
              <w:pStyle w:val="Caption"/>
              <w:keepNext/>
              <w:rPr>
                <w:sz w:val="16"/>
                <w:szCs w:val="16"/>
              </w:rPr>
            </w:pPr>
            <w:r w:rsidRPr="00FF45B3">
              <w:rPr>
                <w:sz w:val="16"/>
                <w:szCs w:val="16"/>
              </w:rPr>
              <w:t>32</w:t>
            </w:r>
          </w:p>
        </w:tc>
        <w:tc>
          <w:tcPr>
            <w:tcW w:w="214" w:type="pct"/>
            <w:shd w:val="clear" w:color="auto" w:fill="D9D9D9" w:themeFill="background1" w:themeFillShade="D9"/>
            <w:vAlign w:val="center"/>
          </w:tcPr>
          <w:p w14:paraId="46B7170F" w14:textId="77777777" w:rsidR="002753BB" w:rsidRPr="00FF45B3" w:rsidRDefault="002753BB" w:rsidP="00E8299B">
            <w:pPr>
              <w:pStyle w:val="Caption"/>
              <w:keepNext/>
              <w:rPr>
                <w:sz w:val="16"/>
                <w:szCs w:val="16"/>
              </w:rPr>
            </w:pPr>
            <w:r w:rsidRPr="00FF45B3">
              <w:rPr>
                <w:sz w:val="16"/>
                <w:szCs w:val="16"/>
              </w:rPr>
              <w:t>.60**</w:t>
            </w:r>
          </w:p>
        </w:tc>
      </w:tr>
      <w:tr w:rsidR="002753BB" w:rsidRPr="00FF45B3" w14:paraId="69DBCA05" w14:textId="77777777" w:rsidTr="00E8299B">
        <w:trPr>
          <w:trHeight w:val="79"/>
        </w:trPr>
        <w:tc>
          <w:tcPr>
            <w:tcW w:w="1794" w:type="pct"/>
            <w:shd w:val="clear" w:color="auto" w:fill="auto"/>
            <w:noWrap/>
          </w:tcPr>
          <w:p w14:paraId="07AFD070" w14:textId="77777777" w:rsidR="002753BB" w:rsidRPr="00FF45B3" w:rsidRDefault="002753BB" w:rsidP="00E8299B">
            <w:pPr>
              <w:pStyle w:val="Caption"/>
              <w:keepNext/>
              <w:jc w:val="left"/>
              <w:rPr>
                <w:sz w:val="16"/>
                <w:szCs w:val="16"/>
              </w:rPr>
            </w:pPr>
          </w:p>
        </w:tc>
        <w:tc>
          <w:tcPr>
            <w:tcW w:w="160" w:type="pct"/>
            <w:shd w:val="clear" w:color="auto" w:fill="auto"/>
          </w:tcPr>
          <w:p w14:paraId="7EDC1441" w14:textId="77777777" w:rsidR="002753BB" w:rsidRPr="00FF45B3" w:rsidRDefault="002753BB" w:rsidP="00E8299B">
            <w:pPr>
              <w:pStyle w:val="Caption"/>
              <w:keepNext/>
              <w:rPr>
                <w:rFonts w:eastAsia="SimSun"/>
                <w:sz w:val="16"/>
                <w:szCs w:val="16"/>
              </w:rPr>
            </w:pPr>
            <w:r w:rsidRPr="00FF45B3">
              <w:rPr>
                <w:sz w:val="16"/>
                <w:szCs w:val="16"/>
              </w:rPr>
              <w:t>r</w:t>
            </w:r>
            <w:r w:rsidRPr="00FF45B3">
              <w:rPr>
                <w:sz w:val="16"/>
                <w:szCs w:val="16"/>
                <w:vertAlign w:val="subscript"/>
              </w:rPr>
              <w:t>0</w:t>
            </w:r>
          </w:p>
        </w:tc>
        <w:tc>
          <w:tcPr>
            <w:tcW w:w="141" w:type="pct"/>
            <w:tcBorders>
              <w:left w:val="nil"/>
            </w:tcBorders>
          </w:tcPr>
          <w:p w14:paraId="5C01EAF6" w14:textId="77777777" w:rsidR="002753BB" w:rsidRPr="00FF45B3" w:rsidRDefault="002753BB" w:rsidP="00E8299B">
            <w:pPr>
              <w:pStyle w:val="Caption"/>
              <w:keepNext/>
              <w:rPr>
                <w:rFonts w:eastAsia="SimSun"/>
                <w:sz w:val="16"/>
                <w:szCs w:val="16"/>
              </w:rPr>
            </w:pPr>
            <w:r w:rsidRPr="00FF45B3">
              <w:rPr>
                <w:sz w:val="16"/>
                <w:szCs w:val="16"/>
              </w:rPr>
              <w:t>—</w:t>
            </w:r>
          </w:p>
        </w:tc>
        <w:tc>
          <w:tcPr>
            <w:tcW w:w="240" w:type="pct"/>
          </w:tcPr>
          <w:p w14:paraId="509FC80B" w14:textId="77777777" w:rsidR="002753BB" w:rsidRPr="00FF45B3" w:rsidRDefault="002753BB" w:rsidP="00E8299B">
            <w:pPr>
              <w:pStyle w:val="Caption"/>
              <w:keepNext/>
              <w:rPr>
                <w:rFonts w:eastAsia="SimSun"/>
                <w:sz w:val="16"/>
                <w:szCs w:val="16"/>
              </w:rPr>
            </w:pPr>
            <w:r w:rsidRPr="00FF45B3">
              <w:rPr>
                <w:sz w:val="16"/>
                <w:szCs w:val="16"/>
              </w:rPr>
              <w:t>—</w:t>
            </w:r>
          </w:p>
        </w:tc>
        <w:tc>
          <w:tcPr>
            <w:tcW w:w="159" w:type="pct"/>
          </w:tcPr>
          <w:p w14:paraId="1CCA1E52" w14:textId="77777777" w:rsidR="002753BB" w:rsidRPr="00FF45B3" w:rsidRDefault="002753BB" w:rsidP="00E8299B">
            <w:pPr>
              <w:pStyle w:val="Caption"/>
              <w:keepNext/>
              <w:rPr>
                <w:rFonts w:eastAsia="SimSun"/>
                <w:sz w:val="16"/>
                <w:szCs w:val="16"/>
              </w:rPr>
            </w:pPr>
            <w:r w:rsidRPr="00FF45B3">
              <w:rPr>
                <w:rFonts w:eastAsia="SimSun"/>
                <w:sz w:val="16"/>
                <w:szCs w:val="16"/>
              </w:rPr>
              <w:t>9</w:t>
            </w:r>
          </w:p>
        </w:tc>
        <w:tc>
          <w:tcPr>
            <w:tcW w:w="223" w:type="pct"/>
            <w:vAlign w:val="center"/>
          </w:tcPr>
          <w:p w14:paraId="10F9FED7" w14:textId="77777777" w:rsidR="002753BB" w:rsidRPr="00FF45B3" w:rsidRDefault="002753BB" w:rsidP="00E8299B">
            <w:pPr>
              <w:pStyle w:val="Caption"/>
              <w:keepNext/>
              <w:rPr>
                <w:rFonts w:eastAsia="SimSun"/>
                <w:sz w:val="16"/>
                <w:szCs w:val="16"/>
              </w:rPr>
            </w:pPr>
            <w:r w:rsidRPr="00FF45B3">
              <w:rPr>
                <w:sz w:val="16"/>
                <w:szCs w:val="16"/>
              </w:rPr>
              <w:t>.45</w:t>
            </w:r>
          </w:p>
        </w:tc>
        <w:tc>
          <w:tcPr>
            <w:tcW w:w="175" w:type="pct"/>
          </w:tcPr>
          <w:p w14:paraId="61B249C8" w14:textId="77777777" w:rsidR="002753BB" w:rsidRPr="00FF45B3" w:rsidRDefault="002753BB" w:rsidP="00E8299B">
            <w:pPr>
              <w:pStyle w:val="Caption"/>
              <w:keepNext/>
              <w:rPr>
                <w:rFonts w:eastAsia="SimSun"/>
                <w:sz w:val="16"/>
                <w:szCs w:val="16"/>
              </w:rPr>
            </w:pPr>
            <w:r w:rsidRPr="00FF45B3">
              <w:rPr>
                <w:sz w:val="16"/>
                <w:szCs w:val="16"/>
              </w:rPr>
              <w:t>—</w:t>
            </w:r>
          </w:p>
        </w:tc>
        <w:tc>
          <w:tcPr>
            <w:tcW w:w="206" w:type="pct"/>
          </w:tcPr>
          <w:p w14:paraId="0FC56908" w14:textId="77777777" w:rsidR="002753BB" w:rsidRPr="00FF45B3" w:rsidRDefault="002753BB" w:rsidP="00E8299B">
            <w:pPr>
              <w:pStyle w:val="Caption"/>
              <w:keepNext/>
              <w:rPr>
                <w:rFonts w:eastAsia="SimSun"/>
                <w:sz w:val="16"/>
                <w:szCs w:val="16"/>
              </w:rPr>
            </w:pPr>
            <w:r w:rsidRPr="00FF45B3">
              <w:rPr>
                <w:sz w:val="16"/>
                <w:szCs w:val="16"/>
              </w:rPr>
              <w:t>—</w:t>
            </w:r>
          </w:p>
        </w:tc>
        <w:tc>
          <w:tcPr>
            <w:tcW w:w="143" w:type="pct"/>
          </w:tcPr>
          <w:p w14:paraId="235B168C" w14:textId="77777777" w:rsidR="002753BB" w:rsidRPr="00FF45B3" w:rsidRDefault="002753BB" w:rsidP="00E8299B">
            <w:pPr>
              <w:pStyle w:val="Caption"/>
              <w:keepNext/>
              <w:rPr>
                <w:rFonts w:eastAsia="SimSun"/>
                <w:sz w:val="16"/>
                <w:szCs w:val="16"/>
              </w:rPr>
            </w:pPr>
            <w:r w:rsidRPr="00FF45B3">
              <w:rPr>
                <w:sz w:val="16"/>
                <w:szCs w:val="16"/>
              </w:rPr>
              <w:t>—</w:t>
            </w:r>
          </w:p>
        </w:tc>
        <w:tc>
          <w:tcPr>
            <w:tcW w:w="239" w:type="pct"/>
          </w:tcPr>
          <w:p w14:paraId="787CCD00" w14:textId="77777777" w:rsidR="002753BB" w:rsidRPr="00FF45B3" w:rsidRDefault="002753BB" w:rsidP="00E8299B">
            <w:pPr>
              <w:pStyle w:val="Caption"/>
              <w:keepNext/>
              <w:rPr>
                <w:rFonts w:eastAsia="SimSun"/>
                <w:sz w:val="16"/>
                <w:szCs w:val="16"/>
              </w:rPr>
            </w:pPr>
            <w:r w:rsidRPr="00FF45B3">
              <w:rPr>
                <w:sz w:val="16"/>
                <w:szCs w:val="16"/>
              </w:rPr>
              <w:t>—</w:t>
            </w:r>
          </w:p>
        </w:tc>
        <w:tc>
          <w:tcPr>
            <w:tcW w:w="160" w:type="pct"/>
            <w:shd w:val="clear" w:color="auto" w:fill="auto"/>
          </w:tcPr>
          <w:p w14:paraId="66D17887" w14:textId="77777777" w:rsidR="002753BB" w:rsidRPr="00FF45B3" w:rsidRDefault="002753BB" w:rsidP="00E8299B">
            <w:pPr>
              <w:pStyle w:val="Caption"/>
              <w:keepNext/>
              <w:rPr>
                <w:rFonts w:eastAsia="SimSun"/>
                <w:sz w:val="16"/>
                <w:szCs w:val="16"/>
              </w:rPr>
            </w:pPr>
            <w:r w:rsidRPr="00FF45B3">
              <w:rPr>
                <w:rFonts w:eastAsia="SimSun"/>
                <w:sz w:val="16"/>
                <w:szCs w:val="16"/>
              </w:rPr>
              <w:t>0</w:t>
            </w:r>
          </w:p>
        </w:tc>
        <w:tc>
          <w:tcPr>
            <w:tcW w:w="222" w:type="pct"/>
            <w:shd w:val="clear" w:color="auto" w:fill="auto"/>
            <w:vAlign w:val="center"/>
          </w:tcPr>
          <w:p w14:paraId="0D09B2BB" w14:textId="77777777" w:rsidR="002753BB" w:rsidRPr="00FF45B3" w:rsidRDefault="002753BB" w:rsidP="00E8299B">
            <w:pPr>
              <w:pStyle w:val="Caption"/>
              <w:keepNext/>
              <w:rPr>
                <w:rFonts w:eastAsia="SimSun"/>
                <w:sz w:val="16"/>
                <w:szCs w:val="16"/>
              </w:rPr>
            </w:pPr>
            <w:r w:rsidRPr="00FF45B3">
              <w:rPr>
                <w:sz w:val="16"/>
                <w:szCs w:val="16"/>
              </w:rPr>
              <w:t>—</w:t>
            </w:r>
          </w:p>
        </w:tc>
        <w:tc>
          <w:tcPr>
            <w:tcW w:w="178" w:type="pct"/>
            <w:shd w:val="clear" w:color="auto" w:fill="auto"/>
          </w:tcPr>
          <w:p w14:paraId="481A61B0" w14:textId="77777777" w:rsidR="002753BB" w:rsidRPr="00FF45B3" w:rsidRDefault="002753BB" w:rsidP="00E8299B">
            <w:pPr>
              <w:pStyle w:val="Caption"/>
              <w:keepNext/>
              <w:rPr>
                <w:rFonts w:eastAsia="SimSun"/>
                <w:sz w:val="16"/>
                <w:szCs w:val="16"/>
              </w:rPr>
            </w:pPr>
            <w:r w:rsidRPr="00FF45B3">
              <w:rPr>
                <w:rFonts w:eastAsia="SimSun"/>
                <w:sz w:val="16"/>
                <w:szCs w:val="16"/>
              </w:rPr>
              <w:t>14</w:t>
            </w:r>
          </w:p>
        </w:tc>
        <w:tc>
          <w:tcPr>
            <w:tcW w:w="204" w:type="pct"/>
            <w:shd w:val="clear" w:color="auto" w:fill="auto"/>
            <w:vAlign w:val="center"/>
          </w:tcPr>
          <w:p w14:paraId="372267CB" w14:textId="77777777" w:rsidR="002753BB" w:rsidRPr="00FF45B3" w:rsidRDefault="002753BB" w:rsidP="00E8299B">
            <w:pPr>
              <w:pStyle w:val="Caption"/>
              <w:keepNext/>
              <w:rPr>
                <w:rFonts w:eastAsia="SimSun"/>
                <w:sz w:val="16"/>
                <w:szCs w:val="16"/>
              </w:rPr>
            </w:pPr>
            <w:r w:rsidRPr="00FF45B3">
              <w:rPr>
                <w:sz w:val="16"/>
                <w:szCs w:val="16"/>
              </w:rPr>
              <w:t>.53</w:t>
            </w:r>
          </w:p>
        </w:tc>
        <w:tc>
          <w:tcPr>
            <w:tcW w:w="145" w:type="pct"/>
            <w:shd w:val="clear" w:color="auto" w:fill="auto"/>
          </w:tcPr>
          <w:p w14:paraId="3DF49BD5"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6C0AFFFC"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7D0B5CEE"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D9D9D9" w:themeFill="background1" w:themeFillShade="D9"/>
            <w:vAlign w:val="center"/>
          </w:tcPr>
          <w:p w14:paraId="37F9165D" w14:textId="77777777" w:rsidR="002753BB" w:rsidRPr="00FF45B3" w:rsidRDefault="002753BB" w:rsidP="00E8299B">
            <w:pPr>
              <w:pStyle w:val="Caption"/>
              <w:keepNext/>
              <w:rPr>
                <w:sz w:val="16"/>
                <w:szCs w:val="16"/>
              </w:rPr>
            </w:pPr>
            <w:r w:rsidRPr="00FF45B3">
              <w:rPr>
                <w:sz w:val="16"/>
                <w:szCs w:val="16"/>
              </w:rPr>
              <w:t>.38</w:t>
            </w:r>
          </w:p>
        </w:tc>
      </w:tr>
      <w:tr w:rsidR="002753BB" w:rsidRPr="00FF45B3" w14:paraId="78D5FBC1" w14:textId="77777777" w:rsidTr="00E8299B">
        <w:trPr>
          <w:trHeight w:val="79"/>
        </w:trPr>
        <w:tc>
          <w:tcPr>
            <w:tcW w:w="1794" w:type="pct"/>
            <w:shd w:val="clear" w:color="auto" w:fill="auto"/>
            <w:noWrap/>
          </w:tcPr>
          <w:p w14:paraId="2FE212A9" w14:textId="77777777" w:rsidR="002753BB" w:rsidRPr="00FF45B3" w:rsidRDefault="002753BB" w:rsidP="00E8299B">
            <w:pPr>
              <w:pStyle w:val="Caption"/>
              <w:keepNext/>
              <w:jc w:val="left"/>
              <w:rPr>
                <w:sz w:val="16"/>
                <w:szCs w:val="16"/>
              </w:rPr>
            </w:pPr>
            <w:r w:rsidRPr="00FF45B3">
              <w:rPr>
                <w:sz w:val="16"/>
                <w:szCs w:val="16"/>
              </w:rPr>
              <w:t xml:space="preserve">Social identity </w:t>
            </w:r>
            <w:r w:rsidRPr="00FF45B3" w:rsidDel="001461E3">
              <w:rPr>
                <w:sz w:val="16"/>
                <w:szCs w:val="16"/>
              </w:rPr>
              <w:t>→</w:t>
            </w:r>
            <w:r w:rsidRPr="00FF45B3">
              <w:rPr>
                <w:sz w:val="16"/>
                <w:szCs w:val="16"/>
              </w:rPr>
              <w:t xml:space="preserve"> Behavioral engagement</w:t>
            </w:r>
          </w:p>
        </w:tc>
        <w:tc>
          <w:tcPr>
            <w:tcW w:w="160" w:type="pct"/>
            <w:shd w:val="clear" w:color="auto" w:fill="auto"/>
          </w:tcPr>
          <w:p w14:paraId="0EF2A601"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0DD72838" w14:textId="77777777" w:rsidR="002753BB" w:rsidRPr="00FF45B3" w:rsidRDefault="002753BB" w:rsidP="00E8299B">
            <w:pPr>
              <w:pStyle w:val="Caption"/>
              <w:keepNext/>
              <w:rPr>
                <w:sz w:val="16"/>
                <w:szCs w:val="16"/>
              </w:rPr>
            </w:pPr>
            <w:r w:rsidRPr="00FF45B3">
              <w:rPr>
                <w:sz w:val="16"/>
                <w:szCs w:val="16"/>
              </w:rPr>
              <w:t>22</w:t>
            </w:r>
          </w:p>
        </w:tc>
        <w:tc>
          <w:tcPr>
            <w:tcW w:w="240" w:type="pct"/>
          </w:tcPr>
          <w:p w14:paraId="122E9422" w14:textId="77777777" w:rsidR="002753BB" w:rsidRPr="00FF45B3" w:rsidRDefault="002753BB" w:rsidP="00E8299B">
            <w:pPr>
              <w:pStyle w:val="Caption"/>
              <w:keepNext/>
              <w:rPr>
                <w:sz w:val="16"/>
                <w:szCs w:val="16"/>
              </w:rPr>
            </w:pPr>
            <w:r w:rsidRPr="00FF45B3">
              <w:rPr>
                <w:sz w:val="16"/>
                <w:szCs w:val="16"/>
              </w:rPr>
              <w:t>-.05</w:t>
            </w:r>
          </w:p>
        </w:tc>
        <w:tc>
          <w:tcPr>
            <w:tcW w:w="159" w:type="pct"/>
          </w:tcPr>
          <w:p w14:paraId="1FF5A123" w14:textId="77777777" w:rsidR="002753BB" w:rsidRPr="00FF45B3" w:rsidRDefault="002753BB" w:rsidP="00E8299B">
            <w:pPr>
              <w:pStyle w:val="Caption"/>
              <w:keepNext/>
              <w:rPr>
                <w:sz w:val="16"/>
                <w:szCs w:val="16"/>
              </w:rPr>
            </w:pPr>
            <w:r w:rsidRPr="00FF45B3">
              <w:rPr>
                <w:sz w:val="16"/>
                <w:szCs w:val="16"/>
              </w:rPr>
              <w:t>21</w:t>
            </w:r>
          </w:p>
        </w:tc>
        <w:tc>
          <w:tcPr>
            <w:tcW w:w="223" w:type="pct"/>
            <w:vAlign w:val="center"/>
          </w:tcPr>
          <w:p w14:paraId="2D338BD1" w14:textId="77777777" w:rsidR="002753BB" w:rsidRPr="00FF45B3" w:rsidRDefault="002753BB" w:rsidP="00E8299B">
            <w:pPr>
              <w:pStyle w:val="Caption"/>
              <w:keepNext/>
              <w:rPr>
                <w:sz w:val="16"/>
                <w:szCs w:val="16"/>
              </w:rPr>
            </w:pPr>
            <w:r w:rsidRPr="00FF45B3">
              <w:rPr>
                <w:sz w:val="16"/>
                <w:szCs w:val="16"/>
              </w:rPr>
              <w:t>.50</w:t>
            </w:r>
          </w:p>
        </w:tc>
        <w:tc>
          <w:tcPr>
            <w:tcW w:w="175" w:type="pct"/>
          </w:tcPr>
          <w:p w14:paraId="2D878B12" w14:textId="77777777" w:rsidR="002753BB" w:rsidRPr="00FF45B3" w:rsidRDefault="002753BB" w:rsidP="00E8299B">
            <w:pPr>
              <w:pStyle w:val="Caption"/>
              <w:keepNext/>
              <w:rPr>
                <w:sz w:val="16"/>
                <w:szCs w:val="16"/>
              </w:rPr>
            </w:pPr>
            <w:r w:rsidRPr="00FF45B3">
              <w:rPr>
                <w:sz w:val="16"/>
                <w:szCs w:val="16"/>
              </w:rPr>
              <w:t>27</w:t>
            </w:r>
          </w:p>
        </w:tc>
        <w:tc>
          <w:tcPr>
            <w:tcW w:w="206" w:type="pct"/>
          </w:tcPr>
          <w:p w14:paraId="43EF0994" w14:textId="77777777" w:rsidR="002753BB" w:rsidRPr="00FF45B3" w:rsidRDefault="002753BB" w:rsidP="00E8299B">
            <w:pPr>
              <w:pStyle w:val="Caption"/>
              <w:keepNext/>
              <w:rPr>
                <w:sz w:val="16"/>
                <w:szCs w:val="16"/>
              </w:rPr>
            </w:pPr>
            <w:r w:rsidRPr="00FF45B3">
              <w:rPr>
                <w:sz w:val="16"/>
                <w:szCs w:val="16"/>
              </w:rPr>
              <w:t>.05</w:t>
            </w:r>
          </w:p>
        </w:tc>
        <w:tc>
          <w:tcPr>
            <w:tcW w:w="143" w:type="pct"/>
          </w:tcPr>
          <w:p w14:paraId="444F5D04" w14:textId="77777777" w:rsidR="002753BB" w:rsidRPr="00FF45B3" w:rsidRDefault="002753BB" w:rsidP="00E8299B">
            <w:pPr>
              <w:pStyle w:val="Caption"/>
              <w:keepNext/>
              <w:rPr>
                <w:sz w:val="16"/>
                <w:szCs w:val="16"/>
              </w:rPr>
            </w:pPr>
            <w:r w:rsidRPr="00FF45B3">
              <w:rPr>
                <w:sz w:val="16"/>
                <w:szCs w:val="16"/>
              </w:rPr>
              <w:t>24</w:t>
            </w:r>
          </w:p>
        </w:tc>
        <w:tc>
          <w:tcPr>
            <w:tcW w:w="239" w:type="pct"/>
          </w:tcPr>
          <w:p w14:paraId="33B02BA9"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0887B7A2" w14:textId="77777777" w:rsidR="002753BB" w:rsidRPr="00FF45B3" w:rsidRDefault="002753BB" w:rsidP="00E8299B">
            <w:pPr>
              <w:pStyle w:val="Caption"/>
              <w:keepNext/>
              <w:rPr>
                <w:sz w:val="16"/>
                <w:szCs w:val="16"/>
              </w:rPr>
            </w:pPr>
            <w:r w:rsidRPr="00FF45B3">
              <w:rPr>
                <w:sz w:val="16"/>
                <w:szCs w:val="16"/>
              </w:rPr>
              <w:t>24</w:t>
            </w:r>
          </w:p>
        </w:tc>
        <w:tc>
          <w:tcPr>
            <w:tcW w:w="222" w:type="pct"/>
            <w:shd w:val="clear" w:color="auto" w:fill="auto"/>
            <w:vAlign w:val="center"/>
          </w:tcPr>
          <w:p w14:paraId="599C6F08" w14:textId="77777777" w:rsidR="002753BB" w:rsidRPr="00FF45B3" w:rsidRDefault="002753BB" w:rsidP="00E8299B">
            <w:pPr>
              <w:pStyle w:val="Caption"/>
              <w:keepNext/>
              <w:rPr>
                <w:rFonts w:eastAsia="SimSun"/>
                <w:sz w:val="16"/>
                <w:szCs w:val="16"/>
              </w:rPr>
            </w:pPr>
            <w:r w:rsidRPr="00FF45B3">
              <w:rPr>
                <w:sz w:val="16"/>
                <w:szCs w:val="16"/>
              </w:rPr>
              <w:t>.51</w:t>
            </w:r>
          </w:p>
        </w:tc>
        <w:tc>
          <w:tcPr>
            <w:tcW w:w="178" w:type="pct"/>
            <w:shd w:val="clear" w:color="auto" w:fill="auto"/>
          </w:tcPr>
          <w:p w14:paraId="615C740D" w14:textId="77777777" w:rsidR="002753BB" w:rsidRPr="00FF45B3" w:rsidRDefault="002753BB" w:rsidP="00E8299B">
            <w:pPr>
              <w:pStyle w:val="Caption"/>
              <w:keepNext/>
              <w:rPr>
                <w:rFonts w:eastAsia="SimSun"/>
                <w:sz w:val="16"/>
                <w:szCs w:val="16"/>
              </w:rPr>
            </w:pPr>
            <w:r w:rsidRPr="00FF45B3">
              <w:rPr>
                <w:rFonts w:eastAsia="SimSun"/>
                <w:sz w:val="16"/>
                <w:szCs w:val="16"/>
              </w:rPr>
              <w:t>7</w:t>
            </w:r>
          </w:p>
        </w:tc>
        <w:tc>
          <w:tcPr>
            <w:tcW w:w="204" w:type="pct"/>
            <w:shd w:val="clear" w:color="auto" w:fill="auto"/>
            <w:vAlign w:val="center"/>
          </w:tcPr>
          <w:p w14:paraId="32DCF103" w14:textId="77777777" w:rsidR="002753BB" w:rsidRPr="00FF45B3" w:rsidRDefault="002753BB" w:rsidP="00E8299B">
            <w:pPr>
              <w:pStyle w:val="Caption"/>
              <w:keepNext/>
              <w:rPr>
                <w:rFonts w:eastAsia="SimSun"/>
                <w:sz w:val="16"/>
                <w:szCs w:val="16"/>
              </w:rPr>
            </w:pPr>
            <w:r w:rsidRPr="00FF45B3">
              <w:rPr>
                <w:sz w:val="16"/>
                <w:szCs w:val="16"/>
              </w:rPr>
              <w:t>.55</w:t>
            </w:r>
          </w:p>
        </w:tc>
        <w:tc>
          <w:tcPr>
            <w:tcW w:w="145" w:type="pct"/>
            <w:shd w:val="clear" w:color="auto" w:fill="auto"/>
          </w:tcPr>
          <w:p w14:paraId="6116D535" w14:textId="77777777" w:rsidR="002753BB" w:rsidRPr="00FF45B3" w:rsidRDefault="002753BB" w:rsidP="00E8299B">
            <w:pPr>
              <w:pStyle w:val="Caption"/>
              <w:keepNext/>
              <w:rPr>
                <w:sz w:val="16"/>
                <w:szCs w:val="16"/>
              </w:rPr>
            </w:pPr>
            <w:r w:rsidRPr="00FF45B3">
              <w:rPr>
                <w:sz w:val="16"/>
                <w:szCs w:val="16"/>
              </w:rPr>
              <w:t>24</w:t>
            </w:r>
          </w:p>
        </w:tc>
        <w:tc>
          <w:tcPr>
            <w:tcW w:w="237" w:type="pct"/>
            <w:shd w:val="clear" w:color="auto" w:fill="auto"/>
            <w:noWrap/>
            <w:vAlign w:val="center"/>
          </w:tcPr>
          <w:p w14:paraId="43FE3948"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0AE84FA2" w14:textId="77777777" w:rsidR="002753BB" w:rsidRPr="00FF45B3" w:rsidRDefault="002753BB" w:rsidP="00E8299B">
            <w:pPr>
              <w:pStyle w:val="Caption"/>
              <w:keepNext/>
              <w:rPr>
                <w:sz w:val="16"/>
                <w:szCs w:val="16"/>
              </w:rPr>
            </w:pPr>
            <w:r w:rsidRPr="00FF45B3">
              <w:rPr>
                <w:sz w:val="16"/>
                <w:szCs w:val="16"/>
              </w:rPr>
              <w:t>25</w:t>
            </w:r>
          </w:p>
        </w:tc>
        <w:tc>
          <w:tcPr>
            <w:tcW w:w="214" w:type="pct"/>
            <w:shd w:val="clear" w:color="auto" w:fill="auto"/>
            <w:vAlign w:val="center"/>
          </w:tcPr>
          <w:p w14:paraId="0D43B07A" w14:textId="77777777" w:rsidR="002753BB" w:rsidRPr="00FF45B3" w:rsidRDefault="002753BB" w:rsidP="00E8299B">
            <w:pPr>
              <w:pStyle w:val="Caption"/>
              <w:keepNext/>
              <w:rPr>
                <w:sz w:val="16"/>
                <w:szCs w:val="16"/>
              </w:rPr>
            </w:pPr>
            <w:r w:rsidRPr="00FF45B3">
              <w:rPr>
                <w:sz w:val="16"/>
                <w:szCs w:val="16"/>
              </w:rPr>
              <w:t>.53</w:t>
            </w:r>
          </w:p>
        </w:tc>
      </w:tr>
      <w:tr w:rsidR="002753BB" w:rsidRPr="00FF45B3" w14:paraId="4CFB36CE" w14:textId="77777777" w:rsidTr="00E8299B">
        <w:trPr>
          <w:trHeight w:val="79"/>
        </w:trPr>
        <w:tc>
          <w:tcPr>
            <w:tcW w:w="1794" w:type="pct"/>
            <w:shd w:val="clear" w:color="auto" w:fill="auto"/>
            <w:noWrap/>
          </w:tcPr>
          <w:p w14:paraId="4428073C" w14:textId="77777777" w:rsidR="002753BB" w:rsidRPr="00FF45B3" w:rsidRDefault="002753BB" w:rsidP="00E8299B">
            <w:pPr>
              <w:pStyle w:val="Caption"/>
              <w:keepNext/>
              <w:jc w:val="left"/>
              <w:rPr>
                <w:sz w:val="16"/>
                <w:szCs w:val="16"/>
              </w:rPr>
            </w:pPr>
          </w:p>
        </w:tc>
        <w:tc>
          <w:tcPr>
            <w:tcW w:w="160" w:type="pct"/>
            <w:shd w:val="clear" w:color="auto" w:fill="auto"/>
          </w:tcPr>
          <w:p w14:paraId="4EAA66D5"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7A37D1A4" w14:textId="77777777" w:rsidR="002753BB" w:rsidRPr="00FF45B3" w:rsidRDefault="002753BB" w:rsidP="00E8299B">
            <w:pPr>
              <w:pStyle w:val="Caption"/>
              <w:keepNext/>
              <w:rPr>
                <w:sz w:val="16"/>
                <w:szCs w:val="16"/>
              </w:rPr>
            </w:pPr>
            <w:r w:rsidRPr="00FF45B3">
              <w:rPr>
                <w:sz w:val="16"/>
                <w:szCs w:val="16"/>
              </w:rPr>
              <w:t>—</w:t>
            </w:r>
          </w:p>
        </w:tc>
        <w:tc>
          <w:tcPr>
            <w:tcW w:w="240" w:type="pct"/>
          </w:tcPr>
          <w:p w14:paraId="4A727FBB" w14:textId="77777777" w:rsidR="002753BB" w:rsidRPr="00FF45B3" w:rsidRDefault="002753BB" w:rsidP="00E8299B">
            <w:pPr>
              <w:pStyle w:val="Caption"/>
              <w:keepNext/>
              <w:rPr>
                <w:sz w:val="16"/>
                <w:szCs w:val="16"/>
              </w:rPr>
            </w:pPr>
            <w:r w:rsidRPr="00FF45B3">
              <w:rPr>
                <w:sz w:val="16"/>
                <w:szCs w:val="16"/>
              </w:rPr>
              <w:t>—</w:t>
            </w:r>
          </w:p>
        </w:tc>
        <w:tc>
          <w:tcPr>
            <w:tcW w:w="159" w:type="pct"/>
          </w:tcPr>
          <w:p w14:paraId="259B0C37" w14:textId="77777777" w:rsidR="002753BB" w:rsidRPr="00FF45B3" w:rsidRDefault="002753BB" w:rsidP="00E8299B">
            <w:pPr>
              <w:pStyle w:val="Caption"/>
              <w:keepNext/>
              <w:rPr>
                <w:sz w:val="16"/>
                <w:szCs w:val="16"/>
              </w:rPr>
            </w:pPr>
            <w:r w:rsidRPr="00FF45B3">
              <w:rPr>
                <w:sz w:val="16"/>
                <w:szCs w:val="16"/>
              </w:rPr>
              <w:t>6</w:t>
            </w:r>
          </w:p>
        </w:tc>
        <w:tc>
          <w:tcPr>
            <w:tcW w:w="223" w:type="pct"/>
            <w:vAlign w:val="center"/>
          </w:tcPr>
          <w:p w14:paraId="4830674E" w14:textId="77777777" w:rsidR="002753BB" w:rsidRPr="00FF45B3" w:rsidRDefault="002753BB" w:rsidP="00E8299B">
            <w:pPr>
              <w:pStyle w:val="Caption"/>
              <w:keepNext/>
              <w:rPr>
                <w:sz w:val="16"/>
                <w:szCs w:val="16"/>
              </w:rPr>
            </w:pPr>
            <w:r w:rsidRPr="00FF45B3">
              <w:rPr>
                <w:sz w:val="16"/>
                <w:szCs w:val="16"/>
              </w:rPr>
              <w:t>.56</w:t>
            </w:r>
          </w:p>
        </w:tc>
        <w:tc>
          <w:tcPr>
            <w:tcW w:w="175" w:type="pct"/>
          </w:tcPr>
          <w:p w14:paraId="03F80690" w14:textId="77777777" w:rsidR="002753BB" w:rsidRPr="00FF45B3" w:rsidRDefault="002753BB" w:rsidP="00E8299B">
            <w:pPr>
              <w:pStyle w:val="Caption"/>
              <w:keepNext/>
              <w:rPr>
                <w:sz w:val="16"/>
                <w:szCs w:val="16"/>
              </w:rPr>
            </w:pPr>
            <w:r w:rsidRPr="00FF45B3">
              <w:rPr>
                <w:sz w:val="16"/>
                <w:szCs w:val="16"/>
              </w:rPr>
              <w:t>—</w:t>
            </w:r>
          </w:p>
        </w:tc>
        <w:tc>
          <w:tcPr>
            <w:tcW w:w="206" w:type="pct"/>
          </w:tcPr>
          <w:p w14:paraId="5D207304" w14:textId="77777777" w:rsidR="002753BB" w:rsidRPr="00FF45B3" w:rsidRDefault="002753BB" w:rsidP="00E8299B">
            <w:pPr>
              <w:pStyle w:val="Caption"/>
              <w:keepNext/>
              <w:rPr>
                <w:sz w:val="16"/>
                <w:szCs w:val="16"/>
              </w:rPr>
            </w:pPr>
            <w:r w:rsidRPr="00FF45B3">
              <w:rPr>
                <w:sz w:val="16"/>
                <w:szCs w:val="16"/>
              </w:rPr>
              <w:t>—</w:t>
            </w:r>
          </w:p>
        </w:tc>
        <w:tc>
          <w:tcPr>
            <w:tcW w:w="143" w:type="pct"/>
          </w:tcPr>
          <w:p w14:paraId="40E93CD7" w14:textId="77777777" w:rsidR="002753BB" w:rsidRPr="00FF45B3" w:rsidRDefault="002753BB" w:rsidP="00E8299B">
            <w:pPr>
              <w:pStyle w:val="Caption"/>
              <w:keepNext/>
              <w:rPr>
                <w:sz w:val="16"/>
                <w:szCs w:val="16"/>
              </w:rPr>
            </w:pPr>
            <w:r w:rsidRPr="00FF45B3">
              <w:rPr>
                <w:sz w:val="16"/>
                <w:szCs w:val="16"/>
              </w:rPr>
              <w:t>—</w:t>
            </w:r>
          </w:p>
        </w:tc>
        <w:tc>
          <w:tcPr>
            <w:tcW w:w="239" w:type="pct"/>
          </w:tcPr>
          <w:p w14:paraId="4ECFDC85"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174BC10C" w14:textId="77777777" w:rsidR="002753BB" w:rsidRPr="00FF45B3" w:rsidRDefault="002753BB" w:rsidP="00E8299B">
            <w:pPr>
              <w:pStyle w:val="Caption"/>
              <w:keepNext/>
              <w:rPr>
                <w:sz w:val="16"/>
                <w:szCs w:val="16"/>
              </w:rPr>
            </w:pPr>
            <w:r w:rsidRPr="00FF45B3">
              <w:rPr>
                <w:sz w:val="16"/>
                <w:szCs w:val="16"/>
              </w:rPr>
              <w:t>1</w:t>
            </w:r>
          </w:p>
        </w:tc>
        <w:tc>
          <w:tcPr>
            <w:tcW w:w="222" w:type="pct"/>
            <w:shd w:val="clear" w:color="auto" w:fill="auto"/>
            <w:vAlign w:val="center"/>
          </w:tcPr>
          <w:p w14:paraId="50399DF5" w14:textId="77777777" w:rsidR="002753BB" w:rsidRPr="00FF45B3" w:rsidRDefault="002753BB" w:rsidP="00E8299B">
            <w:pPr>
              <w:pStyle w:val="Caption"/>
              <w:keepNext/>
              <w:rPr>
                <w:sz w:val="16"/>
                <w:szCs w:val="16"/>
              </w:rPr>
            </w:pPr>
            <w:r w:rsidRPr="00FF45B3">
              <w:rPr>
                <w:sz w:val="16"/>
                <w:szCs w:val="16"/>
              </w:rPr>
              <w:t>.60</w:t>
            </w:r>
          </w:p>
        </w:tc>
        <w:tc>
          <w:tcPr>
            <w:tcW w:w="178" w:type="pct"/>
            <w:shd w:val="clear" w:color="auto" w:fill="auto"/>
          </w:tcPr>
          <w:p w14:paraId="4D6DAD79" w14:textId="77777777" w:rsidR="002753BB" w:rsidRPr="00FF45B3" w:rsidRDefault="002753BB" w:rsidP="00E8299B">
            <w:pPr>
              <w:pStyle w:val="Caption"/>
              <w:keepNext/>
              <w:rPr>
                <w:sz w:val="16"/>
                <w:szCs w:val="16"/>
              </w:rPr>
            </w:pPr>
            <w:r w:rsidRPr="00FF45B3">
              <w:rPr>
                <w:sz w:val="16"/>
                <w:szCs w:val="16"/>
              </w:rPr>
              <w:t>13</w:t>
            </w:r>
          </w:p>
        </w:tc>
        <w:tc>
          <w:tcPr>
            <w:tcW w:w="204" w:type="pct"/>
            <w:shd w:val="clear" w:color="auto" w:fill="auto"/>
            <w:vAlign w:val="center"/>
          </w:tcPr>
          <w:p w14:paraId="03A4E343" w14:textId="77777777" w:rsidR="002753BB" w:rsidRPr="00FF45B3" w:rsidRDefault="002753BB" w:rsidP="00E8299B">
            <w:pPr>
              <w:pStyle w:val="Caption"/>
              <w:keepNext/>
              <w:rPr>
                <w:rFonts w:eastAsia="SimSun"/>
                <w:sz w:val="16"/>
                <w:szCs w:val="16"/>
              </w:rPr>
            </w:pPr>
            <w:r w:rsidRPr="00FF45B3">
              <w:rPr>
                <w:sz w:val="16"/>
                <w:szCs w:val="16"/>
              </w:rPr>
              <w:t>.51</w:t>
            </w:r>
          </w:p>
        </w:tc>
        <w:tc>
          <w:tcPr>
            <w:tcW w:w="145" w:type="pct"/>
            <w:shd w:val="clear" w:color="auto" w:fill="auto"/>
          </w:tcPr>
          <w:p w14:paraId="67AF2ED2"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46A411F2"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1F513AB9"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0A467B77" w14:textId="77777777" w:rsidR="002753BB" w:rsidRPr="00FF45B3" w:rsidRDefault="002753BB" w:rsidP="00E8299B">
            <w:pPr>
              <w:pStyle w:val="Caption"/>
              <w:keepNext/>
              <w:rPr>
                <w:sz w:val="16"/>
                <w:szCs w:val="16"/>
              </w:rPr>
            </w:pPr>
            <w:r w:rsidRPr="00FF45B3">
              <w:rPr>
                <w:sz w:val="16"/>
                <w:szCs w:val="16"/>
              </w:rPr>
              <w:t>.32</w:t>
            </w:r>
          </w:p>
        </w:tc>
      </w:tr>
      <w:tr w:rsidR="002753BB" w:rsidRPr="00FF45B3" w14:paraId="137C8054" w14:textId="77777777" w:rsidTr="00E8299B">
        <w:trPr>
          <w:trHeight w:val="79"/>
        </w:trPr>
        <w:tc>
          <w:tcPr>
            <w:tcW w:w="1794" w:type="pct"/>
            <w:shd w:val="clear" w:color="auto" w:fill="auto"/>
            <w:noWrap/>
          </w:tcPr>
          <w:p w14:paraId="5C726DFA" w14:textId="77777777" w:rsidR="002753BB" w:rsidRPr="00FF45B3" w:rsidRDefault="002753BB" w:rsidP="00E8299B">
            <w:pPr>
              <w:pStyle w:val="Caption"/>
              <w:keepNext/>
              <w:jc w:val="left"/>
              <w:rPr>
                <w:sz w:val="16"/>
                <w:szCs w:val="16"/>
              </w:rPr>
            </w:pPr>
            <w:r w:rsidRPr="00FF45B3">
              <w:rPr>
                <w:sz w:val="16"/>
                <w:szCs w:val="16"/>
              </w:rPr>
              <w:t xml:space="preserve">Social identity </w:t>
            </w:r>
            <w:r w:rsidRPr="00FF45B3" w:rsidDel="001461E3">
              <w:rPr>
                <w:sz w:val="16"/>
                <w:szCs w:val="16"/>
              </w:rPr>
              <w:t>→</w:t>
            </w:r>
            <w:r w:rsidRPr="00FF45B3">
              <w:rPr>
                <w:sz w:val="16"/>
                <w:szCs w:val="16"/>
              </w:rPr>
              <w:t xml:space="preserve"> Purchase intention</w:t>
            </w:r>
          </w:p>
        </w:tc>
        <w:tc>
          <w:tcPr>
            <w:tcW w:w="160" w:type="pct"/>
            <w:shd w:val="clear" w:color="auto" w:fill="auto"/>
          </w:tcPr>
          <w:p w14:paraId="2CF1F44D"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5935F7B3" w14:textId="77777777" w:rsidR="002753BB" w:rsidRPr="00FF45B3" w:rsidRDefault="002753BB" w:rsidP="00E8299B">
            <w:pPr>
              <w:pStyle w:val="Caption"/>
              <w:keepNext/>
              <w:rPr>
                <w:sz w:val="16"/>
                <w:szCs w:val="16"/>
              </w:rPr>
            </w:pPr>
            <w:r w:rsidRPr="00FF45B3">
              <w:rPr>
                <w:sz w:val="16"/>
                <w:szCs w:val="16"/>
              </w:rPr>
              <w:t>29</w:t>
            </w:r>
          </w:p>
        </w:tc>
        <w:tc>
          <w:tcPr>
            <w:tcW w:w="240" w:type="pct"/>
          </w:tcPr>
          <w:p w14:paraId="066C840B" w14:textId="77777777" w:rsidR="002753BB" w:rsidRPr="00FF45B3" w:rsidRDefault="002753BB" w:rsidP="00E8299B">
            <w:pPr>
              <w:pStyle w:val="Caption"/>
              <w:keepNext/>
              <w:rPr>
                <w:sz w:val="16"/>
                <w:szCs w:val="16"/>
              </w:rPr>
            </w:pPr>
            <w:r w:rsidRPr="00FF45B3">
              <w:rPr>
                <w:sz w:val="16"/>
                <w:szCs w:val="16"/>
              </w:rPr>
              <w:t>-.01</w:t>
            </w:r>
          </w:p>
        </w:tc>
        <w:tc>
          <w:tcPr>
            <w:tcW w:w="159" w:type="pct"/>
          </w:tcPr>
          <w:p w14:paraId="0C1250B2" w14:textId="77777777" w:rsidR="002753BB" w:rsidRPr="00FF45B3" w:rsidRDefault="002753BB" w:rsidP="00E8299B">
            <w:pPr>
              <w:pStyle w:val="Caption"/>
              <w:keepNext/>
              <w:rPr>
                <w:sz w:val="16"/>
                <w:szCs w:val="16"/>
              </w:rPr>
            </w:pPr>
            <w:r w:rsidRPr="00FF45B3">
              <w:rPr>
                <w:sz w:val="16"/>
                <w:szCs w:val="16"/>
              </w:rPr>
              <w:t>28</w:t>
            </w:r>
          </w:p>
        </w:tc>
        <w:tc>
          <w:tcPr>
            <w:tcW w:w="223" w:type="pct"/>
            <w:vAlign w:val="center"/>
          </w:tcPr>
          <w:p w14:paraId="35AE8712" w14:textId="77777777" w:rsidR="002753BB" w:rsidRPr="00FF45B3" w:rsidRDefault="002753BB" w:rsidP="00E8299B">
            <w:pPr>
              <w:pStyle w:val="Caption"/>
              <w:keepNext/>
              <w:rPr>
                <w:sz w:val="16"/>
                <w:szCs w:val="16"/>
              </w:rPr>
            </w:pPr>
            <w:r w:rsidRPr="00FF45B3">
              <w:rPr>
                <w:sz w:val="16"/>
                <w:szCs w:val="16"/>
              </w:rPr>
              <w:t>.54</w:t>
            </w:r>
          </w:p>
        </w:tc>
        <w:tc>
          <w:tcPr>
            <w:tcW w:w="175" w:type="pct"/>
          </w:tcPr>
          <w:p w14:paraId="03807F2E" w14:textId="77777777" w:rsidR="002753BB" w:rsidRPr="00FF45B3" w:rsidRDefault="002753BB" w:rsidP="00E8299B">
            <w:pPr>
              <w:pStyle w:val="Caption"/>
              <w:keepNext/>
              <w:rPr>
                <w:sz w:val="16"/>
                <w:szCs w:val="16"/>
              </w:rPr>
            </w:pPr>
            <w:r w:rsidRPr="00FF45B3">
              <w:rPr>
                <w:sz w:val="16"/>
                <w:szCs w:val="16"/>
              </w:rPr>
              <w:t>38</w:t>
            </w:r>
          </w:p>
        </w:tc>
        <w:tc>
          <w:tcPr>
            <w:tcW w:w="206" w:type="pct"/>
          </w:tcPr>
          <w:p w14:paraId="739BBFAE" w14:textId="77777777" w:rsidR="002753BB" w:rsidRPr="00FF45B3" w:rsidRDefault="002753BB" w:rsidP="00E8299B">
            <w:pPr>
              <w:pStyle w:val="Caption"/>
              <w:keepNext/>
              <w:rPr>
                <w:sz w:val="16"/>
                <w:szCs w:val="16"/>
              </w:rPr>
            </w:pPr>
            <w:r w:rsidRPr="00FF45B3">
              <w:rPr>
                <w:sz w:val="16"/>
                <w:szCs w:val="16"/>
              </w:rPr>
              <w:t>-.04</w:t>
            </w:r>
          </w:p>
        </w:tc>
        <w:tc>
          <w:tcPr>
            <w:tcW w:w="143" w:type="pct"/>
          </w:tcPr>
          <w:p w14:paraId="39156A5A" w14:textId="77777777" w:rsidR="002753BB" w:rsidRPr="00FF45B3" w:rsidRDefault="002753BB" w:rsidP="00E8299B">
            <w:pPr>
              <w:pStyle w:val="Caption"/>
              <w:keepNext/>
              <w:rPr>
                <w:sz w:val="16"/>
                <w:szCs w:val="16"/>
              </w:rPr>
            </w:pPr>
            <w:r w:rsidRPr="00FF45B3">
              <w:rPr>
                <w:sz w:val="16"/>
                <w:szCs w:val="16"/>
              </w:rPr>
              <w:t>31</w:t>
            </w:r>
          </w:p>
        </w:tc>
        <w:tc>
          <w:tcPr>
            <w:tcW w:w="239" w:type="pct"/>
            <w:shd w:val="clear" w:color="auto" w:fill="D9D9D9" w:themeFill="background1" w:themeFillShade="D9"/>
          </w:tcPr>
          <w:p w14:paraId="059DC701" w14:textId="77777777" w:rsidR="002753BB" w:rsidRPr="00FF45B3" w:rsidRDefault="002753BB" w:rsidP="00E8299B">
            <w:pPr>
              <w:pStyle w:val="Caption"/>
              <w:keepNext/>
              <w:rPr>
                <w:sz w:val="16"/>
                <w:szCs w:val="16"/>
              </w:rPr>
            </w:pPr>
            <w:r w:rsidRPr="00FF45B3">
              <w:rPr>
                <w:sz w:val="16"/>
                <w:szCs w:val="16"/>
              </w:rPr>
              <w:t>.02*</w:t>
            </w:r>
          </w:p>
        </w:tc>
        <w:tc>
          <w:tcPr>
            <w:tcW w:w="160" w:type="pct"/>
            <w:shd w:val="clear" w:color="auto" w:fill="auto"/>
          </w:tcPr>
          <w:p w14:paraId="10E82FB5" w14:textId="77777777" w:rsidR="002753BB" w:rsidRPr="00FF45B3" w:rsidRDefault="002753BB" w:rsidP="00E8299B">
            <w:pPr>
              <w:pStyle w:val="Caption"/>
              <w:keepNext/>
              <w:rPr>
                <w:sz w:val="16"/>
                <w:szCs w:val="16"/>
              </w:rPr>
            </w:pPr>
            <w:r w:rsidRPr="00FF45B3">
              <w:rPr>
                <w:sz w:val="16"/>
                <w:szCs w:val="16"/>
              </w:rPr>
              <w:t>35</w:t>
            </w:r>
          </w:p>
        </w:tc>
        <w:tc>
          <w:tcPr>
            <w:tcW w:w="222" w:type="pct"/>
            <w:shd w:val="clear" w:color="auto" w:fill="D9D9D9" w:themeFill="background1" w:themeFillShade="D9"/>
            <w:vAlign w:val="center"/>
          </w:tcPr>
          <w:p w14:paraId="367AEB07" w14:textId="77777777" w:rsidR="002753BB" w:rsidRPr="00FF45B3" w:rsidRDefault="002753BB" w:rsidP="00E8299B">
            <w:pPr>
              <w:pStyle w:val="Caption"/>
              <w:keepNext/>
              <w:rPr>
                <w:sz w:val="16"/>
                <w:szCs w:val="16"/>
              </w:rPr>
            </w:pPr>
            <w:r w:rsidRPr="00FF45B3">
              <w:rPr>
                <w:sz w:val="16"/>
                <w:szCs w:val="16"/>
              </w:rPr>
              <w:t>.53**</w:t>
            </w:r>
          </w:p>
        </w:tc>
        <w:tc>
          <w:tcPr>
            <w:tcW w:w="178" w:type="pct"/>
            <w:shd w:val="clear" w:color="auto" w:fill="auto"/>
          </w:tcPr>
          <w:p w14:paraId="24972ED5" w14:textId="77777777" w:rsidR="002753BB" w:rsidRPr="00FF45B3" w:rsidRDefault="002753BB" w:rsidP="00E8299B">
            <w:pPr>
              <w:pStyle w:val="Caption"/>
              <w:keepNext/>
              <w:rPr>
                <w:sz w:val="16"/>
                <w:szCs w:val="16"/>
              </w:rPr>
            </w:pPr>
            <w:r w:rsidRPr="00FF45B3">
              <w:rPr>
                <w:sz w:val="16"/>
                <w:szCs w:val="16"/>
              </w:rPr>
              <w:t>12</w:t>
            </w:r>
          </w:p>
        </w:tc>
        <w:tc>
          <w:tcPr>
            <w:tcW w:w="204" w:type="pct"/>
            <w:shd w:val="clear" w:color="auto" w:fill="auto"/>
            <w:vAlign w:val="center"/>
          </w:tcPr>
          <w:p w14:paraId="56EC5933" w14:textId="77777777" w:rsidR="002753BB" w:rsidRPr="00FF45B3" w:rsidRDefault="002753BB" w:rsidP="00E8299B">
            <w:pPr>
              <w:pStyle w:val="Caption"/>
              <w:keepNext/>
              <w:rPr>
                <w:sz w:val="16"/>
                <w:szCs w:val="16"/>
              </w:rPr>
            </w:pPr>
            <w:r w:rsidRPr="00FF45B3">
              <w:rPr>
                <w:sz w:val="16"/>
                <w:szCs w:val="16"/>
              </w:rPr>
              <w:t>.58</w:t>
            </w:r>
          </w:p>
        </w:tc>
        <w:tc>
          <w:tcPr>
            <w:tcW w:w="145" w:type="pct"/>
            <w:shd w:val="clear" w:color="auto" w:fill="auto"/>
          </w:tcPr>
          <w:p w14:paraId="4426DFBB" w14:textId="77777777" w:rsidR="002753BB" w:rsidRPr="00FF45B3" w:rsidRDefault="002753BB" w:rsidP="00E8299B">
            <w:pPr>
              <w:pStyle w:val="Caption"/>
              <w:keepNext/>
              <w:rPr>
                <w:sz w:val="16"/>
                <w:szCs w:val="16"/>
              </w:rPr>
            </w:pPr>
            <w:r w:rsidRPr="00FF45B3">
              <w:rPr>
                <w:sz w:val="16"/>
                <w:szCs w:val="16"/>
              </w:rPr>
              <w:t>34</w:t>
            </w:r>
          </w:p>
        </w:tc>
        <w:tc>
          <w:tcPr>
            <w:tcW w:w="237" w:type="pct"/>
            <w:shd w:val="clear" w:color="auto" w:fill="auto"/>
            <w:noWrap/>
            <w:vAlign w:val="bottom"/>
          </w:tcPr>
          <w:p w14:paraId="2261D97C"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1EE127A4" w14:textId="77777777" w:rsidR="002753BB" w:rsidRPr="00FF45B3" w:rsidRDefault="002753BB" w:rsidP="00E8299B">
            <w:pPr>
              <w:pStyle w:val="Caption"/>
              <w:keepNext/>
              <w:rPr>
                <w:sz w:val="16"/>
                <w:szCs w:val="16"/>
              </w:rPr>
            </w:pPr>
            <w:r w:rsidRPr="00FF45B3">
              <w:rPr>
                <w:sz w:val="16"/>
                <w:szCs w:val="16"/>
              </w:rPr>
              <w:t>37</w:t>
            </w:r>
          </w:p>
        </w:tc>
        <w:tc>
          <w:tcPr>
            <w:tcW w:w="214" w:type="pct"/>
            <w:shd w:val="clear" w:color="auto" w:fill="auto"/>
            <w:vAlign w:val="center"/>
          </w:tcPr>
          <w:p w14:paraId="3EBA7DE5" w14:textId="77777777" w:rsidR="002753BB" w:rsidRPr="00FF45B3" w:rsidRDefault="002753BB" w:rsidP="00E8299B">
            <w:pPr>
              <w:pStyle w:val="Caption"/>
              <w:keepNext/>
              <w:rPr>
                <w:sz w:val="16"/>
                <w:szCs w:val="16"/>
              </w:rPr>
            </w:pPr>
            <w:r w:rsidRPr="00FF45B3">
              <w:rPr>
                <w:sz w:val="16"/>
                <w:szCs w:val="16"/>
              </w:rPr>
              <w:t>.55</w:t>
            </w:r>
          </w:p>
        </w:tc>
      </w:tr>
      <w:tr w:rsidR="002753BB" w:rsidRPr="00FF45B3" w14:paraId="6B5B9439" w14:textId="77777777" w:rsidTr="00E8299B">
        <w:trPr>
          <w:trHeight w:val="79"/>
        </w:trPr>
        <w:tc>
          <w:tcPr>
            <w:tcW w:w="1794" w:type="pct"/>
            <w:shd w:val="clear" w:color="auto" w:fill="auto"/>
            <w:noWrap/>
          </w:tcPr>
          <w:p w14:paraId="2A53CA98" w14:textId="77777777" w:rsidR="002753BB" w:rsidRPr="00FF45B3" w:rsidRDefault="002753BB" w:rsidP="00E8299B">
            <w:pPr>
              <w:pStyle w:val="Caption"/>
              <w:keepNext/>
              <w:jc w:val="left"/>
              <w:rPr>
                <w:sz w:val="16"/>
                <w:szCs w:val="16"/>
              </w:rPr>
            </w:pPr>
          </w:p>
        </w:tc>
        <w:tc>
          <w:tcPr>
            <w:tcW w:w="160" w:type="pct"/>
            <w:shd w:val="clear" w:color="auto" w:fill="auto"/>
          </w:tcPr>
          <w:p w14:paraId="6B8FE5E9"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0A73FA6F" w14:textId="77777777" w:rsidR="002753BB" w:rsidRPr="00FF45B3" w:rsidRDefault="002753BB" w:rsidP="00E8299B">
            <w:pPr>
              <w:pStyle w:val="Caption"/>
              <w:keepNext/>
              <w:rPr>
                <w:sz w:val="16"/>
                <w:szCs w:val="16"/>
              </w:rPr>
            </w:pPr>
            <w:r w:rsidRPr="00FF45B3">
              <w:rPr>
                <w:sz w:val="16"/>
                <w:szCs w:val="16"/>
              </w:rPr>
              <w:t>—</w:t>
            </w:r>
          </w:p>
        </w:tc>
        <w:tc>
          <w:tcPr>
            <w:tcW w:w="240" w:type="pct"/>
          </w:tcPr>
          <w:p w14:paraId="1E5B1F43" w14:textId="77777777" w:rsidR="002753BB" w:rsidRPr="00FF45B3" w:rsidRDefault="002753BB" w:rsidP="00E8299B">
            <w:pPr>
              <w:pStyle w:val="Caption"/>
              <w:keepNext/>
              <w:rPr>
                <w:sz w:val="16"/>
                <w:szCs w:val="16"/>
              </w:rPr>
            </w:pPr>
            <w:r w:rsidRPr="00FF45B3">
              <w:rPr>
                <w:sz w:val="16"/>
                <w:szCs w:val="16"/>
              </w:rPr>
              <w:t>—</w:t>
            </w:r>
          </w:p>
        </w:tc>
        <w:tc>
          <w:tcPr>
            <w:tcW w:w="159" w:type="pct"/>
          </w:tcPr>
          <w:p w14:paraId="28CB03E4" w14:textId="77777777" w:rsidR="002753BB" w:rsidRPr="00FF45B3" w:rsidRDefault="002753BB" w:rsidP="00E8299B">
            <w:pPr>
              <w:pStyle w:val="Caption"/>
              <w:keepNext/>
              <w:rPr>
                <w:sz w:val="16"/>
                <w:szCs w:val="16"/>
              </w:rPr>
            </w:pPr>
            <w:r w:rsidRPr="00FF45B3">
              <w:rPr>
                <w:sz w:val="16"/>
                <w:szCs w:val="16"/>
              </w:rPr>
              <w:t>10</w:t>
            </w:r>
          </w:p>
        </w:tc>
        <w:tc>
          <w:tcPr>
            <w:tcW w:w="223" w:type="pct"/>
            <w:vAlign w:val="center"/>
          </w:tcPr>
          <w:p w14:paraId="0F60FE4C" w14:textId="77777777" w:rsidR="002753BB" w:rsidRPr="00FF45B3" w:rsidRDefault="002753BB" w:rsidP="00E8299B">
            <w:pPr>
              <w:pStyle w:val="Caption"/>
              <w:keepNext/>
              <w:rPr>
                <w:sz w:val="16"/>
                <w:szCs w:val="16"/>
              </w:rPr>
            </w:pPr>
            <w:r w:rsidRPr="00FF45B3">
              <w:rPr>
                <w:sz w:val="16"/>
                <w:szCs w:val="16"/>
              </w:rPr>
              <w:t>.53</w:t>
            </w:r>
          </w:p>
        </w:tc>
        <w:tc>
          <w:tcPr>
            <w:tcW w:w="175" w:type="pct"/>
          </w:tcPr>
          <w:p w14:paraId="1708737E" w14:textId="77777777" w:rsidR="002753BB" w:rsidRPr="00FF45B3" w:rsidRDefault="002753BB" w:rsidP="00E8299B">
            <w:pPr>
              <w:pStyle w:val="Caption"/>
              <w:keepNext/>
              <w:rPr>
                <w:sz w:val="16"/>
                <w:szCs w:val="16"/>
              </w:rPr>
            </w:pPr>
            <w:r w:rsidRPr="00FF45B3">
              <w:rPr>
                <w:sz w:val="16"/>
                <w:szCs w:val="16"/>
              </w:rPr>
              <w:t>—</w:t>
            </w:r>
          </w:p>
        </w:tc>
        <w:tc>
          <w:tcPr>
            <w:tcW w:w="206" w:type="pct"/>
          </w:tcPr>
          <w:p w14:paraId="3A435FFF" w14:textId="77777777" w:rsidR="002753BB" w:rsidRPr="00FF45B3" w:rsidRDefault="002753BB" w:rsidP="00E8299B">
            <w:pPr>
              <w:pStyle w:val="Caption"/>
              <w:keepNext/>
              <w:rPr>
                <w:sz w:val="16"/>
                <w:szCs w:val="16"/>
              </w:rPr>
            </w:pPr>
            <w:r w:rsidRPr="00FF45B3">
              <w:rPr>
                <w:sz w:val="16"/>
                <w:szCs w:val="16"/>
              </w:rPr>
              <w:t>—</w:t>
            </w:r>
          </w:p>
        </w:tc>
        <w:tc>
          <w:tcPr>
            <w:tcW w:w="143" w:type="pct"/>
          </w:tcPr>
          <w:p w14:paraId="45C68E75" w14:textId="77777777" w:rsidR="002753BB" w:rsidRPr="00FF45B3" w:rsidRDefault="002753BB" w:rsidP="00E8299B">
            <w:pPr>
              <w:pStyle w:val="Caption"/>
              <w:keepNext/>
              <w:rPr>
                <w:sz w:val="16"/>
                <w:szCs w:val="16"/>
              </w:rPr>
            </w:pPr>
            <w:r w:rsidRPr="00FF45B3">
              <w:rPr>
                <w:sz w:val="16"/>
                <w:szCs w:val="16"/>
              </w:rPr>
              <w:t>—</w:t>
            </w:r>
          </w:p>
        </w:tc>
        <w:tc>
          <w:tcPr>
            <w:tcW w:w="239" w:type="pct"/>
            <w:shd w:val="clear" w:color="auto" w:fill="D9D9D9" w:themeFill="background1" w:themeFillShade="D9"/>
          </w:tcPr>
          <w:p w14:paraId="6D53E9A8"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4737B2FD" w14:textId="77777777" w:rsidR="002753BB" w:rsidRPr="00FF45B3" w:rsidRDefault="002753BB" w:rsidP="00E8299B">
            <w:pPr>
              <w:pStyle w:val="Caption"/>
              <w:keepNext/>
              <w:rPr>
                <w:sz w:val="16"/>
                <w:szCs w:val="16"/>
              </w:rPr>
            </w:pPr>
            <w:r w:rsidRPr="00FF45B3">
              <w:rPr>
                <w:sz w:val="16"/>
                <w:szCs w:val="16"/>
              </w:rPr>
              <w:t>1</w:t>
            </w:r>
          </w:p>
        </w:tc>
        <w:tc>
          <w:tcPr>
            <w:tcW w:w="222" w:type="pct"/>
            <w:shd w:val="clear" w:color="auto" w:fill="D9D9D9" w:themeFill="background1" w:themeFillShade="D9"/>
            <w:vAlign w:val="center"/>
          </w:tcPr>
          <w:p w14:paraId="3EDA6F66" w14:textId="77777777" w:rsidR="002753BB" w:rsidRPr="00FF45B3" w:rsidRDefault="002753BB" w:rsidP="00E8299B">
            <w:pPr>
              <w:pStyle w:val="Caption"/>
              <w:keepNext/>
              <w:rPr>
                <w:sz w:val="16"/>
                <w:szCs w:val="16"/>
              </w:rPr>
            </w:pPr>
            <w:r w:rsidRPr="00FF45B3">
              <w:rPr>
                <w:sz w:val="16"/>
                <w:szCs w:val="16"/>
              </w:rPr>
              <w:t>.86</w:t>
            </w:r>
          </w:p>
        </w:tc>
        <w:tc>
          <w:tcPr>
            <w:tcW w:w="178" w:type="pct"/>
            <w:shd w:val="clear" w:color="auto" w:fill="auto"/>
          </w:tcPr>
          <w:p w14:paraId="5CF06D93" w14:textId="77777777" w:rsidR="002753BB" w:rsidRPr="00FF45B3" w:rsidRDefault="002753BB" w:rsidP="00E8299B">
            <w:pPr>
              <w:pStyle w:val="Caption"/>
              <w:keepNext/>
              <w:rPr>
                <w:sz w:val="16"/>
                <w:szCs w:val="16"/>
              </w:rPr>
            </w:pPr>
            <w:r w:rsidRPr="00FF45B3">
              <w:rPr>
                <w:sz w:val="16"/>
                <w:szCs w:val="16"/>
              </w:rPr>
              <w:t>17</w:t>
            </w:r>
          </w:p>
        </w:tc>
        <w:tc>
          <w:tcPr>
            <w:tcW w:w="204" w:type="pct"/>
            <w:shd w:val="clear" w:color="auto" w:fill="auto"/>
            <w:vAlign w:val="center"/>
          </w:tcPr>
          <w:p w14:paraId="0EA89239" w14:textId="77777777" w:rsidR="002753BB" w:rsidRPr="00FF45B3" w:rsidRDefault="002753BB" w:rsidP="00E8299B">
            <w:pPr>
              <w:pStyle w:val="Caption"/>
              <w:keepNext/>
              <w:rPr>
                <w:rFonts w:eastAsia="SimSun"/>
                <w:sz w:val="16"/>
                <w:szCs w:val="16"/>
              </w:rPr>
            </w:pPr>
            <w:r w:rsidRPr="00FF45B3">
              <w:rPr>
                <w:sz w:val="16"/>
                <w:szCs w:val="16"/>
              </w:rPr>
              <w:t>.56</w:t>
            </w:r>
          </w:p>
        </w:tc>
        <w:tc>
          <w:tcPr>
            <w:tcW w:w="145" w:type="pct"/>
            <w:shd w:val="clear" w:color="auto" w:fill="auto"/>
          </w:tcPr>
          <w:p w14:paraId="73FE44CF"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7CA2AA90"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07764FC6" w14:textId="77777777" w:rsidR="002753BB" w:rsidRPr="00FF45B3" w:rsidRDefault="002753BB" w:rsidP="00E8299B">
            <w:pPr>
              <w:pStyle w:val="Caption"/>
              <w:keepNext/>
              <w:rPr>
                <w:sz w:val="16"/>
                <w:szCs w:val="16"/>
              </w:rPr>
            </w:pPr>
            <w:r w:rsidRPr="00FF45B3">
              <w:rPr>
                <w:sz w:val="16"/>
                <w:szCs w:val="16"/>
              </w:rPr>
              <w:t>1</w:t>
            </w:r>
          </w:p>
        </w:tc>
        <w:tc>
          <w:tcPr>
            <w:tcW w:w="214" w:type="pct"/>
            <w:shd w:val="clear" w:color="auto" w:fill="auto"/>
            <w:vAlign w:val="center"/>
          </w:tcPr>
          <w:p w14:paraId="60DF2356" w14:textId="77777777" w:rsidR="002753BB" w:rsidRPr="00FF45B3" w:rsidRDefault="002753BB" w:rsidP="00E8299B">
            <w:pPr>
              <w:pStyle w:val="Caption"/>
              <w:keepNext/>
              <w:rPr>
                <w:sz w:val="16"/>
                <w:szCs w:val="16"/>
              </w:rPr>
            </w:pPr>
            <w:r w:rsidRPr="00FF45B3">
              <w:rPr>
                <w:sz w:val="16"/>
                <w:szCs w:val="16"/>
              </w:rPr>
              <w:t>.35</w:t>
            </w:r>
          </w:p>
        </w:tc>
      </w:tr>
      <w:tr w:rsidR="002753BB" w:rsidRPr="00FF45B3" w14:paraId="5D42A4E1" w14:textId="77777777" w:rsidTr="00E8299B">
        <w:trPr>
          <w:trHeight w:val="79"/>
        </w:trPr>
        <w:tc>
          <w:tcPr>
            <w:tcW w:w="1794" w:type="pct"/>
            <w:shd w:val="clear" w:color="auto" w:fill="auto"/>
            <w:noWrap/>
          </w:tcPr>
          <w:p w14:paraId="335243D2" w14:textId="77777777" w:rsidR="002753BB" w:rsidRPr="00FF45B3" w:rsidRDefault="002753BB" w:rsidP="00E8299B">
            <w:pPr>
              <w:pStyle w:val="Caption"/>
              <w:keepNext/>
              <w:jc w:val="left"/>
              <w:rPr>
                <w:sz w:val="16"/>
                <w:szCs w:val="16"/>
              </w:rPr>
            </w:pPr>
            <w:r w:rsidRPr="00FF45B3">
              <w:rPr>
                <w:sz w:val="16"/>
                <w:szCs w:val="16"/>
              </w:rPr>
              <w:t xml:space="preserve">Consumer knowledge </w:t>
            </w:r>
            <w:r w:rsidRPr="00FF45B3" w:rsidDel="001461E3">
              <w:rPr>
                <w:sz w:val="16"/>
                <w:szCs w:val="16"/>
              </w:rPr>
              <w:t>→</w:t>
            </w:r>
            <w:r w:rsidRPr="00FF45B3">
              <w:rPr>
                <w:sz w:val="16"/>
                <w:szCs w:val="16"/>
              </w:rPr>
              <w:t xml:space="preserve"> Attitude</w:t>
            </w:r>
          </w:p>
        </w:tc>
        <w:tc>
          <w:tcPr>
            <w:tcW w:w="160" w:type="pct"/>
            <w:shd w:val="clear" w:color="auto" w:fill="auto"/>
          </w:tcPr>
          <w:p w14:paraId="7600A587"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11DB2EDF" w14:textId="77777777" w:rsidR="002753BB" w:rsidRPr="00FF45B3" w:rsidRDefault="002753BB" w:rsidP="00E8299B">
            <w:pPr>
              <w:pStyle w:val="Caption"/>
              <w:keepNext/>
              <w:rPr>
                <w:sz w:val="16"/>
                <w:szCs w:val="16"/>
              </w:rPr>
            </w:pPr>
            <w:r w:rsidRPr="00FF45B3">
              <w:rPr>
                <w:sz w:val="16"/>
                <w:szCs w:val="16"/>
              </w:rPr>
              <w:t>19</w:t>
            </w:r>
          </w:p>
        </w:tc>
        <w:tc>
          <w:tcPr>
            <w:tcW w:w="240" w:type="pct"/>
          </w:tcPr>
          <w:p w14:paraId="20A1DA09" w14:textId="77777777" w:rsidR="002753BB" w:rsidRPr="00FF45B3" w:rsidRDefault="002753BB" w:rsidP="00E8299B">
            <w:pPr>
              <w:pStyle w:val="Caption"/>
              <w:keepNext/>
              <w:rPr>
                <w:sz w:val="16"/>
                <w:szCs w:val="16"/>
              </w:rPr>
            </w:pPr>
            <w:r w:rsidRPr="00FF45B3">
              <w:rPr>
                <w:sz w:val="16"/>
                <w:szCs w:val="16"/>
              </w:rPr>
              <w:t>-.16</w:t>
            </w:r>
          </w:p>
        </w:tc>
        <w:tc>
          <w:tcPr>
            <w:tcW w:w="159" w:type="pct"/>
          </w:tcPr>
          <w:p w14:paraId="7C364782" w14:textId="77777777" w:rsidR="002753BB" w:rsidRPr="00FF45B3" w:rsidRDefault="002753BB" w:rsidP="00E8299B">
            <w:pPr>
              <w:pStyle w:val="Caption"/>
              <w:keepNext/>
              <w:rPr>
                <w:sz w:val="16"/>
                <w:szCs w:val="16"/>
              </w:rPr>
            </w:pPr>
            <w:r w:rsidRPr="00FF45B3">
              <w:rPr>
                <w:sz w:val="16"/>
                <w:szCs w:val="16"/>
              </w:rPr>
              <w:t>12</w:t>
            </w:r>
          </w:p>
        </w:tc>
        <w:tc>
          <w:tcPr>
            <w:tcW w:w="223" w:type="pct"/>
            <w:vAlign w:val="center"/>
          </w:tcPr>
          <w:p w14:paraId="496247ED" w14:textId="77777777" w:rsidR="002753BB" w:rsidRPr="00FF45B3" w:rsidRDefault="002753BB" w:rsidP="00E8299B">
            <w:pPr>
              <w:pStyle w:val="Caption"/>
              <w:keepNext/>
              <w:rPr>
                <w:sz w:val="16"/>
                <w:szCs w:val="16"/>
              </w:rPr>
            </w:pPr>
            <w:r w:rsidRPr="00FF45B3">
              <w:rPr>
                <w:sz w:val="16"/>
                <w:szCs w:val="16"/>
              </w:rPr>
              <w:t>.49</w:t>
            </w:r>
          </w:p>
        </w:tc>
        <w:tc>
          <w:tcPr>
            <w:tcW w:w="175" w:type="pct"/>
          </w:tcPr>
          <w:p w14:paraId="5A6E391F" w14:textId="77777777" w:rsidR="002753BB" w:rsidRPr="00FF45B3" w:rsidRDefault="002753BB" w:rsidP="00E8299B">
            <w:pPr>
              <w:pStyle w:val="Caption"/>
              <w:keepNext/>
              <w:rPr>
                <w:sz w:val="16"/>
                <w:szCs w:val="16"/>
              </w:rPr>
            </w:pPr>
            <w:r w:rsidRPr="00FF45B3">
              <w:rPr>
                <w:sz w:val="16"/>
                <w:szCs w:val="16"/>
              </w:rPr>
              <w:t>26</w:t>
            </w:r>
          </w:p>
        </w:tc>
        <w:tc>
          <w:tcPr>
            <w:tcW w:w="206" w:type="pct"/>
          </w:tcPr>
          <w:p w14:paraId="519234ED" w14:textId="77777777" w:rsidR="002753BB" w:rsidRPr="00FF45B3" w:rsidRDefault="002753BB" w:rsidP="00E8299B">
            <w:pPr>
              <w:pStyle w:val="Caption"/>
              <w:keepNext/>
              <w:rPr>
                <w:sz w:val="16"/>
                <w:szCs w:val="16"/>
              </w:rPr>
            </w:pPr>
            <w:r w:rsidRPr="00FF45B3">
              <w:rPr>
                <w:sz w:val="16"/>
                <w:szCs w:val="16"/>
              </w:rPr>
              <w:t>.05</w:t>
            </w:r>
          </w:p>
        </w:tc>
        <w:tc>
          <w:tcPr>
            <w:tcW w:w="143" w:type="pct"/>
          </w:tcPr>
          <w:p w14:paraId="710539B1" w14:textId="77777777" w:rsidR="002753BB" w:rsidRPr="00FF45B3" w:rsidRDefault="002753BB" w:rsidP="00E8299B">
            <w:pPr>
              <w:pStyle w:val="Caption"/>
              <w:keepNext/>
              <w:rPr>
                <w:sz w:val="16"/>
                <w:szCs w:val="16"/>
              </w:rPr>
            </w:pPr>
            <w:r w:rsidRPr="00FF45B3">
              <w:rPr>
                <w:sz w:val="16"/>
                <w:szCs w:val="16"/>
              </w:rPr>
              <w:t>21</w:t>
            </w:r>
          </w:p>
        </w:tc>
        <w:tc>
          <w:tcPr>
            <w:tcW w:w="239" w:type="pct"/>
          </w:tcPr>
          <w:p w14:paraId="70833415" w14:textId="77777777" w:rsidR="002753BB" w:rsidRPr="00FF45B3" w:rsidRDefault="002753BB" w:rsidP="00E8299B">
            <w:pPr>
              <w:pStyle w:val="Caption"/>
              <w:keepNext/>
              <w:rPr>
                <w:sz w:val="16"/>
                <w:szCs w:val="16"/>
              </w:rPr>
            </w:pPr>
            <w:r w:rsidRPr="00FF45B3">
              <w:rPr>
                <w:sz w:val="16"/>
                <w:szCs w:val="16"/>
              </w:rPr>
              <w:t>.00</w:t>
            </w:r>
          </w:p>
        </w:tc>
        <w:tc>
          <w:tcPr>
            <w:tcW w:w="160" w:type="pct"/>
            <w:shd w:val="clear" w:color="auto" w:fill="auto"/>
          </w:tcPr>
          <w:p w14:paraId="74720256" w14:textId="77777777" w:rsidR="002753BB" w:rsidRPr="00FF45B3" w:rsidRDefault="002753BB" w:rsidP="00E8299B">
            <w:pPr>
              <w:pStyle w:val="Caption"/>
              <w:keepNext/>
              <w:rPr>
                <w:sz w:val="16"/>
                <w:szCs w:val="16"/>
              </w:rPr>
            </w:pPr>
            <w:r w:rsidRPr="00FF45B3">
              <w:rPr>
                <w:sz w:val="16"/>
                <w:szCs w:val="16"/>
              </w:rPr>
              <w:t>24</w:t>
            </w:r>
          </w:p>
        </w:tc>
        <w:tc>
          <w:tcPr>
            <w:tcW w:w="222" w:type="pct"/>
            <w:shd w:val="clear" w:color="auto" w:fill="auto"/>
            <w:vAlign w:val="center"/>
          </w:tcPr>
          <w:p w14:paraId="54D08F0F" w14:textId="77777777" w:rsidR="002753BB" w:rsidRPr="00FF45B3" w:rsidRDefault="002753BB" w:rsidP="00E8299B">
            <w:pPr>
              <w:pStyle w:val="Caption"/>
              <w:keepNext/>
              <w:rPr>
                <w:sz w:val="16"/>
                <w:szCs w:val="16"/>
              </w:rPr>
            </w:pPr>
            <w:r w:rsidRPr="00FF45B3">
              <w:rPr>
                <w:sz w:val="16"/>
                <w:szCs w:val="16"/>
              </w:rPr>
              <w:t>.33</w:t>
            </w:r>
          </w:p>
        </w:tc>
        <w:tc>
          <w:tcPr>
            <w:tcW w:w="178" w:type="pct"/>
            <w:shd w:val="clear" w:color="auto" w:fill="auto"/>
          </w:tcPr>
          <w:p w14:paraId="600D08FD" w14:textId="77777777" w:rsidR="002753BB" w:rsidRPr="00FF45B3" w:rsidRDefault="002753BB" w:rsidP="00E8299B">
            <w:pPr>
              <w:pStyle w:val="Caption"/>
              <w:keepNext/>
              <w:rPr>
                <w:sz w:val="16"/>
                <w:szCs w:val="16"/>
              </w:rPr>
            </w:pPr>
            <w:r w:rsidRPr="00FF45B3">
              <w:rPr>
                <w:sz w:val="16"/>
                <w:szCs w:val="16"/>
              </w:rPr>
              <w:t>9</w:t>
            </w:r>
          </w:p>
        </w:tc>
        <w:tc>
          <w:tcPr>
            <w:tcW w:w="204" w:type="pct"/>
            <w:shd w:val="clear" w:color="auto" w:fill="auto"/>
            <w:vAlign w:val="center"/>
          </w:tcPr>
          <w:p w14:paraId="6F1ECA3E" w14:textId="77777777" w:rsidR="002753BB" w:rsidRPr="00FF45B3" w:rsidRDefault="002753BB" w:rsidP="00E8299B">
            <w:pPr>
              <w:pStyle w:val="Caption"/>
              <w:keepNext/>
              <w:rPr>
                <w:sz w:val="16"/>
                <w:szCs w:val="16"/>
              </w:rPr>
            </w:pPr>
            <w:r w:rsidRPr="00FF45B3">
              <w:rPr>
                <w:sz w:val="16"/>
                <w:szCs w:val="16"/>
              </w:rPr>
              <w:t>.27</w:t>
            </w:r>
          </w:p>
        </w:tc>
        <w:tc>
          <w:tcPr>
            <w:tcW w:w="145" w:type="pct"/>
            <w:shd w:val="clear" w:color="auto" w:fill="auto"/>
          </w:tcPr>
          <w:p w14:paraId="0B41A1CA" w14:textId="77777777" w:rsidR="002753BB" w:rsidRPr="00FF45B3" w:rsidRDefault="002753BB" w:rsidP="00E8299B">
            <w:pPr>
              <w:pStyle w:val="Caption"/>
              <w:keepNext/>
              <w:rPr>
                <w:sz w:val="16"/>
                <w:szCs w:val="16"/>
              </w:rPr>
            </w:pPr>
            <w:r w:rsidRPr="00FF45B3">
              <w:rPr>
                <w:sz w:val="16"/>
                <w:szCs w:val="16"/>
              </w:rPr>
              <w:t>23</w:t>
            </w:r>
          </w:p>
        </w:tc>
        <w:tc>
          <w:tcPr>
            <w:tcW w:w="237" w:type="pct"/>
            <w:shd w:val="clear" w:color="auto" w:fill="auto"/>
            <w:noWrap/>
            <w:vAlign w:val="bottom"/>
          </w:tcPr>
          <w:p w14:paraId="6FE88032"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458AF8BF" w14:textId="77777777" w:rsidR="002753BB" w:rsidRPr="00FF45B3" w:rsidRDefault="002753BB" w:rsidP="00E8299B">
            <w:pPr>
              <w:pStyle w:val="Caption"/>
              <w:keepNext/>
              <w:rPr>
                <w:sz w:val="16"/>
                <w:szCs w:val="16"/>
              </w:rPr>
            </w:pPr>
            <w:r w:rsidRPr="00FF45B3">
              <w:rPr>
                <w:sz w:val="16"/>
                <w:szCs w:val="16"/>
              </w:rPr>
              <w:t>23</w:t>
            </w:r>
          </w:p>
        </w:tc>
        <w:tc>
          <w:tcPr>
            <w:tcW w:w="214" w:type="pct"/>
            <w:shd w:val="clear" w:color="auto" w:fill="auto"/>
            <w:vAlign w:val="center"/>
          </w:tcPr>
          <w:p w14:paraId="7F759784" w14:textId="77777777" w:rsidR="002753BB" w:rsidRPr="00FF45B3" w:rsidRDefault="002753BB" w:rsidP="00E8299B">
            <w:pPr>
              <w:pStyle w:val="Caption"/>
              <w:keepNext/>
              <w:rPr>
                <w:sz w:val="16"/>
                <w:szCs w:val="16"/>
              </w:rPr>
            </w:pPr>
            <w:r w:rsidRPr="00FF45B3">
              <w:rPr>
                <w:sz w:val="16"/>
                <w:szCs w:val="16"/>
              </w:rPr>
              <w:t>.33</w:t>
            </w:r>
          </w:p>
        </w:tc>
      </w:tr>
      <w:tr w:rsidR="002753BB" w:rsidRPr="00FF45B3" w14:paraId="19DE2525" w14:textId="77777777" w:rsidTr="00E8299B">
        <w:trPr>
          <w:trHeight w:val="79"/>
        </w:trPr>
        <w:tc>
          <w:tcPr>
            <w:tcW w:w="1794" w:type="pct"/>
            <w:shd w:val="clear" w:color="auto" w:fill="auto"/>
            <w:noWrap/>
          </w:tcPr>
          <w:p w14:paraId="60BC243A" w14:textId="77777777" w:rsidR="002753BB" w:rsidRPr="00FF45B3" w:rsidRDefault="002753BB" w:rsidP="00E8299B">
            <w:pPr>
              <w:pStyle w:val="Caption"/>
              <w:keepNext/>
              <w:jc w:val="left"/>
              <w:rPr>
                <w:sz w:val="16"/>
                <w:szCs w:val="16"/>
              </w:rPr>
            </w:pPr>
          </w:p>
        </w:tc>
        <w:tc>
          <w:tcPr>
            <w:tcW w:w="160" w:type="pct"/>
            <w:shd w:val="clear" w:color="auto" w:fill="auto"/>
          </w:tcPr>
          <w:p w14:paraId="2CC6B2C4"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5DC4E00B" w14:textId="77777777" w:rsidR="002753BB" w:rsidRPr="00FF45B3" w:rsidRDefault="002753BB" w:rsidP="00E8299B">
            <w:pPr>
              <w:pStyle w:val="Caption"/>
              <w:keepNext/>
              <w:rPr>
                <w:sz w:val="16"/>
                <w:szCs w:val="16"/>
              </w:rPr>
            </w:pPr>
            <w:r w:rsidRPr="00FF45B3">
              <w:rPr>
                <w:sz w:val="16"/>
                <w:szCs w:val="16"/>
              </w:rPr>
              <w:t>—</w:t>
            </w:r>
          </w:p>
        </w:tc>
        <w:tc>
          <w:tcPr>
            <w:tcW w:w="240" w:type="pct"/>
          </w:tcPr>
          <w:p w14:paraId="64D3F3D7" w14:textId="77777777" w:rsidR="002753BB" w:rsidRPr="00FF45B3" w:rsidRDefault="002753BB" w:rsidP="00E8299B">
            <w:pPr>
              <w:pStyle w:val="Caption"/>
              <w:keepNext/>
              <w:rPr>
                <w:sz w:val="16"/>
                <w:szCs w:val="16"/>
              </w:rPr>
            </w:pPr>
            <w:r w:rsidRPr="00FF45B3">
              <w:rPr>
                <w:sz w:val="16"/>
                <w:szCs w:val="16"/>
              </w:rPr>
              <w:t>—</w:t>
            </w:r>
          </w:p>
        </w:tc>
        <w:tc>
          <w:tcPr>
            <w:tcW w:w="159" w:type="pct"/>
          </w:tcPr>
          <w:p w14:paraId="323E63E3" w14:textId="77777777" w:rsidR="002753BB" w:rsidRPr="00FF45B3" w:rsidRDefault="002753BB" w:rsidP="00E8299B">
            <w:pPr>
              <w:pStyle w:val="Caption"/>
              <w:keepNext/>
              <w:rPr>
                <w:sz w:val="16"/>
                <w:szCs w:val="16"/>
              </w:rPr>
            </w:pPr>
            <w:r w:rsidRPr="00FF45B3">
              <w:rPr>
                <w:sz w:val="16"/>
                <w:szCs w:val="16"/>
              </w:rPr>
              <w:t>14</w:t>
            </w:r>
          </w:p>
        </w:tc>
        <w:tc>
          <w:tcPr>
            <w:tcW w:w="223" w:type="pct"/>
            <w:vAlign w:val="center"/>
          </w:tcPr>
          <w:p w14:paraId="1E8ABAB5" w14:textId="77777777" w:rsidR="002753BB" w:rsidRPr="00FF45B3" w:rsidRDefault="002753BB" w:rsidP="00E8299B">
            <w:pPr>
              <w:pStyle w:val="Caption"/>
              <w:keepNext/>
              <w:rPr>
                <w:sz w:val="16"/>
                <w:szCs w:val="16"/>
              </w:rPr>
            </w:pPr>
            <w:r w:rsidRPr="00FF45B3">
              <w:rPr>
                <w:sz w:val="16"/>
                <w:szCs w:val="16"/>
              </w:rPr>
              <w:t>.20</w:t>
            </w:r>
          </w:p>
        </w:tc>
        <w:tc>
          <w:tcPr>
            <w:tcW w:w="175" w:type="pct"/>
          </w:tcPr>
          <w:p w14:paraId="4B2970EB" w14:textId="77777777" w:rsidR="002753BB" w:rsidRPr="00FF45B3" w:rsidRDefault="002753BB" w:rsidP="00E8299B">
            <w:pPr>
              <w:pStyle w:val="Caption"/>
              <w:keepNext/>
              <w:rPr>
                <w:sz w:val="16"/>
                <w:szCs w:val="16"/>
              </w:rPr>
            </w:pPr>
            <w:r w:rsidRPr="00FF45B3">
              <w:rPr>
                <w:sz w:val="16"/>
                <w:szCs w:val="16"/>
              </w:rPr>
              <w:t>—</w:t>
            </w:r>
          </w:p>
        </w:tc>
        <w:tc>
          <w:tcPr>
            <w:tcW w:w="206" w:type="pct"/>
          </w:tcPr>
          <w:p w14:paraId="0FDDC5EF" w14:textId="77777777" w:rsidR="002753BB" w:rsidRPr="00FF45B3" w:rsidRDefault="002753BB" w:rsidP="00E8299B">
            <w:pPr>
              <w:pStyle w:val="Caption"/>
              <w:keepNext/>
              <w:rPr>
                <w:sz w:val="16"/>
                <w:szCs w:val="16"/>
              </w:rPr>
            </w:pPr>
            <w:r w:rsidRPr="00FF45B3">
              <w:rPr>
                <w:sz w:val="16"/>
                <w:szCs w:val="16"/>
              </w:rPr>
              <w:t>—</w:t>
            </w:r>
          </w:p>
        </w:tc>
        <w:tc>
          <w:tcPr>
            <w:tcW w:w="143" w:type="pct"/>
          </w:tcPr>
          <w:p w14:paraId="49FF1E24" w14:textId="77777777" w:rsidR="002753BB" w:rsidRPr="00FF45B3" w:rsidRDefault="002753BB" w:rsidP="00E8299B">
            <w:pPr>
              <w:pStyle w:val="Caption"/>
              <w:keepNext/>
              <w:rPr>
                <w:sz w:val="16"/>
                <w:szCs w:val="16"/>
              </w:rPr>
            </w:pPr>
            <w:r w:rsidRPr="00FF45B3">
              <w:rPr>
                <w:sz w:val="16"/>
                <w:szCs w:val="16"/>
              </w:rPr>
              <w:t>—</w:t>
            </w:r>
          </w:p>
        </w:tc>
        <w:tc>
          <w:tcPr>
            <w:tcW w:w="239" w:type="pct"/>
          </w:tcPr>
          <w:p w14:paraId="5B342D62"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7BBDEE6D"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4070C608"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4169F31A" w14:textId="77777777" w:rsidR="002753BB" w:rsidRPr="00FF45B3" w:rsidRDefault="002753BB" w:rsidP="00E8299B">
            <w:pPr>
              <w:pStyle w:val="Caption"/>
              <w:keepNext/>
              <w:rPr>
                <w:sz w:val="16"/>
                <w:szCs w:val="16"/>
              </w:rPr>
            </w:pPr>
            <w:r w:rsidRPr="00FF45B3">
              <w:rPr>
                <w:sz w:val="16"/>
                <w:szCs w:val="16"/>
              </w:rPr>
              <w:t>10</w:t>
            </w:r>
          </w:p>
        </w:tc>
        <w:tc>
          <w:tcPr>
            <w:tcW w:w="204" w:type="pct"/>
            <w:shd w:val="clear" w:color="auto" w:fill="auto"/>
            <w:vAlign w:val="center"/>
          </w:tcPr>
          <w:p w14:paraId="18A01041" w14:textId="77777777" w:rsidR="002753BB" w:rsidRPr="00FF45B3" w:rsidRDefault="002753BB" w:rsidP="00E8299B">
            <w:pPr>
              <w:pStyle w:val="Caption"/>
              <w:keepNext/>
              <w:rPr>
                <w:sz w:val="16"/>
                <w:szCs w:val="16"/>
              </w:rPr>
            </w:pPr>
            <w:r w:rsidRPr="00FF45B3">
              <w:rPr>
                <w:sz w:val="16"/>
                <w:szCs w:val="16"/>
              </w:rPr>
              <w:t>.38</w:t>
            </w:r>
          </w:p>
        </w:tc>
        <w:tc>
          <w:tcPr>
            <w:tcW w:w="145" w:type="pct"/>
            <w:shd w:val="clear" w:color="auto" w:fill="auto"/>
          </w:tcPr>
          <w:p w14:paraId="4F9C3EFE"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382964A6"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27070DFF" w14:textId="77777777" w:rsidR="002753BB" w:rsidRPr="00FF45B3" w:rsidRDefault="002753BB" w:rsidP="00E8299B">
            <w:pPr>
              <w:pStyle w:val="Caption"/>
              <w:keepNext/>
              <w:rPr>
                <w:sz w:val="16"/>
                <w:szCs w:val="16"/>
              </w:rPr>
            </w:pPr>
            <w:r w:rsidRPr="00FF45B3">
              <w:rPr>
                <w:sz w:val="16"/>
                <w:szCs w:val="16"/>
              </w:rPr>
              <w:t>3</w:t>
            </w:r>
          </w:p>
        </w:tc>
        <w:tc>
          <w:tcPr>
            <w:tcW w:w="214" w:type="pct"/>
            <w:shd w:val="clear" w:color="auto" w:fill="auto"/>
            <w:vAlign w:val="center"/>
          </w:tcPr>
          <w:p w14:paraId="54B0B35F" w14:textId="77777777" w:rsidR="002753BB" w:rsidRPr="00FF45B3" w:rsidRDefault="002753BB" w:rsidP="00E8299B">
            <w:pPr>
              <w:pStyle w:val="Caption"/>
              <w:keepNext/>
              <w:rPr>
                <w:sz w:val="16"/>
                <w:szCs w:val="16"/>
              </w:rPr>
            </w:pPr>
            <w:r w:rsidRPr="00FF45B3">
              <w:rPr>
                <w:sz w:val="16"/>
                <w:szCs w:val="16"/>
              </w:rPr>
              <w:t>.38</w:t>
            </w:r>
          </w:p>
        </w:tc>
      </w:tr>
      <w:tr w:rsidR="002753BB" w:rsidRPr="00FF45B3" w14:paraId="693C54A1" w14:textId="77777777" w:rsidTr="00E8299B">
        <w:trPr>
          <w:trHeight w:val="79"/>
        </w:trPr>
        <w:tc>
          <w:tcPr>
            <w:tcW w:w="1794" w:type="pct"/>
            <w:shd w:val="clear" w:color="auto" w:fill="auto"/>
            <w:noWrap/>
          </w:tcPr>
          <w:p w14:paraId="7A43C9EA" w14:textId="77777777" w:rsidR="002753BB" w:rsidRPr="00FF45B3" w:rsidRDefault="002753BB" w:rsidP="00E8299B">
            <w:pPr>
              <w:pStyle w:val="Caption"/>
              <w:keepNext/>
              <w:jc w:val="left"/>
              <w:rPr>
                <w:sz w:val="16"/>
                <w:szCs w:val="16"/>
              </w:rPr>
            </w:pPr>
            <w:r w:rsidRPr="00FF45B3">
              <w:rPr>
                <w:sz w:val="16"/>
                <w:szCs w:val="16"/>
              </w:rPr>
              <w:t xml:space="preserve">Consumer knowledge </w:t>
            </w:r>
            <w:r w:rsidRPr="00FF45B3" w:rsidDel="001461E3">
              <w:rPr>
                <w:sz w:val="16"/>
                <w:szCs w:val="16"/>
              </w:rPr>
              <w:t>→</w:t>
            </w:r>
            <w:r w:rsidRPr="00FF45B3">
              <w:rPr>
                <w:sz w:val="16"/>
                <w:szCs w:val="16"/>
              </w:rPr>
              <w:t xml:space="preserve"> Behavioral engagement</w:t>
            </w:r>
          </w:p>
        </w:tc>
        <w:tc>
          <w:tcPr>
            <w:tcW w:w="160" w:type="pct"/>
            <w:shd w:val="clear" w:color="auto" w:fill="auto"/>
          </w:tcPr>
          <w:p w14:paraId="15A60F2B"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1EA0B386" w14:textId="77777777" w:rsidR="002753BB" w:rsidRPr="00FF45B3" w:rsidRDefault="002753BB" w:rsidP="00E8299B">
            <w:pPr>
              <w:pStyle w:val="Caption"/>
              <w:keepNext/>
              <w:rPr>
                <w:sz w:val="16"/>
                <w:szCs w:val="16"/>
              </w:rPr>
            </w:pPr>
            <w:r w:rsidRPr="00FF45B3">
              <w:rPr>
                <w:sz w:val="16"/>
                <w:szCs w:val="16"/>
              </w:rPr>
              <w:t>17</w:t>
            </w:r>
          </w:p>
        </w:tc>
        <w:tc>
          <w:tcPr>
            <w:tcW w:w="240" w:type="pct"/>
            <w:shd w:val="clear" w:color="auto" w:fill="D9D9D9" w:themeFill="background1" w:themeFillShade="D9"/>
          </w:tcPr>
          <w:p w14:paraId="1613D96C" w14:textId="77777777" w:rsidR="002753BB" w:rsidRPr="00FF45B3" w:rsidRDefault="002753BB" w:rsidP="00E8299B">
            <w:pPr>
              <w:pStyle w:val="Caption"/>
              <w:keepNext/>
              <w:rPr>
                <w:sz w:val="16"/>
                <w:szCs w:val="16"/>
              </w:rPr>
            </w:pPr>
            <w:r w:rsidRPr="00FF45B3">
              <w:rPr>
                <w:sz w:val="16"/>
                <w:szCs w:val="16"/>
              </w:rPr>
              <w:t>-.11*</w:t>
            </w:r>
          </w:p>
        </w:tc>
        <w:tc>
          <w:tcPr>
            <w:tcW w:w="159" w:type="pct"/>
          </w:tcPr>
          <w:p w14:paraId="1288D17D" w14:textId="77777777" w:rsidR="002753BB" w:rsidRPr="00FF45B3" w:rsidRDefault="002753BB" w:rsidP="00E8299B">
            <w:pPr>
              <w:pStyle w:val="Caption"/>
              <w:keepNext/>
              <w:rPr>
                <w:sz w:val="16"/>
                <w:szCs w:val="16"/>
              </w:rPr>
            </w:pPr>
            <w:r w:rsidRPr="00FF45B3">
              <w:rPr>
                <w:sz w:val="16"/>
                <w:szCs w:val="16"/>
              </w:rPr>
              <w:t>14</w:t>
            </w:r>
          </w:p>
        </w:tc>
        <w:tc>
          <w:tcPr>
            <w:tcW w:w="223" w:type="pct"/>
            <w:vAlign w:val="center"/>
          </w:tcPr>
          <w:p w14:paraId="25D9664E" w14:textId="77777777" w:rsidR="002753BB" w:rsidRPr="00FF45B3" w:rsidRDefault="002753BB" w:rsidP="00E8299B">
            <w:pPr>
              <w:pStyle w:val="Caption"/>
              <w:keepNext/>
              <w:rPr>
                <w:sz w:val="16"/>
                <w:szCs w:val="16"/>
              </w:rPr>
            </w:pPr>
            <w:r w:rsidRPr="00FF45B3">
              <w:rPr>
                <w:sz w:val="16"/>
                <w:szCs w:val="16"/>
              </w:rPr>
              <w:t>.38</w:t>
            </w:r>
          </w:p>
        </w:tc>
        <w:tc>
          <w:tcPr>
            <w:tcW w:w="175" w:type="pct"/>
          </w:tcPr>
          <w:p w14:paraId="2036732A" w14:textId="77777777" w:rsidR="002753BB" w:rsidRPr="00FF45B3" w:rsidRDefault="002753BB" w:rsidP="00E8299B">
            <w:pPr>
              <w:pStyle w:val="Caption"/>
              <w:keepNext/>
              <w:rPr>
                <w:sz w:val="16"/>
                <w:szCs w:val="16"/>
              </w:rPr>
            </w:pPr>
            <w:r w:rsidRPr="00FF45B3">
              <w:rPr>
                <w:sz w:val="16"/>
                <w:szCs w:val="16"/>
              </w:rPr>
              <w:t>22</w:t>
            </w:r>
          </w:p>
        </w:tc>
        <w:tc>
          <w:tcPr>
            <w:tcW w:w="206" w:type="pct"/>
          </w:tcPr>
          <w:p w14:paraId="63ECC7E8" w14:textId="77777777" w:rsidR="002753BB" w:rsidRPr="00FF45B3" w:rsidRDefault="002753BB" w:rsidP="00E8299B">
            <w:pPr>
              <w:pStyle w:val="Caption"/>
              <w:keepNext/>
              <w:rPr>
                <w:sz w:val="16"/>
                <w:szCs w:val="16"/>
              </w:rPr>
            </w:pPr>
            <w:r w:rsidRPr="00FF45B3">
              <w:rPr>
                <w:sz w:val="16"/>
                <w:szCs w:val="16"/>
              </w:rPr>
              <w:t>.03</w:t>
            </w:r>
          </w:p>
        </w:tc>
        <w:tc>
          <w:tcPr>
            <w:tcW w:w="143" w:type="pct"/>
          </w:tcPr>
          <w:p w14:paraId="0DBDEB39" w14:textId="77777777" w:rsidR="002753BB" w:rsidRPr="00FF45B3" w:rsidRDefault="002753BB" w:rsidP="00E8299B">
            <w:pPr>
              <w:pStyle w:val="Caption"/>
              <w:keepNext/>
              <w:rPr>
                <w:sz w:val="16"/>
                <w:szCs w:val="16"/>
              </w:rPr>
            </w:pPr>
            <w:r w:rsidRPr="00FF45B3">
              <w:rPr>
                <w:sz w:val="16"/>
                <w:szCs w:val="16"/>
              </w:rPr>
              <w:t>12</w:t>
            </w:r>
          </w:p>
        </w:tc>
        <w:tc>
          <w:tcPr>
            <w:tcW w:w="239" w:type="pct"/>
          </w:tcPr>
          <w:p w14:paraId="49F59850"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6DE10E26" w14:textId="77777777" w:rsidR="002753BB" w:rsidRPr="00FF45B3" w:rsidRDefault="002753BB" w:rsidP="00E8299B">
            <w:pPr>
              <w:pStyle w:val="Caption"/>
              <w:keepNext/>
              <w:rPr>
                <w:sz w:val="16"/>
                <w:szCs w:val="16"/>
              </w:rPr>
            </w:pPr>
            <w:r w:rsidRPr="00FF45B3">
              <w:rPr>
                <w:sz w:val="16"/>
                <w:szCs w:val="16"/>
              </w:rPr>
              <w:t>17</w:t>
            </w:r>
          </w:p>
        </w:tc>
        <w:tc>
          <w:tcPr>
            <w:tcW w:w="222" w:type="pct"/>
            <w:shd w:val="clear" w:color="auto" w:fill="D9D9D9" w:themeFill="background1" w:themeFillShade="D9"/>
            <w:vAlign w:val="center"/>
          </w:tcPr>
          <w:p w14:paraId="6DE8C6E1" w14:textId="77777777" w:rsidR="002753BB" w:rsidRPr="00FF45B3" w:rsidRDefault="002753BB" w:rsidP="00E8299B">
            <w:pPr>
              <w:pStyle w:val="Caption"/>
              <w:keepNext/>
              <w:rPr>
                <w:sz w:val="16"/>
                <w:szCs w:val="16"/>
              </w:rPr>
            </w:pPr>
            <w:r w:rsidRPr="00FF45B3">
              <w:rPr>
                <w:sz w:val="16"/>
                <w:szCs w:val="16"/>
              </w:rPr>
              <w:t>.36</w:t>
            </w:r>
            <w:r w:rsidRPr="00FF45B3">
              <w:rPr>
                <w:sz w:val="16"/>
                <w:szCs w:val="16"/>
                <w:vertAlign w:val="superscript"/>
              </w:rPr>
              <w:t>+</w:t>
            </w:r>
          </w:p>
        </w:tc>
        <w:tc>
          <w:tcPr>
            <w:tcW w:w="178" w:type="pct"/>
            <w:shd w:val="clear" w:color="auto" w:fill="auto"/>
          </w:tcPr>
          <w:p w14:paraId="1622A857" w14:textId="77777777" w:rsidR="002753BB" w:rsidRPr="00FF45B3" w:rsidRDefault="002753BB" w:rsidP="00E8299B">
            <w:pPr>
              <w:pStyle w:val="Caption"/>
              <w:keepNext/>
              <w:rPr>
                <w:sz w:val="16"/>
                <w:szCs w:val="16"/>
              </w:rPr>
            </w:pPr>
            <w:r w:rsidRPr="00FF45B3">
              <w:rPr>
                <w:sz w:val="16"/>
                <w:szCs w:val="16"/>
              </w:rPr>
              <w:t>6</w:t>
            </w:r>
          </w:p>
        </w:tc>
        <w:tc>
          <w:tcPr>
            <w:tcW w:w="204" w:type="pct"/>
            <w:shd w:val="clear" w:color="auto" w:fill="auto"/>
            <w:vAlign w:val="center"/>
          </w:tcPr>
          <w:p w14:paraId="4AA0DC29" w14:textId="77777777" w:rsidR="002753BB" w:rsidRPr="00FF45B3" w:rsidRDefault="002753BB" w:rsidP="00E8299B">
            <w:pPr>
              <w:pStyle w:val="Caption"/>
              <w:keepNext/>
              <w:rPr>
                <w:sz w:val="16"/>
                <w:szCs w:val="16"/>
              </w:rPr>
            </w:pPr>
            <w:r w:rsidRPr="00FF45B3">
              <w:rPr>
                <w:sz w:val="16"/>
                <w:szCs w:val="16"/>
              </w:rPr>
              <w:t>.53</w:t>
            </w:r>
          </w:p>
        </w:tc>
        <w:tc>
          <w:tcPr>
            <w:tcW w:w="145" w:type="pct"/>
            <w:shd w:val="clear" w:color="auto" w:fill="auto"/>
          </w:tcPr>
          <w:p w14:paraId="182AE079" w14:textId="77777777" w:rsidR="002753BB" w:rsidRPr="00FF45B3" w:rsidRDefault="002753BB" w:rsidP="00E8299B">
            <w:pPr>
              <w:pStyle w:val="Caption"/>
              <w:keepNext/>
              <w:rPr>
                <w:sz w:val="16"/>
                <w:szCs w:val="16"/>
              </w:rPr>
            </w:pPr>
            <w:r w:rsidRPr="00FF45B3">
              <w:rPr>
                <w:sz w:val="16"/>
                <w:szCs w:val="16"/>
              </w:rPr>
              <w:t>13</w:t>
            </w:r>
          </w:p>
        </w:tc>
        <w:tc>
          <w:tcPr>
            <w:tcW w:w="237" w:type="pct"/>
            <w:shd w:val="clear" w:color="auto" w:fill="auto"/>
            <w:noWrap/>
            <w:vAlign w:val="center"/>
          </w:tcPr>
          <w:p w14:paraId="3FF231B0"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4968FB76" w14:textId="77777777" w:rsidR="002753BB" w:rsidRPr="00FF45B3" w:rsidRDefault="002753BB" w:rsidP="00E8299B">
            <w:pPr>
              <w:pStyle w:val="Caption"/>
              <w:keepNext/>
              <w:rPr>
                <w:sz w:val="16"/>
                <w:szCs w:val="16"/>
              </w:rPr>
            </w:pPr>
            <w:r w:rsidRPr="00FF45B3">
              <w:rPr>
                <w:sz w:val="16"/>
                <w:szCs w:val="16"/>
              </w:rPr>
              <w:t>21</w:t>
            </w:r>
          </w:p>
        </w:tc>
        <w:tc>
          <w:tcPr>
            <w:tcW w:w="214" w:type="pct"/>
            <w:shd w:val="clear" w:color="auto" w:fill="auto"/>
            <w:vAlign w:val="center"/>
          </w:tcPr>
          <w:p w14:paraId="5B83C57E" w14:textId="77777777" w:rsidR="002753BB" w:rsidRPr="00FF45B3" w:rsidRDefault="002753BB" w:rsidP="00E8299B">
            <w:pPr>
              <w:pStyle w:val="Caption"/>
              <w:keepNext/>
              <w:rPr>
                <w:sz w:val="16"/>
                <w:szCs w:val="16"/>
              </w:rPr>
            </w:pPr>
            <w:r w:rsidRPr="00FF45B3">
              <w:rPr>
                <w:sz w:val="16"/>
                <w:szCs w:val="16"/>
              </w:rPr>
              <w:t>.28</w:t>
            </w:r>
          </w:p>
        </w:tc>
      </w:tr>
      <w:tr w:rsidR="002753BB" w:rsidRPr="00FF45B3" w14:paraId="6015E0B9" w14:textId="77777777" w:rsidTr="00E8299B">
        <w:trPr>
          <w:trHeight w:val="79"/>
        </w:trPr>
        <w:tc>
          <w:tcPr>
            <w:tcW w:w="1794" w:type="pct"/>
            <w:shd w:val="clear" w:color="auto" w:fill="auto"/>
            <w:noWrap/>
          </w:tcPr>
          <w:p w14:paraId="4A8786DE" w14:textId="77777777" w:rsidR="002753BB" w:rsidRPr="00FF45B3" w:rsidRDefault="002753BB" w:rsidP="00E8299B">
            <w:pPr>
              <w:pStyle w:val="Caption"/>
              <w:keepNext/>
              <w:jc w:val="left"/>
              <w:rPr>
                <w:sz w:val="16"/>
                <w:szCs w:val="16"/>
              </w:rPr>
            </w:pPr>
          </w:p>
        </w:tc>
        <w:tc>
          <w:tcPr>
            <w:tcW w:w="160" w:type="pct"/>
            <w:shd w:val="clear" w:color="auto" w:fill="auto"/>
          </w:tcPr>
          <w:p w14:paraId="4C4DDF72"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6281E85C" w14:textId="77777777" w:rsidR="002753BB" w:rsidRPr="00FF45B3" w:rsidRDefault="002753BB" w:rsidP="00E8299B">
            <w:pPr>
              <w:pStyle w:val="Caption"/>
              <w:keepNext/>
              <w:rPr>
                <w:sz w:val="16"/>
                <w:szCs w:val="16"/>
              </w:rPr>
            </w:pPr>
            <w:r w:rsidRPr="00FF45B3">
              <w:rPr>
                <w:sz w:val="16"/>
                <w:szCs w:val="16"/>
              </w:rPr>
              <w:t>—</w:t>
            </w:r>
          </w:p>
        </w:tc>
        <w:tc>
          <w:tcPr>
            <w:tcW w:w="240" w:type="pct"/>
            <w:shd w:val="clear" w:color="auto" w:fill="D9D9D9" w:themeFill="background1" w:themeFillShade="D9"/>
          </w:tcPr>
          <w:p w14:paraId="2CBC0A5C" w14:textId="77777777" w:rsidR="002753BB" w:rsidRPr="00FF45B3" w:rsidRDefault="002753BB" w:rsidP="00E8299B">
            <w:pPr>
              <w:pStyle w:val="Caption"/>
              <w:keepNext/>
              <w:rPr>
                <w:sz w:val="16"/>
                <w:szCs w:val="16"/>
              </w:rPr>
            </w:pPr>
            <w:r w:rsidRPr="00FF45B3">
              <w:rPr>
                <w:sz w:val="16"/>
                <w:szCs w:val="16"/>
              </w:rPr>
              <w:t>—</w:t>
            </w:r>
          </w:p>
        </w:tc>
        <w:tc>
          <w:tcPr>
            <w:tcW w:w="159" w:type="pct"/>
          </w:tcPr>
          <w:p w14:paraId="44E62557" w14:textId="77777777" w:rsidR="002753BB" w:rsidRPr="00FF45B3" w:rsidRDefault="002753BB" w:rsidP="00E8299B">
            <w:pPr>
              <w:pStyle w:val="Caption"/>
              <w:keepNext/>
              <w:rPr>
                <w:sz w:val="16"/>
                <w:szCs w:val="16"/>
              </w:rPr>
            </w:pPr>
            <w:r w:rsidRPr="00FF45B3">
              <w:rPr>
                <w:sz w:val="16"/>
                <w:szCs w:val="16"/>
              </w:rPr>
              <w:t>8</w:t>
            </w:r>
          </w:p>
        </w:tc>
        <w:tc>
          <w:tcPr>
            <w:tcW w:w="223" w:type="pct"/>
            <w:vAlign w:val="center"/>
          </w:tcPr>
          <w:p w14:paraId="4C33641B" w14:textId="77777777" w:rsidR="002753BB" w:rsidRPr="00FF45B3" w:rsidRDefault="002753BB" w:rsidP="00E8299B">
            <w:pPr>
              <w:pStyle w:val="Caption"/>
              <w:keepNext/>
              <w:rPr>
                <w:sz w:val="16"/>
                <w:szCs w:val="16"/>
              </w:rPr>
            </w:pPr>
            <w:r w:rsidRPr="00FF45B3">
              <w:rPr>
                <w:sz w:val="16"/>
                <w:szCs w:val="16"/>
              </w:rPr>
              <w:t>.13</w:t>
            </w:r>
          </w:p>
        </w:tc>
        <w:tc>
          <w:tcPr>
            <w:tcW w:w="175" w:type="pct"/>
          </w:tcPr>
          <w:p w14:paraId="6A94300E" w14:textId="77777777" w:rsidR="002753BB" w:rsidRPr="00FF45B3" w:rsidRDefault="002753BB" w:rsidP="00E8299B">
            <w:pPr>
              <w:pStyle w:val="Caption"/>
              <w:keepNext/>
              <w:rPr>
                <w:sz w:val="16"/>
                <w:szCs w:val="16"/>
              </w:rPr>
            </w:pPr>
            <w:r w:rsidRPr="00FF45B3">
              <w:rPr>
                <w:sz w:val="16"/>
                <w:szCs w:val="16"/>
              </w:rPr>
              <w:t>—</w:t>
            </w:r>
          </w:p>
        </w:tc>
        <w:tc>
          <w:tcPr>
            <w:tcW w:w="206" w:type="pct"/>
          </w:tcPr>
          <w:p w14:paraId="52047788" w14:textId="77777777" w:rsidR="002753BB" w:rsidRPr="00FF45B3" w:rsidRDefault="002753BB" w:rsidP="00E8299B">
            <w:pPr>
              <w:pStyle w:val="Caption"/>
              <w:keepNext/>
              <w:rPr>
                <w:sz w:val="16"/>
                <w:szCs w:val="16"/>
              </w:rPr>
            </w:pPr>
            <w:r w:rsidRPr="00FF45B3">
              <w:rPr>
                <w:sz w:val="16"/>
                <w:szCs w:val="16"/>
              </w:rPr>
              <w:t>—</w:t>
            </w:r>
          </w:p>
        </w:tc>
        <w:tc>
          <w:tcPr>
            <w:tcW w:w="143" w:type="pct"/>
          </w:tcPr>
          <w:p w14:paraId="106A6C35" w14:textId="77777777" w:rsidR="002753BB" w:rsidRPr="00FF45B3" w:rsidRDefault="002753BB" w:rsidP="00E8299B">
            <w:pPr>
              <w:pStyle w:val="Caption"/>
              <w:keepNext/>
              <w:rPr>
                <w:sz w:val="16"/>
                <w:szCs w:val="16"/>
              </w:rPr>
            </w:pPr>
            <w:r w:rsidRPr="00FF45B3">
              <w:rPr>
                <w:sz w:val="16"/>
                <w:szCs w:val="16"/>
              </w:rPr>
              <w:t>—</w:t>
            </w:r>
          </w:p>
        </w:tc>
        <w:tc>
          <w:tcPr>
            <w:tcW w:w="239" w:type="pct"/>
          </w:tcPr>
          <w:p w14:paraId="5DC5F1E3"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0DDD79FE" w14:textId="77777777" w:rsidR="002753BB" w:rsidRPr="00FF45B3" w:rsidRDefault="002753BB" w:rsidP="00E8299B">
            <w:pPr>
              <w:pStyle w:val="Caption"/>
              <w:keepNext/>
              <w:rPr>
                <w:sz w:val="16"/>
                <w:szCs w:val="16"/>
              </w:rPr>
            </w:pPr>
            <w:r w:rsidRPr="00FF45B3">
              <w:rPr>
                <w:sz w:val="16"/>
                <w:szCs w:val="16"/>
              </w:rPr>
              <w:t>2</w:t>
            </w:r>
          </w:p>
        </w:tc>
        <w:tc>
          <w:tcPr>
            <w:tcW w:w="222" w:type="pct"/>
            <w:shd w:val="clear" w:color="auto" w:fill="D9D9D9" w:themeFill="background1" w:themeFillShade="D9"/>
            <w:vAlign w:val="center"/>
          </w:tcPr>
          <w:p w14:paraId="049DC7AA" w14:textId="77777777" w:rsidR="002753BB" w:rsidRPr="00FF45B3" w:rsidRDefault="002753BB" w:rsidP="00E8299B">
            <w:pPr>
              <w:pStyle w:val="Caption"/>
              <w:keepNext/>
              <w:rPr>
                <w:sz w:val="16"/>
                <w:szCs w:val="16"/>
              </w:rPr>
            </w:pPr>
            <w:r w:rsidRPr="00FF45B3">
              <w:rPr>
                <w:sz w:val="16"/>
                <w:szCs w:val="16"/>
              </w:rPr>
              <w:t>.03</w:t>
            </w:r>
          </w:p>
        </w:tc>
        <w:tc>
          <w:tcPr>
            <w:tcW w:w="178" w:type="pct"/>
            <w:shd w:val="clear" w:color="auto" w:fill="auto"/>
          </w:tcPr>
          <w:p w14:paraId="340175B0" w14:textId="77777777" w:rsidR="002753BB" w:rsidRPr="00FF45B3" w:rsidRDefault="002753BB" w:rsidP="00E8299B">
            <w:pPr>
              <w:pStyle w:val="Caption"/>
              <w:keepNext/>
              <w:rPr>
                <w:sz w:val="16"/>
                <w:szCs w:val="16"/>
              </w:rPr>
            </w:pPr>
            <w:r w:rsidRPr="00FF45B3">
              <w:rPr>
                <w:sz w:val="16"/>
                <w:szCs w:val="16"/>
              </w:rPr>
              <w:t>7</w:t>
            </w:r>
          </w:p>
        </w:tc>
        <w:tc>
          <w:tcPr>
            <w:tcW w:w="204" w:type="pct"/>
            <w:shd w:val="clear" w:color="auto" w:fill="auto"/>
            <w:vAlign w:val="center"/>
          </w:tcPr>
          <w:p w14:paraId="370CABDE" w14:textId="77777777" w:rsidR="002753BB" w:rsidRPr="00FF45B3" w:rsidRDefault="002753BB" w:rsidP="00E8299B">
            <w:pPr>
              <w:pStyle w:val="Caption"/>
              <w:keepNext/>
              <w:rPr>
                <w:sz w:val="16"/>
                <w:szCs w:val="16"/>
              </w:rPr>
            </w:pPr>
            <w:r w:rsidRPr="00FF45B3">
              <w:rPr>
                <w:sz w:val="16"/>
                <w:szCs w:val="16"/>
              </w:rPr>
              <w:t>.38</w:t>
            </w:r>
          </w:p>
        </w:tc>
        <w:tc>
          <w:tcPr>
            <w:tcW w:w="145" w:type="pct"/>
            <w:shd w:val="clear" w:color="auto" w:fill="auto"/>
          </w:tcPr>
          <w:p w14:paraId="7C2A2FB3"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7974CDE0"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110B0124" w14:textId="77777777" w:rsidR="002753BB" w:rsidRPr="00FF45B3" w:rsidRDefault="002753BB" w:rsidP="00E8299B">
            <w:pPr>
              <w:pStyle w:val="Caption"/>
              <w:keepNext/>
              <w:rPr>
                <w:sz w:val="16"/>
                <w:szCs w:val="16"/>
              </w:rPr>
            </w:pPr>
            <w:r w:rsidRPr="00FF45B3">
              <w:rPr>
                <w:sz w:val="16"/>
                <w:szCs w:val="16"/>
              </w:rPr>
              <w:t>1</w:t>
            </w:r>
          </w:p>
        </w:tc>
        <w:tc>
          <w:tcPr>
            <w:tcW w:w="214" w:type="pct"/>
            <w:shd w:val="clear" w:color="auto" w:fill="auto"/>
            <w:vAlign w:val="center"/>
          </w:tcPr>
          <w:p w14:paraId="6E3771CE" w14:textId="77777777" w:rsidR="002753BB" w:rsidRPr="00FF45B3" w:rsidRDefault="002753BB" w:rsidP="00E8299B">
            <w:pPr>
              <w:pStyle w:val="Caption"/>
              <w:keepNext/>
              <w:rPr>
                <w:sz w:val="16"/>
                <w:szCs w:val="16"/>
              </w:rPr>
            </w:pPr>
            <w:r w:rsidRPr="00FF45B3">
              <w:rPr>
                <w:sz w:val="16"/>
                <w:szCs w:val="16"/>
              </w:rPr>
              <w:t>.47</w:t>
            </w:r>
          </w:p>
        </w:tc>
      </w:tr>
      <w:tr w:rsidR="002753BB" w:rsidRPr="00FF45B3" w14:paraId="3AC7992E" w14:textId="77777777" w:rsidTr="00E8299B">
        <w:trPr>
          <w:trHeight w:val="79"/>
        </w:trPr>
        <w:tc>
          <w:tcPr>
            <w:tcW w:w="1794" w:type="pct"/>
            <w:shd w:val="clear" w:color="auto" w:fill="auto"/>
            <w:noWrap/>
          </w:tcPr>
          <w:p w14:paraId="425B00D5" w14:textId="77777777" w:rsidR="002753BB" w:rsidRPr="00FF45B3" w:rsidRDefault="002753BB" w:rsidP="00E8299B">
            <w:pPr>
              <w:pStyle w:val="Caption"/>
              <w:keepNext/>
              <w:jc w:val="left"/>
              <w:rPr>
                <w:sz w:val="16"/>
                <w:szCs w:val="16"/>
              </w:rPr>
            </w:pPr>
            <w:r w:rsidRPr="00FF45B3">
              <w:rPr>
                <w:sz w:val="16"/>
                <w:szCs w:val="16"/>
              </w:rPr>
              <w:t xml:space="preserve">Consumer knowledge </w:t>
            </w:r>
            <w:r w:rsidRPr="00FF45B3" w:rsidDel="001461E3">
              <w:rPr>
                <w:sz w:val="16"/>
                <w:szCs w:val="16"/>
              </w:rPr>
              <w:t>→</w:t>
            </w:r>
            <w:r w:rsidRPr="00FF45B3">
              <w:rPr>
                <w:sz w:val="16"/>
                <w:szCs w:val="16"/>
              </w:rPr>
              <w:t xml:space="preserve"> Purchase intention</w:t>
            </w:r>
          </w:p>
        </w:tc>
        <w:tc>
          <w:tcPr>
            <w:tcW w:w="160" w:type="pct"/>
            <w:shd w:val="clear" w:color="auto" w:fill="auto"/>
          </w:tcPr>
          <w:p w14:paraId="383BCD3C"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693D592D" w14:textId="77777777" w:rsidR="002753BB" w:rsidRPr="00FF45B3" w:rsidRDefault="002753BB" w:rsidP="00E8299B">
            <w:pPr>
              <w:pStyle w:val="Caption"/>
              <w:keepNext/>
              <w:rPr>
                <w:sz w:val="16"/>
                <w:szCs w:val="16"/>
              </w:rPr>
            </w:pPr>
            <w:r w:rsidRPr="00FF45B3">
              <w:rPr>
                <w:sz w:val="16"/>
                <w:szCs w:val="16"/>
              </w:rPr>
              <w:t>16</w:t>
            </w:r>
          </w:p>
        </w:tc>
        <w:tc>
          <w:tcPr>
            <w:tcW w:w="240" w:type="pct"/>
          </w:tcPr>
          <w:p w14:paraId="71930024" w14:textId="77777777" w:rsidR="002753BB" w:rsidRPr="00FF45B3" w:rsidRDefault="002753BB" w:rsidP="00E8299B">
            <w:pPr>
              <w:pStyle w:val="Caption"/>
              <w:keepNext/>
              <w:rPr>
                <w:sz w:val="16"/>
                <w:szCs w:val="16"/>
              </w:rPr>
            </w:pPr>
            <w:r w:rsidRPr="00FF45B3">
              <w:rPr>
                <w:sz w:val="16"/>
                <w:szCs w:val="16"/>
              </w:rPr>
              <w:t>-.11</w:t>
            </w:r>
          </w:p>
        </w:tc>
        <w:tc>
          <w:tcPr>
            <w:tcW w:w="159" w:type="pct"/>
          </w:tcPr>
          <w:p w14:paraId="2F795B64" w14:textId="77777777" w:rsidR="002753BB" w:rsidRPr="00FF45B3" w:rsidRDefault="002753BB" w:rsidP="00E8299B">
            <w:pPr>
              <w:pStyle w:val="Caption"/>
              <w:keepNext/>
              <w:rPr>
                <w:sz w:val="16"/>
                <w:szCs w:val="16"/>
              </w:rPr>
            </w:pPr>
            <w:r w:rsidRPr="00FF45B3">
              <w:rPr>
                <w:sz w:val="16"/>
                <w:szCs w:val="16"/>
              </w:rPr>
              <w:t>12</w:t>
            </w:r>
          </w:p>
        </w:tc>
        <w:tc>
          <w:tcPr>
            <w:tcW w:w="223" w:type="pct"/>
            <w:shd w:val="clear" w:color="auto" w:fill="D9D9D9" w:themeFill="background1" w:themeFillShade="D9"/>
            <w:vAlign w:val="center"/>
          </w:tcPr>
          <w:p w14:paraId="5DB3DDF9" w14:textId="77777777" w:rsidR="002753BB" w:rsidRPr="00FF45B3" w:rsidRDefault="002753BB" w:rsidP="00E8299B">
            <w:pPr>
              <w:pStyle w:val="Caption"/>
              <w:keepNext/>
              <w:rPr>
                <w:sz w:val="16"/>
                <w:szCs w:val="16"/>
              </w:rPr>
            </w:pPr>
            <w:r w:rsidRPr="00FF45B3">
              <w:rPr>
                <w:sz w:val="16"/>
                <w:szCs w:val="16"/>
              </w:rPr>
              <w:t>.54**</w:t>
            </w:r>
          </w:p>
        </w:tc>
        <w:tc>
          <w:tcPr>
            <w:tcW w:w="175" w:type="pct"/>
          </w:tcPr>
          <w:p w14:paraId="585780B5" w14:textId="77777777" w:rsidR="002753BB" w:rsidRPr="00FF45B3" w:rsidRDefault="002753BB" w:rsidP="00E8299B">
            <w:pPr>
              <w:pStyle w:val="Caption"/>
              <w:keepNext/>
              <w:rPr>
                <w:sz w:val="16"/>
                <w:szCs w:val="16"/>
              </w:rPr>
            </w:pPr>
            <w:r w:rsidRPr="00FF45B3">
              <w:rPr>
                <w:sz w:val="16"/>
                <w:szCs w:val="16"/>
              </w:rPr>
              <w:t>27</w:t>
            </w:r>
          </w:p>
        </w:tc>
        <w:tc>
          <w:tcPr>
            <w:tcW w:w="206" w:type="pct"/>
          </w:tcPr>
          <w:p w14:paraId="2FF18522" w14:textId="77777777" w:rsidR="002753BB" w:rsidRPr="00FF45B3" w:rsidRDefault="002753BB" w:rsidP="00E8299B">
            <w:pPr>
              <w:pStyle w:val="Caption"/>
              <w:keepNext/>
              <w:rPr>
                <w:sz w:val="16"/>
                <w:szCs w:val="16"/>
              </w:rPr>
            </w:pPr>
            <w:r w:rsidRPr="00FF45B3">
              <w:rPr>
                <w:sz w:val="16"/>
                <w:szCs w:val="16"/>
              </w:rPr>
              <w:t>.04</w:t>
            </w:r>
          </w:p>
        </w:tc>
        <w:tc>
          <w:tcPr>
            <w:tcW w:w="143" w:type="pct"/>
          </w:tcPr>
          <w:p w14:paraId="5F8D39F9" w14:textId="77777777" w:rsidR="002753BB" w:rsidRPr="00FF45B3" w:rsidRDefault="002753BB" w:rsidP="00E8299B">
            <w:pPr>
              <w:pStyle w:val="Caption"/>
              <w:keepNext/>
              <w:rPr>
                <w:sz w:val="16"/>
                <w:szCs w:val="16"/>
              </w:rPr>
            </w:pPr>
            <w:r w:rsidRPr="00FF45B3">
              <w:rPr>
                <w:sz w:val="16"/>
                <w:szCs w:val="16"/>
              </w:rPr>
              <w:t>24</w:t>
            </w:r>
          </w:p>
        </w:tc>
        <w:tc>
          <w:tcPr>
            <w:tcW w:w="239" w:type="pct"/>
          </w:tcPr>
          <w:p w14:paraId="47F5F061"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41139ACC" w14:textId="77777777" w:rsidR="002753BB" w:rsidRPr="00FF45B3" w:rsidRDefault="002753BB" w:rsidP="00E8299B">
            <w:pPr>
              <w:pStyle w:val="Caption"/>
              <w:keepNext/>
              <w:rPr>
                <w:sz w:val="16"/>
                <w:szCs w:val="16"/>
              </w:rPr>
            </w:pPr>
            <w:r w:rsidRPr="00FF45B3">
              <w:rPr>
                <w:sz w:val="16"/>
                <w:szCs w:val="16"/>
              </w:rPr>
              <w:t>24</w:t>
            </w:r>
          </w:p>
        </w:tc>
        <w:tc>
          <w:tcPr>
            <w:tcW w:w="222" w:type="pct"/>
            <w:shd w:val="clear" w:color="auto" w:fill="D9D9D9" w:themeFill="background1" w:themeFillShade="D9"/>
            <w:vAlign w:val="center"/>
          </w:tcPr>
          <w:p w14:paraId="28264A9E" w14:textId="77777777" w:rsidR="002753BB" w:rsidRPr="00FF45B3" w:rsidRDefault="002753BB" w:rsidP="00E8299B">
            <w:pPr>
              <w:pStyle w:val="Caption"/>
              <w:keepNext/>
              <w:rPr>
                <w:sz w:val="16"/>
                <w:szCs w:val="16"/>
              </w:rPr>
            </w:pPr>
            <w:r w:rsidRPr="00FF45B3">
              <w:rPr>
                <w:sz w:val="16"/>
                <w:szCs w:val="16"/>
              </w:rPr>
              <w:t>.37**</w:t>
            </w:r>
          </w:p>
        </w:tc>
        <w:tc>
          <w:tcPr>
            <w:tcW w:w="178" w:type="pct"/>
            <w:shd w:val="clear" w:color="auto" w:fill="auto"/>
          </w:tcPr>
          <w:p w14:paraId="60096650" w14:textId="77777777" w:rsidR="002753BB" w:rsidRPr="00FF45B3" w:rsidRDefault="002753BB" w:rsidP="00E8299B">
            <w:pPr>
              <w:pStyle w:val="Caption"/>
              <w:keepNext/>
              <w:rPr>
                <w:sz w:val="16"/>
                <w:szCs w:val="16"/>
              </w:rPr>
            </w:pPr>
            <w:r w:rsidRPr="00FF45B3">
              <w:rPr>
                <w:sz w:val="16"/>
                <w:szCs w:val="16"/>
              </w:rPr>
              <w:t>7</w:t>
            </w:r>
          </w:p>
        </w:tc>
        <w:tc>
          <w:tcPr>
            <w:tcW w:w="204" w:type="pct"/>
            <w:shd w:val="clear" w:color="auto" w:fill="auto"/>
            <w:vAlign w:val="center"/>
          </w:tcPr>
          <w:p w14:paraId="63A6FFE0" w14:textId="77777777" w:rsidR="002753BB" w:rsidRPr="00FF45B3" w:rsidRDefault="002753BB" w:rsidP="00E8299B">
            <w:pPr>
              <w:pStyle w:val="Caption"/>
              <w:keepNext/>
              <w:rPr>
                <w:sz w:val="16"/>
                <w:szCs w:val="16"/>
              </w:rPr>
            </w:pPr>
            <w:r w:rsidRPr="00FF45B3">
              <w:rPr>
                <w:sz w:val="16"/>
                <w:szCs w:val="16"/>
              </w:rPr>
              <w:t>.37</w:t>
            </w:r>
          </w:p>
        </w:tc>
        <w:tc>
          <w:tcPr>
            <w:tcW w:w="145" w:type="pct"/>
            <w:shd w:val="clear" w:color="auto" w:fill="auto"/>
          </w:tcPr>
          <w:p w14:paraId="18B31509" w14:textId="77777777" w:rsidR="002753BB" w:rsidRPr="00FF45B3" w:rsidRDefault="002753BB" w:rsidP="00E8299B">
            <w:pPr>
              <w:pStyle w:val="Caption"/>
              <w:keepNext/>
              <w:rPr>
                <w:sz w:val="16"/>
                <w:szCs w:val="16"/>
              </w:rPr>
            </w:pPr>
            <w:r w:rsidRPr="00FF45B3">
              <w:rPr>
                <w:sz w:val="16"/>
                <w:szCs w:val="16"/>
              </w:rPr>
              <w:t>25</w:t>
            </w:r>
          </w:p>
        </w:tc>
        <w:tc>
          <w:tcPr>
            <w:tcW w:w="237" w:type="pct"/>
            <w:shd w:val="clear" w:color="auto" w:fill="auto"/>
            <w:noWrap/>
            <w:vAlign w:val="bottom"/>
          </w:tcPr>
          <w:p w14:paraId="293AB9E3"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4CF9F51B" w14:textId="77777777" w:rsidR="002753BB" w:rsidRPr="00FF45B3" w:rsidRDefault="002753BB" w:rsidP="00E8299B">
            <w:pPr>
              <w:pStyle w:val="Caption"/>
              <w:keepNext/>
              <w:rPr>
                <w:sz w:val="16"/>
                <w:szCs w:val="16"/>
              </w:rPr>
            </w:pPr>
            <w:r w:rsidRPr="00FF45B3">
              <w:rPr>
                <w:sz w:val="16"/>
                <w:szCs w:val="16"/>
              </w:rPr>
              <w:t>24</w:t>
            </w:r>
          </w:p>
        </w:tc>
        <w:tc>
          <w:tcPr>
            <w:tcW w:w="214" w:type="pct"/>
            <w:shd w:val="clear" w:color="auto" w:fill="D9D9D9" w:themeFill="background1" w:themeFillShade="D9"/>
            <w:vAlign w:val="center"/>
          </w:tcPr>
          <w:p w14:paraId="2C3CFD21" w14:textId="77777777" w:rsidR="002753BB" w:rsidRPr="00FF45B3" w:rsidRDefault="002753BB" w:rsidP="00E8299B">
            <w:pPr>
              <w:pStyle w:val="Caption"/>
              <w:keepNext/>
              <w:rPr>
                <w:sz w:val="16"/>
                <w:szCs w:val="16"/>
              </w:rPr>
            </w:pPr>
            <w:r w:rsidRPr="00FF45B3">
              <w:rPr>
                <w:sz w:val="16"/>
                <w:szCs w:val="16"/>
              </w:rPr>
              <w:t>.34*</w:t>
            </w:r>
          </w:p>
        </w:tc>
      </w:tr>
      <w:tr w:rsidR="002753BB" w:rsidRPr="00FF45B3" w14:paraId="75FE4A9B" w14:textId="77777777" w:rsidTr="00E8299B">
        <w:trPr>
          <w:trHeight w:val="79"/>
        </w:trPr>
        <w:tc>
          <w:tcPr>
            <w:tcW w:w="1794" w:type="pct"/>
            <w:shd w:val="clear" w:color="auto" w:fill="auto"/>
            <w:noWrap/>
          </w:tcPr>
          <w:p w14:paraId="164C4A69" w14:textId="77777777" w:rsidR="002753BB" w:rsidRPr="00FF45B3" w:rsidRDefault="002753BB" w:rsidP="00E8299B">
            <w:pPr>
              <w:pStyle w:val="Caption"/>
              <w:keepNext/>
              <w:jc w:val="left"/>
              <w:rPr>
                <w:sz w:val="16"/>
                <w:szCs w:val="16"/>
              </w:rPr>
            </w:pPr>
          </w:p>
        </w:tc>
        <w:tc>
          <w:tcPr>
            <w:tcW w:w="160" w:type="pct"/>
            <w:shd w:val="clear" w:color="auto" w:fill="auto"/>
          </w:tcPr>
          <w:p w14:paraId="07CF69AD"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3B15C8EC" w14:textId="77777777" w:rsidR="002753BB" w:rsidRPr="00FF45B3" w:rsidRDefault="002753BB" w:rsidP="00E8299B">
            <w:pPr>
              <w:pStyle w:val="Caption"/>
              <w:keepNext/>
              <w:rPr>
                <w:sz w:val="16"/>
                <w:szCs w:val="16"/>
              </w:rPr>
            </w:pPr>
            <w:r w:rsidRPr="00FF45B3">
              <w:rPr>
                <w:sz w:val="16"/>
                <w:szCs w:val="16"/>
              </w:rPr>
              <w:t>—</w:t>
            </w:r>
          </w:p>
        </w:tc>
        <w:tc>
          <w:tcPr>
            <w:tcW w:w="240" w:type="pct"/>
          </w:tcPr>
          <w:p w14:paraId="4DC9CC9E" w14:textId="77777777" w:rsidR="002753BB" w:rsidRPr="00FF45B3" w:rsidRDefault="002753BB" w:rsidP="00E8299B">
            <w:pPr>
              <w:pStyle w:val="Caption"/>
              <w:keepNext/>
              <w:rPr>
                <w:sz w:val="16"/>
                <w:szCs w:val="16"/>
              </w:rPr>
            </w:pPr>
            <w:r w:rsidRPr="00FF45B3">
              <w:rPr>
                <w:sz w:val="16"/>
                <w:szCs w:val="16"/>
              </w:rPr>
              <w:t>—</w:t>
            </w:r>
          </w:p>
        </w:tc>
        <w:tc>
          <w:tcPr>
            <w:tcW w:w="159" w:type="pct"/>
          </w:tcPr>
          <w:p w14:paraId="51BB9CCB" w14:textId="77777777" w:rsidR="002753BB" w:rsidRPr="00FF45B3" w:rsidRDefault="002753BB" w:rsidP="00E8299B">
            <w:pPr>
              <w:pStyle w:val="Caption"/>
              <w:keepNext/>
              <w:rPr>
                <w:sz w:val="16"/>
                <w:szCs w:val="16"/>
              </w:rPr>
            </w:pPr>
            <w:r w:rsidRPr="00FF45B3">
              <w:rPr>
                <w:sz w:val="16"/>
                <w:szCs w:val="16"/>
              </w:rPr>
              <w:t>15</w:t>
            </w:r>
          </w:p>
        </w:tc>
        <w:tc>
          <w:tcPr>
            <w:tcW w:w="223" w:type="pct"/>
            <w:shd w:val="clear" w:color="auto" w:fill="D9D9D9" w:themeFill="background1" w:themeFillShade="D9"/>
            <w:vAlign w:val="center"/>
          </w:tcPr>
          <w:p w14:paraId="257AF7F5" w14:textId="77777777" w:rsidR="002753BB" w:rsidRPr="00FF45B3" w:rsidRDefault="002753BB" w:rsidP="00E8299B">
            <w:pPr>
              <w:pStyle w:val="Caption"/>
              <w:keepNext/>
              <w:rPr>
                <w:sz w:val="16"/>
                <w:szCs w:val="16"/>
              </w:rPr>
            </w:pPr>
            <w:r w:rsidRPr="00FF45B3">
              <w:rPr>
                <w:sz w:val="16"/>
                <w:szCs w:val="16"/>
              </w:rPr>
              <w:t>.21</w:t>
            </w:r>
          </w:p>
        </w:tc>
        <w:tc>
          <w:tcPr>
            <w:tcW w:w="175" w:type="pct"/>
          </w:tcPr>
          <w:p w14:paraId="79872E2B" w14:textId="77777777" w:rsidR="002753BB" w:rsidRPr="00FF45B3" w:rsidRDefault="002753BB" w:rsidP="00E8299B">
            <w:pPr>
              <w:pStyle w:val="Caption"/>
              <w:keepNext/>
              <w:rPr>
                <w:sz w:val="16"/>
                <w:szCs w:val="16"/>
              </w:rPr>
            </w:pPr>
            <w:r w:rsidRPr="00FF45B3">
              <w:rPr>
                <w:sz w:val="16"/>
                <w:szCs w:val="16"/>
              </w:rPr>
              <w:t>—</w:t>
            </w:r>
          </w:p>
        </w:tc>
        <w:tc>
          <w:tcPr>
            <w:tcW w:w="206" w:type="pct"/>
          </w:tcPr>
          <w:p w14:paraId="5203225A" w14:textId="77777777" w:rsidR="002753BB" w:rsidRPr="00FF45B3" w:rsidRDefault="002753BB" w:rsidP="00E8299B">
            <w:pPr>
              <w:pStyle w:val="Caption"/>
              <w:keepNext/>
              <w:rPr>
                <w:sz w:val="16"/>
                <w:szCs w:val="16"/>
              </w:rPr>
            </w:pPr>
            <w:r w:rsidRPr="00FF45B3">
              <w:rPr>
                <w:sz w:val="16"/>
                <w:szCs w:val="16"/>
              </w:rPr>
              <w:t>—</w:t>
            </w:r>
          </w:p>
        </w:tc>
        <w:tc>
          <w:tcPr>
            <w:tcW w:w="143" w:type="pct"/>
          </w:tcPr>
          <w:p w14:paraId="5D49C4C3" w14:textId="77777777" w:rsidR="002753BB" w:rsidRPr="00FF45B3" w:rsidRDefault="002753BB" w:rsidP="00E8299B">
            <w:pPr>
              <w:pStyle w:val="Caption"/>
              <w:keepNext/>
              <w:rPr>
                <w:sz w:val="16"/>
                <w:szCs w:val="16"/>
              </w:rPr>
            </w:pPr>
            <w:r w:rsidRPr="00FF45B3">
              <w:rPr>
                <w:sz w:val="16"/>
                <w:szCs w:val="16"/>
              </w:rPr>
              <w:t>—</w:t>
            </w:r>
          </w:p>
        </w:tc>
        <w:tc>
          <w:tcPr>
            <w:tcW w:w="239" w:type="pct"/>
          </w:tcPr>
          <w:p w14:paraId="720E6685"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2D7FFBEC" w14:textId="77777777" w:rsidR="002753BB" w:rsidRPr="00FF45B3" w:rsidRDefault="002753BB" w:rsidP="00E8299B">
            <w:pPr>
              <w:pStyle w:val="Caption"/>
              <w:keepNext/>
              <w:rPr>
                <w:sz w:val="16"/>
                <w:szCs w:val="16"/>
              </w:rPr>
            </w:pPr>
            <w:r w:rsidRPr="00FF45B3">
              <w:rPr>
                <w:sz w:val="16"/>
                <w:szCs w:val="16"/>
              </w:rPr>
              <w:t>1</w:t>
            </w:r>
          </w:p>
        </w:tc>
        <w:tc>
          <w:tcPr>
            <w:tcW w:w="222" w:type="pct"/>
            <w:shd w:val="clear" w:color="auto" w:fill="D9D9D9" w:themeFill="background1" w:themeFillShade="D9"/>
            <w:vAlign w:val="center"/>
          </w:tcPr>
          <w:p w14:paraId="21F04D1A" w14:textId="77777777" w:rsidR="002753BB" w:rsidRPr="00FF45B3" w:rsidRDefault="002753BB" w:rsidP="00E8299B">
            <w:pPr>
              <w:pStyle w:val="Caption"/>
              <w:keepNext/>
              <w:rPr>
                <w:sz w:val="16"/>
                <w:szCs w:val="16"/>
              </w:rPr>
            </w:pPr>
            <w:r w:rsidRPr="00FF45B3">
              <w:rPr>
                <w:sz w:val="16"/>
                <w:szCs w:val="16"/>
              </w:rPr>
              <w:t>.05</w:t>
            </w:r>
          </w:p>
        </w:tc>
        <w:tc>
          <w:tcPr>
            <w:tcW w:w="178" w:type="pct"/>
            <w:shd w:val="clear" w:color="auto" w:fill="auto"/>
          </w:tcPr>
          <w:p w14:paraId="1ACA930C" w14:textId="77777777" w:rsidR="002753BB" w:rsidRPr="00FF45B3" w:rsidRDefault="002753BB" w:rsidP="00E8299B">
            <w:pPr>
              <w:pStyle w:val="Caption"/>
              <w:keepNext/>
              <w:rPr>
                <w:sz w:val="16"/>
                <w:szCs w:val="16"/>
              </w:rPr>
            </w:pPr>
            <w:r w:rsidRPr="00FF45B3">
              <w:rPr>
                <w:sz w:val="16"/>
                <w:szCs w:val="16"/>
              </w:rPr>
              <w:t>11</w:t>
            </w:r>
          </w:p>
        </w:tc>
        <w:tc>
          <w:tcPr>
            <w:tcW w:w="204" w:type="pct"/>
            <w:shd w:val="clear" w:color="auto" w:fill="auto"/>
            <w:vAlign w:val="center"/>
          </w:tcPr>
          <w:p w14:paraId="6877FA77" w14:textId="77777777" w:rsidR="002753BB" w:rsidRPr="00FF45B3" w:rsidRDefault="002753BB" w:rsidP="00E8299B">
            <w:pPr>
              <w:pStyle w:val="Caption"/>
              <w:keepNext/>
              <w:rPr>
                <w:sz w:val="16"/>
                <w:szCs w:val="16"/>
              </w:rPr>
            </w:pPr>
            <w:r w:rsidRPr="00FF45B3">
              <w:rPr>
                <w:sz w:val="16"/>
                <w:szCs w:val="16"/>
              </w:rPr>
              <w:t>.35</w:t>
            </w:r>
          </w:p>
        </w:tc>
        <w:tc>
          <w:tcPr>
            <w:tcW w:w="145" w:type="pct"/>
            <w:shd w:val="clear" w:color="auto" w:fill="auto"/>
          </w:tcPr>
          <w:p w14:paraId="5DD08F87"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251F2841"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375802E8" w14:textId="77777777" w:rsidR="002753BB" w:rsidRPr="00FF45B3" w:rsidRDefault="002753BB" w:rsidP="00E8299B">
            <w:pPr>
              <w:pStyle w:val="Caption"/>
              <w:keepNext/>
              <w:rPr>
                <w:sz w:val="16"/>
                <w:szCs w:val="16"/>
              </w:rPr>
            </w:pPr>
            <w:r w:rsidRPr="00FF45B3">
              <w:rPr>
                <w:sz w:val="16"/>
                <w:szCs w:val="16"/>
              </w:rPr>
              <w:t>3</w:t>
            </w:r>
          </w:p>
        </w:tc>
        <w:tc>
          <w:tcPr>
            <w:tcW w:w="214" w:type="pct"/>
            <w:shd w:val="clear" w:color="auto" w:fill="D9D9D9" w:themeFill="background1" w:themeFillShade="D9"/>
            <w:vAlign w:val="center"/>
          </w:tcPr>
          <w:p w14:paraId="46744816" w14:textId="77777777" w:rsidR="002753BB" w:rsidRPr="00FF45B3" w:rsidRDefault="002753BB" w:rsidP="00E8299B">
            <w:pPr>
              <w:pStyle w:val="Caption"/>
              <w:keepNext/>
              <w:rPr>
                <w:sz w:val="16"/>
                <w:szCs w:val="16"/>
              </w:rPr>
            </w:pPr>
            <w:r w:rsidRPr="00FF45B3">
              <w:rPr>
                <w:sz w:val="16"/>
                <w:szCs w:val="16"/>
              </w:rPr>
              <w:t>.56</w:t>
            </w:r>
          </w:p>
        </w:tc>
      </w:tr>
      <w:tr w:rsidR="002753BB" w:rsidRPr="00FF45B3" w14:paraId="61784879" w14:textId="77777777" w:rsidTr="00E8299B">
        <w:trPr>
          <w:trHeight w:val="79"/>
        </w:trPr>
        <w:tc>
          <w:tcPr>
            <w:tcW w:w="1794" w:type="pct"/>
            <w:shd w:val="clear" w:color="auto" w:fill="auto"/>
            <w:noWrap/>
          </w:tcPr>
          <w:p w14:paraId="37811B9D" w14:textId="77777777" w:rsidR="002753BB" w:rsidRPr="00FF45B3" w:rsidRDefault="002753BB" w:rsidP="00E8299B">
            <w:pPr>
              <w:pStyle w:val="Caption"/>
              <w:keepNext/>
              <w:jc w:val="left"/>
              <w:rPr>
                <w:sz w:val="16"/>
                <w:szCs w:val="16"/>
              </w:rPr>
            </w:pPr>
            <w:r w:rsidRPr="00FF45B3">
              <w:rPr>
                <w:b/>
                <w:bCs/>
                <w:sz w:val="16"/>
                <w:szCs w:val="16"/>
              </w:rPr>
              <w:t>Influencer Characteristics</w:t>
            </w:r>
          </w:p>
        </w:tc>
        <w:tc>
          <w:tcPr>
            <w:tcW w:w="160" w:type="pct"/>
            <w:shd w:val="clear" w:color="auto" w:fill="auto"/>
          </w:tcPr>
          <w:p w14:paraId="6F0D20E3" w14:textId="77777777" w:rsidR="002753BB" w:rsidRPr="00FF45B3" w:rsidRDefault="002753BB" w:rsidP="00E8299B">
            <w:pPr>
              <w:pStyle w:val="Caption"/>
              <w:keepNext/>
              <w:rPr>
                <w:sz w:val="16"/>
                <w:szCs w:val="16"/>
              </w:rPr>
            </w:pPr>
          </w:p>
        </w:tc>
        <w:tc>
          <w:tcPr>
            <w:tcW w:w="141" w:type="pct"/>
            <w:tcBorders>
              <w:left w:val="nil"/>
            </w:tcBorders>
          </w:tcPr>
          <w:p w14:paraId="65B38FE9" w14:textId="77777777" w:rsidR="002753BB" w:rsidRPr="00FF45B3" w:rsidRDefault="002753BB" w:rsidP="00E8299B">
            <w:pPr>
              <w:pStyle w:val="Caption"/>
              <w:keepNext/>
              <w:rPr>
                <w:sz w:val="16"/>
                <w:szCs w:val="16"/>
              </w:rPr>
            </w:pPr>
          </w:p>
        </w:tc>
        <w:tc>
          <w:tcPr>
            <w:tcW w:w="240" w:type="pct"/>
          </w:tcPr>
          <w:p w14:paraId="34A4C99E" w14:textId="77777777" w:rsidR="002753BB" w:rsidRPr="00FF45B3" w:rsidRDefault="002753BB" w:rsidP="00E8299B">
            <w:pPr>
              <w:pStyle w:val="Caption"/>
              <w:keepNext/>
              <w:rPr>
                <w:sz w:val="16"/>
                <w:szCs w:val="16"/>
              </w:rPr>
            </w:pPr>
          </w:p>
        </w:tc>
        <w:tc>
          <w:tcPr>
            <w:tcW w:w="159" w:type="pct"/>
          </w:tcPr>
          <w:p w14:paraId="30D7826C" w14:textId="77777777" w:rsidR="002753BB" w:rsidRPr="00FF45B3" w:rsidRDefault="002753BB" w:rsidP="00E8299B">
            <w:pPr>
              <w:pStyle w:val="Caption"/>
              <w:keepNext/>
              <w:rPr>
                <w:sz w:val="16"/>
                <w:szCs w:val="16"/>
              </w:rPr>
            </w:pPr>
          </w:p>
        </w:tc>
        <w:tc>
          <w:tcPr>
            <w:tcW w:w="223" w:type="pct"/>
            <w:vAlign w:val="center"/>
          </w:tcPr>
          <w:p w14:paraId="56B342C6" w14:textId="77777777" w:rsidR="002753BB" w:rsidRPr="00FF45B3" w:rsidRDefault="002753BB" w:rsidP="00E8299B">
            <w:pPr>
              <w:pStyle w:val="Caption"/>
              <w:keepNext/>
              <w:rPr>
                <w:sz w:val="16"/>
                <w:szCs w:val="16"/>
              </w:rPr>
            </w:pPr>
          </w:p>
        </w:tc>
        <w:tc>
          <w:tcPr>
            <w:tcW w:w="175" w:type="pct"/>
          </w:tcPr>
          <w:p w14:paraId="36158218" w14:textId="77777777" w:rsidR="002753BB" w:rsidRPr="00FF45B3" w:rsidRDefault="002753BB" w:rsidP="00E8299B">
            <w:pPr>
              <w:pStyle w:val="Caption"/>
              <w:keepNext/>
              <w:rPr>
                <w:sz w:val="16"/>
                <w:szCs w:val="16"/>
              </w:rPr>
            </w:pPr>
          </w:p>
        </w:tc>
        <w:tc>
          <w:tcPr>
            <w:tcW w:w="206" w:type="pct"/>
          </w:tcPr>
          <w:p w14:paraId="722C963A" w14:textId="77777777" w:rsidR="002753BB" w:rsidRPr="00FF45B3" w:rsidRDefault="002753BB" w:rsidP="00E8299B">
            <w:pPr>
              <w:pStyle w:val="Caption"/>
              <w:keepNext/>
              <w:rPr>
                <w:sz w:val="16"/>
                <w:szCs w:val="16"/>
              </w:rPr>
            </w:pPr>
          </w:p>
        </w:tc>
        <w:tc>
          <w:tcPr>
            <w:tcW w:w="143" w:type="pct"/>
          </w:tcPr>
          <w:p w14:paraId="338C2229" w14:textId="77777777" w:rsidR="002753BB" w:rsidRPr="00FF45B3" w:rsidRDefault="002753BB" w:rsidP="00E8299B">
            <w:pPr>
              <w:pStyle w:val="Caption"/>
              <w:keepNext/>
              <w:rPr>
                <w:sz w:val="16"/>
                <w:szCs w:val="16"/>
              </w:rPr>
            </w:pPr>
          </w:p>
        </w:tc>
        <w:tc>
          <w:tcPr>
            <w:tcW w:w="239" w:type="pct"/>
          </w:tcPr>
          <w:p w14:paraId="220758BC" w14:textId="77777777" w:rsidR="002753BB" w:rsidRPr="00FF45B3" w:rsidRDefault="002753BB" w:rsidP="00E8299B">
            <w:pPr>
              <w:pStyle w:val="Caption"/>
              <w:keepNext/>
              <w:rPr>
                <w:sz w:val="16"/>
                <w:szCs w:val="16"/>
              </w:rPr>
            </w:pPr>
          </w:p>
        </w:tc>
        <w:tc>
          <w:tcPr>
            <w:tcW w:w="160" w:type="pct"/>
            <w:shd w:val="clear" w:color="auto" w:fill="auto"/>
          </w:tcPr>
          <w:p w14:paraId="0EE3F5F9" w14:textId="77777777" w:rsidR="002753BB" w:rsidRPr="00FF45B3" w:rsidRDefault="002753BB" w:rsidP="00E8299B">
            <w:pPr>
              <w:pStyle w:val="Caption"/>
              <w:keepNext/>
              <w:rPr>
                <w:sz w:val="16"/>
                <w:szCs w:val="16"/>
              </w:rPr>
            </w:pPr>
          </w:p>
        </w:tc>
        <w:tc>
          <w:tcPr>
            <w:tcW w:w="222" w:type="pct"/>
            <w:shd w:val="clear" w:color="auto" w:fill="auto"/>
            <w:vAlign w:val="center"/>
          </w:tcPr>
          <w:p w14:paraId="5A60047B" w14:textId="77777777" w:rsidR="002753BB" w:rsidRPr="00FF45B3" w:rsidRDefault="002753BB" w:rsidP="00E8299B">
            <w:pPr>
              <w:pStyle w:val="Caption"/>
              <w:keepNext/>
              <w:rPr>
                <w:sz w:val="16"/>
                <w:szCs w:val="16"/>
              </w:rPr>
            </w:pPr>
          </w:p>
        </w:tc>
        <w:tc>
          <w:tcPr>
            <w:tcW w:w="178" w:type="pct"/>
            <w:shd w:val="clear" w:color="auto" w:fill="auto"/>
          </w:tcPr>
          <w:p w14:paraId="3098D746" w14:textId="77777777" w:rsidR="002753BB" w:rsidRPr="00FF45B3" w:rsidRDefault="002753BB" w:rsidP="00E8299B">
            <w:pPr>
              <w:pStyle w:val="Caption"/>
              <w:keepNext/>
              <w:rPr>
                <w:sz w:val="16"/>
                <w:szCs w:val="16"/>
              </w:rPr>
            </w:pPr>
          </w:p>
        </w:tc>
        <w:tc>
          <w:tcPr>
            <w:tcW w:w="204" w:type="pct"/>
            <w:shd w:val="clear" w:color="auto" w:fill="auto"/>
            <w:vAlign w:val="center"/>
          </w:tcPr>
          <w:p w14:paraId="7287642E" w14:textId="77777777" w:rsidR="002753BB" w:rsidRPr="00FF45B3" w:rsidRDefault="002753BB" w:rsidP="00E8299B">
            <w:pPr>
              <w:pStyle w:val="Caption"/>
              <w:keepNext/>
              <w:rPr>
                <w:sz w:val="16"/>
                <w:szCs w:val="16"/>
              </w:rPr>
            </w:pPr>
          </w:p>
        </w:tc>
        <w:tc>
          <w:tcPr>
            <w:tcW w:w="145" w:type="pct"/>
            <w:shd w:val="clear" w:color="auto" w:fill="auto"/>
          </w:tcPr>
          <w:p w14:paraId="4F1B2B0D" w14:textId="77777777" w:rsidR="002753BB" w:rsidRPr="00FF45B3" w:rsidRDefault="002753BB" w:rsidP="00E8299B">
            <w:pPr>
              <w:pStyle w:val="Caption"/>
              <w:keepNext/>
              <w:rPr>
                <w:sz w:val="16"/>
                <w:szCs w:val="16"/>
              </w:rPr>
            </w:pPr>
          </w:p>
        </w:tc>
        <w:tc>
          <w:tcPr>
            <w:tcW w:w="237" w:type="pct"/>
            <w:shd w:val="clear" w:color="auto" w:fill="auto"/>
            <w:noWrap/>
            <w:vAlign w:val="bottom"/>
          </w:tcPr>
          <w:p w14:paraId="604F729A" w14:textId="77777777" w:rsidR="002753BB" w:rsidRPr="00FF45B3" w:rsidRDefault="002753BB" w:rsidP="00E8299B">
            <w:pPr>
              <w:pStyle w:val="Caption"/>
              <w:keepNext/>
              <w:rPr>
                <w:sz w:val="16"/>
                <w:szCs w:val="16"/>
              </w:rPr>
            </w:pPr>
          </w:p>
        </w:tc>
        <w:tc>
          <w:tcPr>
            <w:tcW w:w="161" w:type="pct"/>
            <w:shd w:val="clear" w:color="auto" w:fill="auto"/>
          </w:tcPr>
          <w:p w14:paraId="62EC78D3" w14:textId="77777777" w:rsidR="002753BB" w:rsidRPr="00FF45B3" w:rsidRDefault="002753BB" w:rsidP="00E8299B">
            <w:pPr>
              <w:pStyle w:val="Caption"/>
              <w:keepNext/>
              <w:rPr>
                <w:sz w:val="16"/>
                <w:szCs w:val="16"/>
              </w:rPr>
            </w:pPr>
          </w:p>
        </w:tc>
        <w:tc>
          <w:tcPr>
            <w:tcW w:w="214" w:type="pct"/>
            <w:shd w:val="clear" w:color="auto" w:fill="auto"/>
            <w:vAlign w:val="center"/>
          </w:tcPr>
          <w:p w14:paraId="24E432A9" w14:textId="77777777" w:rsidR="002753BB" w:rsidRPr="00FF45B3" w:rsidRDefault="002753BB" w:rsidP="00E8299B">
            <w:pPr>
              <w:pStyle w:val="Caption"/>
              <w:keepNext/>
              <w:rPr>
                <w:sz w:val="16"/>
                <w:szCs w:val="16"/>
              </w:rPr>
            </w:pPr>
          </w:p>
        </w:tc>
      </w:tr>
      <w:tr w:rsidR="002753BB" w:rsidRPr="00FF45B3" w14:paraId="77199F13" w14:textId="77777777" w:rsidTr="00E8299B">
        <w:trPr>
          <w:trHeight w:val="79"/>
        </w:trPr>
        <w:tc>
          <w:tcPr>
            <w:tcW w:w="1794" w:type="pct"/>
            <w:shd w:val="clear" w:color="auto" w:fill="auto"/>
            <w:noWrap/>
          </w:tcPr>
          <w:p w14:paraId="5E8123F2" w14:textId="77777777" w:rsidR="002753BB" w:rsidRPr="00FF45B3" w:rsidRDefault="002753BB" w:rsidP="00E8299B">
            <w:pPr>
              <w:pStyle w:val="Caption"/>
              <w:keepNext/>
              <w:jc w:val="left"/>
              <w:rPr>
                <w:sz w:val="16"/>
                <w:szCs w:val="16"/>
              </w:rPr>
            </w:pPr>
            <w:r w:rsidRPr="00FF45B3">
              <w:rPr>
                <w:sz w:val="16"/>
                <w:szCs w:val="16"/>
              </w:rPr>
              <w:t xml:space="preserve">Influencer–brand fit </w:t>
            </w:r>
            <w:r w:rsidRPr="00FF45B3" w:rsidDel="001461E3">
              <w:rPr>
                <w:sz w:val="16"/>
                <w:szCs w:val="16"/>
              </w:rPr>
              <w:t>→</w:t>
            </w:r>
            <w:r w:rsidRPr="00FF45B3">
              <w:rPr>
                <w:sz w:val="16"/>
                <w:szCs w:val="16"/>
              </w:rPr>
              <w:t xml:space="preserve"> Attitude</w:t>
            </w:r>
          </w:p>
        </w:tc>
        <w:tc>
          <w:tcPr>
            <w:tcW w:w="160" w:type="pct"/>
            <w:shd w:val="clear" w:color="auto" w:fill="auto"/>
          </w:tcPr>
          <w:p w14:paraId="1B4CDA86"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6E6817D3" w14:textId="77777777" w:rsidR="002753BB" w:rsidRPr="00FF45B3" w:rsidRDefault="002753BB" w:rsidP="00E8299B">
            <w:pPr>
              <w:pStyle w:val="Caption"/>
              <w:keepNext/>
              <w:rPr>
                <w:sz w:val="16"/>
                <w:szCs w:val="16"/>
              </w:rPr>
            </w:pPr>
            <w:r w:rsidRPr="00FF45B3">
              <w:rPr>
                <w:sz w:val="16"/>
                <w:szCs w:val="16"/>
              </w:rPr>
              <w:t>19</w:t>
            </w:r>
          </w:p>
        </w:tc>
        <w:tc>
          <w:tcPr>
            <w:tcW w:w="240" w:type="pct"/>
          </w:tcPr>
          <w:p w14:paraId="2A66EEFE" w14:textId="77777777" w:rsidR="002753BB" w:rsidRPr="00FF45B3" w:rsidRDefault="002753BB" w:rsidP="00E8299B">
            <w:pPr>
              <w:pStyle w:val="Caption"/>
              <w:keepNext/>
              <w:rPr>
                <w:sz w:val="16"/>
                <w:szCs w:val="16"/>
              </w:rPr>
            </w:pPr>
            <w:r w:rsidRPr="00FF45B3">
              <w:rPr>
                <w:sz w:val="16"/>
                <w:szCs w:val="16"/>
              </w:rPr>
              <w:t>-.08</w:t>
            </w:r>
          </w:p>
        </w:tc>
        <w:tc>
          <w:tcPr>
            <w:tcW w:w="159" w:type="pct"/>
          </w:tcPr>
          <w:p w14:paraId="49EB4AFB" w14:textId="77777777" w:rsidR="002753BB" w:rsidRPr="00FF45B3" w:rsidRDefault="002753BB" w:rsidP="00E8299B">
            <w:pPr>
              <w:pStyle w:val="Caption"/>
              <w:keepNext/>
              <w:rPr>
                <w:sz w:val="16"/>
                <w:szCs w:val="16"/>
              </w:rPr>
            </w:pPr>
            <w:r w:rsidRPr="00FF45B3">
              <w:rPr>
                <w:sz w:val="16"/>
                <w:szCs w:val="16"/>
              </w:rPr>
              <w:t>10</w:t>
            </w:r>
          </w:p>
        </w:tc>
        <w:tc>
          <w:tcPr>
            <w:tcW w:w="223" w:type="pct"/>
            <w:vAlign w:val="center"/>
          </w:tcPr>
          <w:p w14:paraId="62A86EAD" w14:textId="77777777" w:rsidR="002753BB" w:rsidRPr="00FF45B3" w:rsidRDefault="002753BB" w:rsidP="00E8299B">
            <w:pPr>
              <w:pStyle w:val="Caption"/>
              <w:keepNext/>
              <w:rPr>
                <w:sz w:val="16"/>
                <w:szCs w:val="16"/>
              </w:rPr>
            </w:pPr>
            <w:r w:rsidRPr="00FF45B3">
              <w:rPr>
                <w:sz w:val="16"/>
                <w:szCs w:val="16"/>
              </w:rPr>
              <w:t>.52</w:t>
            </w:r>
          </w:p>
        </w:tc>
        <w:tc>
          <w:tcPr>
            <w:tcW w:w="175" w:type="pct"/>
          </w:tcPr>
          <w:p w14:paraId="72AAC779" w14:textId="77777777" w:rsidR="002753BB" w:rsidRPr="00FF45B3" w:rsidRDefault="002753BB" w:rsidP="00E8299B">
            <w:pPr>
              <w:pStyle w:val="Caption"/>
              <w:keepNext/>
              <w:rPr>
                <w:sz w:val="16"/>
                <w:szCs w:val="16"/>
              </w:rPr>
            </w:pPr>
            <w:r w:rsidRPr="00FF45B3">
              <w:rPr>
                <w:sz w:val="16"/>
                <w:szCs w:val="16"/>
              </w:rPr>
              <w:t>24</w:t>
            </w:r>
          </w:p>
        </w:tc>
        <w:tc>
          <w:tcPr>
            <w:tcW w:w="206" w:type="pct"/>
          </w:tcPr>
          <w:p w14:paraId="1CB36AFD" w14:textId="77777777" w:rsidR="002753BB" w:rsidRPr="00FF45B3" w:rsidRDefault="002753BB" w:rsidP="00E8299B">
            <w:pPr>
              <w:pStyle w:val="Caption"/>
              <w:keepNext/>
              <w:rPr>
                <w:sz w:val="16"/>
                <w:szCs w:val="16"/>
              </w:rPr>
            </w:pPr>
            <w:r w:rsidRPr="00FF45B3">
              <w:rPr>
                <w:sz w:val="16"/>
                <w:szCs w:val="16"/>
              </w:rPr>
              <w:t>-.05</w:t>
            </w:r>
          </w:p>
        </w:tc>
        <w:tc>
          <w:tcPr>
            <w:tcW w:w="143" w:type="pct"/>
          </w:tcPr>
          <w:p w14:paraId="2A1C3352" w14:textId="77777777" w:rsidR="002753BB" w:rsidRPr="00FF45B3" w:rsidRDefault="002753BB" w:rsidP="00E8299B">
            <w:pPr>
              <w:pStyle w:val="Caption"/>
              <w:keepNext/>
              <w:rPr>
                <w:sz w:val="16"/>
                <w:szCs w:val="16"/>
              </w:rPr>
            </w:pPr>
            <w:r w:rsidRPr="00FF45B3">
              <w:rPr>
                <w:sz w:val="16"/>
                <w:szCs w:val="16"/>
              </w:rPr>
              <w:t>24</w:t>
            </w:r>
          </w:p>
        </w:tc>
        <w:tc>
          <w:tcPr>
            <w:tcW w:w="239" w:type="pct"/>
          </w:tcPr>
          <w:p w14:paraId="16E9883D"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181C4F86" w14:textId="77777777" w:rsidR="002753BB" w:rsidRPr="00FF45B3" w:rsidRDefault="002753BB" w:rsidP="00E8299B">
            <w:pPr>
              <w:pStyle w:val="Caption"/>
              <w:keepNext/>
              <w:rPr>
                <w:sz w:val="16"/>
                <w:szCs w:val="16"/>
              </w:rPr>
            </w:pPr>
            <w:r w:rsidRPr="00FF45B3">
              <w:rPr>
                <w:sz w:val="16"/>
                <w:szCs w:val="16"/>
              </w:rPr>
              <w:t>23</w:t>
            </w:r>
          </w:p>
        </w:tc>
        <w:tc>
          <w:tcPr>
            <w:tcW w:w="222" w:type="pct"/>
            <w:shd w:val="clear" w:color="auto" w:fill="auto"/>
            <w:vAlign w:val="center"/>
          </w:tcPr>
          <w:p w14:paraId="11238679" w14:textId="77777777" w:rsidR="002753BB" w:rsidRPr="00FF45B3" w:rsidRDefault="002753BB" w:rsidP="00E8299B">
            <w:pPr>
              <w:pStyle w:val="Caption"/>
              <w:keepNext/>
              <w:rPr>
                <w:sz w:val="16"/>
                <w:szCs w:val="16"/>
              </w:rPr>
            </w:pPr>
            <w:r w:rsidRPr="00FF45B3">
              <w:rPr>
                <w:sz w:val="16"/>
                <w:szCs w:val="16"/>
              </w:rPr>
              <w:t>.44</w:t>
            </w:r>
          </w:p>
        </w:tc>
        <w:tc>
          <w:tcPr>
            <w:tcW w:w="178" w:type="pct"/>
            <w:shd w:val="clear" w:color="auto" w:fill="auto"/>
          </w:tcPr>
          <w:p w14:paraId="1AEA8BAD" w14:textId="77777777" w:rsidR="002753BB" w:rsidRPr="00FF45B3" w:rsidRDefault="002753BB" w:rsidP="00E8299B">
            <w:pPr>
              <w:pStyle w:val="Caption"/>
              <w:keepNext/>
              <w:rPr>
                <w:sz w:val="16"/>
                <w:szCs w:val="16"/>
              </w:rPr>
            </w:pPr>
            <w:r w:rsidRPr="00FF45B3">
              <w:rPr>
                <w:sz w:val="16"/>
                <w:szCs w:val="16"/>
              </w:rPr>
              <w:t>7</w:t>
            </w:r>
          </w:p>
        </w:tc>
        <w:tc>
          <w:tcPr>
            <w:tcW w:w="204" w:type="pct"/>
            <w:shd w:val="clear" w:color="auto" w:fill="auto"/>
            <w:vAlign w:val="center"/>
          </w:tcPr>
          <w:p w14:paraId="32FD3CC5" w14:textId="77777777" w:rsidR="002753BB" w:rsidRPr="00FF45B3" w:rsidRDefault="002753BB" w:rsidP="00E8299B">
            <w:pPr>
              <w:pStyle w:val="Caption"/>
              <w:keepNext/>
              <w:rPr>
                <w:sz w:val="16"/>
                <w:szCs w:val="16"/>
              </w:rPr>
            </w:pPr>
            <w:r w:rsidRPr="00FF45B3">
              <w:rPr>
                <w:sz w:val="16"/>
                <w:szCs w:val="16"/>
              </w:rPr>
              <w:t>.46</w:t>
            </w:r>
          </w:p>
        </w:tc>
        <w:tc>
          <w:tcPr>
            <w:tcW w:w="145" w:type="pct"/>
            <w:shd w:val="clear" w:color="auto" w:fill="auto"/>
          </w:tcPr>
          <w:p w14:paraId="38113200" w14:textId="77777777" w:rsidR="002753BB" w:rsidRPr="00FF45B3" w:rsidRDefault="002753BB" w:rsidP="00E8299B">
            <w:pPr>
              <w:pStyle w:val="Caption"/>
              <w:keepNext/>
              <w:rPr>
                <w:sz w:val="16"/>
                <w:szCs w:val="16"/>
              </w:rPr>
            </w:pPr>
            <w:r w:rsidRPr="00FF45B3">
              <w:rPr>
                <w:sz w:val="16"/>
                <w:szCs w:val="16"/>
              </w:rPr>
              <w:t>21</w:t>
            </w:r>
          </w:p>
        </w:tc>
        <w:tc>
          <w:tcPr>
            <w:tcW w:w="237" w:type="pct"/>
            <w:shd w:val="clear" w:color="auto" w:fill="auto"/>
            <w:noWrap/>
            <w:vAlign w:val="bottom"/>
          </w:tcPr>
          <w:p w14:paraId="06B7FB14" w14:textId="77777777" w:rsidR="002753BB" w:rsidRPr="00FF45B3" w:rsidRDefault="002753BB" w:rsidP="00E8299B">
            <w:pPr>
              <w:pStyle w:val="Caption"/>
              <w:keepNext/>
              <w:rPr>
                <w:sz w:val="16"/>
                <w:szCs w:val="16"/>
              </w:rPr>
            </w:pPr>
            <w:r w:rsidRPr="00FF45B3">
              <w:rPr>
                <w:sz w:val="16"/>
                <w:szCs w:val="16"/>
              </w:rPr>
              <w:t>-.01</w:t>
            </w:r>
          </w:p>
        </w:tc>
        <w:tc>
          <w:tcPr>
            <w:tcW w:w="161" w:type="pct"/>
            <w:shd w:val="clear" w:color="auto" w:fill="auto"/>
          </w:tcPr>
          <w:p w14:paraId="5B27CFE8" w14:textId="77777777" w:rsidR="002753BB" w:rsidRPr="00FF45B3" w:rsidRDefault="002753BB" w:rsidP="00E8299B">
            <w:pPr>
              <w:pStyle w:val="Caption"/>
              <w:keepNext/>
              <w:rPr>
                <w:sz w:val="16"/>
                <w:szCs w:val="16"/>
              </w:rPr>
            </w:pPr>
            <w:r w:rsidRPr="00FF45B3">
              <w:rPr>
                <w:sz w:val="16"/>
                <w:szCs w:val="16"/>
              </w:rPr>
              <w:t>22</w:t>
            </w:r>
          </w:p>
        </w:tc>
        <w:tc>
          <w:tcPr>
            <w:tcW w:w="214" w:type="pct"/>
            <w:shd w:val="clear" w:color="auto" w:fill="auto"/>
            <w:vAlign w:val="center"/>
          </w:tcPr>
          <w:p w14:paraId="215FE67A" w14:textId="77777777" w:rsidR="002753BB" w:rsidRPr="00FF45B3" w:rsidRDefault="002753BB" w:rsidP="00E8299B">
            <w:pPr>
              <w:pStyle w:val="Caption"/>
              <w:keepNext/>
              <w:rPr>
                <w:sz w:val="16"/>
                <w:szCs w:val="16"/>
              </w:rPr>
            </w:pPr>
            <w:r w:rsidRPr="00FF45B3">
              <w:rPr>
                <w:sz w:val="16"/>
                <w:szCs w:val="16"/>
              </w:rPr>
              <w:t>.44</w:t>
            </w:r>
          </w:p>
        </w:tc>
      </w:tr>
      <w:tr w:rsidR="002753BB" w:rsidRPr="00FF45B3" w14:paraId="1CECBDF7" w14:textId="77777777" w:rsidTr="00E8299B">
        <w:trPr>
          <w:trHeight w:val="79"/>
        </w:trPr>
        <w:tc>
          <w:tcPr>
            <w:tcW w:w="1794" w:type="pct"/>
            <w:shd w:val="clear" w:color="auto" w:fill="auto"/>
            <w:noWrap/>
          </w:tcPr>
          <w:p w14:paraId="2CF8840E" w14:textId="77777777" w:rsidR="002753BB" w:rsidRPr="00FF45B3" w:rsidRDefault="002753BB" w:rsidP="00E8299B">
            <w:pPr>
              <w:pStyle w:val="Caption"/>
              <w:keepNext/>
              <w:jc w:val="left"/>
              <w:rPr>
                <w:sz w:val="16"/>
                <w:szCs w:val="16"/>
              </w:rPr>
            </w:pPr>
          </w:p>
        </w:tc>
        <w:tc>
          <w:tcPr>
            <w:tcW w:w="160" w:type="pct"/>
            <w:shd w:val="clear" w:color="auto" w:fill="auto"/>
          </w:tcPr>
          <w:p w14:paraId="54EED2FE"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6921462B" w14:textId="77777777" w:rsidR="002753BB" w:rsidRPr="00FF45B3" w:rsidRDefault="002753BB" w:rsidP="00E8299B">
            <w:pPr>
              <w:pStyle w:val="Caption"/>
              <w:keepNext/>
              <w:rPr>
                <w:sz w:val="16"/>
                <w:szCs w:val="16"/>
              </w:rPr>
            </w:pPr>
            <w:r w:rsidRPr="00FF45B3">
              <w:rPr>
                <w:sz w:val="16"/>
                <w:szCs w:val="16"/>
              </w:rPr>
              <w:t>—</w:t>
            </w:r>
          </w:p>
        </w:tc>
        <w:tc>
          <w:tcPr>
            <w:tcW w:w="240" w:type="pct"/>
          </w:tcPr>
          <w:p w14:paraId="3C8DCF0A" w14:textId="77777777" w:rsidR="002753BB" w:rsidRPr="00FF45B3" w:rsidRDefault="002753BB" w:rsidP="00E8299B">
            <w:pPr>
              <w:pStyle w:val="Caption"/>
              <w:keepNext/>
              <w:rPr>
                <w:sz w:val="16"/>
                <w:szCs w:val="16"/>
              </w:rPr>
            </w:pPr>
            <w:r w:rsidRPr="00FF45B3">
              <w:rPr>
                <w:sz w:val="16"/>
                <w:szCs w:val="16"/>
              </w:rPr>
              <w:t>—</w:t>
            </w:r>
          </w:p>
        </w:tc>
        <w:tc>
          <w:tcPr>
            <w:tcW w:w="159" w:type="pct"/>
          </w:tcPr>
          <w:p w14:paraId="274C904C" w14:textId="77777777" w:rsidR="002753BB" w:rsidRPr="00FF45B3" w:rsidRDefault="002753BB" w:rsidP="00E8299B">
            <w:pPr>
              <w:pStyle w:val="Caption"/>
              <w:keepNext/>
              <w:rPr>
                <w:sz w:val="16"/>
                <w:szCs w:val="16"/>
              </w:rPr>
            </w:pPr>
            <w:r w:rsidRPr="00FF45B3">
              <w:rPr>
                <w:sz w:val="16"/>
                <w:szCs w:val="16"/>
              </w:rPr>
              <w:t>14</w:t>
            </w:r>
          </w:p>
        </w:tc>
        <w:tc>
          <w:tcPr>
            <w:tcW w:w="223" w:type="pct"/>
            <w:vAlign w:val="center"/>
          </w:tcPr>
          <w:p w14:paraId="3F486909" w14:textId="77777777" w:rsidR="002753BB" w:rsidRPr="00FF45B3" w:rsidRDefault="002753BB" w:rsidP="00E8299B">
            <w:pPr>
              <w:pStyle w:val="Caption"/>
              <w:keepNext/>
              <w:rPr>
                <w:sz w:val="16"/>
                <w:szCs w:val="16"/>
              </w:rPr>
            </w:pPr>
            <w:r w:rsidRPr="00FF45B3">
              <w:rPr>
                <w:sz w:val="16"/>
                <w:szCs w:val="16"/>
              </w:rPr>
              <w:t>.41</w:t>
            </w:r>
          </w:p>
        </w:tc>
        <w:tc>
          <w:tcPr>
            <w:tcW w:w="175" w:type="pct"/>
          </w:tcPr>
          <w:p w14:paraId="57F2454D" w14:textId="77777777" w:rsidR="002753BB" w:rsidRPr="00FF45B3" w:rsidRDefault="002753BB" w:rsidP="00E8299B">
            <w:pPr>
              <w:pStyle w:val="Caption"/>
              <w:keepNext/>
              <w:rPr>
                <w:sz w:val="16"/>
                <w:szCs w:val="16"/>
              </w:rPr>
            </w:pPr>
            <w:r w:rsidRPr="00FF45B3">
              <w:rPr>
                <w:sz w:val="16"/>
                <w:szCs w:val="16"/>
              </w:rPr>
              <w:t>—</w:t>
            </w:r>
          </w:p>
        </w:tc>
        <w:tc>
          <w:tcPr>
            <w:tcW w:w="206" w:type="pct"/>
          </w:tcPr>
          <w:p w14:paraId="04597C4F" w14:textId="77777777" w:rsidR="002753BB" w:rsidRPr="00FF45B3" w:rsidRDefault="002753BB" w:rsidP="00E8299B">
            <w:pPr>
              <w:pStyle w:val="Caption"/>
              <w:keepNext/>
              <w:rPr>
                <w:sz w:val="16"/>
                <w:szCs w:val="16"/>
              </w:rPr>
            </w:pPr>
            <w:r w:rsidRPr="00FF45B3">
              <w:rPr>
                <w:sz w:val="16"/>
                <w:szCs w:val="16"/>
              </w:rPr>
              <w:t>—</w:t>
            </w:r>
          </w:p>
        </w:tc>
        <w:tc>
          <w:tcPr>
            <w:tcW w:w="143" w:type="pct"/>
          </w:tcPr>
          <w:p w14:paraId="7802944C" w14:textId="77777777" w:rsidR="002753BB" w:rsidRPr="00FF45B3" w:rsidRDefault="002753BB" w:rsidP="00E8299B">
            <w:pPr>
              <w:pStyle w:val="Caption"/>
              <w:keepNext/>
              <w:rPr>
                <w:sz w:val="16"/>
                <w:szCs w:val="16"/>
              </w:rPr>
            </w:pPr>
            <w:r w:rsidRPr="00FF45B3">
              <w:rPr>
                <w:sz w:val="16"/>
                <w:szCs w:val="16"/>
              </w:rPr>
              <w:t>—</w:t>
            </w:r>
          </w:p>
        </w:tc>
        <w:tc>
          <w:tcPr>
            <w:tcW w:w="239" w:type="pct"/>
          </w:tcPr>
          <w:p w14:paraId="16003141"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206E5804"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44335D48"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018E661B" w14:textId="77777777" w:rsidR="002753BB" w:rsidRPr="00FF45B3" w:rsidRDefault="002753BB" w:rsidP="00E8299B">
            <w:pPr>
              <w:pStyle w:val="Caption"/>
              <w:keepNext/>
              <w:rPr>
                <w:sz w:val="16"/>
                <w:szCs w:val="16"/>
              </w:rPr>
            </w:pPr>
            <w:r w:rsidRPr="00FF45B3">
              <w:rPr>
                <w:sz w:val="16"/>
                <w:szCs w:val="16"/>
              </w:rPr>
              <w:t>11</w:t>
            </w:r>
          </w:p>
        </w:tc>
        <w:tc>
          <w:tcPr>
            <w:tcW w:w="204" w:type="pct"/>
            <w:shd w:val="clear" w:color="auto" w:fill="auto"/>
            <w:vAlign w:val="center"/>
          </w:tcPr>
          <w:p w14:paraId="4EEFD035" w14:textId="77777777" w:rsidR="002753BB" w:rsidRPr="00FF45B3" w:rsidRDefault="002753BB" w:rsidP="00E8299B">
            <w:pPr>
              <w:pStyle w:val="Caption"/>
              <w:keepNext/>
              <w:rPr>
                <w:sz w:val="16"/>
                <w:szCs w:val="16"/>
              </w:rPr>
            </w:pPr>
            <w:r w:rsidRPr="00FF45B3">
              <w:rPr>
                <w:sz w:val="16"/>
                <w:szCs w:val="16"/>
              </w:rPr>
              <w:t>.47</w:t>
            </w:r>
          </w:p>
        </w:tc>
        <w:tc>
          <w:tcPr>
            <w:tcW w:w="145" w:type="pct"/>
            <w:shd w:val="clear" w:color="auto" w:fill="auto"/>
          </w:tcPr>
          <w:p w14:paraId="61135626"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3DDCCD64" w14:textId="77777777" w:rsidR="002753BB" w:rsidRPr="00FF45B3" w:rsidRDefault="002753BB" w:rsidP="00E8299B">
            <w:pPr>
              <w:pStyle w:val="Caption"/>
              <w:keepNext/>
              <w:rPr>
                <w:sz w:val="16"/>
                <w:szCs w:val="16"/>
                <w:vertAlign w:val="superscript"/>
              </w:rPr>
            </w:pPr>
            <w:r w:rsidRPr="00FF45B3">
              <w:rPr>
                <w:sz w:val="16"/>
                <w:szCs w:val="16"/>
              </w:rPr>
              <w:t>—</w:t>
            </w:r>
          </w:p>
        </w:tc>
        <w:tc>
          <w:tcPr>
            <w:tcW w:w="161" w:type="pct"/>
            <w:shd w:val="clear" w:color="auto" w:fill="auto"/>
          </w:tcPr>
          <w:p w14:paraId="5AC04A25"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1DE95EF6" w14:textId="77777777" w:rsidR="002753BB" w:rsidRPr="00FF45B3" w:rsidRDefault="002753BB" w:rsidP="00E8299B">
            <w:pPr>
              <w:pStyle w:val="Caption"/>
              <w:keepNext/>
              <w:rPr>
                <w:sz w:val="16"/>
                <w:szCs w:val="16"/>
              </w:rPr>
            </w:pPr>
            <w:r w:rsidRPr="00FF45B3">
              <w:rPr>
                <w:sz w:val="16"/>
                <w:szCs w:val="16"/>
              </w:rPr>
              <w:t>.51</w:t>
            </w:r>
          </w:p>
        </w:tc>
      </w:tr>
      <w:tr w:rsidR="002753BB" w:rsidRPr="00FF45B3" w14:paraId="6471EF5A" w14:textId="77777777" w:rsidTr="00E8299B">
        <w:trPr>
          <w:trHeight w:val="79"/>
        </w:trPr>
        <w:tc>
          <w:tcPr>
            <w:tcW w:w="1794" w:type="pct"/>
            <w:shd w:val="clear" w:color="auto" w:fill="auto"/>
            <w:noWrap/>
          </w:tcPr>
          <w:p w14:paraId="414061DB" w14:textId="77777777" w:rsidR="002753BB" w:rsidRPr="00FF45B3" w:rsidRDefault="002753BB" w:rsidP="00E8299B">
            <w:pPr>
              <w:pStyle w:val="Caption"/>
              <w:keepNext/>
              <w:jc w:val="left"/>
              <w:rPr>
                <w:sz w:val="16"/>
                <w:szCs w:val="16"/>
              </w:rPr>
            </w:pPr>
            <w:r w:rsidRPr="00FF45B3">
              <w:rPr>
                <w:sz w:val="16"/>
                <w:szCs w:val="16"/>
              </w:rPr>
              <w:t xml:space="preserve">Influencer–brand fit </w:t>
            </w:r>
            <w:r w:rsidRPr="00FF45B3" w:rsidDel="001461E3">
              <w:rPr>
                <w:sz w:val="16"/>
                <w:szCs w:val="16"/>
              </w:rPr>
              <w:t>→</w:t>
            </w:r>
            <w:r w:rsidRPr="00FF45B3">
              <w:rPr>
                <w:sz w:val="16"/>
                <w:szCs w:val="16"/>
              </w:rPr>
              <w:t xml:space="preserve"> Behavioral engagement</w:t>
            </w:r>
          </w:p>
        </w:tc>
        <w:tc>
          <w:tcPr>
            <w:tcW w:w="160" w:type="pct"/>
            <w:shd w:val="clear" w:color="auto" w:fill="auto"/>
          </w:tcPr>
          <w:p w14:paraId="5DF6E014"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62FF5114" w14:textId="77777777" w:rsidR="002753BB" w:rsidRPr="00FF45B3" w:rsidRDefault="002753BB" w:rsidP="00E8299B">
            <w:pPr>
              <w:pStyle w:val="Caption"/>
              <w:keepNext/>
              <w:rPr>
                <w:sz w:val="16"/>
                <w:szCs w:val="16"/>
              </w:rPr>
            </w:pPr>
            <w:r w:rsidRPr="00FF45B3">
              <w:rPr>
                <w:sz w:val="16"/>
                <w:szCs w:val="16"/>
              </w:rPr>
              <w:t>9</w:t>
            </w:r>
          </w:p>
        </w:tc>
        <w:tc>
          <w:tcPr>
            <w:tcW w:w="240" w:type="pct"/>
            <w:shd w:val="clear" w:color="auto" w:fill="D9D9D9" w:themeFill="background1" w:themeFillShade="D9"/>
          </w:tcPr>
          <w:p w14:paraId="77D66918" w14:textId="77777777" w:rsidR="002753BB" w:rsidRPr="00FF45B3" w:rsidRDefault="002753BB" w:rsidP="00E8299B">
            <w:pPr>
              <w:pStyle w:val="Caption"/>
              <w:keepNext/>
              <w:rPr>
                <w:sz w:val="16"/>
                <w:szCs w:val="16"/>
              </w:rPr>
            </w:pPr>
            <w:r w:rsidRPr="00FF45B3">
              <w:rPr>
                <w:sz w:val="16"/>
                <w:szCs w:val="16"/>
              </w:rPr>
              <w:t>-.12*</w:t>
            </w:r>
          </w:p>
        </w:tc>
        <w:tc>
          <w:tcPr>
            <w:tcW w:w="159" w:type="pct"/>
          </w:tcPr>
          <w:p w14:paraId="778AAF15" w14:textId="77777777" w:rsidR="002753BB" w:rsidRPr="00FF45B3" w:rsidRDefault="002753BB" w:rsidP="00E8299B">
            <w:pPr>
              <w:pStyle w:val="Caption"/>
              <w:keepNext/>
              <w:rPr>
                <w:sz w:val="16"/>
                <w:szCs w:val="16"/>
              </w:rPr>
            </w:pPr>
            <w:r w:rsidRPr="00FF45B3">
              <w:rPr>
                <w:sz w:val="16"/>
                <w:szCs w:val="16"/>
              </w:rPr>
              <w:t>7</w:t>
            </w:r>
          </w:p>
        </w:tc>
        <w:tc>
          <w:tcPr>
            <w:tcW w:w="223" w:type="pct"/>
            <w:vAlign w:val="center"/>
          </w:tcPr>
          <w:p w14:paraId="1E6BB217" w14:textId="77777777" w:rsidR="002753BB" w:rsidRPr="00FF45B3" w:rsidRDefault="002753BB" w:rsidP="00E8299B">
            <w:pPr>
              <w:pStyle w:val="Caption"/>
              <w:keepNext/>
              <w:rPr>
                <w:sz w:val="16"/>
                <w:szCs w:val="16"/>
              </w:rPr>
            </w:pPr>
            <w:r w:rsidRPr="00FF45B3">
              <w:rPr>
                <w:sz w:val="16"/>
                <w:szCs w:val="16"/>
              </w:rPr>
              <w:t>.24</w:t>
            </w:r>
          </w:p>
        </w:tc>
        <w:tc>
          <w:tcPr>
            <w:tcW w:w="175" w:type="pct"/>
          </w:tcPr>
          <w:p w14:paraId="249BE0C4" w14:textId="77777777" w:rsidR="002753BB" w:rsidRPr="00FF45B3" w:rsidRDefault="002753BB" w:rsidP="00E8299B">
            <w:pPr>
              <w:pStyle w:val="Caption"/>
              <w:keepNext/>
              <w:rPr>
                <w:sz w:val="16"/>
                <w:szCs w:val="16"/>
              </w:rPr>
            </w:pPr>
            <w:r w:rsidRPr="00FF45B3">
              <w:rPr>
                <w:sz w:val="16"/>
                <w:szCs w:val="16"/>
              </w:rPr>
              <w:t>10</w:t>
            </w:r>
          </w:p>
        </w:tc>
        <w:tc>
          <w:tcPr>
            <w:tcW w:w="206" w:type="pct"/>
          </w:tcPr>
          <w:p w14:paraId="0B0A92D4" w14:textId="77777777" w:rsidR="002753BB" w:rsidRPr="00FF45B3" w:rsidRDefault="002753BB" w:rsidP="00E8299B">
            <w:pPr>
              <w:pStyle w:val="Caption"/>
              <w:keepNext/>
              <w:rPr>
                <w:sz w:val="16"/>
                <w:szCs w:val="16"/>
              </w:rPr>
            </w:pPr>
            <w:r w:rsidRPr="00FF45B3">
              <w:rPr>
                <w:sz w:val="16"/>
                <w:szCs w:val="16"/>
              </w:rPr>
              <w:t>-.02</w:t>
            </w:r>
          </w:p>
        </w:tc>
        <w:tc>
          <w:tcPr>
            <w:tcW w:w="143" w:type="pct"/>
          </w:tcPr>
          <w:p w14:paraId="2FAF7767" w14:textId="77777777" w:rsidR="002753BB" w:rsidRPr="00FF45B3" w:rsidRDefault="002753BB" w:rsidP="00E8299B">
            <w:pPr>
              <w:pStyle w:val="Caption"/>
              <w:keepNext/>
              <w:rPr>
                <w:sz w:val="16"/>
                <w:szCs w:val="16"/>
              </w:rPr>
            </w:pPr>
            <w:r w:rsidRPr="00FF45B3">
              <w:rPr>
                <w:sz w:val="16"/>
                <w:szCs w:val="16"/>
              </w:rPr>
              <w:t>8</w:t>
            </w:r>
          </w:p>
        </w:tc>
        <w:tc>
          <w:tcPr>
            <w:tcW w:w="239" w:type="pct"/>
            <w:shd w:val="clear" w:color="auto" w:fill="D9D9D9" w:themeFill="background1" w:themeFillShade="D9"/>
          </w:tcPr>
          <w:p w14:paraId="79848095" w14:textId="77777777" w:rsidR="002753BB" w:rsidRPr="00FF45B3" w:rsidRDefault="002753BB" w:rsidP="00E8299B">
            <w:pPr>
              <w:pStyle w:val="Caption"/>
              <w:keepNext/>
              <w:rPr>
                <w:sz w:val="16"/>
                <w:szCs w:val="16"/>
              </w:rPr>
            </w:pPr>
            <w:r w:rsidRPr="00FF45B3">
              <w:rPr>
                <w:sz w:val="16"/>
                <w:szCs w:val="16"/>
              </w:rPr>
              <w:t>-.04**</w:t>
            </w:r>
          </w:p>
        </w:tc>
        <w:tc>
          <w:tcPr>
            <w:tcW w:w="160" w:type="pct"/>
            <w:shd w:val="clear" w:color="auto" w:fill="auto"/>
          </w:tcPr>
          <w:p w14:paraId="6B45CFFC" w14:textId="77777777" w:rsidR="002753BB" w:rsidRPr="00FF45B3" w:rsidRDefault="002753BB" w:rsidP="00E8299B">
            <w:pPr>
              <w:pStyle w:val="Caption"/>
              <w:keepNext/>
              <w:rPr>
                <w:sz w:val="16"/>
                <w:szCs w:val="16"/>
              </w:rPr>
            </w:pPr>
            <w:r w:rsidRPr="00FF45B3">
              <w:rPr>
                <w:sz w:val="16"/>
                <w:szCs w:val="16"/>
              </w:rPr>
              <w:t>7</w:t>
            </w:r>
          </w:p>
        </w:tc>
        <w:tc>
          <w:tcPr>
            <w:tcW w:w="222" w:type="pct"/>
            <w:shd w:val="clear" w:color="auto" w:fill="D9D9D9" w:themeFill="background1" w:themeFillShade="D9"/>
            <w:vAlign w:val="center"/>
          </w:tcPr>
          <w:p w14:paraId="7048DA20" w14:textId="77777777" w:rsidR="002753BB" w:rsidRPr="00FF45B3" w:rsidRDefault="002753BB" w:rsidP="00E8299B">
            <w:pPr>
              <w:pStyle w:val="Caption"/>
              <w:keepNext/>
              <w:rPr>
                <w:sz w:val="16"/>
                <w:szCs w:val="16"/>
              </w:rPr>
            </w:pPr>
            <w:r w:rsidRPr="00FF45B3">
              <w:rPr>
                <w:sz w:val="16"/>
                <w:szCs w:val="16"/>
              </w:rPr>
              <w:t>.29**</w:t>
            </w:r>
          </w:p>
        </w:tc>
        <w:tc>
          <w:tcPr>
            <w:tcW w:w="178" w:type="pct"/>
            <w:shd w:val="clear" w:color="auto" w:fill="auto"/>
          </w:tcPr>
          <w:p w14:paraId="35E4E6E6" w14:textId="77777777" w:rsidR="002753BB" w:rsidRPr="00FF45B3" w:rsidRDefault="002753BB" w:rsidP="00E8299B">
            <w:pPr>
              <w:pStyle w:val="Caption"/>
              <w:keepNext/>
              <w:rPr>
                <w:sz w:val="16"/>
                <w:szCs w:val="16"/>
              </w:rPr>
            </w:pPr>
            <w:r w:rsidRPr="00FF45B3">
              <w:rPr>
                <w:sz w:val="16"/>
                <w:szCs w:val="16"/>
              </w:rPr>
              <w:t>2</w:t>
            </w:r>
          </w:p>
        </w:tc>
        <w:tc>
          <w:tcPr>
            <w:tcW w:w="204" w:type="pct"/>
            <w:shd w:val="clear" w:color="auto" w:fill="auto"/>
            <w:vAlign w:val="center"/>
          </w:tcPr>
          <w:p w14:paraId="297AE756" w14:textId="77777777" w:rsidR="002753BB" w:rsidRPr="00FF45B3" w:rsidRDefault="002753BB" w:rsidP="00E8299B">
            <w:pPr>
              <w:pStyle w:val="Caption"/>
              <w:keepNext/>
              <w:rPr>
                <w:sz w:val="16"/>
                <w:szCs w:val="16"/>
              </w:rPr>
            </w:pPr>
            <w:r w:rsidRPr="00FF45B3">
              <w:rPr>
                <w:sz w:val="16"/>
                <w:szCs w:val="16"/>
              </w:rPr>
              <w:t>.28</w:t>
            </w:r>
          </w:p>
        </w:tc>
        <w:tc>
          <w:tcPr>
            <w:tcW w:w="145" w:type="pct"/>
            <w:shd w:val="clear" w:color="auto" w:fill="auto"/>
          </w:tcPr>
          <w:p w14:paraId="6B09A9A7" w14:textId="77777777" w:rsidR="002753BB" w:rsidRPr="00FF45B3" w:rsidRDefault="002753BB" w:rsidP="00E8299B">
            <w:pPr>
              <w:pStyle w:val="Caption"/>
              <w:keepNext/>
              <w:rPr>
                <w:sz w:val="16"/>
                <w:szCs w:val="16"/>
              </w:rPr>
            </w:pPr>
            <w:r w:rsidRPr="00FF45B3">
              <w:rPr>
                <w:sz w:val="16"/>
                <w:szCs w:val="16"/>
              </w:rPr>
              <w:t>8</w:t>
            </w:r>
          </w:p>
        </w:tc>
        <w:tc>
          <w:tcPr>
            <w:tcW w:w="237" w:type="pct"/>
            <w:shd w:val="clear" w:color="auto" w:fill="auto"/>
            <w:noWrap/>
            <w:vAlign w:val="bottom"/>
          </w:tcPr>
          <w:p w14:paraId="6CBE5C95"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5DF2B624" w14:textId="77777777" w:rsidR="002753BB" w:rsidRPr="00FF45B3" w:rsidRDefault="002753BB" w:rsidP="00E8299B">
            <w:pPr>
              <w:pStyle w:val="Caption"/>
              <w:keepNext/>
              <w:rPr>
                <w:sz w:val="16"/>
                <w:szCs w:val="16"/>
              </w:rPr>
            </w:pPr>
            <w:r w:rsidRPr="00FF45B3">
              <w:rPr>
                <w:sz w:val="16"/>
                <w:szCs w:val="16"/>
              </w:rPr>
              <w:t>9</w:t>
            </w:r>
          </w:p>
        </w:tc>
        <w:tc>
          <w:tcPr>
            <w:tcW w:w="214" w:type="pct"/>
            <w:shd w:val="clear" w:color="auto" w:fill="auto"/>
            <w:vAlign w:val="center"/>
          </w:tcPr>
          <w:p w14:paraId="43426037" w14:textId="77777777" w:rsidR="002753BB" w:rsidRPr="00FF45B3" w:rsidRDefault="002753BB" w:rsidP="00E8299B">
            <w:pPr>
              <w:pStyle w:val="Caption"/>
              <w:keepNext/>
              <w:rPr>
                <w:sz w:val="16"/>
                <w:szCs w:val="16"/>
              </w:rPr>
            </w:pPr>
            <w:r w:rsidRPr="00FF45B3">
              <w:rPr>
                <w:sz w:val="16"/>
                <w:szCs w:val="16"/>
              </w:rPr>
              <w:t>.18</w:t>
            </w:r>
          </w:p>
        </w:tc>
      </w:tr>
      <w:tr w:rsidR="002753BB" w:rsidRPr="00FF45B3" w14:paraId="48A6D4DB" w14:textId="77777777" w:rsidTr="00E8299B">
        <w:trPr>
          <w:trHeight w:val="79"/>
        </w:trPr>
        <w:tc>
          <w:tcPr>
            <w:tcW w:w="1794" w:type="pct"/>
            <w:shd w:val="clear" w:color="auto" w:fill="auto"/>
            <w:noWrap/>
          </w:tcPr>
          <w:p w14:paraId="01F83394" w14:textId="77777777" w:rsidR="002753BB" w:rsidRPr="00FF45B3" w:rsidRDefault="002753BB" w:rsidP="00E8299B">
            <w:pPr>
              <w:pStyle w:val="Caption"/>
              <w:keepNext/>
              <w:jc w:val="left"/>
              <w:rPr>
                <w:sz w:val="16"/>
                <w:szCs w:val="16"/>
              </w:rPr>
            </w:pPr>
          </w:p>
        </w:tc>
        <w:tc>
          <w:tcPr>
            <w:tcW w:w="160" w:type="pct"/>
            <w:shd w:val="clear" w:color="auto" w:fill="auto"/>
          </w:tcPr>
          <w:p w14:paraId="29DF6D1D"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7B69BBCA" w14:textId="77777777" w:rsidR="002753BB" w:rsidRPr="00FF45B3" w:rsidRDefault="002753BB" w:rsidP="00E8299B">
            <w:pPr>
              <w:pStyle w:val="Caption"/>
              <w:keepNext/>
              <w:rPr>
                <w:sz w:val="16"/>
                <w:szCs w:val="16"/>
              </w:rPr>
            </w:pPr>
            <w:r w:rsidRPr="00FF45B3">
              <w:rPr>
                <w:sz w:val="16"/>
                <w:szCs w:val="16"/>
              </w:rPr>
              <w:t>—</w:t>
            </w:r>
          </w:p>
        </w:tc>
        <w:tc>
          <w:tcPr>
            <w:tcW w:w="240" w:type="pct"/>
            <w:shd w:val="clear" w:color="auto" w:fill="D9D9D9" w:themeFill="background1" w:themeFillShade="D9"/>
          </w:tcPr>
          <w:p w14:paraId="22562574" w14:textId="77777777" w:rsidR="002753BB" w:rsidRPr="00FF45B3" w:rsidRDefault="002753BB" w:rsidP="00E8299B">
            <w:pPr>
              <w:pStyle w:val="Caption"/>
              <w:keepNext/>
              <w:rPr>
                <w:sz w:val="16"/>
                <w:szCs w:val="16"/>
              </w:rPr>
            </w:pPr>
            <w:r w:rsidRPr="00FF45B3">
              <w:rPr>
                <w:sz w:val="16"/>
                <w:szCs w:val="16"/>
              </w:rPr>
              <w:t>—</w:t>
            </w:r>
          </w:p>
        </w:tc>
        <w:tc>
          <w:tcPr>
            <w:tcW w:w="159" w:type="pct"/>
          </w:tcPr>
          <w:p w14:paraId="5DE78A5C" w14:textId="77777777" w:rsidR="002753BB" w:rsidRPr="00FF45B3" w:rsidRDefault="002753BB" w:rsidP="00E8299B">
            <w:pPr>
              <w:pStyle w:val="Caption"/>
              <w:keepNext/>
              <w:rPr>
                <w:sz w:val="16"/>
                <w:szCs w:val="16"/>
              </w:rPr>
            </w:pPr>
            <w:r w:rsidRPr="00FF45B3">
              <w:rPr>
                <w:sz w:val="16"/>
                <w:szCs w:val="16"/>
              </w:rPr>
              <w:t>3</w:t>
            </w:r>
          </w:p>
        </w:tc>
        <w:tc>
          <w:tcPr>
            <w:tcW w:w="223" w:type="pct"/>
            <w:vAlign w:val="center"/>
          </w:tcPr>
          <w:p w14:paraId="16B3E69B" w14:textId="77777777" w:rsidR="002753BB" w:rsidRPr="00FF45B3" w:rsidRDefault="002753BB" w:rsidP="00E8299B">
            <w:pPr>
              <w:pStyle w:val="Caption"/>
              <w:keepNext/>
              <w:rPr>
                <w:sz w:val="16"/>
                <w:szCs w:val="16"/>
              </w:rPr>
            </w:pPr>
            <w:r w:rsidRPr="00FF45B3">
              <w:rPr>
                <w:sz w:val="16"/>
                <w:szCs w:val="16"/>
              </w:rPr>
              <w:t>.05</w:t>
            </w:r>
          </w:p>
        </w:tc>
        <w:tc>
          <w:tcPr>
            <w:tcW w:w="175" w:type="pct"/>
          </w:tcPr>
          <w:p w14:paraId="0EA29377" w14:textId="77777777" w:rsidR="002753BB" w:rsidRPr="00FF45B3" w:rsidRDefault="002753BB" w:rsidP="00E8299B">
            <w:pPr>
              <w:pStyle w:val="Caption"/>
              <w:keepNext/>
              <w:rPr>
                <w:sz w:val="16"/>
                <w:szCs w:val="16"/>
              </w:rPr>
            </w:pPr>
            <w:r w:rsidRPr="00FF45B3">
              <w:rPr>
                <w:sz w:val="16"/>
                <w:szCs w:val="16"/>
              </w:rPr>
              <w:t>—</w:t>
            </w:r>
          </w:p>
        </w:tc>
        <w:tc>
          <w:tcPr>
            <w:tcW w:w="206" w:type="pct"/>
          </w:tcPr>
          <w:p w14:paraId="0DFFF6D4" w14:textId="77777777" w:rsidR="002753BB" w:rsidRPr="00FF45B3" w:rsidRDefault="002753BB" w:rsidP="00E8299B">
            <w:pPr>
              <w:pStyle w:val="Caption"/>
              <w:keepNext/>
              <w:rPr>
                <w:sz w:val="16"/>
                <w:szCs w:val="16"/>
              </w:rPr>
            </w:pPr>
            <w:r w:rsidRPr="00FF45B3">
              <w:rPr>
                <w:sz w:val="16"/>
                <w:szCs w:val="16"/>
              </w:rPr>
              <w:t>—</w:t>
            </w:r>
          </w:p>
        </w:tc>
        <w:tc>
          <w:tcPr>
            <w:tcW w:w="143" w:type="pct"/>
          </w:tcPr>
          <w:p w14:paraId="2FACD824" w14:textId="77777777" w:rsidR="002753BB" w:rsidRPr="00FF45B3" w:rsidRDefault="002753BB" w:rsidP="00E8299B">
            <w:pPr>
              <w:pStyle w:val="Caption"/>
              <w:keepNext/>
              <w:rPr>
                <w:sz w:val="16"/>
                <w:szCs w:val="16"/>
              </w:rPr>
            </w:pPr>
            <w:r w:rsidRPr="00FF45B3">
              <w:rPr>
                <w:sz w:val="16"/>
                <w:szCs w:val="16"/>
              </w:rPr>
              <w:t>—</w:t>
            </w:r>
          </w:p>
        </w:tc>
        <w:tc>
          <w:tcPr>
            <w:tcW w:w="239" w:type="pct"/>
            <w:shd w:val="clear" w:color="auto" w:fill="D9D9D9" w:themeFill="background1" w:themeFillShade="D9"/>
          </w:tcPr>
          <w:p w14:paraId="14ECAE9A"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56F31566" w14:textId="77777777" w:rsidR="002753BB" w:rsidRPr="00FF45B3" w:rsidRDefault="002753BB" w:rsidP="00E8299B">
            <w:pPr>
              <w:pStyle w:val="Caption"/>
              <w:keepNext/>
              <w:rPr>
                <w:sz w:val="16"/>
                <w:szCs w:val="16"/>
              </w:rPr>
            </w:pPr>
            <w:r w:rsidRPr="00FF45B3">
              <w:rPr>
                <w:sz w:val="16"/>
                <w:szCs w:val="16"/>
              </w:rPr>
              <w:t>2</w:t>
            </w:r>
          </w:p>
        </w:tc>
        <w:tc>
          <w:tcPr>
            <w:tcW w:w="222" w:type="pct"/>
            <w:shd w:val="clear" w:color="auto" w:fill="D9D9D9" w:themeFill="background1" w:themeFillShade="D9"/>
            <w:vAlign w:val="center"/>
          </w:tcPr>
          <w:p w14:paraId="4688C086" w14:textId="77777777" w:rsidR="002753BB" w:rsidRPr="00FF45B3" w:rsidRDefault="002753BB" w:rsidP="00E8299B">
            <w:pPr>
              <w:pStyle w:val="Caption"/>
              <w:keepNext/>
              <w:rPr>
                <w:sz w:val="16"/>
                <w:szCs w:val="16"/>
              </w:rPr>
            </w:pPr>
            <w:r w:rsidRPr="00FF45B3">
              <w:rPr>
                <w:sz w:val="16"/>
                <w:szCs w:val="16"/>
              </w:rPr>
              <w:t>-.02</w:t>
            </w:r>
          </w:p>
        </w:tc>
        <w:tc>
          <w:tcPr>
            <w:tcW w:w="178" w:type="pct"/>
            <w:shd w:val="clear" w:color="auto" w:fill="auto"/>
          </w:tcPr>
          <w:p w14:paraId="074E9FB0" w14:textId="77777777" w:rsidR="002753BB" w:rsidRPr="00FF45B3" w:rsidRDefault="002753BB" w:rsidP="00E8299B">
            <w:pPr>
              <w:pStyle w:val="Caption"/>
              <w:keepNext/>
              <w:rPr>
                <w:sz w:val="16"/>
                <w:szCs w:val="16"/>
              </w:rPr>
            </w:pPr>
            <w:r w:rsidRPr="00FF45B3">
              <w:rPr>
                <w:sz w:val="16"/>
                <w:szCs w:val="16"/>
              </w:rPr>
              <w:t>4</w:t>
            </w:r>
          </w:p>
        </w:tc>
        <w:tc>
          <w:tcPr>
            <w:tcW w:w="204" w:type="pct"/>
            <w:shd w:val="clear" w:color="auto" w:fill="auto"/>
            <w:vAlign w:val="center"/>
          </w:tcPr>
          <w:p w14:paraId="6E50CF98" w14:textId="77777777" w:rsidR="002753BB" w:rsidRPr="00FF45B3" w:rsidRDefault="002753BB" w:rsidP="00E8299B">
            <w:pPr>
              <w:pStyle w:val="Caption"/>
              <w:keepNext/>
              <w:rPr>
                <w:sz w:val="16"/>
                <w:szCs w:val="16"/>
              </w:rPr>
            </w:pPr>
            <w:r w:rsidRPr="00FF45B3">
              <w:rPr>
                <w:sz w:val="16"/>
                <w:szCs w:val="16"/>
              </w:rPr>
              <w:t>.13</w:t>
            </w:r>
          </w:p>
        </w:tc>
        <w:tc>
          <w:tcPr>
            <w:tcW w:w="145" w:type="pct"/>
            <w:shd w:val="clear" w:color="auto" w:fill="auto"/>
          </w:tcPr>
          <w:p w14:paraId="2D38DDF3"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79A7841F"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2A849917" w14:textId="77777777" w:rsidR="002753BB" w:rsidRPr="00FF45B3" w:rsidRDefault="002753BB" w:rsidP="00E8299B">
            <w:pPr>
              <w:pStyle w:val="Caption"/>
              <w:keepNext/>
              <w:rPr>
                <w:sz w:val="16"/>
                <w:szCs w:val="16"/>
              </w:rPr>
            </w:pPr>
            <w:r w:rsidRPr="00FF45B3">
              <w:rPr>
                <w:sz w:val="16"/>
                <w:szCs w:val="16"/>
              </w:rPr>
              <w:t>1</w:t>
            </w:r>
          </w:p>
        </w:tc>
        <w:tc>
          <w:tcPr>
            <w:tcW w:w="214" w:type="pct"/>
            <w:shd w:val="clear" w:color="auto" w:fill="auto"/>
            <w:vAlign w:val="center"/>
          </w:tcPr>
          <w:p w14:paraId="3BF1DC8D" w14:textId="77777777" w:rsidR="002753BB" w:rsidRPr="00FF45B3" w:rsidRDefault="002753BB" w:rsidP="00E8299B">
            <w:pPr>
              <w:pStyle w:val="Caption"/>
              <w:keepNext/>
              <w:rPr>
                <w:sz w:val="16"/>
                <w:szCs w:val="16"/>
              </w:rPr>
            </w:pPr>
            <w:r w:rsidRPr="00FF45B3">
              <w:rPr>
                <w:sz w:val="16"/>
                <w:szCs w:val="16"/>
              </w:rPr>
              <w:t>.34</w:t>
            </w:r>
          </w:p>
        </w:tc>
      </w:tr>
      <w:tr w:rsidR="002753BB" w:rsidRPr="00FF45B3" w14:paraId="2BC43C20" w14:textId="77777777" w:rsidTr="00E8299B">
        <w:trPr>
          <w:trHeight w:val="79"/>
        </w:trPr>
        <w:tc>
          <w:tcPr>
            <w:tcW w:w="1794" w:type="pct"/>
            <w:shd w:val="clear" w:color="auto" w:fill="auto"/>
            <w:noWrap/>
          </w:tcPr>
          <w:p w14:paraId="4340A1E9" w14:textId="77777777" w:rsidR="002753BB" w:rsidRPr="00FF45B3" w:rsidRDefault="002753BB" w:rsidP="00E8299B">
            <w:pPr>
              <w:pStyle w:val="Caption"/>
              <w:keepNext/>
              <w:jc w:val="left"/>
              <w:rPr>
                <w:sz w:val="16"/>
                <w:szCs w:val="16"/>
              </w:rPr>
            </w:pPr>
            <w:r w:rsidRPr="00FF45B3">
              <w:rPr>
                <w:sz w:val="16"/>
                <w:szCs w:val="16"/>
              </w:rPr>
              <w:t xml:space="preserve">Influencer–brand fit </w:t>
            </w:r>
            <w:r w:rsidRPr="00FF45B3" w:rsidDel="001461E3">
              <w:rPr>
                <w:sz w:val="16"/>
                <w:szCs w:val="16"/>
              </w:rPr>
              <w:t>→</w:t>
            </w:r>
            <w:r w:rsidRPr="00FF45B3">
              <w:rPr>
                <w:sz w:val="16"/>
                <w:szCs w:val="16"/>
              </w:rPr>
              <w:t xml:space="preserve"> Purchase intention</w:t>
            </w:r>
          </w:p>
        </w:tc>
        <w:tc>
          <w:tcPr>
            <w:tcW w:w="160" w:type="pct"/>
            <w:shd w:val="clear" w:color="auto" w:fill="auto"/>
          </w:tcPr>
          <w:p w14:paraId="21904502"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36B41DA4" w14:textId="77777777" w:rsidR="002753BB" w:rsidRPr="00FF45B3" w:rsidRDefault="002753BB" w:rsidP="00E8299B">
            <w:pPr>
              <w:pStyle w:val="Caption"/>
              <w:keepNext/>
              <w:rPr>
                <w:sz w:val="16"/>
                <w:szCs w:val="16"/>
              </w:rPr>
            </w:pPr>
            <w:r w:rsidRPr="00FF45B3">
              <w:rPr>
                <w:sz w:val="16"/>
                <w:szCs w:val="16"/>
              </w:rPr>
              <w:t>13</w:t>
            </w:r>
          </w:p>
        </w:tc>
        <w:tc>
          <w:tcPr>
            <w:tcW w:w="240" w:type="pct"/>
          </w:tcPr>
          <w:p w14:paraId="36E1F418" w14:textId="77777777" w:rsidR="002753BB" w:rsidRPr="00FF45B3" w:rsidRDefault="002753BB" w:rsidP="00E8299B">
            <w:pPr>
              <w:pStyle w:val="Caption"/>
              <w:keepNext/>
              <w:rPr>
                <w:sz w:val="16"/>
                <w:szCs w:val="16"/>
              </w:rPr>
            </w:pPr>
            <w:r w:rsidRPr="00FF45B3">
              <w:rPr>
                <w:sz w:val="16"/>
                <w:szCs w:val="16"/>
              </w:rPr>
              <w:t>.11</w:t>
            </w:r>
          </w:p>
        </w:tc>
        <w:tc>
          <w:tcPr>
            <w:tcW w:w="159" w:type="pct"/>
          </w:tcPr>
          <w:p w14:paraId="155E1C8E" w14:textId="77777777" w:rsidR="002753BB" w:rsidRPr="00FF45B3" w:rsidRDefault="002753BB" w:rsidP="00E8299B">
            <w:pPr>
              <w:pStyle w:val="Caption"/>
              <w:keepNext/>
              <w:rPr>
                <w:sz w:val="16"/>
                <w:szCs w:val="16"/>
              </w:rPr>
            </w:pPr>
            <w:r w:rsidRPr="00FF45B3">
              <w:rPr>
                <w:sz w:val="16"/>
                <w:szCs w:val="16"/>
              </w:rPr>
              <w:t>12</w:t>
            </w:r>
          </w:p>
        </w:tc>
        <w:tc>
          <w:tcPr>
            <w:tcW w:w="223" w:type="pct"/>
            <w:vAlign w:val="center"/>
          </w:tcPr>
          <w:p w14:paraId="567A3346" w14:textId="77777777" w:rsidR="002753BB" w:rsidRPr="00FF45B3" w:rsidRDefault="002753BB" w:rsidP="00E8299B">
            <w:pPr>
              <w:pStyle w:val="Caption"/>
              <w:keepNext/>
              <w:rPr>
                <w:sz w:val="16"/>
                <w:szCs w:val="16"/>
              </w:rPr>
            </w:pPr>
            <w:r w:rsidRPr="00FF45B3">
              <w:rPr>
                <w:sz w:val="16"/>
                <w:szCs w:val="16"/>
              </w:rPr>
              <w:t>.48</w:t>
            </w:r>
          </w:p>
        </w:tc>
        <w:tc>
          <w:tcPr>
            <w:tcW w:w="175" w:type="pct"/>
          </w:tcPr>
          <w:p w14:paraId="290DED68" w14:textId="77777777" w:rsidR="002753BB" w:rsidRPr="00FF45B3" w:rsidRDefault="002753BB" w:rsidP="00E8299B">
            <w:pPr>
              <w:pStyle w:val="Caption"/>
              <w:keepNext/>
              <w:rPr>
                <w:sz w:val="16"/>
                <w:szCs w:val="16"/>
              </w:rPr>
            </w:pPr>
            <w:r w:rsidRPr="00FF45B3">
              <w:rPr>
                <w:sz w:val="16"/>
                <w:szCs w:val="16"/>
              </w:rPr>
              <w:t>18</w:t>
            </w:r>
          </w:p>
        </w:tc>
        <w:tc>
          <w:tcPr>
            <w:tcW w:w="206" w:type="pct"/>
            <w:shd w:val="clear" w:color="auto" w:fill="D9D9D9" w:themeFill="background1" w:themeFillShade="D9"/>
          </w:tcPr>
          <w:p w14:paraId="1659749E" w14:textId="77777777" w:rsidR="002753BB" w:rsidRPr="00FF45B3" w:rsidRDefault="002753BB" w:rsidP="00E8299B">
            <w:pPr>
              <w:pStyle w:val="Caption"/>
              <w:keepNext/>
              <w:rPr>
                <w:sz w:val="16"/>
                <w:szCs w:val="16"/>
              </w:rPr>
            </w:pPr>
            <w:r w:rsidRPr="00FF45B3">
              <w:rPr>
                <w:sz w:val="16"/>
                <w:szCs w:val="16"/>
              </w:rPr>
              <w:t>-.13*</w:t>
            </w:r>
          </w:p>
        </w:tc>
        <w:tc>
          <w:tcPr>
            <w:tcW w:w="143" w:type="pct"/>
          </w:tcPr>
          <w:p w14:paraId="00DB8FF8" w14:textId="77777777" w:rsidR="002753BB" w:rsidRPr="00FF45B3" w:rsidRDefault="002753BB" w:rsidP="00E8299B">
            <w:pPr>
              <w:pStyle w:val="Caption"/>
              <w:keepNext/>
              <w:rPr>
                <w:sz w:val="16"/>
                <w:szCs w:val="16"/>
              </w:rPr>
            </w:pPr>
            <w:r w:rsidRPr="00FF45B3">
              <w:rPr>
                <w:sz w:val="16"/>
                <w:szCs w:val="16"/>
              </w:rPr>
              <w:t>18</w:t>
            </w:r>
          </w:p>
        </w:tc>
        <w:tc>
          <w:tcPr>
            <w:tcW w:w="239" w:type="pct"/>
          </w:tcPr>
          <w:p w14:paraId="022EC3E9"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571E7891" w14:textId="77777777" w:rsidR="002753BB" w:rsidRPr="00FF45B3" w:rsidRDefault="002753BB" w:rsidP="00E8299B">
            <w:pPr>
              <w:pStyle w:val="Caption"/>
              <w:keepNext/>
              <w:rPr>
                <w:sz w:val="16"/>
                <w:szCs w:val="16"/>
              </w:rPr>
            </w:pPr>
            <w:r w:rsidRPr="00FF45B3">
              <w:rPr>
                <w:sz w:val="16"/>
                <w:szCs w:val="16"/>
              </w:rPr>
              <w:t>17</w:t>
            </w:r>
          </w:p>
        </w:tc>
        <w:tc>
          <w:tcPr>
            <w:tcW w:w="222" w:type="pct"/>
            <w:shd w:val="clear" w:color="auto" w:fill="auto"/>
            <w:vAlign w:val="center"/>
          </w:tcPr>
          <w:p w14:paraId="47043D7C" w14:textId="77777777" w:rsidR="002753BB" w:rsidRPr="00FF45B3" w:rsidRDefault="002753BB" w:rsidP="00E8299B">
            <w:pPr>
              <w:pStyle w:val="Caption"/>
              <w:keepNext/>
              <w:rPr>
                <w:sz w:val="16"/>
                <w:szCs w:val="16"/>
              </w:rPr>
            </w:pPr>
            <w:r w:rsidRPr="00FF45B3">
              <w:rPr>
                <w:sz w:val="16"/>
                <w:szCs w:val="16"/>
              </w:rPr>
              <w:t>.44</w:t>
            </w:r>
          </w:p>
        </w:tc>
        <w:tc>
          <w:tcPr>
            <w:tcW w:w="178" w:type="pct"/>
            <w:shd w:val="clear" w:color="auto" w:fill="auto"/>
          </w:tcPr>
          <w:p w14:paraId="08B7915F" w14:textId="77777777" w:rsidR="002753BB" w:rsidRPr="00FF45B3" w:rsidRDefault="002753BB" w:rsidP="00E8299B">
            <w:pPr>
              <w:pStyle w:val="Caption"/>
              <w:keepNext/>
              <w:rPr>
                <w:sz w:val="16"/>
                <w:szCs w:val="16"/>
              </w:rPr>
            </w:pPr>
            <w:r w:rsidRPr="00FF45B3">
              <w:rPr>
                <w:sz w:val="16"/>
                <w:szCs w:val="16"/>
              </w:rPr>
              <w:t>3</w:t>
            </w:r>
          </w:p>
        </w:tc>
        <w:tc>
          <w:tcPr>
            <w:tcW w:w="204" w:type="pct"/>
            <w:shd w:val="clear" w:color="auto" w:fill="D9D9D9" w:themeFill="background1" w:themeFillShade="D9"/>
            <w:vAlign w:val="center"/>
          </w:tcPr>
          <w:p w14:paraId="05509C64" w14:textId="77777777" w:rsidR="002753BB" w:rsidRPr="00FF45B3" w:rsidRDefault="002753BB" w:rsidP="00E8299B">
            <w:pPr>
              <w:pStyle w:val="Caption"/>
              <w:keepNext/>
              <w:rPr>
                <w:sz w:val="16"/>
                <w:szCs w:val="16"/>
              </w:rPr>
            </w:pPr>
            <w:r w:rsidRPr="00FF45B3">
              <w:rPr>
                <w:sz w:val="16"/>
                <w:szCs w:val="16"/>
              </w:rPr>
              <w:t>.70*</w:t>
            </w:r>
          </w:p>
        </w:tc>
        <w:tc>
          <w:tcPr>
            <w:tcW w:w="145" w:type="pct"/>
            <w:shd w:val="clear" w:color="auto" w:fill="auto"/>
          </w:tcPr>
          <w:p w14:paraId="008C689F" w14:textId="77777777" w:rsidR="002753BB" w:rsidRPr="00FF45B3" w:rsidRDefault="002753BB" w:rsidP="00E8299B">
            <w:pPr>
              <w:pStyle w:val="Caption"/>
              <w:keepNext/>
              <w:rPr>
                <w:sz w:val="16"/>
                <w:szCs w:val="16"/>
              </w:rPr>
            </w:pPr>
            <w:r w:rsidRPr="00FF45B3">
              <w:rPr>
                <w:sz w:val="16"/>
                <w:szCs w:val="16"/>
              </w:rPr>
              <w:t>18</w:t>
            </w:r>
          </w:p>
        </w:tc>
        <w:tc>
          <w:tcPr>
            <w:tcW w:w="237" w:type="pct"/>
            <w:shd w:val="clear" w:color="auto" w:fill="D9D9D9" w:themeFill="background1" w:themeFillShade="D9"/>
            <w:noWrap/>
            <w:vAlign w:val="center"/>
          </w:tcPr>
          <w:p w14:paraId="25964965" w14:textId="77777777" w:rsidR="002753BB" w:rsidRPr="00FF45B3" w:rsidRDefault="002753BB" w:rsidP="00E8299B">
            <w:pPr>
              <w:pStyle w:val="Caption"/>
              <w:keepNext/>
              <w:rPr>
                <w:sz w:val="16"/>
                <w:szCs w:val="16"/>
              </w:rPr>
            </w:pPr>
            <w:r w:rsidRPr="00FF45B3">
              <w:rPr>
                <w:sz w:val="16"/>
                <w:szCs w:val="16"/>
              </w:rPr>
              <w:t>-.01*</w:t>
            </w:r>
          </w:p>
        </w:tc>
        <w:tc>
          <w:tcPr>
            <w:tcW w:w="161" w:type="pct"/>
            <w:shd w:val="clear" w:color="auto" w:fill="auto"/>
          </w:tcPr>
          <w:p w14:paraId="118A72EC" w14:textId="77777777" w:rsidR="002753BB" w:rsidRPr="00FF45B3" w:rsidRDefault="002753BB" w:rsidP="00E8299B">
            <w:pPr>
              <w:pStyle w:val="Caption"/>
              <w:keepNext/>
              <w:rPr>
                <w:sz w:val="16"/>
                <w:szCs w:val="16"/>
              </w:rPr>
            </w:pPr>
            <w:r w:rsidRPr="00FF45B3">
              <w:rPr>
                <w:sz w:val="16"/>
                <w:szCs w:val="16"/>
              </w:rPr>
              <w:t>16</w:t>
            </w:r>
          </w:p>
        </w:tc>
        <w:tc>
          <w:tcPr>
            <w:tcW w:w="214" w:type="pct"/>
            <w:shd w:val="clear" w:color="auto" w:fill="auto"/>
            <w:vAlign w:val="center"/>
          </w:tcPr>
          <w:p w14:paraId="076794CD" w14:textId="77777777" w:rsidR="002753BB" w:rsidRPr="00FF45B3" w:rsidRDefault="002753BB" w:rsidP="00E8299B">
            <w:pPr>
              <w:pStyle w:val="Caption"/>
              <w:keepNext/>
              <w:rPr>
                <w:sz w:val="16"/>
                <w:szCs w:val="16"/>
              </w:rPr>
            </w:pPr>
            <w:r w:rsidRPr="00FF45B3">
              <w:rPr>
                <w:sz w:val="16"/>
                <w:szCs w:val="16"/>
              </w:rPr>
              <w:t>.42</w:t>
            </w:r>
          </w:p>
        </w:tc>
      </w:tr>
      <w:tr w:rsidR="002753BB" w:rsidRPr="00FF45B3" w14:paraId="2D06D757" w14:textId="77777777" w:rsidTr="00E8299B">
        <w:trPr>
          <w:trHeight w:val="79"/>
        </w:trPr>
        <w:tc>
          <w:tcPr>
            <w:tcW w:w="1794" w:type="pct"/>
            <w:shd w:val="clear" w:color="auto" w:fill="auto"/>
            <w:noWrap/>
          </w:tcPr>
          <w:p w14:paraId="224369F0" w14:textId="77777777" w:rsidR="002753BB" w:rsidRPr="00FF45B3" w:rsidRDefault="002753BB" w:rsidP="00E8299B">
            <w:pPr>
              <w:pStyle w:val="Caption"/>
              <w:keepNext/>
              <w:jc w:val="left"/>
              <w:rPr>
                <w:sz w:val="16"/>
                <w:szCs w:val="16"/>
              </w:rPr>
            </w:pPr>
          </w:p>
        </w:tc>
        <w:tc>
          <w:tcPr>
            <w:tcW w:w="160" w:type="pct"/>
            <w:shd w:val="clear" w:color="auto" w:fill="auto"/>
          </w:tcPr>
          <w:p w14:paraId="0F43D0E7"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37B1EC4C" w14:textId="77777777" w:rsidR="002753BB" w:rsidRPr="00FF45B3" w:rsidRDefault="002753BB" w:rsidP="00E8299B">
            <w:pPr>
              <w:pStyle w:val="Caption"/>
              <w:keepNext/>
              <w:rPr>
                <w:sz w:val="16"/>
                <w:szCs w:val="16"/>
              </w:rPr>
            </w:pPr>
            <w:r w:rsidRPr="00FF45B3">
              <w:rPr>
                <w:sz w:val="16"/>
                <w:szCs w:val="16"/>
              </w:rPr>
              <w:t>—</w:t>
            </w:r>
          </w:p>
        </w:tc>
        <w:tc>
          <w:tcPr>
            <w:tcW w:w="240" w:type="pct"/>
          </w:tcPr>
          <w:p w14:paraId="3FC2EE8C" w14:textId="77777777" w:rsidR="002753BB" w:rsidRPr="00FF45B3" w:rsidRDefault="002753BB" w:rsidP="00E8299B">
            <w:pPr>
              <w:pStyle w:val="Caption"/>
              <w:keepNext/>
              <w:rPr>
                <w:sz w:val="16"/>
                <w:szCs w:val="16"/>
              </w:rPr>
            </w:pPr>
            <w:r w:rsidRPr="00FF45B3">
              <w:rPr>
                <w:sz w:val="16"/>
                <w:szCs w:val="16"/>
              </w:rPr>
              <w:t>—</w:t>
            </w:r>
          </w:p>
        </w:tc>
        <w:tc>
          <w:tcPr>
            <w:tcW w:w="159" w:type="pct"/>
          </w:tcPr>
          <w:p w14:paraId="3446454E" w14:textId="77777777" w:rsidR="002753BB" w:rsidRPr="00FF45B3" w:rsidRDefault="002753BB" w:rsidP="00E8299B">
            <w:pPr>
              <w:pStyle w:val="Caption"/>
              <w:keepNext/>
              <w:rPr>
                <w:sz w:val="16"/>
                <w:szCs w:val="16"/>
              </w:rPr>
            </w:pPr>
            <w:r w:rsidRPr="00FF45B3">
              <w:rPr>
                <w:sz w:val="16"/>
                <w:szCs w:val="16"/>
              </w:rPr>
              <w:t>6</w:t>
            </w:r>
          </w:p>
        </w:tc>
        <w:tc>
          <w:tcPr>
            <w:tcW w:w="223" w:type="pct"/>
            <w:vAlign w:val="center"/>
          </w:tcPr>
          <w:p w14:paraId="06DD9004" w14:textId="77777777" w:rsidR="002753BB" w:rsidRPr="00FF45B3" w:rsidRDefault="002753BB" w:rsidP="00E8299B">
            <w:pPr>
              <w:pStyle w:val="Caption"/>
              <w:keepNext/>
              <w:rPr>
                <w:sz w:val="16"/>
                <w:szCs w:val="16"/>
              </w:rPr>
            </w:pPr>
            <w:r w:rsidRPr="00FF45B3">
              <w:rPr>
                <w:sz w:val="16"/>
                <w:szCs w:val="16"/>
              </w:rPr>
              <w:t>.39</w:t>
            </w:r>
          </w:p>
        </w:tc>
        <w:tc>
          <w:tcPr>
            <w:tcW w:w="175" w:type="pct"/>
          </w:tcPr>
          <w:p w14:paraId="7CEA9249" w14:textId="77777777" w:rsidR="002753BB" w:rsidRPr="00FF45B3" w:rsidRDefault="002753BB" w:rsidP="00E8299B">
            <w:pPr>
              <w:pStyle w:val="Caption"/>
              <w:keepNext/>
              <w:rPr>
                <w:sz w:val="16"/>
                <w:szCs w:val="16"/>
              </w:rPr>
            </w:pPr>
            <w:r w:rsidRPr="00FF45B3">
              <w:rPr>
                <w:sz w:val="16"/>
                <w:szCs w:val="16"/>
              </w:rPr>
              <w:t>—</w:t>
            </w:r>
          </w:p>
        </w:tc>
        <w:tc>
          <w:tcPr>
            <w:tcW w:w="206" w:type="pct"/>
            <w:shd w:val="clear" w:color="auto" w:fill="D9D9D9" w:themeFill="background1" w:themeFillShade="D9"/>
          </w:tcPr>
          <w:p w14:paraId="4DFAFA7F" w14:textId="77777777" w:rsidR="002753BB" w:rsidRPr="00FF45B3" w:rsidRDefault="002753BB" w:rsidP="00E8299B">
            <w:pPr>
              <w:pStyle w:val="Caption"/>
              <w:keepNext/>
              <w:rPr>
                <w:sz w:val="16"/>
                <w:szCs w:val="16"/>
              </w:rPr>
            </w:pPr>
            <w:r w:rsidRPr="00FF45B3">
              <w:rPr>
                <w:sz w:val="16"/>
                <w:szCs w:val="16"/>
              </w:rPr>
              <w:t>—</w:t>
            </w:r>
          </w:p>
        </w:tc>
        <w:tc>
          <w:tcPr>
            <w:tcW w:w="143" w:type="pct"/>
          </w:tcPr>
          <w:p w14:paraId="3068BD45" w14:textId="77777777" w:rsidR="002753BB" w:rsidRPr="00FF45B3" w:rsidRDefault="002753BB" w:rsidP="00E8299B">
            <w:pPr>
              <w:pStyle w:val="Caption"/>
              <w:keepNext/>
              <w:rPr>
                <w:sz w:val="16"/>
                <w:szCs w:val="16"/>
              </w:rPr>
            </w:pPr>
            <w:r w:rsidRPr="00FF45B3">
              <w:rPr>
                <w:sz w:val="16"/>
                <w:szCs w:val="16"/>
              </w:rPr>
              <w:t>—</w:t>
            </w:r>
          </w:p>
        </w:tc>
        <w:tc>
          <w:tcPr>
            <w:tcW w:w="239" w:type="pct"/>
          </w:tcPr>
          <w:p w14:paraId="3D31BF75"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388AB89B"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3CD8E8A0"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6861258D" w14:textId="77777777" w:rsidR="002753BB" w:rsidRPr="00FF45B3" w:rsidRDefault="002753BB" w:rsidP="00E8299B">
            <w:pPr>
              <w:pStyle w:val="Caption"/>
              <w:keepNext/>
              <w:rPr>
                <w:sz w:val="16"/>
                <w:szCs w:val="16"/>
              </w:rPr>
            </w:pPr>
            <w:r w:rsidRPr="00FF45B3">
              <w:rPr>
                <w:sz w:val="16"/>
                <w:szCs w:val="16"/>
              </w:rPr>
              <w:t>12</w:t>
            </w:r>
          </w:p>
        </w:tc>
        <w:tc>
          <w:tcPr>
            <w:tcW w:w="204" w:type="pct"/>
            <w:shd w:val="clear" w:color="auto" w:fill="D9D9D9" w:themeFill="background1" w:themeFillShade="D9"/>
            <w:vAlign w:val="center"/>
          </w:tcPr>
          <w:p w14:paraId="71EA93D9" w14:textId="77777777" w:rsidR="002753BB" w:rsidRPr="00FF45B3" w:rsidRDefault="002753BB" w:rsidP="00E8299B">
            <w:pPr>
              <w:pStyle w:val="Caption"/>
              <w:keepNext/>
              <w:rPr>
                <w:sz w:val="16"/>
                <w:szCs w:val="16"/>
              </w:rPr>
            </w:pPr>
            <w:r w:rsidRPr="00FF45B3">
              <w:rPr>
                <w:sz w:val="16"/>
                <w:szCs w:val="16"/>
              </w:rPr>
              <w:t>.41</w:t>
            </w:r>
          </w:p>
        </w:tc>
        <w:tc>
          <w:tcPr>
            <w:tcW w:w="145" w:type="pct"/>
            <w:shd w:val="clear" w:color="auto" w:fill="auto"/>
          </w:tcPr>
          <w:p w14:paraId="4F36CED0"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D9D9D9" w:themeFill="background1" w:themeFillShade="D9"/>
            <w:noWrap/>
            <w:vAlign w:val="center"/>
          </w:tcPr>
          <w:p w14:paraId="04A8D975" w14:textId="77777777" w:rsidR="002753BB" w:rsidRPr="00FF45B3" w:rsidRDefault="002753BB" w:rsidP="00E8299B">
            <w:pPr>
              <w:pStyle w:val="Caption"/>
              <w:keepNext/>
              <w:rPr>
                <w:sz w:val="16"/>
                <w:szCs w:val="16"/>
                <w:vertAlign w:val="superscript"/>
              </w:rPr>
            </w:pPr>
            <w:r w:rsidRPr="00FF45B3">
              <w:rPr>
                <w:sz w:val="16"/>
                <w:szCs w:val="16"/>
              </w:rPr>
              <w:t>—</w:t>
            </w:r>
          </w:p>
        </w:tc>
        <w:tc>
          <w:tcPr>
            <w:tcW w:w="161" w:type="pct"/>
            <w:shd w:val="clear" w:color="auto" w:fill="auto"/>
          </w:tcPr>
          <w:p w14:paraId="5CAB1373"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2A161A97" w14:textId="77777777" w:rsidR="002753BB" w:rsidRPr="00FF45B3" w:rsidRDefault="002753BB" w:rsidP="00E8299B">
            <w:pPr>
              <w:pStyle w:val="Caption"/>
              <w:keepNext/>
              <w:rPr>
                <w:sz w:val="16"/>
                <w:szCs w:val="16"/>
              </w:rPr>
            </w:pPr>
            <w:r w:rsidRPr="00FF45B3">
              <w:rPr>
                <w:sz w:val="16"/>
                <w:szCs w:val="16"/>
              </w:rPr>
              <w:t>.64</w:t>
            </w:r>
          </w:p>
        </w:tc>
      </w:tr>
      <w:tr w:rsidR="002753BB" w:rsidRPr="00FF45B3" w14:paraId="7B0BF504" w14:textId="77777777" w:rsidTr="00E8299B">
        <w:trPr>
          <w:trHeight w:val="79"/>
        </w:trPr>
        <w:tc>
          <w:tcPr>
            <w:tcW w:w="1794" w:type="pct"/>
            <w:shd w:val="clear" w:color="auto" w:fill="auto"/>
            <w:noWrap/>
          </w:tcPr>
          <w:p w14:paraId="7A7FFF31" w14:textId="77777777" w:rsidR="002753BB" w:rsidRPr="00FF45B3" w:rsidRDefault="002753BB" w:rsidP="00E8299B">
            <w:pPr>
              <w:pStyle w:val="Caption"/>
              <w:keepNext/>
              <w:jc w:val="left"/>
              <w:rPr>
                <w:sz w:val="16"/>
                <w:szCs w:val="16"/>
              </w:rPr>
            </w:pPr>
            <w:r w:rsidRPr="00FF45B3">
              <w:rPr>
                <w:sz w:val="16"/>
                <w:szCs w:val="16"/>
              </w:rPr>
              <w:t xml:space="preserve">Interaction strategies </w:t>
            </w:r>
            <w:r w:rsidRPr="00FF45B3" w:rsidDel="001461E3">
              <w:rPr>
                <w:sz w:val="16"/>
                <w:szCs w:val="16"/>
              </w:rPr>
              <w:t>→</w:t>
            </w:r>
            <w:r w:rsidRPr="00FF45B3">
              <w:rPr>
                <w:sz w:val="16"/>
                <w:szCs w:val="16"/>
              </w:rPr>
              <w:t xml:space="preserve"> Attitude</w:t>
            </w:r>
          </w:p>
        </w:tc>
        <w:tc>
          <w:tcPr>
            <w:tcW w:w="160" w:type="pct"/>
            <w:shd w:val="clear" w:color="auto" w:fill="auto"/>
          </w:tcPr>
          <w:p w14:paraId="1B6DEBCC"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62FBA149" w14:textId="77777777" w:rsidR="002753BB" w:rsidRPr="00FF45B3" w:rsidRDefault="002753BB" w:rsidP="00E8299B">
            <w:pPr>
              <w:pStyle w:val="Caption"/>
              <w:keepNext/>
              <w:rPr>
                <w:sz w:val="16"/>
                <w:szCs w:val="16"/>
              </w:rPr>
            </w:pPr>
            <w:r w:rsidRPr="00FF45B3">
              <w:rPr>
                <w:sz w:val="16"/>
                <w:szCs w:val="16"/>
              </w:rPr>
              <w:t>18</w:t>
            </w:r>
          </w:p>
        </w:tc>
        <w:tc>
          <w:tcPr>
            <w:tcW w:w="240" w:type="pct"/>
          </w:tcPr>
          <w:p w14:paraId="6A6765DA" w14:textId="77777777" w:rsidR="002753BB" w:rsidRPr="00FF45B3" w:rsidRDefault="002753BB" w:rsidP="00E8299B">
            <w:pPr>
              <w:pStyle w:val="Caption"/>
              <w:keepNext/>
              <w:rPr>
                <w:sz w:val="16"/>
                <w:szCs w:val="16"/>
              </w:rPr>
            </w:pPr>
            <w:r w:rsidRPr="00FF45B3">
              <w:rPr>
                <w:sz w:val="16"/>
                <w:szCs w:val="16"/>
              </w:rPr>
              <w:t>.15</w:t>
            </w:r>
            <w:r w:rsidRPr="00FF45B3">
              <w:rPr>
                <w:sz w:val="16"/>
                <w:szCs w:val="16"/>
                <w:vertAlign w:val="superscript"/>
              </w:rPr>
              <w:t>+</w:t>
            </w:r>
          </w:p>
        </w:tc>
        <w:tc>
          <w:tcPr>
            <w:tcW w:w="159" w:type="pct"/>
          </w:tcPr>
          <w:p w14:paraId="1BBB5176" w14:textId="77777777" w:rsidR="002753BB" w:rsidRPr="00FF45B3" w:rsidRDefault="002753BB" w:rsidP="00E8299B">
            <w:pPr>
              <w:pStyle w:val="Caption"/>
              <w:keepNext/>
              <w:rPr>
                <w:sz w:val="16"/>
                <w:szCs w:val="16"/>
              </w:rPr>
            </w:pPr>
            <w:r w:rsidRPr="00FF45B3">
              <w:rPr>
                <w:sz w:val="16"/>
                <w:szCs w:val="16"/>
              </w:rPr>
              <w:t>21</w:t>
            </w:r>
          </w:p>
        </w:tc>
        <w:tc>
          <w:tcPr>
            <w:tcW w:w="223" w:type="pct"/>
            <w:vAlign w:val="center"/>
          </w:tcPr>
          <w:p w14:paraId="7C30D99B" w14:textId="77777777" w:rsidR="002753BB" w:rsidRPr="00FF45B3" w:rsidRDefault="002753BB" w:rsidP="00E8299B">
            <w:pPr>
              <w:pStyle w:val="Caption"/>
              <w:keepNext/>
              <w:rPr>
                <w:sz w:val="16"/>
                <w:szCs w:val="16"/>
              </w:rPr>
            </w:pPr>
            <w:r w:rsidRPr="00FF45B3">
              <w:rPr>
                <w:sz w:val="16"/>
                <w:szCs w:val="16"/>
              </w:rPr>
              <w:t>.44</w:t>
            </w:r>
          </w:p>
        </w:tc>
        <w:tc>
          <w:tcPr>
            <w:tcW w:w="175" w:type="pct"/>
          </w:tcPr>
          <w:p w14:paraId="791902EB" w14:textId="77777777" w:rsidR="002753BB" w:rsidRPr="00FF45B3" w:rsidRDefault="002753BB" w:rsidP="00E8299B">
            <w:pPr>
              <w:pStyle w:val="Caption"/>
              <w:keepNext/>
              <w:rPr>
                <w:sz w:val="16"/>
                <w:szCs w:val="16"/>
              </w:rPr>
            </w:pPr>
            <w:r w:rsidRPr="00FF45B3">
              <w:rPr>
                <w:sz w:val="16"/>
                <w:szCs w:val="16"/>
              </w:rPr>
              <w:t>22</w:t>
            </w:r>
          </w:p>
        </w:tc>
        <w:tc>
          <w:tcPr>
            <w:tcW w:w="206" w:type="pct"/>
            <w:shd w:val="clear" w:color="auto" w:fill="D9D9D9" w:themeFill="background1" w:themeFillShade="D9"/>
          </w:tcPr>
          <w:p w14:paraId="4F91FC10" w14:textId="77777777" w:rsidR="002753BB" w:rsidRPr="00FF45B3" w:rsidRDefault="002753BB" w:rsidP="00E8299B">
            <w:pPr>
              <w:pStyle w:val="Caption"/>
              <w:keepNext/>
              <w:rPr>
                <w:sz w:val="16"/>
                <w:szCs w:val="16"/>
              </w:rPr>
            </w:pPr>
            <w:r w:rsidRPr="00FF45B3">
              <w:rPr>
                <w:sz w:val="16"/>
                <w:szCs w:val="16"/>
              </w:rPr>
              <w:t>.11</w:t>
            </w:r>
            <w:r w:rsidRPr="00FF45B3">
              <w:rPr>
                <w:sz w:val="16"/>
                <w:szCs w:val="16"/>
                <w:vertAlign w:val="superscript"/>
              </w:rPr>
              <w:t>+</w:t>
            </w:r>
          </w:p>
        </w:tc>
        <w:tc>
          <w:tcPr>
            <w:tcW w:w="143" w:type="pct"/>
          </w:tcPr>
          <w:p w14:paraId="2E7FD40B" w14:textId="77777777" w:rsidR="002753BB" w:rsidRPr="00FF45B3" w:rsidRDefault="002753BB" w:rsidP="00E8299B">
            <w:pPr>
              <w:pStyle w:val="Caption"/>
              <w:keepNext/>
              <w:rPr>
                <w:sz w:val="16"/>
                <w:szCs w:val="16"/>
              </w:rPr>
            </w:pPr>
            <w:r w:rsidRPr="00FF45B3">
              <w:rPr>
                <w:sz w:val="16"/>
                <w:szCs w:val="16"/>
              </w:rPr>
              <w:t>18</w:t>
            </w:r>
          </w:p>
        </w:tc>
        <w:tc>
          <w:tcPr>
            <w:tcW w:w="239" w:type="pct"/>
          </w:tcPr>
          <w:p w14:paraId="78F688DA"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24ED11C0" w14:textId="77777777" w:rsidR="002753BB" w:rsidRPr="00FF45B3" w:rsidRDefault="002753BB" w:rsidP="00E8299B">
            <w:pPr>
              <w:pStyle w:val="Caption"/>
              <w:keepNext/>
              <w:rPr>
                <w:sz w:val="16"/>
                <w:szCs w:val="16"/>
              </w:rPr>
            </w:pPr>
            <w:r w:rsidRPr="00FF45B3">
              <w:rPr>
                <w:sz w:val="16"/>
                <w:szCs w:val="16"/>
              </w:rPr>
              <w:t>19</w:t>
            </w:r>
          </w:p>
        </w:tc>
        <w:tc>
          <w:tcPr>
            <w:tcW w:w="222" w:type="pct"/>
            <w:shd w:val="clear" w:color="auto" w:fill="auto"/>
            <w:vAlign w:val="center"/>
          </w:tcPr>
          <w:p w14:paraId="35CEC4A6" w14:textId="77777777" w:rsidR="002753BB" w:rsidRPr="00FF45B3" w:rsidRDefault="002753BB" w:rsidP="00E8299B">
            <w:pPr>
              <w:pStyle w:val="Caption"/>
              <w:keepNext/>
              <w:rPr>
                <w:sz w:val="16"/>
                <w:szCs w:val="16"/>
              </w:rPr>
            </w:pPr>
            <w:r w:rsidRPr="00FF45B3">
              <w:rPr>
                <w:sz w:val="16"/>
                <w:szCs w:val="16"/>
              </w:rPr>
              <w:t>.45</w:t>
            </w:r>
          </w:p>
        </w:tc>
        <w:tc>
          <w:tcPr>
            <w:tcW w:w="178" w:type="pct"/>
            <w:shd w:val="clear" w:color="auto" w:fill="auto"/>
          </w:tcPr>
          <w:p w14:paraId="585ADC3C" w14:textId="77777777" w:rsidR="002753BB" w:rsidRPr="00FF45B3" w:rsidRDefault="002753BB" w:rsidP="00E8299B">
            <w:pPr>
              <w:pStyle w:val="Caption"/>
              <w:keepNext/>
              <w:rPr>
                <w:sz w:val="16"/>
                <w:szCs w:val="16"/>
              </w:rPr>
            </w:pPr>
            <w:r w:rsidRPr="00FF45B3">
              <w:rPr>
                <w:sz w:val="16"/>
                <w:szCs w:val="16"/>
              </w:rPr>
              <w:t>8</w:t>
            </w:r>
          </w:p>
        </w:tc>
        <w:tc>
          <w:tcPr>
            <w:tcW w:w="204" w:type="pct"/>
            <w:shd w:val="clear" w:color="auto" w:fill="auto"/>
            <w:vAlign w:val="center"/>
          </w:tcPr>
          <w:p w14:paraId="30BFD206" w14:textId="77777777" w:rsidR="002753BB" w:rsidRPr="00FF45B3" w:rsidRDefault="002753BB" w:rsidP="00E8299B">
            <w:pPr>
              <w:pStyle w:val="Caption"/>
              <w:keepNext/>
              <w:rPr>
                <w:sz w:val="16"/>
                <w:szCs w:val="16"/>
              </w:rPr>
            </w:pPr>
            <w:r w:rsidRPr="00FF45B3">
              <w:rPr>
                <w:sz w:val="16"/>
                <w:szCs w:val="16"/>
              </w:rPr>
              <w:t>.45</w:t>
            </w:r>
          </w:p>
        </w:tc>
        <w:tc>
          <w:tcPr>
            <w:tcW w:w="145" w:type="pct"/>
            <w:shd w:val="clear" w:color="auto" w:fill="auto"/>
          </w:tcPr>
          <w:p w14:paraId="49E8FD0E" w14:textId="77777777" w:rsidR="002753BB" w:rsidRPr="00FF45B3" w:rsidRDefault="002753BB" w:rsidP="00E8299B">
            <w:pPr>
              <w:pStyle w:val="Caption"/>
              <w:keepNext/>
              <w:rPr>
                <w:sz w:val="16"/>
                <w:szCs w:val="16"/>
              </w:rPr>
            </w:pPr>
            <w:r w:rsidRPr="00FF45B3">
              <w:rPr>
                <w:sz w:val="16"/>
                <w:szCs w:val="16"/>
              </w:rPr>
              <w:t>21</w:t>
            </w:r>
          </w:p>
        </w:tc>
        <w:tc>
          <w:tcPr>
            <w:tcW w:w="237" w:type="pct"/>
            <w:shd w:val="clear" w:color="auto" w:fill="auto"/>
            <w:noWrap/>
            <w:vAlign w:val="bottom"/>
          </w:tcPr>
          <w:p w14:paraId="0A40E9DD"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77588CB6" w14:textId="77777777" w:rsidR="002753BB" w:rsidRPr="00FF45B3" w:rsidRDefault="002753BB" w:rsidP="00E8299B">
            <w:pPr>
              <w:pStyle w:val="Caption"/>
              <w:keepNext/>
              <w:rPr>
                <w:sz w:val="16"/>
                <w:szCs w:val="16"/>
              </w:rPr>
            </w:pPr>
            <w:r w:rsidRPr="00FF45B3">
              <w:rPr>
                <w:sz w:val="16"/>
                <w:szCs w:val="16"/>
              </w:rPr>
              <w:t>21</w:t>
            </w:r>
          </w:p>
        </w:tc>
        <w:tc>
          <w:tcPr>
            <w:tcW w:w="214" w:type="pct"/>
            <w:shd w:val="clear" w:color="auto" w:fill="auto"/>
            <w:vAlign w:val="center"/>
          </w:tcPr>
          <w:p w14:paraId="1B1B229F" w14:textId="77777777" w:rsidR="002753BB" w:rsidRPr="00FF45B3" w:rsidRDefault="002753BB" w:rsidP="00E8299B">
            <w:pPr>
              <w:pStyle w:val="Caption"/>
              <w:keepNext/>
              <w:rPr>
                <w:sz w:val="16"/>
                <w:szCs w:val="16"/>
              </w:rPr>
            </w:pPr>
            <w:r w:rsidRPr="00FF45B3">
              <w:rPr>
                <w:sz w:val="16"/>
                <w:szCs w:val="16"/>
              </w:rPr>
              <w:t>.44</w:t>
            </w:r>
          </w:p>
        </w:tc>
      </w:tr>
      <w:tr w:rsidR="002753BB" w:rsidRPr="00FF45B3" w14:paraId="051B832E" w14:textId="77777777" w:rsidTr="00E8299B">
        <w:trPr>
          <w:trHeight w:val="79"/>
        </w:trPr>
        <w:tc>
          <w:tcPr>
            <w:tcW w:w="1794" w:type="pct"/>
            <w:shd w:val="clear" w:color="auto" w:fill="auto"/>
            <w:noWrap/>
          </w:tcPr>
          <w:p w14:paraId="14C390B1" w14:textId="77777777" w:rsidR="002753BB" w:rsidRPr="00FF45B3" w:rsidRDefault="002753BB" w:rsidP="00E8299B">
            <w:pPr>
              <w:pStyle w:val="Caption"/>
              <w:keepNext/>
              <w:jc w:val="left"/>
              <w:rPr>
                <w:sz w:val="16"/>
                <w:szCs w:val="16"/>
              </w:rPr>
            </w:pPr>
          </w:p>
        </w:tc>
        <w:tc>
          <w:tcPr>
            <w:tcW w:w="160" w:type="pct"/>
            <w:shd w:val="clear" w:color="auto" w:fill="auto"/>
          </w:tcPr>
          <w:p w14:paraId="2D92A1E8"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6D59FF52" w14:textId="77777777" w:rsidR="002753BB" w:rsidRPr="00FF45B3" w:rsidRDefault="002753BB" w:rsidP="00E8299B">
            <w:pPr>
              <w:pStyle w:val="Caption"/>
              <w:keepNext/>
              <w:rPr>
                <w:sz w:val="16"/>
                <w:szCs w:val="16"/>
              </w:rPr>
            </w:pPr>
            <w:r w:rsidRPr="00FF45B3">
              <w:rPr>
                <w:sz w:val="16"/>
                <w:szCs w:val="16"/>
              </w:rPr>
              <w:t>—</w:t>
            </w:r>
          </w:p>
        </w:tc>
        <w:tc>
          <w:tcPr>
            <w:tcW w:w="240" w:type="pct"/>
          </w:tcPr>
          <w:p w14:paraId="30A4D5EA" w14:textId="77777777" w:rsidR="002753BB" w:rsidRPr="00FF45B3" w:rsidRDefault="002753BB" w:rsidP="00E8299B">
            <w:pPr>
              <w:pStyle w:val="Caption"/>
              <w:keepNext/>
              <w:rPr>
                <w:sz w:val="16"/>
                <w:szCs w:val="16"/>
              </w:rPr>
            </w:pPr>
            <w:r w:rsidRPr="00FF45B3">
              <w:rPr>
                <w:sz w:val="16"/>
                <w:szCs w:val="16"/>
              </w:rPr>
              <w:t>—</w:t>
            </w:r>
          </w:p>
        </w:tc>
        <w:tc>
          <w:tcPr>
            <w:tcW w:w="159" w:type="pct"/>
          </w:tcPr>
          <w:p w14:paraId="3EAF45DA" w14:textId="77777777" w:rsidR="002753BB" w:rsidRPr="00FF45B3" w:rsidRDefault="002753BB" w:rsidP="00E8299B">
            <w:pPr>
              <w:pStyle w:val="Caption"/>
              <w:keepNext/>
              <w:rPr>
                <w:sz w:val="16"/>
                <w:szCs w:val="16"/>
              </w:rPr>
            </w:pPr>
            <w:r w:rsidRPr="00FF45B3">
              <w:rPr>
                <w:sz w:val="16"/>
                <w:szCs w:val="16"/>
              </w:rPr>
              <w:t>1</w:t>
            </w:r>
          </w:p>
        </w:tc>
        <w:tc>
          <w:tcPr>
            <w:tcW w:w="223" w:type="pct"/>
            <w:vAlign w:val="center"/>
          </w:tcPr>
          <w:p w14:paraId="65179FD9" w14:textId="77777777" w:rsidR="002753BB" w:rsidRPr="00FF45B3" w:rsidRDefault="002753BB" w:rsidP="00E8299B">
            <w:pPr>
              <w:pStyle w:val="Caption"/>
              <w:keepNext/>
              <w:rPr>
                <w:sz w:val="16"/>
                <w:szCs w:val="16"/>
              </w:rPr>
            </w:pPr>
            <w:r w:rsidRPr="00FF45B3">
              <w:rPr>
                <w:sz w:val="16"/>
                <w:szCs w:val="16"/>
              </w:rPr>
              <w:t>.49</w:t>
            </w:r>
          </w:p>
        </w:tc>
        <w:tc>
          <w:tcPr>
            <w:tcW w:w="175" w:type="pct"/>
          </w:tcPr>
          <w:p w14:paraId="565C3800" w14:textId="77777777" w:rsidR="002753BB" w:rsidRPr="00FF45B3" w:rsidRDefault="002753BB" w:rsidP="00E8299B">
            <w:pPr>
              <w:pStyle w:val="Caption"/>
              <w:keepNext/>
              <w:rPr>
                <w:sz w:val="16"/>
                <w:szCs w:val="16"/>
              </w:rPr>
            </w:pPr>
            <w:r w:rsidRPr="00FF45B3">
              <w:rPr>
                <w:sz w:val="16"/>
                <w:szCs w:val="16"/>
              </w:rPr>
              <w:t>—</w:t>
            </w:r>
          </w:p>
        </w:tc>
        <w:tc>
          <w:tcPr>
            <w:tcW w:w="206" w:type="pct"/>
            <w:shd w:val="clear" w:color="auto" w:fill="D9D9D9" w:themeFill="background1" w:themeFillShade="D9"/>
          </w:tcPr>
          <w:p w14:paraId="2ADD2E9E" w14:textId="77777777" w:rsidR="002753BB" w:rsidRPr="00FF45B3" w:rsidRDefault="002753BB" w:rsidP="00E8299B">
            <w:pPr>
              <w:pStyle w:val="Caption"/>
              <w:keepNext/>
              <w:rPr>
                <w:sz w:val="16"/>
                <w:szCs w:val="16"/>
              </w:rPr>
            </w:pPr>
            <w:r w:rsidRPr="00FF45B3">
              <w:rPr>
                <w:sz w:val="16"/>
                <w:szCs w:val="16"/>
              </w:rPr>
              <w:t>—</w:t>
            </w:r>
          </w:p>
        </w:tc>
        <w:tc>
          <w:tcPr>
            <w:tcW w:w="143" w:type="pct"/>
          </w:tcPr>
          <w:p w14:paraId="02523C58" w14:textId="77777777" w:rsidR="002753BB" w:rsidRPr="00FF45B3" w:rsidRDefault="002753BB" w:rsidP="00E8299B">
            <w:pPr>
              <w:pStyle w:val="Caption"/>
              <w:keepNext/>
              <w:rPr>
                <w:sz w:val="16"/>
                <w:szCs w:val="16"/>
              </w:rPr>
            </w:pPr>
            <w:r w:rsidRPr="00FF45B3">
              <w:rPr>
                <w:sz w:val="16"/>
                <w:szCs w:val="16"/>
              </w:rPr>
              <w:t>—</w:t>
            </w:r>
          </w:p>
        </w:tc>
        <w:tc>
          <w:tcPr>
            <w:tcW w:w="239" w:type="pct"/>
          </w:tcPr>
          <w:p w14:paraId="27E1A063"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15D2B416"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4F536A5C"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4E24385E" w14:textId="77777777" w:rsidR="002753BB" w:rsidRPr="00FF45B3" w:rsidRDefault="002753BB" w:rsidP="00E8299B">
            <w:pPr>
              <w:pStyle w:val="Caption"/>
              <w:keepNext/>
              <w:rPr>
                <w:sz w:val="16"/>
                <w:szCs w:val="16"/>
              </w:rPr>
            </w:pPr>
            <w:r w:rsidRPr="00FF45B3">
              <w:rPr>
                <w:sz w:val="16"/>
                <w:szCs w:val="16"/>
              </w:rPr>
              <w:t>7</w:t>
            </w:r>
          </w:p>
        </w:tc>
        <w:tc>
          <w:tcPr>
            <w:tcW w:w="204" w:type="pct"/>
            <w:shd w:val="clear" w:color="auto" w:fill="auto"/>
            <w:vAlign w:val="center"/>
          </w:tcPr>
          <w:p w14:paraId="5E934C08" w14:textId="77777777" w:rsidR="002753BB" w:rsidRPr="00FF45B3" w:rsidRDefault="002753BB" w:rsidP="00E8299B">
            <w:pPr>
              <w:pStyle w:val="Caption"/>
              <w:keepNext/>
              <w:rPr>
                <w:sz w:val="16"/>
                <w:szCs w:val="16"/>
              </w:rPr>
            </w:pPr>
            <w:r w:rsidRPr="00FF45B3">
              <w:rPr>
                <w:sz w:val="16"/>
                <w:szCs w:val="16"/>
              </w:rPr>
              <w:t>.29</w:t>
            </w:r>
          </w:p>
        </w:tc>
        <w:tc>
          <w:tcPr>
            <w:tcW w:w="145" w:type="pct"/>
            <w:shd w:val="clear" w:color="auto" w:fill="auto"/>
          </w:tcPr>
          <w:p w14:paraId="53D8BF99"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3D3B319D"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22EB367E" w14:textId="77777777" w:rsidR="002753BB" w:rsidRPr="00FF45B3" w:rsidRDefault="002753BB" w:rsidP="00E8299B">
            <w:pPr>
              <w:pStyle w:val="Caption"/>
              <w:keepNext/>
              <w:rPr>
                <w:sz w:val="16"/>
                <w:szCs w:val="16"/>
              </w:rPr>
            </w:pPr>
            <w:r w:rsidRPr="00FF45B3">
              <w:rPr>
                <w:sz w:val="16"/>
                <w:szCs w:val="16"/>
              </w:rPr>
              <w:t>1</w:t>
            </w:r>
          </w:p>
        </w:tc>
        <w:tc>
          <w:tcPr>
            <w:tcW w:w="214" w:type="pct"/>
            <w:shd w:val="clear" w:color="auto" w:fill="auto"/>
            <w:vAlign w:val="center"/>
          </w:tcPr>
          <w:p w14:paraId="34964D2D" w14:textId="77777777" w:rsidR="002753BB" w:rsidRPr="00FF45B3" w:rsidRDefault="002753BB" w:rsidP="00E8299B">
            <w:pPr>
              <w:pStyle w:val="Caption"/>
              <w:keepNext/>
              <w:rPr>
                <w:sz w:val="16"/>
                <w:szCs w:val="16"/>
              </w:rPr>
            </w:pPr>
            <w:r w:rsidRPr="00FF45B3">
              <w:rPr>
                <w:sz w:val="16"/>
                <w:szCs w:val="16"/>
              </w:rPr>
              <w:t>.47</w:t>
            </w:r>
          </w:p>
        </w:tc>
      </w:tr>
      <w:tr w:rsidR="002753BB" w:rsidRPr="00FF45B3" w14:paraId="1406F7DC" w14:textId="77777777" w:rsidTr="00E8299B">
        <w:trPr>
          <w:trHeight w:val="79"/>
        </w:trPr>
        <w:tc>
          <w:tcPr>
            <w:tcW w:w="1794" w:type="pct"/>
            <w:shd w:val="clear" w:color="auto" w:fill="auto"/>
            <w:noWrap/>
          </w:tcPr>
          <w:p w14:paraId="0B84284C" w14:textId="77777777" w:rsidR="002753BB" w:rsidRPr="00FF45B3" w:rsidRDefault="002753BB" w:rsidP="00E8299B">
            <w:pPr>
              <w:pStyle w:val="Caption"/>
              <w:keepNext/>
              <w:jc w:val="left"/>
              <w:rPr>
                <w:sz w:val="16"/>
                <w:szCs w:val="16"/>
              </w:rPr>
            </w:pPr>
            <w:r w:rsidRPr="00FF45B3">
              <w:rPr>
                <w:sz w:val="16"/>
                <w:szCs w:val="16"/>
              </w:rPr>
              <w:t xml:space="preserve">Interaction strategies </w:t>
            </w:r>
            <w:r w:rsidRPr="00FF45B3" w:rsidDel="001461E3">
              <w:rPr>
                <w:sz w:val="16"/>
                <w:szCs w:val="16"/>
              </w:rPr>
              <w:t>→</w:t>
            </w:r>
            <w:r w:rsidRPr="00FF45B3">
              <w:rPr>
                <w:sz w:val="16"/>
                <w:szCs w:val="16"/>
              </w:rPr>
              <w:t xml:space="preserve"> Behavioral engagement</w:t>
            </w:r>
          </w:p>
        </w:tc>
        <w:tc>
          <w:tcPr>
            <w:tcW w:w="160" w:type="pct"/>
            <w:shd w:val="clear" w:color="auto" w:fill="auto"/>
          </w:tcPr>
          <w:p w14:paraId="680AA201"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7AF5FB9E" w14:textId="77777777" w:rsidR="002753BB" w:rsidRPr="00FF45B3" w:rsidRDefault="002753BB" w:rsidP="00E8299B">
            <w:pPr>
              <w:pStyle w:val="Caption"/>
              <w:keepNext/>
              <w:rPr>
                <w:sz w:val="16"/>
                <w:szCs w:val="16"/>
              </w:rPr>
            </w:pPr>
            <w:r w:rsidRPr="00FF45B3">
              <w:rPr>
                <w:sz w:val="16"/>
                <w:szCs w:val="16"/>
              </w:rPr>
              <w:t>11</w:t>
            </w:r>
          </w:p>
        </w:tc>
        <w:tc>
          <w:tcPr>
            <w:tcW w:w="240" w:type="pct"/>
          </w:tcPr>
          <w:p w14:paraId="49C2D4E2" w14:textId="77777777" w:rsidR="002753BB" w:rsidRPr="00FF45B3" w:rsidRDefault="002753BB" w:rsidP="00E8299B">
            <w:pPr>
              <w:pStyle w:val="Caption"/>
              <w:keepNext/>
              <w:rPr>
                <w:sz w:val="16"/>
                <w:szCs w:val="16"/>
              </w:rPr>
            </w:pPr>
            <w:r w:rsidRPr="00FF45B3">
              <w:rPr>
                <w:sz w:val="16"/>
                <w:szCs w:val="16"/>
              </w:rPr>
              <w:t>-.30</w:t>
            </w:r>
          </w:p>
        </w:tc>
        <w:tc>
          <w:tcPr>
            <w:tcW w:w="159" w:type="pct"/>
          </w:tcPr>
          <w:p w14:paraId="526DBEF0" w14:textId="77777777" w:rsidR="002753BB" w:rsidRPr="00FF45B3" w:rsidRDefault="002753BB" w:rsidP="00E8299B">
            <w:pPr>
              <w:pStyle w:val="Caption"/>
              <w:keepNext/>
              <w:rPr>
                <w:sz w:val="16"/>
                <w:szCs w:val="16"/>
              </w:rPr>
            </w:pPr>
            <w:r w:rsidRPr="00FF45B3">
              <w:rPr>
                <w:sz w:val="16"/>
                <w:szCs w:val="16"/>
              </w:rPr>
              <w:t>10</w:t>
            </w:r>
          </w:p>
        </w:tc>
        <w:tc>
          <w:tcPr>
            <w:tcW w:w="223" w:type="pct"/>
            <w:vAlign w:val="center"/>
          </w:tcPr>
          <w:p w14:paraId="5742D90C" w14:textId="77777777" w:rsidR="002753BB" w:rsidRPr="00FF45B3" w:rsidRDefault="002753BB" w:rsidP="00E8299B">
            <w:pPr>
              <w:pStyle w:val="Caption"/>
              <w:keepNext/>
              <w:rPr>
                <w:sz w:val="16"/>
                <w:szCs w:val="16"/>
              </w:rPr>
            </w:pPr>
            <w:r w:rsidRPr="00FF45B3">
              <w:rPr>
                <w:sz w:val="16"/>
                <w:szCs w:val="16"/>
              </w:rPr>
              <w:t>.36</w:t>
            </w:r>
          </w:p>
        </w:tc>
        <w:tc>
          <w:tcPr>
            <w:tcW w:w="175" w:type="pct"/>
          </w:tcPr>
          <w:p w14:paraId="3A8D95B9" w14:textId="77777777" w:rsidR="002753BB" w:rsidRPr="00FF45B3" w:rsidRDefault="002753BB" w:rsidP="00E8299B">
            <w:pPr>
              <w:pStyle w:val="Caption"/>
              <w:keepNext/>
              <w:rPr>
                <w:sz w:val="16"/>
                <w:szCs w:val="16"/>
              </w:rPr>
            </w:pPr>
            <w:r w:rsidRPr="00FF45B3">
              <w:rPr>
                <w:sz w:val="16"/>
                <w:szCs w:val="16"/>
              </w:rPr>
              <w:t>14</w:t>
            </w:r>
          </w:p>
        </w:tc>
        <w:tc>
          <w:tcPr>
            <w:tcW w:w="206" w:type="pct"/>
            <w:shd w:val="clear" w:color="auto" w:fill="D9D9D9" w:themeFill="background1" w:themeFillShade="D9"/>
          </w:tcPr>
          <w:p w14:paraId="64B5B76A" w14:textId="77777777" w:rsidR="002753BB" w:rsidRPr="00FF45B3" w:rsidRDefault="002753BB" w:rsidP="00E8299B">
            <w:pPr>
              <w:pStyle w:val="Caption"/>
              <w:keepNext/>
              <w:rPr>
                <w:sz w:val="16"/>
                <w:szCs w:val="16"/>
              </w:rPr>
            </w:pPr>
            <w:r w:rsidRPr="00FF45B3">
              <w:rPr>
                <w:sz w:val="16"/>
                <w:szCs w:val="16"/>
              </w:rPr>
              <w:t>-.12</w:t>
            </w:r>
            <w:r w:rsidRPr="00FF45B3">
              <w:rPr>
                <w:sz w:val="16"/>
                <w:szCs w:val="16"/>
                <w:vertAlign w:val="superscript"/>
              </w:rPr>
              <w:t>+</w:t>
            </w:r>
          </w:p>
        </w:tc>
        <w:tc>
          <w:tcPr>
            <w:tcW w:w="143" w:type="pct"/>
          </w:tcPr>
          <w:p w14:paraId="2A4A5C37" w14:textId="77777777" w:rsidR="002753BB" w:rsidRPr="00FF45B3" w:rsidRDefault="002753BB" w:rsidP="00E8299B">
            <w:pPr>
              <w:pStyle w:val="Caption"/>
              <w:keepNext/>
              <w:rPr>
                <w:sz w:val="16"/>
                <w:szCs w:val="16"/>
              </w:rPr>
            </w:pPr>
            <w:r w:rsidRPr="00FF45B3">
              <w:rPr>
                <w:sz w:val="16"/>
                <w:szCs w:val="16"/>
              </w:rPr>
              <w:t>10</w:t>
            </w:r>
          </w:p>
        </w:tc>
        <w:tc>
          <w:tcPr>
            <w:tcW w:w="239" w:type="pct"/>
          </w:tcPr>
          <w:p w14:paraId="01C06361"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4CB138F5" w14:textId="77777777" w:rsidR="002753BB" w:rsidRPr="00FF45B3" w:rsidRDefault="002753BB" w:rsidP="00E8299B">
            <w:pPr>
              <w:pStyle w:val="Caption"/>
              <w:keepNext/>
              <w:rPr>
                <w:sz w:val="16"/>
                <w:szCs w:val="16"/>
              </w:rPr>
            </w:pPr>
            <w:r w:rsidRPr="00FF45B3">
              <w:rPr>
                <w:sz w:val="16"/>
                <w:szCs w:val="16"/>
              </w:rPr>
              <w:t>12</w:t>
            </w:r>
          </w:p>
        </w:tc>
        <w:tc>
          <w:tcPr>
            <w:tcW w:w="222" w:type="pct"/>
            <w:shd w:val="clear" w:color="auto" w:fill="D9D9D9" w:themeFill="background1" w:themeFillShade="D9"/>
            <w:vAlign w:val="center"/>
          </w:tcPr>
          <w:p w14:paraId="45E2FC1A" w14:textId="77777777" w:rsidR="002753BB" w:rsidRPr="00FF45B3" w:rsidRDefault="002753BB" w:rsidP="00E8299B">
            <w:pPr>
              <w:pStyle w:val="Caption"/>
              <w:keepNext/>
              <w:rPr>
                <w:sz w:val="16"/>
                <w:szCs w:val="16"/>
              </w:rPr>
            </w:pPr>
            <w:r w:rsidRPr="00FF45B3">
              <w:rPr>
                <w:sz w:val="16"/>
                <w:szCs w:val="16"/>
              </w:rPr>
              <w:t>.38*</w:t>
            </w:r>
          </w:p>
        </w:tc>
        <w:tc>
          <w:tcPr>
            <w:tcW w:w="178" w:type="pct"/>
            <w:shd w:val="clear" w:color="auto" w:fill="auto"/>
          </w:tcPr>
          <w:p w14:paraId="2FEE4DE8" w14:textId="77777777" w:rsidR="002753BB" w:rsidRPr="00FF45B3" w:rsidRDefault="002753BB" w:rsidP="00E8299B">
            <w:pPr>
              <w:pStyle w:val="Caption"/>
              <w:keepNext/>
              <w:rPr>
                <w:sz w:val="16"/>
                <w:szCs w:val="16"/>
              </w:rPr>
            </w:pPr>
            <w:r w:rsidRPr="00FF45B3">
              <w:rPr>
                <w:sz w:val="16"/>
                <w:szCs w:val="16"/>
              </w:rPr>
              <w:t>5</w:t>
            </w:r>
          </w:p>
        </w:tc>
        <w:tc>
          <w:tcPr>
            <w:tcW w:w="204" w:type="pct"/>
            <w:shd w:val="clear" w:color="auto" w:fill="auto"/>
            <w:vAlign w:val="center"/>
          </w:tcPr>
          <w:p w14:paraId="642F9CAA" w14:textId="77777777" w:rsidR="002753BB" w:rsidRPr="00FF45B3" w:rsidRDefault="002753BB" w:rsidP="00E8299B">
            <w:pPr>
              <w:pStyle w:val="Caption"/>
              <w:keepNext/>
              <w:rPr>
                <w:sz w:val="16"/>
                <w:szCs w:val="16"/>
              </w:rPr>
            </w:pPr>
            <w:r w:rsidRPr="00FF45B3">
              <w:rPr>
                <w:sz w:val="16"/>
                <w:szCs w:val="16"/>
              </w:rPr>
              <w:t>.24</w:t>
            </w:r>
          </w:p>
        </w:tc>
        <w:tc>
          <w:tcPr>
            <w:tcW w:w="145" w:type="pct"/>
            <w:shd w:val="clear" w:color="auto" w:fill="auto"/>
          </w:tcPr>
          <w:p w14:paraId="119A085E" w14:textId="77777777" w:rsidR="002753BB" w:rsidRPr="00FF45B3" w:rsidRDefault="002753BB" w:rsidP="00E8299B">
            <w:pPr>
              <w:pStyle w:val="Caption"/>
              <w:keepNext/>
              <w:rPr>
                <w:sz w:val="16"/>
                <w:szCs w:val="16"/>
              </w:rPr>
            </w:pPr>
            <w:r w:rsidRPr="00FF45B3">
              <w:rPr>
                <w:sz w:val="16"/>
                <w:szCs w:val="16"/>
              </w:rPr>
              <w:t>12</w:t>
            </w:r>
          </w:p>
        </w:tc>
        <w:tc>
          <w:tcPr>
            <w:tcW w:w="237" w:type="pct"/>
            <w:shd w:val="clear" w:color="auto" w:fill="auto"/>
            <w:noWrap/>
            <w:vAlign w:val="center"/>
          </w:tcPr>
          <w:p w14:paraId="5D3FB31F"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6FC79635" w14:textId="77777777" w:rsidR="002753BB" w:rsidRPr="00FF45B3" w:rsidRDefault="002753BB" w:rsidP="00E8299B">
            <w:pPr>
              <w:pStyle w:val="Caption"/>
              <w:keepNext/>
              <w:rPr>
                <w:sz w:val="16"/>
                <w:szCs w:val="16"/>
              </w:rPr>
            </w:pPr>
            <w:r w:rsidRPr="00FF45B3">
              <w:rPr>
                <w:sz w:val="16"/>
                <w:szCs w:val="16"/>
              </w:rPr>
              <w:t>13</w:t>
            </w:r>
          </w:p>
        </w:tc>
        <w:tc>
          <w:tcPr>
            <w:tcW w:w="214" w:type="pct"/>
            <w:shd w:val="clear" w:color="auto" w:fill="auto"/>
            <w:vAlign w:val="center"/>
          </w:tcPr>
          <w:p w14:paraId="56DA6950" w14:textId="77777777" w:rsidR="002753BB" w:rsidRPr="00FF45B3" w:rsidRDefault="002753BB" w:rsidP="00E8299B">
            <w:pPr>
              <w:pStyle w:val="Caption"/>
              <w:keepNext/>
              <w:rPr>
                <w:sz w:val="16"/>
                <w:szCs w:val="16"/>
              </w:rPr>
            </w:pPr>
            <w:r w:rsidRPr="00FF45B3">
              <w:rPr>
                <w:sz w:val="16"/>
                <w:szCs w:val="16"/>
              </w:rPr>
              <w:t>.34</w:t>
            </w:r>
          </w:p>
        </w:tc>
      </w:tr>
      <w:tr w:rsidR="002753BB" w:rsidRPr="00FF45B3" w14:paraId="4A940E6D" w14:textId="77777777" w:rsidTr="00E8299B">
        <w:trPr>
          <w:trHeight w:val="149"/>
        </w:trPr>
        <w:tc>
          <w:tcPr>
            <w:tcW w:w="1794" w:type="pct"/>
            <w:shd w:val="clear" w:color="auto" w:fill="auto"/>
            <w:noWrap/>
          </w:tcPr>
          <w:p w14:paraId="6A5F6592" w14:textId="77777777" w:rsidR="002753BB" w:rsidRPr="00FF45B3" w:rsidRDefault="002753BB" w:rsidP="00E8299B">
            <w:pPr>
              <w:pStyle w:val="Caption"/>
              <w:keepNext/>
              <w:jc w:val="left"/>
              <w:rPr>
                <w:sz w:val="16"/>
                <w:szCs w:val="16"/>
              </w:rPr>
            </w:pPr>
          </w:p>
        </w:tc>
        <w:tc>
          <w:tcPr>
            <w:tcW w:w="160" w:type="pct"/>
            <w:shd w:val="clear" w:color="auto" w:fill="auto"/>
          </w:tcPr>
          <w:p w14:paraId="68C88A26"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7068B429" w14:textId="77777777" w:rsidR="002753BB" w:rsidRPr="00FF45B3" w:rsidRDefault="002753BB" w:rsidP="00E8299B">
            <w:pPr>
              <w:pStyle w:val="Caption"/>
              <w:keepNext/>
              <w:rPr>
                <w:sz w:val="16"/>
                <w:szCs w:val="16"/>
              </w:rPr>
            </w:pPr>
            <w:r w:rsidRPr="00FF45B3">
              <w:rPr>
                <w:sz w:val="16"/>
                <w:szCs w:val="16"/>
              </w:rPr>
              <w:t>—</w:t>
            </w:r>
          </w:p>
        </w:tc>
        <w:tc>
          <w:tcPr>
            <w:tcW w:w="240" w:type="pct"/>
          </w:tcPr>
          <w:p w14:paraId="7BD4795C" w14:textId="77777777" w:rsidR="002753BB" w:rsidRPr="00FF45B3" w:rsidRDefault="002753BB" w:rsidP="00E8299B">
            <w:pPr>
              <w:pStyle w:val="Caption"/>
              <w:keepNext/>
              <w:rPr>
                <w:sz w:val="16"/>
                <w:szCs w:val="16"/>
              </w:rPr>
            </w:pPr>
            <w:r w:rsidRPr="00FF45B3">
              <w:rPr>
                <w:sz w:val="16"/>
                <w:szCs w:val="16"/>
              </w:rPr>
              <w:t>—</w:t>
            </w:r>
          </w:p>
        </w:tc>
        <w:tc>
          <w:tcPr>
            <w:tcW w:w="159" w:type="pct"/>
          </w:tcPr>
          <w:p w14:paraId="2140B0FD" w14:textId="77777777" w:rsidR="002753BB" w:rsidRPr="00FF45B3" w:rsidRDefault="002753BB" w:rsidP="00E8299B">
            <w:pPr>
              <w:pStyle w:val="Caption"/>
              <w:keepNext/>
              <w:rPr>
                <w:sz w:val="16"/>
                <w:szCs w:val="16"/>
              </w:rPr>
            </w:pPr>
            <w:r w:rsidRPr="00FF45B3">
              <w:rPr>
                <w:sz w:val="16"/>
                <w:szCs w:val="16"/>
              </w:rPr>
              <w:t>4</w:t>
            </w:r>
          </w:p>
        </w:tc>
        <w:tc>
          <w:tcPr>
            <w:tcW w:w="223" w:type="pct"/>
            <w:vAlign w:val="center"/>
          </w:tcPr>
          <w:p w14:paraId="49D2A969" w14:textId="77777777" w:rsidR="002753BB" w:rsidRPr="00FF45B3" w:rsidRDefault="002753BB" w:rsidP="00E8299B">
            <w:pPr>
              <w:pStyle w:val="Caption"/>
              <w:keepNext/>
              <w:rPr>
                <w:sz w:val="16"/>
                <w:szCs w:val="16"/>
              </w:rPr>
            </w:pPr>
            <w:r w:rsidRPr="00FF45B3">
              <w:rPr>
                <w:sz w:val="16"/>
                <w:szCs w:val="16"/>
              </w:rPr>
              <w:t>.25</w:t>
            </w:r>
          </w:p>
        </w:tc>
        <w:tc>
          <w:tcPr>
            <w:tcW w:w="175" w:type="pct"/>
          </w:tcPr>
          <w:p w14:paraId="31B9F045" w14:textId="77777777" w:rsidR="002753BB" w:rsidRPr="00FF45B3" w:rsidRDefault="002753BB" w:rsidP="00E8299B">
            <w:pPr>
              <w:pStyle w:val="Caption"/>
              <w:keepNext/>
              <w:rPr>
                <w:sz w:val="16"/>
                <w:szCs w:val="16"/>
              </w:rPr>
            </w:pPr>
            <w:r w:rsidRPr="00FF45B3">
              <w:rPr>
                <w:sz w:val="16"/>
                <w:szCs w:val="16"/>
              </w:rPr>
              <w:t>—</w:t>
            </w:r>
          </w:p>
        </w:tc>
        <w:tc>
          <w:tcPr>
            <w:tcW w:w="206" w:type="pct"/>
            <w:shd w:val="clear" w:color="auto" w:fill="D9D9D9" w:themeFill="background1" w:themeFillShade="D9"/>
          </w:tcPr>
          <w:p w14:paraId="454359B6" w14:textId="77777777" w:rsidR="002753BB" w:rsidRPr="00FF45B3" w:rsidRDefault="002753BB" w:rsidP="00E8299B">
            <w:pPr>
              <w:pStyle w:val="Caption"/>
              <w:keepNext/>
              <w:rPr>
                <w:sz w:val="16"/>
                <w:szCs w:val="16"/>
              </w:rPr>
            </w:pPr>
            <w:r w:rsidRPr="00FF45B3">
              <w:rPr>
                <w:sz w:val="16"/>
                <w:szCs w:val="16"/>
              </w:rPr>
              <w:t>—</w:t>
            </w:r>
          </w:p>
        </w:tc>
        <w:tc>
          <w:tcPr>
            <w:tcW w:w="143" w:type="pct"/>
          </w:tcPr>
          <w:p w14:paraId="43D5825E" w14:textId="77777777" w:rsidR="002753BB" w:rsidRPr="00FF45B3" w:rsidRDefault="002753BB" w:rsidP="00E8299B">
            <w:pPr>
              <w:pStyle w:val="Caption"/>
              <w:keepNext/>
              <w:rPr>
                <w:sz w:val="16"/>
                <w:szCs w:val="16"/>
              </w:rPr>
            </w:pPr>
            <w:r w:rsidRPr="00FF45B3">
              <w:rPr>
                <w:sz w:val="16"/>
                <w:szCs w:val="16"/>
              </w:rPr>
              <w:t>—</w:t>
            </w:r>
          </w:p>
        </w:tc>
        <w:tc>
          <w:tcPr>
            <w:tcW w:w="239" w:type="pct"/>
          </w:tcPr>
          <w:p w14:paraId="70F73586"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56CD4CAA" w14:textId="77777777" w:rsidR="002753BB" w:rsidRPr="00FF45B3" w:rsidRDefault="002753BB" w:rsidP="00E8299B">
            <w:pPr>
              <w:pStyle w:val="Caption"/>
              <w:keepNext/>
              <w:rPr>
                <w:sz w:val="16"/>
                <w:szCs w:val="16"/>
              </w:rPr>
            </w:pPr>
            <w:r w:rsidRPr="00FF45B3">
              <w:rPr>
                <w:sz w:val="16"/>
                <w:szCs w:val="16"/>
              </w:rPr>
              <w:t>1</w:t>
            </w:r>
          </w:p>
        </w:tc>
        <w:tc>
          <w:tcPr>
            <w:tcW w:w="222" w:type="pct"/>
            <w:shd w:val="clear" w:color="auto" w:fill="D9D9D9" w:themeFill="background1" w:themeFillShade="D9"/>
            <w:vAlign w:val="center"/>
          </w:tcPr>
          <w:p w14:paraId="1D0300AF" w14:textId="77777777" w:rsidR="002753BB" w:rsidRPr="00FF45B3" w:rsidRDefault="002753BB" w:rsidP="00E8299B">
            <w:pPr>
              <w:pStyle w:val="Caption"/>
              <w:keepNext/>
              <w:rPr>
                <w:sz w:val="16"/>
                <w:szCs w:val="16"/>
              </w:rPr>
            </w:pPr>
            <w:r w:rsidRPr="00FF45B3">
              <w:rPr>
                <w:sz w:val="16"/>
                <w:szCs w:val="16"/>
              </w:rPr>
              <w:t>.21</w:t>
            </w:r>
          </w:p>
        </w:tc>
        <w:tc>
          <w:tcPr>
            <w:tcW w:w="178" w:type="pct"/>
            <w:shd w:val="clear" w:color="auto" w:fill="auto"/>
          </w:tcPr>
          <w:p w14:paraId="173DF4C5" w14:textId="77777777" w:rsidR="002753BB" w:rsidRPr="00FF45B3" w:rsidRDefault="002753BB" w:rsidP="00E8299B">
            <w:pPr>
              <w:pStyle w:val="Caption"/>
              <w:keepNext/>
              <w:rPr>
                <w:sz w:val="16"/>
                <w:szCs w:val="16"/>
              </w:rPr>
            </w:pPr>
            <w:r w:rsidRPr="00FF45B3">
              <w:rPr>
                <w:sz w:val="16"/>
                <w:szCs w:val="16"/>
              </w:rPr>
              <w:t>4</w:t>
            </w:r>
          </w:p>
        </w:tc>
        <w:tc>
          <w:tcPr>
            <w:tcW w:w="204" w:type="pct"/>
            <w:shd w:val="clear" w:color="auto" w:fill="auto"/>
            <w:vAlign w:val="center"/>
          </w:tcPr>
          <w:p w14:paraId="3EE3F013" w14:textId="77777777" w:rsidR="002753BB" w:rsidRPr="00FF45B3" w:rsidRDefault="002753BB" w:rsidP="00E8299B">
            <w:pPr>
              <w:pStyle w:val="Caption"/>
              <w:keepNext/>
              <w:rPr>
                <w:sz w:val="16"/>
                <w:szCs w:val="16"/>
              </w:rPr>
            </w:pPr>
            <w:r w:rsidRPr="00FF45B3">
              <w:rPr>
                <w:sz w:val="16"/>
                <w:szCs w:val="16"/>
              </w:rPr>
              <w:t>.40</w:t>
            </w:r>
          </w:p>
        </w:tc>
        <w:tc>
          <w:tcPr>
            <w:tcW w:w="145" w:type="pct"/>
            <w:shd w:val="clear" w:color="auto" w:fill="auto"/>
          </w:tcPr>
          <w:p w14:paraId="497DDFD2"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7D0049BC" w14:textId="77777777" w:rsidR="002753BB" w:rsidRPr="00FF45B3" w:rsidRDefault="002753BB" w:rsidP="00E8299B">
            <w:pPr>
              <w:pStyle w:val="Caption"/>
              <w:keepNext/>
              <w:rPr>
                <w:sz w:val="16"/>
                <w:szCs w:val="16"/>
                <w:vertAlign w:val="superscript"/>
              </w:rPr>
            </w:pPr>
            <w:r w:rsidRPr="00FF45B3">
              <w:rPr>
                <w:sz w:val="16"/>
                <w:szCs w:val="16"/>
              </w:rPr>
              <w:t>—</w:t>
            </w:r>
          </w:p>
        </w:tc>
        <w:tc>
          <w:tcPr>
            <w:tcW w:w="161" w:type="pct"/>
            <w:shd w:val="clear" w:color="auto" w:fill="auto"/>
          </w:tcPr>
          <w:p w14:paraId="0F19B852" w14:textId="77777777" w:rsidR="002753BB" w:rsidRPr="00FF45B3" w:rsidRDefault="002753BB" w:rsidP="00E8299B">
            <w:pPr>
              <w:pStyle w:val="Caption"/>
              <w:keepNext/>
              <w:rPr>
                <w:sz w:val="16"/>
                <w:szCs w:val="16"/>
              </w:rPr>
            </w:pPr>
            <w:r w:rsidRPr="00FF45B3">
              <w:rPr>
                <w:sz w:val="16"/>
                <w:szCs w:val="16"/>
              </w:rPr>
              <w:t>1</w:t>
            </w:r>
          </w:p>
        </w:tc>
        <w:tc>
          <w:tcPr>
            <w:tcW w:w="214" w:type="pct"/>
            <w:shd w:val="clear" w:color="auto" w:fill="auto"/>
            <w:vAlign w:val="center"/>
          </w:tcPr>
          <w:p w14:paraId="68C0E167" w14:textId="77777777" w:rsidR="002753BB" w:rsidRPr="00FF45B3" w:rsidRDefault="002753BB" w:rsidP="00E8299B">
            <w:pPr>
              <w:pStyle w:val="Caption"/>
              <w:keepNext/>
              <w:rPr>
                <w:sz w:val="16"/>
                <w:szCs w:val="16"/>
                <w:vertAlign w:val="superscript"/>
              </w:rPr>
            </w:pPr>
            <w:r w:rsidRPr="00FF45B3">
              <w:rPr>
                <w:sz w:val="16"/>
                <w:szCs w:val="16"/>
              </w:rPr>
              <w:t>.32</w:t>
            </w:r>
          </w:p>
        </w:tc>
      </w:tr>
      <w:tr w:rsidR="002753BB" w:rsidRPr="00FF45B3" w14:paraId="0845861A" w14:textId="77777777" w:rsidTr="00E8299B">
        <w:trPr>
          <w:trHeight w:val="79"/>
        </w:trPr>
        <w:tc>
          <w:tcPr>
            <w:tcW w:w="1794" w:type="pct"/>
            <w:shd w:val="clear" w:color="auto" w:fill="auto"/>
            <w:noWrap/>
          </w:tcPr>
          <w:p w14:paraId="2CFA358E" w14:textId="77777777" w:rsidR="002753BB" w:rsidRPr="00FF45B3" w:rsidRDefault="002753BB" w:rsidP="00E8299B">
            <w:pPr>
              <w:pStyle w:val="Caption"/>
              <w:keepNext/>
              <w:jc w:val="left"/>
              <w:rPr>
                <w:sz w:val="16"/>
                <w:szCs w:val="16"/>
              </w:rPr>
            </w:pPr>
            <w:r w:rsidRPr="00FF45B3">
              <w:rPr>
                <w:sz w:val="16"/>
                <w:szCs w:val="16"/>
              </w:rPr>
              <w:t xml:space="preserve">Interaction strategies </w:t>
            </w:r>
            <w:r w:rsidRPr="00FF45B3" w:rsidDel="001461E3">
              <w:rPr>
                <w:sz w:val="16"/>
                <w:szCs w:val="16"/>
              </w:rPr>
              <w:t>→</w:t>
            </w:r>
            <w:r w:rsidRPr="00FF45B3">
              <w:rPr>
                <w:sz w:val="16"/>
                <w:szCs w:val="16"/>
              </w:rPr>
              <w:t xml:space="preserve"> Purchase intention</w:t>
            </w:r>
          </w:p>
        </w:tc>
        <w:tc>
          <w:tcPr>
            <w:tcW w:w="160" w:type="pct"/>
            <w:shd w:val="clear" w:color="auto" w:fill="auto"/>
          </w:tcPr>
          <w:p w14:paraId="15E546C8"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17D910FE" w14:textId="77777777" w:rsidR="002753BB" w:rsidRPr="00FF45B3" w:rsidRDefault="002753BB" w:rsidP="00E8299B">
            <w:pPr>
              <w:pStyle w:val="Caption"/>
              <w:keepNext/>
              <w:rPr>
                <w:sz w:val="16"/>
                <w:szCs w:val="16"/>
              </w:rPr>
            </w:pPr>
            <w:r w:rsidRPr="00FF45B3">
              <w:rPr>
                <w:sz w:val="16"/>
                <w:szCs w:val="16"/>
              </w:rPr>
              <w:t>13</w:t>
            </w:r>
          </w:p>
        </w:tc>
        <w:tc>
          <w:tcPr>
            <w:tcW w:w="240" w:type="pct"/>
          </w:tcPr>
          <w:p w14:paraId="7D6DABCC" w14:textId="77777777" w:rsidR="002753BB" w:rsidRPr="00FF45B3" w:rsidRDefault="002753BB" w:rsidP="00E8299B">
            <w:pPr>
              <w:pStyle w:val="Caption"/>
              <w:keepNext/>
              <w:rPr>
                <w:sz w:val="16"/>
                <w:szCs w:val="16"/>
              </w:rPr>
            </w:pPr>
            <w:r w:rsidRPr="00FF45B3">
              <w:rPr>
                <w:sz w:val="16"/>
                <w:szCs w:val="16"/>
              </w:rPr>
              <w:t>.01</w:t>
            </w:r>
          </w:p>
        </w:tc>
        <w:tc>
          <w:tcPr>
            <w:tcW w:w="159" w:type="pct"/>
          </w:tcPr>
          <w:p w14:paraId="7364B4E8" w14:textId="77777777" w:rsidR="002753BB" w:rsidRPr="00FF45B3" w:rsidRDefault="002753BB" w:rsidP="00E8299B">
            <w:pPr>
              <w:pStyle w:val="Caption"/>
              <w:keepNext/>
              <w:rPr>
                <w:sz w:val="16"/>
                <w:szCs w:val="16"/>
              </w:rPr>
            </w:pPr>
            <w:r w:rsidRPr="00FF45B3">
              <w:rPr>
                <w:sz w:val="16"/>
                <w:szCs w:val="16"/>
              </w:rPr>
              <w:t>18</w:t>
            </w:r>
          </w:p>
        </w:tc>
        <w:tc>
          <w:tcPr>
            <w:tcW w:w="223" w:type="pct"/>
            <w:vAlign w:val="center"/>
          </w:tcPr>
          <w:p w14:paraId="797D1599" w14:textId="77777777" w:rsidR="002753BB" w:rsidRPr="00FF45B3" w:rsidRDefault="002753BB" w:rsidP="00E8299B">
            <w:pPr>
              <w:pStyle w:val="Caption"/>
              <w:keepNext/>
              <w:rPr>
                <w:sz w:val="16"/>
                <w:szCs w:val="16"/>
              </w:rPr>
            </w:pPr>
            <w:r w:rsidRPr="00FF45B3">
              <w:rPr>
                <w:sz w:val="16"/>
                <w:szCs w:val="16"/>
              </w:rPr>
              <w:t>.45</w:t>
            </w:r>
          </w:p>
        </w:tc>
        <w:tc>
          <w:tcPr>
            <w:tcW w:w="175" w:type="pct"/>
          </w:tcPr>
          <w:p w14:paraId="4EB28F62" w14:textId="77777777" w:rsidR="002753BB" w:rsidRPr="00FF45B3" w:rsidRDefault="002753BB" w:rsidP="00E8299B">
            <w:pPr>
              <w:pStyle w:val="Caption"/>
              <w:keepNext/>
              <w:rPr>
                <w:sz w:val="16"/>
                <w:szCs w:val="16"/>
              </w:rPr>
            </w:pPr>
            <w:r w:rsidRPr="00FF45B3">
              <w:rPr>
                <w:sz w:val="16"/>
                <w:szCs w:val="16"/>
              </w:rPr>
              <w:t>18</w:t>
            </w:r>
          </w:p>
        </w:tc>
        <w:tc>
          <w:tcPr>
            <w:tcW w:w="206" w:type="pct"/>
          </w:tcPr>
          <w:p w14:paraId="333385BC" w14:textId="77777777" w:rsidR="002753BB" w:rsidRPr="00FF45B3" w:rsidRDefault="002753BB" w:rsidP="00E8299B">
            <w:pPr>
              <w:pStyle w:val="Caption"/>
              <w:keepNext/>
              <w:rPr>
                <w:sz w:val="16"/>
                <w:szCs w:val="16"/>
              </w:rPr>
            </w:pPr>
            <w:r w:rsidRPr="00FF45B3">
              <w:rPr>
                <w:sz w:val="16"/>
                <w:szCs w:val="16"/>
              </w:rPr>
              <w:t>.09</w:t>
            </w:r>
          </w:p>
        </w:tc>
        <w:tc>
          <w:tcPr>
            <w:tcW w:w="143" w:type="pct"/>
          </w:tcPr>
          <w:p w14:paraId="5A9E3CAF" w14:textId="77777777" w:rsidR="002753BB" w:rsidRPr="00FF45B3" w:rsidRDefault="002753BB" w:rsidP="00E8299B">
            <w:pPr>
              <w:pStyle w:val="Caption"/>
              <w:keepNext/>
              <w:rPr>
                <w:sz w:val="16"/>
                <w:szCs w:val="16"/>
              </w:rPr>
            </w:pPr>
            <w:r w:rsidRPr="00FF45B3">
              <w:rPr>
                <w:sz w:val="16"/>
                <w:szCs w:val="16"/>
              </w:rPr>
              <w:t>15</w:t>
            </w:r>
          </w:p>
        </w:tc>
        <w:tc>
          <w:tcPr>
            <w:tcW w:w="239" w:type="pct"/>
          </w:tcPr>
          <w:p w14:paraId="038AF90B"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0580CAF4" w14:textId="77777777" w:rsidR="002753BB" w:rsidRPr="00FF45B3" w:rsidRDefault="002753BB" w:rsidP="00E8299B">
            <w:pPr>
              <w:pStyle w:val="Caption"/>
              <w:keepNext/>
              <w:rPr>
                <w:sz w:val="16"/>
                <w:szCs w:val="16"/>
              </w:rPr>
            </w:pPr>
            <w:r w:rsidRPr="00FF45B3">
              <w:rPr>
                <w:sz w:val="16"/>
                <w:szCs w:val="16"/>
              </w:rPr>
              <w:t>16</w:t>
            </w:r>
          </w:p>
        </w:tc>
        <w:tc>
          <w:tcPr>
            <w:tcW w:w="222" w:type="pct"/>
            <w:shd w:val="clear" w:color="auto" w:fill="auto"/>
            <w:vAlign w:val="center"/>
          </w:tcPr>
          <w:p w14:paraId="38F6AFB5" w14:textId="77777777" w:rsidR="002753BB" w:rsidRPr="00FF45B3" w:rsidRDefault="002753BB" w:rsidP="00E8299B">
            <w:pPr>
              <w:pStyle w:val="Caption"/>
              <w:keepNext/>
              <w:rPr>
                <w:sz w:val="16"/>
                <w:szCs w:val="16"/>
              </w:rPr>
            </w:pPr>
            <w:r w:rsidRPr="00FF45B3">
              <w:rPr>
                <w:sz w:val="16"/>
                <w:szCs w:val="16"/>
              </w:rPr>
              <w:t>.46</w:t>
            </w:r>
          </w:p>
        </w:tc>
        <w:tc>
          <w:tcPr>
            <w:tcW w:w="178" w:type="pct"/>
            <w:shd w:val="clear" w:color="auto" w:fill="auto"/>
          </w:tcPr>
          <w:p w14:paraId="6ABF8E04" w14:textId="77777777" w:rsidR="002753BB" w:rsidRPr="00FF45B3" w:rsidRDefault="002753BB" w:rsidP="00E8299B">
            <w:pPr>
              <w:pStyle w:val="Caption"/>
              <w:keepNext/>
              <w:rPr>
                <w:sz w:val="16"/>
                <w:szCs w:val="16"/>
              </w:rPr>
            </w:pPr>
            <w:r w:rsidRPr="00FF45B3">
              <w:rPr>
                <w:sz w:val="16"/>
                <w:szCs w:val="16"/>
              </w:rPr>
              <w:t>4</w:t>
            </w:r>
          </w:p>
        </w:tc>
        <w:tc>
          <w:tcPr>
            <w:tcW w:w="204" w:type="pct"/>
            <w:shd w:val="clear" w:color="auto" w:fill="auto"/>
            <w:vAlign w:val="center"/>
          </w:tcPr>
          <w:p w14:paraId="51B8126F" w14:textId="77777777" w:rsidR="002753BB" w:rsidRPr="00FF45B3" w:rsidRDefault="002753BB" w:rsidP="00E8299B">
            <w:pPr>
              <w:pStyle w:val="Caption"/>
              <w:keepNext/>
              <w:rPr>
                <w:sz w:val="16"/>
                <w:szCs w:val="16"/>
              </w:rPr>
            </w:pPr>
            <w:r w:rsidRPr="00FF45B3">
              <w:rPr>
                <w:sz w:val="16"/>
                <w:szCs w:val="16"/>
              </w:rPr>
              <w:t>.26</w:t>
            </w:r>
          </w:p>
        </w:tc>
        <w:tc>
          <w:tcPr>
            <w:tcW w:w="145" w:type="pct"/>
            <w:shd w:val="clear" w:color="auto" w:fill="auto"/>
          </w:tcPr>
          <w:p w14:paraId="1DA80425" w14:textId="77777777" w:rsidR="002753BB" w:rsidRPr="00FF45B3" w:rsidRDefault="002753BB" w:rsidP="00E8299B">
            <w:pPr>
              <w:pStyle w:val="Caption"/>
              <w:keepNext/>
              <w:rPr>
                <w:sz w:val="16"/>
                <w:szCs w:val="16"/>
              </w:rPr>
            </w:pPr>
            <w:r w:rsidRPr="00FF45B3">
              <w:rPr>
                <w:sz w:val="16"/>
                <w:szCs w:val="16"/>
              </w:rPr>
              <w:t>17</w:t>
            </w:r>
          </w:p>
        </w:tc>
        <w:tc>
          <w:tcPr>
            <w:tcW w:w="237" w:type="pct"/>
            <w:shd w:val="clear" w:color="auto" w:fill="auto"/>
            <w:noWrap/>
            <w:vAlign w:val="bottom"/>
          </w:tcPr>
          <w:p w14:paraId="51B3AE6C"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75373ACD" w14:textId="77777777" w:rsidR="002753BB" w:rsidRPr="00FF45B3" w:rsidRDefault="002753BB" w:rsidP="00E8299B">
            <w:pPr>
              <w:pStyle w:val="Caption"/>
              <w:keepNext/>
              <w:rPr>
                <w:sz w:val="16"/>
                <w:szCs w:val="16"/>
              </w:rPr>
            </w:pPr>
            <w:r w:rsidRPr="00FF45B3">
              <w:rPr>
                <w:sz w:val="16"/>
                <w:szCs w:val="16"/>
              </w:rPr>
              <w:t>17</w:t>
            </w:r>
          </w:p>
        </w:tc>
        <w:tc>
          <w:tcPr>
            <w:tcW w:w="214" w:type="pct"/>
            <w:shd w:val="clear" w:color="auto" w:fill="auto"/>
            <w:vAlign w:val="center"/>
          </w:tcPr>
          <w:p w14:paraId="62D7B4F2" w14:textId="77777777" w:rsidR="002753BB" w:rsidRPr="00FF45B3" w:rsidRDefault="002753BB" w:rsidP="00E8299B">
            <w:pPr>
              <w:pStyle w:val="Caption"/>
              <w:keepNext/>
              <w:rPr>
                <w:sz w:val="16"/>
                <w:szCs w:val="16"/>
              </w:rPr>
            </w:pPr>
            <w:r w:rsidRPr="00FF45B3">
              <w:rPr>
                <w:sz w:val="16"/>
                <w:szCs w:val="16"/>
              </w:rPr>
              <w:t>.45</w:t>
            </w:r>
          </w:p>
        </w:tc>
      </w:tr>
      <w:tr w:rsidR="002753BB" w:rsidRPr="00FF45B3" w14:paraId="5FF753E3" w14:textId="77777777" w:rsidTr="00E8299B">
        <w:trPr>
          <w:trHeight w:val="79"/>
        </w:trPr>
        <w:tc>
          <w:tcPr>
            <w:tcW w:w="1794" w:type="pct"/>
            <w:shd w:val="clear" w:color="auto" w:fill="auto"/>
            <w:noWrap/>
          </w:tcPr>
          <w:p w14:paraId="6E365348" w14:textId="77777777" w:rsidR="002753BB" w:rsidRPr="00FF45B3" w:rsidRDefault="002753BB" w:rsidP="00E8299B">
            <w:pPr>
              <w:pStyle w:val="Caption"/>
              <w:keepNext/>
              <w:jc w:val="left"/>
              <w:rPr>
                <w:sz w:val="16"/>
                <w:szCs w:val="16"/>
              </w:rPr>
            </w:pPr>
          </w:p>
        </w:tc>
        <w:tc>
          <w:tcPr>
            <w:tcW w:w="160" w:type="pct"/>
            <w:shd w:val="clear" w:color="auto" w:fill="auto"/>
          </w:tcPr>
          <w:p w14:paraId="3525E812"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0A44B835" w14:textId="77777777" w:rsidR="002753BB" w:rsidRPr="00FF45B3" w:rsidRDefault="002753BB" w:rsidP="00E8299B">
            <w:pPr>
              <w:pStyle w:val="Caption"/>
              <w:keepNext/>
              <w:rPr>
                <w:sz w:val="16"/>
                <w:szCs w:val="16"/>
              </w:rPr>
            </w:pPr>
            <w:r w:rsidRPr="00FF45B3">
              <w:rPr>
                <w:sz w:val="16"/>
                <w:szCs w:val="16"/>
              </w:rPr>
              <w:t>—</w:t>
            </w:r>
          </w:p>
        </w:tc>
        <w:tc>
          <w:tcPr>
            <w:tcW w:w="240" w:type="pct"/>
          </w:tcPr>
          <w:p w14:paraId="095B8F8A" w14:textId="77777777" w:rsidR="002753BB" w:rsidRPr="00FF45B3" w:rsidRDefault="002753BB" w:rsidP="00E8299B">
            <w:pPr>
              <w:pStyle w:val="Caption"/>
              <w:keepNext/>
              <w:rPr>
                <w:sz w:val="16"/>
                <w:szCs w:val="16"/>
              </w:rPr>
            </w:pPr>
            <w:r w:rsidRPr="00FF45B3">
              <w:rPr>
                <w:sz w:val="16"/>
                <w:szCs w:val="16"/>
              </w:rPr>
              <w:t>—</w:t>
            </w:r>
          </w:p>
        </w:tc>
        <w:tc>
          <w:tcPr>
            <w:tcW w:w="159" w:type="pct"/>
          </w:tcPr>
          <w:p w14:paraId="189E6326" w14:textId="77777777" w:rsidR="002753BB" w:rsidRPr="00FF45B3" w:rsidRDefault="002753BB" w:rsidP="00E8299B">
            <w:pPr>
              <w:pStyle w:val="Caption"/>
              <w:keepNext/>
              <w:rPr>
                <w:sz w:val="16"/>
                <w:szCs w:val="16"/>
              </w:rPr>
            </w:pPr>
            <w:r w:rsidRPr="00FF45B3">
              <w:rPr>
                <w:sz w:val="16"/>
                <w:szCs w:val="16"/>
              </w:rPr>
              <w:t>0</w:t>
            </w:r>
          </w:p>
        </w:tc>
        <w:tc>
          <w:tcPr>
            <w:tcW w:w="223" w:type="pct"/>
            <w:vAlign w:val="center"/>
          </w:tcPr>
          <w:p w14:paraId="0F4E5D42" w14:textId="77777777" w:rsidR="002753BB" w:rsidRPr="00FF45B3" w:rsidRDefault="002753BB" w:rsidP="00E8299B">
            <w:pPr>
              <w:pStyle w:val="Caption"/>
              <w:keepNext/>
              <w:rPr>
                <w:sz w:val="16"/>
                <w:szCs w:val="16"/>
              </w:rPr>
            </w:pPr>
            <w:r w:rsidRPr="00FF45B3">
              <w:rPr>
                <w:sz w:val="16"/>
                <w:szCs w:val="16"/>
              </w:rPr>
              <w:t>—</w:t>
            </w:r>
          </w:p>
        </w:tc>
        <w:tc>
          <w:tcPr>
            <w:tcW w:w="175" w:type="pct"/>
          </w:tcPr>
          <w:p w14:paraId="4C5C6625" w14:textId="77777777" w:rsidR="002753BB" w:rsidRPr="00FF45B3" w:rsidRDefault="002753BB" w:rsidP="00E8299B">
            <w:pPr>
              <w:pStyle w:val="Caption"/>
              <w:keepNext/>
              <w:rPr>
                <w:sz w:val="16"/>
                <w:szCs w:val="16"/>
              </w:rPr>
            </w:pPr>
            <w:r w:rsidRPr="00FF45B3">
              <w:rPr>
                <w:sz w:val="16"/>
                <w:szCs w:val="16"/>
              </w:rPr>
              <w:t>—</w:t>
            </w:r>
          </w:p>
        </w:tc>
        <w:tc>
          <w:tcPr>
            <w:tcW w:w="206" w:type="pct"/>
          </w:tcPr>
          <w:p w14:paraId="0FC789FD" w14:textId="77777777" w:rsidR="002753BB" w:rsidRPr="00FF45B3" w:rsidRDefault="002753BB" w:rsidP="00E8299B">
            <w:pPr>
              <w:pStyle w:val="Caption"/>
              <w:keepNext/>
              <w:rPr>
                <w:sz w:val="16"/>
                <w:szCs w:val="16"/>
              </w:rPr>
            </w:pPr>
            <w:r w:rsidRPr="00FF45B3">
              <w:rPr>
                <w:sz w:val="16"/>
                <w:szCs w:val="16"/>
              </w:rPr>
              <w:t>—</w:t>
            </w:r>
          </w:p>
        </w:tc>
        <w:tc>
          <w:tcPr>
            <w:tcW w:w="143" w:type="pct"/>
          </w:tcPr>
          <w:p w14:paraId="75055BA4" w14:textId="77777777" w:rsidR="002753BB" w:rsidRPr="00FF45B3" w:rsidRDefault="002753BB" w:rsidP="00E8299B">
            <w:pPr>
              <w:pStyle w:val="Caption"/>
              <w:keepNext/>
              <w:rPr>
                <w:sz w:val="16"/>
                <w:szCs w:val="16"/>
              </w:rPr>
            </w:pPr>
            <w:r w:rsidRPr="00FF45B3">
              <w:rPr>
                <w:sz w:val="16"/>
                <w:szCs w:val="16"/>
              </w:rPr>
              <w:t>—</w:t>
            </w:r>
          </w:p>
        </w:tc>
        <w:tc>
          <w:tcPr>
            <w:tcW w:w="239" w:type="pct"/>
          </w:tcPr>
          <w:p w14:paraId="69998D46"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42CDA972"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66EA4D48"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45A3BF50" w14:textId="77777777" w:rsidR="002753BB" w:rsidRPr="00FF45B3" w:rsidRDefault="002753BB" w:rsidP="00E8299B">
            <w:pPr>
              <w:pStyle w:val="Caption"/>
              <w:keepNext/>
              <w:rPr>
                <w:sz w:val="16"/>
                <w:szCs w:val="16"/>
              </w:rPr>
            </w:pPr>
            <w:r w:rsidRPr="00FF45B3">
              <w:rPr>
                <w:sz w:val="16"/>
                <w:szCs w:val="16"/>
              </w:rPr>
              <w:t>8</w:t>
            </w:r>
          </w:p>
        </w:tc>
        <w:tc>
          <w:tcPr>
            <w:tcW w:w="204" w:type="pct"/>
            <w:shd w:val="clear" w:color="auto" w:fill="auto"/>
            <w:vAlign w:val="center"/>
          </w:tcPr>
          <w:p w14:paraId="35EF3914" w14:textId="77777777" w:rsidR="002753BB" w:rsidRPr="00FF45B3" w:rsidRDefault="002753BB" w:rsidP="00E8299B">
            <w:pPr>
              <w:pStyle w:val="Caption"/>
              <w:keepNext/>
              <w:rPr>
                <w:sz w:val="16"/>
                <w:szCs w:val="16"/>
              </w:rPr>
            </w:pPr>
            <w:r w:rsidRPr="00FF45B3">
              <w:rPr>
                <w:sz w:val="16"/>
                <w:szCs w:val="16"/>
              </w:rPr>
              <w:t>.48</w:t>
            </w:r>
          </w:p>
        </w:tc>
        <w:tc>
          <w:tcPr>
            <w:tcW w:w="145" w:type="pct"/>
            <w:shd w:val="clear" w:color="auto" w:fill="auto"/>
          </w:tcPr>
          <w:p w14:paraId="356D8603"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45BB0173"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323362E2" w14:textId="77777777" w:rsidR="002753BB" w:rsidRPr="00FF45B3" w:rsidRDefault="002753BB" w:rsidP="00E8299B">
            <w:pPr>
              <w:pStyle w:val="Caption"/>
              <w:keepNext/>
              <w:rPr>
                <w:sz w:val="16"/>
                <w:szCs w:val="16"/>
              </w:rPr>
            </w:pPr>
            <w:r w:rsidRPr="00FF45B3">
              <w:rPr>
                <w:sz w:val="16"/>
                <w:szCs w:val="16"/>
              </w:rPr>
              <w:t>1</w:t>
            </w:r>
          </w:p>
        </w:tc>
        <w:tc>
          <w:tcPr>
            <w:tcW w:w="214" w:type="pct"/>
            <w:shd w:val="clear" w:color="auto" w:fill="auto"/>
            <w:vAlign w:val="center"/>
          </w:tcPr>
          <w:p w14:paraId="7865443A" w14:textId="77777777" w:rsidR="002753BB" w:rsidRPr="00FF45B3" w:rsidRDefault="002753BB" w:rsidP="00E8299B">
            <w:pPr>
              <w:pStyle w:val="Caption"/>
              <w:keepNext/>
              <w:rPr>
                <w:sz w:val="16"/>
                <w:szCs w:val="16"/>
              </w:rPr>
            </w:pPr>
            <w:r w:rsidRPr="00FF45B3">
              <w:rPr>
                <w:sz w:val="16"/>
                <w:szCs w:val="16"/>
              </w:rPr>
              <w:t>.40</w:t>
            </w:r>
          </w:p>
        </w:tc>
      </w:tr>
      <w:tr w:rsidR="002753BB" w:rsidRPr="00FF45B3" w14:paraId="416F9152" w14:textId="77777777" w:rsidTr="00E8299B">
        <w:trPr>
          <w:trHeight w:val="128"/>
        </w:trPr>
        <w:tc>
          <w:tcPr>
            <w:tcW w:w="1794" w:type="pct"/>
            <w:shd w:val="clear" w:color="auto" w:fill="auto"/>
            <w:noWrap/>
          </w:tcPr>
          <w:p w14:paraId="2E5A1E2E" w14:textId="77777777" w:rsidR="002753BB" w:rsidRPr="00FF45B3" w:rsidRDefault="002753BB" w:rsidP="00E8299B">
            <w:pPr>
              <w:pStyle w:val="Caption"/>
              <w:keepNext/>
              <w:jc w:val="left"/>
              <w:rPr>
                <w:sz w:val="16"/>
                <w:szCs w:val="16"/>
              </w:rPr>
            </w:pPr>
            <w:r w:rsidRPr="00FF45B3">
              <w:rPr>
                <w:sz w:val="16"/>
                <w:szCs w:val="16"/>
              </w:rPr>
              <w:t xml:space="preserve">Influencer indegree </w:t>
            </w:r>
            <w:r w:rsidRPr="00FF45B3" w:rsidDel="001461E3">
              <w:rPr>
                <w:sz w:val="16"/>
                <w:szCs w:val="16"/>
              </w:rPr>
              <w:t>→</w:t>
            </w:r>
            <w:r w:rsidRPr="00FF45B3">
              <w:rPr>
                <w:sz w:val="16"/>
                <w:szCs w:val="16"/>
              </w:rPr>
              <w:t xml:space="preserve"> Attitude</w:t>
            </w:r>
          </w:p>
        </w:tc>
        <w:tc>
          <w:tcPr>
            <w:tcW w:w="160" w:type="pct"/>
            <w:shd w:val="clear" w:color="auto" w:fill="auto"/>
          </w:tcPr>
          <w:p w14:paraId="5244A812"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2EF0A0D1" w14:textId="77777777" w:rsidR="002753BB" w:rsidRPr="00FF45B3" w:rsidRDefault="002753BB" w:rsidP="00E8299B">
            <w:pPr>
              <w:pStyle w:val="Caption"/>
              <w:keepNext/>
              <w:rPr>
                <w:sz w:val="16"/>
                <w:szCs w:val="16"/>
              </w:rPr>
            </w:pPr>
            <w:r w:rsidRPr="00FF45B3">
              <w:rPr>
                <w:sz w:val="16"/>
                <w:szCs w:val="16"/>
              </w:rPr>
              <w:t>12</w:t>
            </w:r>
          </w:p>
        </w:tc>
        <w:tc>
          <w:tcPr>
            <w:tcW w:w="240" w:type="pct"/>
          </w:tcPr>
          <w:p w14:paraId="60564971" w14:textId="77777777" w:rsidR="002753BB" w:rsidRPr="00FF45B3" w:rsidRDefault="002753BB" w:rsidP="00E8299B">
            <w:pPr>
              <w:pStyle w:val="Caption"/>
              <w:keepNext/>
              <w:rPr>
                <w:sz w:val="16"/>
                <w:szCs w:val="16"/>
              </w:rPr>
            </w:pPr>
            <w:r w:rsidRPr="00FF45B3">
              <w:rPr>
                <w:sz w:val="16"/>
                <w:szCs w:val="16"/>
              </w:rPr>
              <w:t>-.13</w:t>
            </w:r>
          </w:p>
        </w:tc>
        <w:tc>
          <w:tcPr>
            <w:tcW w:w="159" w:type="pct"/>
          </w:tcPr>
          <w:p w14:paraId="694C53E2" w14:textId="77777777" w:rsidR="002753BB" w:rsidRPr="00FF45B3" w:rsidRDefault="002753BB" w:rsidP="00E8299B">
            <w:pPr>
              <w:pStyle w:val="Caption"/>
              <w:keepNext/>
              <w:rPr>
                <w:sz w:val="16"/>
                <w:szCs w:val="16"/>
              </w:rPr>
            </w:pPr>
            <w:r w:rsidRPr="00FF45B3">
              <w:rPr>
                <w:sz w:val="16"/>
                <w:szCs w:val="16"/>
              </w:rPr>
              <w:t>4</w:t>
            </w:r>
          </w:p>
        </w:tc>
        <w:tc>
          <w:tcPr>
            <w:tcW w:w="223" w:type="pct"/>
            <w:vAlign w:val="center"/>
          </w:tcPr>
          <w:p w14:paraId="303AEB28" w14:textId="77777777" w:rsidR="002753BB" w:rsidRPr="00FF45B3" w:rsidRDefault="002753BB" w:rsidP="00E8299B">
            <w:pPr>
              <w:pStyle w:val="Caption"/>
              <w:keepNext/>
              <w:rPr>
                <w:sz w:val="16"/>
                <w:szCs w:val="16"/>
              </w:rPr>
            </w:pPr>
            <w:r w:rsidRPr="00FF45B3">
              <w:rPr>
                <w:sz w:val="16"/>
                <w:szCs w:val="16"/>
              </w:rPr>
              <w:t>.41</w:t>
            </w:r>
          </w:p>
        </w:tc>
        <w:tc>
          <w:tcPr>
            <w:tcW w:w="175" w:type="pct"/>
          </w:tcPr>
          <w:p w14:paraId="5F5C2024" w14:textId="77777777" w:rsidR="002753BB" w:rsidRPr="00FF45B3" w:rsidRDefault="002753BB" w:rsidP="00E8299B">
            <w:pPr>
              <w:pStyle w:val="Caption"/>
              <w:keepNext/>
              <w:rPr>
                <w:sz w:val="16"/>
                <w:szCs w:val="16"/>
              </w:rPr>
            </w:pPr>
            <w:r w:rsidRPr="00FF45B3">
              <w:rPr>
                <w:sz w:val="16"/>
                <w:szCs w:val="16"/>
              </w:rPr>
              <w:t>14</w:t>
            </w:r>
          </w:p>
        </w:tc>
        <w:tc>
          <w:tcPr>
            <w:tcW w:w="206" w:type="pct"/>
            <w:shd w:val="clear" w:color="auto" w:fill="D9D9D9" w:themeFill="background1" w:themeFillShade="D9"/>
          </w:tcPr>
          <w:p w14:paraId="6C49F146" w14:textId="77777777" w:rsidR="002753BB" w:rsidRPr="00FF45B3" w:rsidRDefault="002753BB" w:rsidP="00E8299B">
            <w:pPr>
              <w:pStyle w:val="Caption"/>
              <w:keepNext/>
              <w:rPr>
                <w:sz w:val="16"/>
                <w:szCs w:val="16"/>
              </w:rPr>
            </w:pPr>
            <w:r w:rsidRPr="00FF45B3">
              <w:rPr>
                <w:sz w:val="16"/>
                <w:szCs w:val="16"/>
              </w:rPr>
              <w:t>-.13*</w:t>
            </w:r>
          </w:p>
        </w:tc>
        <w:tc>
          <w:tcPr>
            <w:tcW w:w="143" w:type="pct"/>
          </w:tcPr>
          <w:p w14:paraId="6BB9EF5B" w14:textId="77777777" w:rsidR="002753BB" w:rsidRPr="00FF45B3" w:rsidRDefault="002753BB" w:rsidP="00E8299B">
            <w:pPr>
              <w:pStyle w:val="Caption"/>
              <w:keepNext/>
              <w:rPr>
                <w:sz w:val="16"/>
                <w:szCs w:val="16"/>
              </w:rPr>
            </w:pPr>
            <w:r w:rsidRPr="00FF45B3">
              <w:rPr>
                <w:sz w:val="16"/>
                <w:szCs w:val="16"/>
              </w:rPr>
              <w:t>13</w:t>
            </w:r>
          </w:p>
        </w:tc>
        <w:tc>
          <w:tcPr>
            <w:tcW w:w="239" w:type="pct"/>
          </w:tcPr>
          <w:p w14:paraId="572069AC"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1182CFD1" w14:textId="77777777" w:rsidR="002753BB" w:rsidRPr="00FF45B3" w:rsidRDefault="002753BB" w:rsidP="00E8299B">
            <w:pPr>
              <w:pStyle w:val="Caption"/>
              <w:keepNext/>
              <w:rPr>
                <w:sz w:val="16"/>
                <w:szCs w:val="16"/>
              </w:rPr>
            </w:pPr>
            <w:r w:rsidRPr="00FF45B3">
              <w:rPr>
                <w:sz w:val="16"/>
                <w:szCs w:val="16"/>
              </w:rPr>
              <w:t>10</w:t>
            </w:r>
          </w:p>
        </w:tc>
        <w:tc>
          <w:tcPr>
            <w:tcW w:w="222" w:type="pct"/>
            <w:shd w:val="clear" w:color="auto" w:fill="auto"/>
            <w:vAlign w:val="center"/>
          </w:tcPr>
          <w:p w14:paraId="626B40B7" w14:textId="77777777" w:rsidR="002753BB" w:rsidRPr="00FF45B3" w:rsidRDefault="002753BB" w:rsidP="00E8299B">
            <w:pPr>
              <w:pStyle w:val="Caption"/>
              <w:keepNext/>
              <w:rPr>
                <w:sz w:val="16"/>
                <w:szCs w:val="16"/>
              </w:rPr>
            </w:pPr>
            <w:r w:rsidRPr="00FF45B3">
              <w:rPr>
                <w:sz w:val="16"/>
                <w:szCs w:val="16"/>
              </w:rPr>
              <w:t>.23</w:t>
            </w:r>
          </w:p>
        </w:tc>
        <w:tc>
          <w:tcPr>
            <w:tcW w:w="178" w:type="pct"/>
            <w:shd w:val="clear" w:color="auto" w:fill="auto"/>
          </w:tcPr>
          <w:p w14:paraId="479EAABC" w14:textId="77777777" w:rsidR="002753BB" w:rsidRPr="00FF45B3" w:rsidRDefault="002753BB" w:rsidP="00E8299B">
            <w:pPr>
              <w:pStyle w:val="Caption"/>
              <w:keepNext/>
              <w:rPr>
                <w:sz w:val="16"/>
                <w:szCs w:val="16"/>
              </w:rPr>
            </w:pPr>
            <w:r w:rsidRPr="00FF45B3">
              <w:rPr>
                <w:sz w:val="16"/>
                <w:szCs w:val="16"/>
              </w:rPr>
              <w:t>8</w:t>
            </w:r>
          </w:p>
        </w:tc>
        <w:tc>
          <w:tcPr>
            <w:tcW w:w="204" w:type="pct"/>
            <w:shd w:val="clear" w:color="auto" w:fill="auto"/>
            <w:vAlign w:val="center"/>
          </w:tcPr>
          <w:p w14:paraId="2D08CA9C" w14:textId="77777777" w:rsidR="002753BB" w:rsidRPr="00FF45B3" w:rsidRDefault="002753BB" w:rsidP="00E8299B">
            <w:pPr>
              <w:pStyle w:val="Caption"/>
              <w:keepNext/>
              <w:rPr>
                <w:sz w:val="16"/>
                <w:szCs w:val="16"/>
              </w:rPr>
            </w:pPr>
            <w:r w:rsidRPr="00FF45B3">
              <w:rPr>
                <w:sz w:val="16"/>
                <w:szCs w:val="16"/>
              </w:rPr>
              <w:t>.06</w:t>
            </w:r>
          </w:p>
        </w:tc>
        <w:tc>
          <w:tcPr>
            <w:tcW w:w="145" w:type="pct"/>
            <w:shd w:val="clear" w:color="auto" w:fill="auto"/>
          </w:tcPr>
          <w:p w14:paraId="4551941E" w14:textId="77777777" w:rsidR="002753BB" w:rsidRPr="00FF45B3" w:rsidRDefault="002753BB" w:rsidP="00E8299B">
            <w:pPr>
              <w:pStyle w:val="Caption"/>
              <w:keepNext/>
              <w:rPr>
                <w:sz w:val="16"/>
                <w:szCs w:val="16"/>
              </w:rPr>
            </w:pPr>
            <w:r w:rsidRPr="00FF45B3">
              <w:rPr>
                <w:sz w:val="16"/>
                <w:szCs w:val="16"/>
              </w:rPr>
              <w:t>21</w:t>
            </w:r>
          </w:p>
        </w:tc>
        <w:tc>
          <w:tcPr>
            <w:tcW w:w="237" w:type="pct"/>
            <w:shd w:val="clear" w:color="auto" w:fill="auto"/>
            <w:noWrap/>
            <w:vAlign w:val="center"/>
          </w:tcPr>
          <w:p w14:paraId="65AC2DBF"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1963D2FA" w14:textId="77777777" w:rsidR="002753BB" w:rsidRPr="00FF45B3" w:rsidRDefault="002753BB" w:rsidP="00E8299B">
            <w:pPr>
              <w:pStyle w:val="Caption"/>
              <w:keepNext/>
              <w:rPr>
                <w:sz w:val="16"/>
                <w:szCs w:val="16"/>
              </w:rPr>
            </w:pPr>
            <w:r w:rsidRPr="00FF45B3">
              <w:rPr>
                <w:sz w:val="16"/>
                <w:szCs w:val="16"/>
              </w:rPr>
              <w:t>14</w:t>
            </w:r>
          </w:p>
        </w:tc>
        <w:tc>
          <w:tcPr>
            <w:tcW w:w="214" w:type="pct"/>
            <w:shd w:val="clear" w:color="auto" w:fill="auto"/>
            <w:vAlign w:val="center"/>
          </w:tcPr>
          <w:p w14:paraId="25A18B73" w14:textId="77777777" w:rsidR="002753BB" w:rsidRPr="00FF45B3" w:rsidRDefault="002753BB" w:rsidP="00E8299B">
            <w:pPr>
              <w:pStyle w:val="Caption"/>
              <w:keepNext/>
              <w:rPr>
                <w:sz w:val="16"/>
                <w:szCs w:val="16"/>
              </w:rPr>
            </w:pPr>
            <w:r w:rsidRPr="00FF45B3">
              <w:rPr>
                <w:sz w:val="16"/>
                <w:szCs w:val="16"/>
              </w:rPr>
              <w:t>.15</w:t>
            </w:r>
          </w:p>
        </w:tc>
      </w:tr>
      <w:tr w:rsidR="002753BB" w:rsidRPr="00FF45B3" w14:paraId="39E87576" w14:textId="77777777" w:rsidTr="00E8299B">
        <w:trPr>
          <w:trHeight w:val="79"/>
        </w:trPr>
        <w:tc>
          <w:tcPr>
            <w:tcW w:w="1794" w:type="pct"/>
            <w:shd w:val="clear" w:color="auto" w:fill="auto"/>
            <w:noWrap/>
          </w:tcPr>
          <w:p w14:paraId="7026C8C2" w14:textId="77777777" w:rsidR="002753BB" w:rsidRPr="00FF45B3" w:rsidRDefault="002753BB" w:rsidP="00E8299B">
            <w:pPr>
              <w:pStyle w:val="Caption"/>
              <w:keepNext/>
              <w:jc w:val="left"/>
              <w:rPr>
                <w:sz w:val="16"/>
                <w:szCs w:val="16"/>
              </w:rPr>
            </w:pPr>
          </w:p>
        </w:tc>
        <w:tc>
          <w:tcPr>
            <w:tcW w:w="160" w:type="pct"/>
            <w:shd w:val="clear" w:color="auto" w:fill="auto"/>
          </w:tcPr>
          <w:p w14:paraId="1AF0AFBE"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1E92C9D7" w14:textId="77777777" w:rsidR="002753BB" w:rsidRPr="00FF45B3" w:rsidRDefault="002753BB" w:rsidP="00E8299B">
            <w:pPr>
              <w:pStyle w:val="Caption"/>
              <w:keepNext/>
              <w:rPr>
                <w:sz w:val="16"/>
                <w:szCs w:val="16"/>
              </w:rPr>
            </w:pPr>
            <w:r w:rsidRPr="00FF45B3">
              <w:rPr>
                <w:sz w:val="16"/>
                <w:szCs w:val="16"/>
              </w:rPr>
              <w:t>—</w:t>
            </w:r>
          </w:p>
        </w:tc>
        <w:tc>
          <w:tcPr>
            <w:tcW w:w="240" w:type="pct"/>
          </w:tcPr>
          <w:p w14:paraId="00561154" w14:textId="77777777" w:rsidR="002753BB" w:rsidRPr="00FF45B3" w:rsidRDefault="002753BB" w:rsidP="00E8299B">
            <w:pPr>
              <w:pStyle w:val="Caption"/>
              <w:keepNext/>
              <w:rPr>
                <w:sz w:val="16"/>
                <w:szCs w:val="16"/>
              </w:rPr>
            </w:pPr>
            <w:r w:rsidRPr="00FF45B3">
              <w:rPr>
                <w:sz w:val="16"/>
                <w:szCs w:val="16"/>
              </w:rPr>
              <w:t>—</w:t>
            </w:r>
          </w:p>
        </w:tc>
        <w:tc>
          <w:tcPr>
            <w:tcW w:w="159" w:type="pct"/>
          </w:tcPr>
          <w:p w14:paraId="00E37D4A" w14:textId="77777777" w:rsidR="002753BB" w:rsidRPr="00FF45B3" w:rsidRDefault="002753BB" w:rsidP="00E8299B">
            <w:pPr>
              <w:pStyle w:val="Caption"/>
              <w:keepNext/>
              <w:rPr>
                <w:sz w:val="16"/>
                <w:szCs w:val="16"/>
              </w:rPr>
            </w:pPr>
            <w:r w:rsidRPr="00FF45B3">
              <w:rPr>
                <w:sz w:val="16"/>
                <w:szCs w:val="16"/>
              </w:rPr>
              <w:t>10</w:t>
            </w:r>
          </w:p>
        </w:tc>
        <w:tc>
          <w:tcPr>
            <w:tcW w:w="223" w:type="pct"/>
            <w:vAlign w:val="center"/>
          </w:tcPr>
          <w:p w14:paraId="324A3516" w14:textId="77777777" w:rsidR="002753BB" w:rsidRPr="00FF45B3" w:rsidRDefault="002753BB" w:rsidP="00E8299B">
            <w:pPr>
              <w:pStyle w:val="Caption"/>
              <w:keepNext/>
              <w:rPr>
                <w:sz w:val="16"/>
                <w:szCs w:val="16"/>
              </w:rPr>
            </w:pPr>
            <w:r w:rsidRPr="00FF45B3">
              <w:rPr>
                <w:sz w:val="16"/>
                <w:szCs w:val="16"/>
              </w:rPr>
              <w:t>.03</w:t>
            </w:r>
          </w:p>
        </w:tc>
        <w:tc>
          <w:tcPr>
            <w:tcW w:w="175" w:type="pct"/>
          </w:tcPr>
          <w:p w14:paraId="63E34D7E" w14:textId="77777777" w:rsidR="002753BB" w:rsidRPr="00FF45B3" w:rsidRDefault="002753BB" w:rsidP="00E8299B">
            <w:pPr>
              <w:pStyle w:val="Caption"/>
              <w:keepNext/>
              <w:rPr>
                <w:sz w:val="16"/>
                <w:szCs w:val="16"/>
              </w:rPr>
            </w:pPr>
            <w:r w:rsidRPr="00FF45B3">
              <w:rPr>
                <w:sz w:val="16"/>
                <w:szCs w:val="16"/>
              </w:rPr>
              <w:t>—</w:t>
            </w:r>
          </w:p>
        </w:tc>
        <w:tc>
          <w:tcPr>
            <w:tcW w:w="206" w:type="pct"/>
            <w:shd w:val="clear" w:color="auto" w:fill="D9D9D9" w:themeFill="background1" w:themeFillShade="D9"/>
          </w:tcPr>
          <w:p w14:paraId="2220B849" w14:textId="77777777" w:rsidR="002753BB" w:rsidRPr="00FF45B3" w:rsidRDefault="002753BB" w:rsidP="00E8299B">
            <w:pPr>
              <w:pStyle w:val="Caption"/>
              <w:keepNext/>
              <w:rPr>
                <w:sz w:val="16"/>
                <w:szCs w:val="16"/>
              </w:rPr>
            </w:pPr>
            <w:r w:rsidRPr="00FF45B3">
              <w:rPr>
                <w:sz w:val="16"/>
                <w:szCs w:val="16"/>
              </w:rPr>
              <w:t>—</w:t>
            </w:r>
          </w:p>
        </w:tc>
        <w:tc>
          <w:tcPr>
            <w:tcW w:w="143" w:type="pct"/>
          </w:tcPr>
          <w:p w14:paraId="5C4A965E" w14:textId="77777777" w:rsidR="002753BB" w:rsidRPr="00FF45B3" w:rsidRDefault="002753BB" w:rsidP="00E8299B">
            <w:pPr>
              <w:pStyle w:val="Caption"/>
              <w:keepNext/>
              <w:rPr>
                <w:sz w:val="16"/>
                <w:szCs w:val="16"/>
              </w:rPr>
            </w:pPr>
            <w:r w:rsidRPr="00FF45B3">
              <w:rPr>
                <w:sz w:val="16"/>
                <w:szCs w:val="16"/>
              </w:rPr>
              <w:t>—</w:t>
            </w:r>
          </w:p>
        </w:tc>
        <w:tc>
          <w:tcPr>
            <w:tcW w:w="239" w:type="pct"/>
          </w:tcPr>
          <w:p w14:paraId="347789C9"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68EDC49A"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049C26F5"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758F44C4" w14:textId="77777777" w:rsidR="002753BB" w:rsidRPr="00FF45B3" w:rsidRDefault="002753BB" w:rsidP="00E8299B">
            <w:pPr>
              <w:pStyle w:val="Caption"/>
              <w:keepNext/>
              <w:rPr>
                <w:sz w:val="16"/>
                <w:szCs w:val="16"/>
              </w:rPr>
            </w:pPr>
            <w:r w:rsidRPr="00FF45B3">
              <w:rPr>
                <w:sz w:val="16"/>
                <w:szCs w:val="16"/>
              </w:rPr>
              <w:t>3</w:t>
            </w:r>
          </w:p>
        </w:tc>
        <w:tc>
          <w:tcPr>
            <w:tcW w:w="204" w:type="pct"/>
            <w:shd w:val="clear" w:color="auto" w:fill="auto"/>
            <w:vAlign w:val="center"/>
          </w:tcPr>
          <w:p w14:paraId="144E0326" w14:textId="77777777" w:rsidR="002753BB" w:rsidRPr="00FF45B3" w:rsidRDefault="002753BB" w:rsidP="00E8299B">
            <w:pPr>
              <w:pStyle w:val="Caption"/>
              <w:keepNext/>
              <w:rPr>
                <w:sz w:val="16"/>
                <w:szCs w:val="16"/>
              </w:rPr>
            </w:pPr>
            <w:r w:rsidRPr="00FF45B3">
              <w:rPr>
                <w:sz w:val="16"/>
                <w:szCs w:val="16"/>
              </w:rPr>
              <w:t>.08</w:t>
            </w:r>
          </w:p>
        </w:tc>
        <w:tc>
          <w:tcPr>
            <w:tcW w:w="145" w:type="pct"/>
            <w:shd w:val="clear" w:color="auto" w:fill="auto"/>
          </w:tcPr>
          <w:p w14:paraId="0FDB8A85"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745DCF41"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4DE4E0A1" w14:textId="77777777" w:rsidR="002753BB" w:rsidRPr="00FF45B3" w:rsidRDefault="002753BB" w:rsidP="00E8299B">
            <w:pPr>
              <w:pStyle w:val="Caption"/>
              <w:keepNext/>
              <w:rPr>
                <w:sz w:val="16"/>
                <w:szCs w:val="16"/>
              </w:rPr>
            </w:pPr>
            <w:r w:rsidRPr="00FF45B3">
              <w:rPr>
                <w:sz w:val="16"/>
                <w:szCs w:val="16"/>
              </w:rPr>
              <w:t>0</w:t>
            </w:r>
          </w:p>
        </w:tc>
        <w:tc>
          <w:tcPr>
            <w:tcW w:w="214" w:type="pct"/>
            <w:shd w:val="clear" w:color="auto" w:fill="auto"/>
            <w:vAlign w:val="center"/>
          </w:tcPr>
          <w:p w14:paraId="608A6F9B" w14:textId="77777777" w:rsidR="002753BB" w:rsidRPr="00FF45B3" w:rsidRDefault="002753BB" w:rsidP="00E8299B">
            <w:pPr>
              <w:pStyle w:val="Caption"/>
              <w:keepNext/>
              <w:rPr>
                <w:sz w:val="16"/>
                <w:szCs w:val="16"/>
              </w:rPr>
            </w:pPr>
            <w:r w:rsidRPr="00FF45B3">
              <w:rPr>
                <w:sz w:val="16"/>
                <w:szCs w:val="16"/>
              </w:rPr>
              <w:t>—</w:t>
            </w:r>
          </w:p>
        </w:tc>
      </w:tr>
      <w:tr w:rsidR="002753BB" w:rsidRPr="00FF45B3" w14:paraId="21D63EF5" w14:textId="77777777" w:rsidTr="00E8299B">
        <w:trPr>
          <w:trHeight w:val="79"/>
        </w:trPr>
        <w:tc>
          <w:tcPr>
            <w:tcW w:w="1794" w:type="pct"/>
            <w:shd w:val="clear" w:color="auto" w:fill="auto"/>
            <w:noWrap/>
          </w:tcPr>
          <w:p w14:paraId="25EEF5C7" w14:textId="77777777" w:rsidR="002753BB" w:rsidRPr="00FF45B3" w:rsidRDefault="002753BB" w:rsidP="00E8299B">
            <w:pPr>
              <w:pStyle w:val="Caption"/>
              <w:keepNext/>
              <w:jc w:val="left"/>
              <w:rPr>
                <w:sz w:val="16"/>
                <w:szCs w:val="16"/>
              </w:rPr>
            </w:pPr>
            <w:r w:rsidRPr="00FF45B3">
              <w:rPr>
                <w:sz w:val="16"/>
                <w:szCs w:val="16"/>
              </w:rPr>
              <w:t xml:space="preserve">Influencer indegree </w:t>
            </w:r>
            <w:r w:rsidRPr="00FF45B3" w:rsidDel="001461E3">
              <w:rPr>
                <w:sz w:val="16"/>
                <w:szCs w:val="16"/>
              </w:rPr>
              <w:t>→</w:t>
            </w:r>
            <w:r w:rsidRPr="00FF45B3">
              <w:rPr>
                <w:sz w:val="16"/>
                <w:szCs w:val="16"/>
              </w:rPr>
              <w:t xml:space="preserve"> Behavioral engagement</w:t>
            </w:r>
          </w:p>
        </w:tc>
        <w:tc>
          <w:tcPr>
            <w:tcW w:w="160" w:type="pct"/>
            <w:shd w:val="clear" w:color="auto" w:fill="auto"/>
          </w:tcPr>
          <w:p w14:paraId="5B5798D3"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4A8EC612" w14:textId="77777777" w:rsidR="002753BB" w:rsidRPr="00FF45B3" w:rsidRDefault="002753BB" w:rsidP="00E8299B">
            <w:pPr>
              <w:pStyle w:val="Caption"/>
              <w:keepNext/>
              <w:rPr>
                <w:sz w:val="16"/>
                <w:szCs w:val="16"/>
              </w:rPr>
            </w:pPr>
            <w:r w:rsidRPr="00FF45B3">
              <w:rPr>
                <w:sz w:val="16"/>
                <w:szCs w:val="16"/>
              </w:rPr>
              <w:t>13</w:t>
            </w:r>
          </w:p>
        </w:tc>
        <w:tc>
          <w:tcPr>
            <w:tcW w:w="240" w:type="pct"/>
          </w:tcPr>
          <w:p w14:paraId="62517E33" w14:textId="77777777" w:rsidR="002753BB" w:rsidRPr="00FF45B3" w:rsidRDefault="002753BB" w:rsidP="00E8299B">
            <w:pPr>
              <w:pStyle w:val="Caption"/>
              <w:keepNext/>
              <w:rPr>
                <w:sz w:val="16"/>
                <w:szCs w:val="16"/>
              </w:rPr>
            </w:pPr>
            <w:r w:rsidRPr="00FF45B3">
              <w:rPr>
                <w:sz w:val="16"/>
                <w:szCs w:val="16"/>
              </w:rPr>
              <w:t>.05</w:t>
            </w:r>
          </w:p>
        </w:tc>
        <w:tc>
          <w:tcPr>
            <w:tcW w:w="159" w:type="pct"/>
          </w:tcPr>
          <w:p w14:paraId="6B634650" w14:textId="77777777" w:rsidR="002753BB" w:rsidRPr="00FF45B3" w:rsidRDefault="002753BB" w:rsidP="00E8299B">
            <w:pPr>
              <w:pStyle w:val="Caption"/>
              <w:keepNext/>
              <w:rPr>
                <w:sz w:val="16"/>
                <w:szCs w:val="16"/>
              </w:rPr>
            </w:pPr>
            <w:r w:rsidRPr="00FF45B3">
              <w:rPr>
                <w:sz w:val="16"/>
                <w:szCs w:val="16"/>
              </w:rPr>
              <w:t>7</w:t>
            </w:r>
          </w:p>
        </w:tc>
        <w:tc>
          <w:tcPr>
            <w:tcW w:w="223" w:type="pct"/>
            <w:shd w:val="clear" w:color="auto" w:fill="D9D9D9" w:themeFill="background1" w:themeFillShade="D9"/>
            <w:vAlign w:val="center"/>
          </w:tcPr>
          <w:p w14:paraId="5A8D5875" w14:textId="77777777" w:rsidR="002753BB" w:rsidRPr="00FF45B3" w:rsidRDefault="002753BB" w:rsidP="00E8299B">
            <w:pPr>
              <w:pStyle w:val="Caption"/>
              <w:keepNext/>
              <w:rPr>
                <w:sz w:val="16"/>
                <w:szCs w:val="16"/>
              </w:rPr>
            </w:pPr>
            <w:r w:rsidRPr="00FF45B3">
              <w:rPr>
                <w:sz w:val="16"/>
                <w:szCs w:val="16"/>
              </w:rPr>
              <w:t>.29*</w:t>
            </w:r>
          </w:p>
        </w:tc>
        <w:tc>
          <w:tcPr>
            <w:tcW w:w="175" w:type="pct"/>
          </w:tcPr>
          <w:p w14:paraId="7B8761D5" w14:textId="77777777" w:rsidR="002753BB" w:rsidRPr="00FF45B3" w:rsidRDefault="002753BB" w:rsidP="00E8299B">
            <w:pPr>
              <w:pStyle w:val="Caption"/>
              <w:keepNext/>
              <w:rPr>
                <w:sz w:val="16"/>
                <w:szCs w:val="16"/>
              </w:rPr>
            </w:pPr>
            <w:r w:rsidRPr="00FF45B3">
              <w:rPr>
                <w:sz w:val="16"/>
                <w:szCs w:val="16"/>
              </w:rPr>
              <w:t>18</w:t>
            </w:r>
          </w:p>
        </w:tc>
        <w:tc>
          <w:tcPr>
            <w:tcW w:w="206" w:type="pct"/>
            <w:shd w:val="clear" w:color="auto" w:fill="D9D9D9" w:themeFill="background1" w:themeFillShade="D9"/>
          </w:tcPr>
          <w:p w14:paraId="13C126B6" w14:textId="77777777" w:rsidR="002753BB" w:rsidRPr="00FF45B3" w:rsidRDefault="002753BB" w:rsidP="00E8299B">
            <w:pPr>
              <w:pStyle w:val="Caption"/>
              <w:keepNext/>
              <w:rPr>
                <w:sz w:val="16"/>
                <w:szCs w:val="16"/>
              </w:rPr>
            </w:pPr>
            <w:r w:rsidRPr="00FF45B3">
              <w:rPr>
                <w:sz w:val="16"/>
                <w:szCs w:val="16"/>
              </w:rPr>
              <w:t>.12</w:t>
            </w:r>
            <w:r w:rsidRPr="00FF45B3">
              <w:rPr>
                <w:sz w:val="16"/>
                <w:szCs w:val="16"/>
                <w:vertAlign w:val="superscript"/>
              </w:rPr>
              <w:t>+</w:t>
            </w:r>
          </w:p>
        </w:tc>
        <w:tc>
          <w:tcPr>
            <w:tcW w:w="143" w:type="pct"/>
          </w:tcPr>
          <w:p w14:paraId="73F6D108" w14:textId="77777777" w:rsidR="002753BB" w:rsidRPr="00FF45B3" w:rsidRDefault="002753BB" w:rsidP="00E8299B">
            <w:pPr>
              <w:pStyle w:val="Caption"/>
              <w:keepNext/>
              <w:rPr>
                <w:sz w:val="16"/>
                <w:szCs w:val="16"/>
              </w:rPr>
            </w:pPr>
            <w:r w:rsidRPr="00FF45B3">
              <w:rPr>
                <w:sz w:val="16"/>
                <w:szCs w:val="16"/>
              </w:rPr>
              <w:t>9</w:t>
            </w:r>
          </w:p>
        </w:tc>
        <w:tc>
          <w:tcPr>
            <w:tcW w:w="239" w:type="pct"/>
          </w:tcPr>
          <w:p w14:paraId="5EBE1398"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3D029971" w14:textId="77777777" w:rsidR="002753BB" w:rsidRPr="00FF45B3" w:rsidRDefault="002753BB" w:rsidP="00E8299B">
            <w:pPr>
              <w:pStyle w:val="Caption"/>
              <w:keepNext/>
              <w:rPr>
                <w:sz w:val="16"/>
                <w:szCs w:val="16"/>
              </w:rPr>
            </w:pPr>
            <w:r w:rsidRPr="00FF45B3">
              <w:rPr>
                <w:sz w:val="16"/>
                <w:szCs w:val="16"/>
              </w:rPr>
              <w:t>8</w:t>
            </w:r>
          </w:p>
        </w:tc>
        <w:tc>
          <w:tcPr>
            <w:tcW w:w="222" w:type="pct"/>
            <w:shd w:val="clear" w:color="auto" w:fill="auto"/>
            <w:vAlign w:val="center"/>
          </w:tcPr>
          <w:p w14:paraId="27C55B1F" w14:textId="77777777" w:rsidR="002753BB" w:rsidRPr="00FF45B3" w:rsidRDefault="002753BB" w:rsidP="00E8299B">
            <w:pPr>
              <w:pStyle w:val="Caption"/>
              <w:keepNext/>
              <w:rPr>
                <w:sz w:val="16"/>
                <w:szCs w:val="16"/>
              </w:rPr>
            </w:pPr>
            <w:r w:rsidRPr="00FF45B3">
              <w:rPr>
                <w:sz w:val="16"/>
                <w:szCs w:val="16"/>
              </w:rPr>
              <w:t>.09</w:t>
            </w:r>
          </w:p>
        </w:tc>
        <w:tc>
          <w:tcPr>
            <w:tcW w:w="178" w:type="pct"/>
            <w:shd w:val="clear" w:color="auto" w:fill="auto"/>
          </w:tcPr>
          <w:p w14:paraId="59456A49" w14:textId="77777777" w:rsidR="002753BB" w:rsidRPr="00FF45B3" w:rsidRDefault="002753BB" w:rsidP="00E8299B">
            <w:pPr>
              <w:pStyle w:val="Caption"/>
              <w:keepNext/>
              <w:rPr>
                <w:sz w:val="16"/>
                <w:szCs w:val="16"/>
              </w:rPr>
            </w:pPr>
            <w:r w:rsidRPr="00FF45B3">
              <w:rPr>
                <w:sz w:val="16"/>
                <w:szCs w:val="16"/>
              </w:rPr>
              <w:t>3</w:t>
            </w:r>
          </w:p>
        </w:tc>
        <w:tc>
          <w:tcPr>
            <w:tcW w:w="204" w:type="pct"/>
            <w:shd w:val="clear" w:color="auto" w:fill="auto"/>
            <w:vAlign w:val="center"/>
          </w:tcPr>
          <w:p w14:paraId="570B4AEF" w14:textId="77777777" w:rsidR="002753BB" w:rsidRPr="00FF45B3" w:rsidRDefault="002753BB" w:rsidP="00E8299B">
            <w:pPr>
              <w:pStyle w:val="Caption"/>
              <w:keepNext/>
              <w:rPr>
                <w:sz w:val="16"/>
                <w:szCs w:val="16"/>
              </w:rPr>
            </w:pPr>
            <w:r w:rsidRPr="00FF45B3">
              <w:rPr>
                <w:sz w:val="16"/>
                <w:szCs w:val="16"/>
              </w:rPr>
              <w:t>-.08</w:t>
            </w:r>
          </w:p>
        </w:tc>
        <w:tc>
          <w:tcPr>
            <w:tcW w:w="145" w:type="pct"/>
            <w:shd w:val="clear" w:color="auto" w:fill="auto"/>
          </w:tcPr>
          <w:p w14:paraId="6746998D" w14:textId="77777777" w:rsidR="002753BB" w:rsidRPr="00FF45B3" w:rsidRDefault="002753BB" w:rsidP="00E8299B">
            <w:pPr>
              <w:pStyle w:val="Caption"/>
              <w:keepNext/>
              <w:rPr>
                <w:sz w:val="16"/>
                <w:szCs w:val="16"/>
              </w:rPr>
            </w:pPr>
            <w:r w:rsidRPr="00FF45B3">
              <w:rPr>
                <w:sz w:val="16"/>
                <w:szCs w:val="16"/>
              </w:rPr>
              <w:t>8</w:t>
            </w:r>
          </w:p>
        </w:tc>
        <w:tc>
          <w:tcPr>
            <w:tcW w:w="237" w:type="pct"/>
            <w:shd w:val="clear" w:color="auto" w:fill="auto"/>
            <w:noWrap/>
            <w:vAlign w:val="center"/>
          </w:tcPr>
          <w:p w14:paraId="1A7D9130"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5E37A58B" w14:textId="77777777" w:rsidR="002753BB" w:rsidRPr="00FF45B3" w:rsidRDefault="002753BB" w:rsidP="00E8299B">
            <w:pPr>
              <w:pStyle w:val="Caption"/>
              <w:keepNext/>
              <w:rPr>
                <w:sz w:val="16"/>
                <w:szCs w:val="16"/>
              </w:rPr>
            </w:pPr>
            <w:r w:rsidRPr="00FF45B3">
              <w:rPr>
                <w:sz w:val="16"/>
                <w:szCs w:val="16"/>
              </w:rPr>
              <w:t>17</w:t>
            </w:r>
          </w:p>
        </w:tc>
        <w:tc>
          <w:tcPr>
            <w:tcW w:w="214" w:type="pct"/>
            <w:shd w:val="clear" w:color="auto" w:fill="auto"/>
            <w:vAlign w:val="center"/>
          </w:tcPr>
          <w:p w14:paraId="17D6ADCD" w14:textId="77777777" w:rsidR="002753BB" w:rsidRPr="00FF45B3" w:rsidRDefault="002753BB" w:rsidP="00E8299B">
            <w:pPr>
              <w:pStyle w:val="Caption"/>
              <w:keepNext/>
              <w:rPr>
                <w:sz w:val="16"/>
                <w:szCs w:val="16"/>
              </w:rPr>
            </w:pPr>
            <w:r w:rsidRPr="00FF45B3">
              <w:rPr>
                <w:sz w:val="16"/>
                <w:szCs w:val="16"/>
              </w:rPr>
              <w:t>.08</w:t>
            </w:r>
          </w:p>
        </w:tc>
      </w:tr>
      <w:tr w:rsidR="002753BB" w:rsidRPr="00FF45B3" w14:paraId="57D4B5C9" w14:textId="77777777" w:rsidTr="00E8299B">
        <w:trPr>
          <w:trHeight w:val="79"/>
        </w:trPr>
        <w:tc>
          <w:tcPr>
            <w:tcW w:w="1794" w:type="pct"/>
            <w:shd w:val="clear" w:color="auto" w:fill="auto"/>
            <w:noWrap/>
          </w:tcPr>
          <w:p w14:paraId="3339FA4C" w14:textId="77777777" w:rsidR="002753BB" w:rsidRPr="00FF45B3" w:rsidRDefault="002753BB" w:rsidP="00E8299B">
            <w:pPr>
              <w:pStyle w:val="Caption"/>
              <w:keepNext/>
              <w:jc w:val="left"/>
              <w:rPr>
                <w:sz w:val="16"/>
                <w:szCs w:val="16"/>
              </w:rPr>
            </w:pPr>
          </w:p>
        </w:tc>
        <w:tc>
          <w:tcPr>
            <w:tcW w:w="160" w:type="pct"/>
            <w:shd w:val="clear" w:color="auto" w:fill="auto"/>
          </w:tcPr>
          <w:p w14:paraId="5243FF6A"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15AA5C21" w14:textId="77777777" w:rsidR="002753BB" w:rsidRPr="00FF45B3" w:rsidRDefault="002753BB" w:rsidP="00E8299B">
            <w:pPr>
              <w:pStyle w:val="Caption"/>
              <w:keepNext/>
              <w:rPr>
                <w:sz w:val="16"/>
                <w:szCs w:val="16"/>
              </w:rPr>
            </w:pPr>
            <w:r w:rsidRPr="00FF45B3">
              <w:rPr>
                <w:sz w:val="16"/>
                <w:szCs w:val="16"/>
              </w:rPr>
              <w:t>—</w:t>
            </w:r>
          </w:p>
        </w:tc>
        <w:tc>
          <w:tcPr>
            <w:tcW w:w="240" w:type="pct"/>
          </w:tcPr>
          <w:p w14:paraId="439D1091" w14:textId="77777777" w:rsidR="002753BB" w:rsidRPr="00FF45B3" w:rsidRDefault="002753BB" w:rsidP="00E8299B">
            <w:pPr>
              <w:pStyle w:val="Caption"/>
              <w:keepNext/>
              <w:rPr>
                <w:sz w:val="16"/>
                <w:szCs w:val="16"/>
              </w:rPr>
            </w:pPr>
            <w:r w:rsidRPr="00FF45B3">
              <w:rPr>
                <w:sz w:val="16"/>
                <w:szCs w:val="16"/>
              </w:rPr>
              <w:t>—</w:t>
            </w:r>
          </w:p>
        </w:tc>
        <w:tc>
          <w:tcPr>
            <w:tcW w:w="159" w:type="pct"/>
          </w:tcPr>
          <w:p w14:paraId="7B915573" w14:textId="77777777" w:rsidR="002753BB" w:rsidRPr="00FF45B3" w:rsidRDefault="002753BB" w:rsidP="00E8299B">
            <w:pPr>
              <w:pStyle w:val="Caption"/>
              <w:keepNext/>
              <w:rPr>
                <w:sz w:val="16"/>
                <w:szCs w:val="16"/>
              </w:rPr>
            </w:pPr>
            <w:r w:rsidRPr="00FF45B3">
              <w:rPr>
                <w:sz w:val="16"/>
                <w:szCs w:val="16"/>
              </w:rPr>
              <w:t>11</w:t>
            </w:r>
          </w:p>
        </w:tc>
        <w:tc>
          <w:tcPr>
            <w:tcW w:w="223" w:type="pct"/>
            <w:shd w:val="clear" w:color="auto" w:fill="D9D9D9" w:themeFill="background1" w:themeFillShade="D9"/>
            <w:vAlign w:val="center"/>
          </w:tcPr>
          <w:p w14:paraId="1188279F" w14:textId="77777777" w:rsidR="002753BB" w:rsidRPr="00FF45B3" w:rsidRDefault="002753BB" w:rsidP="00E8299B">
            <w:pPr>
              <w:pStyle w:val="Caption"/>
              <w:keepNext/>
              <w:rPr>
                <w:sz w:val="16"/>
                <w:szCs w:val="16"/>
              </w:rPr>
            </w:pPr>
            <w:r w:rsidRPr="00FF45B3">
              <w:rPr>
                <w:sz w:val="16"/>
                <w:szCs w:val="16"/>
              </w:rPr>
              <w:t>-.08</w:t>
            </w:r>
          </w:p>
        </w:tc>
        <w:tc>
          <w:tcPr>
            <w:tcW w:w="175" w:type="pct"/>
          </w:tcPr>
          <w:p w14:paraId="2F64C891" w14:textId="77777777" w:rsidR="002753BB" w:rsidRPr="00FF45B3" w:rsidRDefault="002753BB" w:rsidP="00E8299B">
            <w:pPr>
              <w:pStyle w:val="Caption"/>
              <w:keepNext/>
              <w:rPr>
                <w:sz w:val="16"/>
                <w:szCs w:val="16"/>
              </w:rPr>
            </w:pPr>
            <w:r w:rsidRPr="00FF45B3">
              <w:rPr>
                <w:sz w:val="16"/>
                <w:szCs w:val="16"/>
              </w:rPr>
              <w:t>—</w:t>
            </w:r>
          </w:p>
        </w:tc>
        <w:tc>
          <w:tcPr>
            <w:tcW w:w="206" w:type="pct"/>
            <w:shd w:val="clear" w:color="auto" w:fill="D9D9D9" w:themeFill="background1" w:themeFillShade="D9"/>
          </w:tcPr>
          <w:p w14:paraId="486F394B" w14:textId="77777777" w:rsidR="002753BB" w:rsidRPr="00FF45B3" w:rsidRDefault="002753BB" w:rsidP="00E8299B">
            <w:pPr>
              <w:pStyle w:val="Caption"/>
              <w:keepNext/>
              <w:rPr>
                <w:sz w:val="16"/>
                <w:szCs w:val="16"/>
              </w:rPr>
            </w:pPr>
            <w:r w:rsidRPr="00FF45B3">
              <w:rPr>
                <w:sz w:val="16"/>
                <w:szCs w:val="16"/>
              </w:rPr>
              <w:t>—</w:t>
            </w:r>
          </w:p>
        </w:tc>
        <w:tc>
          <w:tcPr>
            <w:tcW w:w="143" w:type="pct"/>
          </w:tcPr>
          <w:p w14:paraId="6DF5CB2F" w14:textId="77777777" w:rsidR="002753BB" w:rsidRPr="00FF45B3" w:rsidRDefault="002753BB" w:rsidP="00E8299B">
            <w:pPr>
              <w:pStyle w:val="Caption"/>
              <w:keepNext/>
              <w:rPr>
                <w:sz w:val="16"/>
                <w:szCs w:val="16"/>
              </w:rPr>
            </w:pPr>
            <w:r w:rsidRPr="00FF45B3">
              <w:rPr>
                <w:sz w:val="16"/>
                <w:szCs w:val="16"/>
              </w:rPr>
              <w:t>—</w:t>
            </w:r>
          </w:p>
        </w:tc>
        <w:tc>
          <w:tcPr>
            <w:tcW w:w="239" w:type="pct"/>
          </w:tcPr>
          <w:p w14:paraId="0980BB38"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2A9B1176" w14:textId="77777777" w:rsidR="002753BB" w:rsidRPr="00FF45B3" w:rsidRDefault="002753BB" w:rsidP="00E8299B">
            <w:pPr>
              <w:pStyle w:val="Caption"/>
              <w:keepNext/>
              <w:rPr>
                <w:sz w:val="16"/>
                <w:szCs w:val="16"/>
              </w:rPr>
            </w:pPr>
            <w:r w:rsidRPr="00FF45B3">
              <w:rPr>
                <w:sz w:val="16"/>
                <w:szCs w:val="16"/>
              </w:rPr>
              <w:t>5</w:t>
            </w:r>
          </w:p>
        </w:tc>
        <w:tc>
          <w:tcPr>
            <w:tcW w:w="222" w:type="pct"/>
            <w:shd w:val="clear" w:color="auto" w:fill="auto"/>
            <w:vAlign w:val="center"/>
          </w:tcPr>
          <w:p w14:paraId="19F9A599" w14:textId="77777777" w:rsidR="002753BB" w:rsidRPr="00FF45B3" w:rsidRDefault="002753BB" w:rsidP="00E8299B">
            <w:pPr>
              <w:pStyle w:val="Caption"/>
              <w:keepNext/>
              <w:rPr>
                <w:sz w:val="16"/>
                <w:szCs w:val="16"/>
              </w:rPr>
            </w:pPr>
            <w:r w:rsidRPr="00FF45B3">
              <w:rPr>
                <w:sz w:val="16"/>
                <w:szCs w:val="16"/>
              </w:rPr>
              <w:t>-.05</w:t>
            </w:r>
          </w:p>
        </w:tc>
        <w:tc>
          <w:tcPr>
            <w:tcW w:w="178" w:type="pct"/>
            <w:shd w:val="clear" w:color="auto" w:fill="auto"/>
          </w:tcPr>
          <w:p w14:paraId="1952AE3C" w14:textId="77777777" w:rsidR="002753BB" w:rsidRPr="00FF45B3" w:rsidRDefault="002753BB" w:rsidP="00E8299B">
            <w:pPr>
              <w:pStyle w:val="Caption"/>
              <w:keepNext/>
              <w:rPr>
                <w:sz w:val="16"/>
                <w:szCs w:val="16"/>
              </w:rPr>
            </w:pPr>
            <w:r w:rsidRPr="00FF45B3">
              <w:rPr>
                <w:sz w:val="16"/>
                <w:szCs w:val="16"/>
              </w:rPr>
              <w:t>4</w:t>
            </w:r>
          </w:p>
        </w:tc>
        <w:tc>
          <w:tcPr>
            <w:tcW w:w="204" w:type="pct"/>
            <w:shd w:val="clear" w:color="auto" w:fill="auto"/>
            <w:vAlign w:val="center"/>
          </w:tcPr>
          <w:p w14:paraId="13F2EA7F" w14:textId="77777777" w:rsidR="002753BB" w:rsidRPr="00FF45B3" w:rsidRDefault="002753BB" w:rsidP="00E8299B">
            <w:pPr>
              <w:pStyle w:val="Caption"/>
              <w:keepNext/>
              <w:rPr>
                <w:sz w:val="16"/>
                <w:szCs w:val="16"/>
              </w:rPr>
            </w:pPr>
            <w:r w:rsidRPr="00FF45B3">
              <w:rPr>
                <w:sz w:val="16"/>
                <w:szCs w:val="16"/>
              </w:rPr>
              <w:t>.03</w:t>
            </w:r>
          </w:p>
        </w:tc>
        <w:tc>
          <w:tcPr>
            <w:tcW w:w="145" w:type="pct"/>
            <w:shd w:val="clear" w:color="auto" w:fill="auto"/>
          </w:tcPr>
          <w:p w14:paraId="691AD48A"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45589A22"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731DE8AF" w14:textId="77777777" w:rsidR="002753BB" w:rsidRPr="00FF45B3" w:rsidRDefault="002753BB" w:rsidP="00E8299B">
            <w:pPr>
              <w:pStyle w:val="Caption"/>
              <w:keepNext/>
              <w:rPr>
                <w:sz w:val="16"/>
                <w:szCs w:val="16"/>
              </w:rPr>
            </w:pPr>
            <w:r w:rsidRPr="00FF45B3">
              <w:rPr>
                <w:sz w:val="16"/>
                <w:szCs w:val="16"/>
              </w:rPr>
              <w:t>1</w:t>
            </w:r>
            <w:r w:rsidRPr="00FF45B3" w:rsidDel="00B648DC">
              <w:rPr>
                <w:sz w:val="16"/>
                <w:szCs w:val="16"/>
              </w:rPr>
              <w:t xml:space="preserve"> </w:t>
            </w:r>
          </w:p>
        </w:tc>
        <w:tc>
          <w:tcPr>
            <w:tcW w:w="214" w:type="pct"/>
            <w:shd w:val="clear" w:color="auto" w:fill="auto"/>
            <w:vAlign w:val="center"/>
          </w:tcPr>
          <w:p w14:paraId="5D7475B6" w14:textId="77777777" w:rsidR="002753BB" w:rsidRPr="00FF45B3" w:rsidRDefault="002753BB" w:rsidP="00E8299B">
            <w:pPr>
              <w:pStyle w:val="Caption"/>
              <w:keepNext/>
              <w:rPr>
                <w:sz w:val="16"/>
                <w:szCs w:val="16"/>
              </w:rPr>
            </w:pPr>
            <w:r w:rsidRPr="00FF45B3">
              <w:rPr>
                <w:sz w:val="16"/>
                <w:szCs w:val="16"/>
              </w:rPr>
              <w:t>.02</w:t>
            </w:r>
          </w:p>
        </w:tc>
      </w:tr>
      <w:tr w:rsidR="002753BB" w:rsidRPr="00FF45B3" w14:paraId="1DC7D2B3" w14:textId="77777777" w:rsidTr="00E8299B">
        <w:trPr>
          <w:trHeight w:val="79"/>
        </w:trPr>
        <w:tc>
          <w:tcPr>
            <w:tcW w:w="1794" w:type="pct"/>
            <w:shd w:val="clear" w:color="auto" w:fill="auto"/>
            <w:noWrap/>
          </w:tcPr>
          <w:p w14:paraId="164EC4BA" w14:textId="74B64E8E" w:rsidR="002753BB" w:rsidRPr="00FF45B3" w:rsidRDefault="002114E1" w:rsidP="00E8299B">
            <w:pPr>
              <w:pStyle w:val="Caption"/>
              <w:keepNext/>
              <w:jc w:val="left"/>
              <w:rPr>
                <w:b/>
                <w:bCs/>
                <w:sz w:val="16"/>
                <w:szCs w:val="16"/>
              </w:rPr>
            </w:pPr>
            <w:r w:rsidRPr="00FF45B3" w:rsidDel="001461E3">
              <w:rPr>
                <w:b/>
                <w:bCs/>
                <w:sz w:val="18"/>
                <w:szCs w:val="18"/>
              </w:rPr>
              <w:t>Mediators</w:t>
            </w:r>
          </w:p>
        </w:tc>
        <w:tc>
          <w:tcPr>
            <w:tcW w:w="160" w:type="pct"/>
            <w:shd w:val="clear" w:color="auto" w:fill="auto"/>
          </w:tcPr>
          <w:p w14:paraId="66DDCBD7" w14:textId="77777777" w:rsidR="002753BB" w:rsidRPr="00FF45B3" w:rsidRDefault="002753BB" w:rsidP="00E8299B">
            <w:pPr>
              <w:pStyle w:val="Caption"/>
              <w:keepNext/>
              <w:rPr>
                <w:sz w:val="16"/>
                <w:szCs w:val="16"/>
              </w:rPr>
            </w:pPr>
          </w:p>
        </w:tc>
        <w:tc>
          <w:tcPr>
            <w:tcW w:w="141" w:type="pct"/>
            <w:tcBorders>
              <w:left w:val="nil"/>
            </w:tcBorders>
          </w:tcPr>
          <w:p w14:paraId="65E1E0C1" w14:textId="77777777" w:rsidR="002753BB" w:rsidRPr="00FF45B3" w:rsidRDefault="002753BB" w:rsidP="00E8299B">
            <w:pPr>
              <w:pStyle w:val="Caption"/>
              <w:keepNext/>
              <w:rPr>
                <w:sz w:val="16"/>
                <w:szCs w:val="16"/>
              </w:rPr>
            </w:pPr>
          </w:p>
        </w:tc>
        <w:tc>
          <w:tcPr>
            <w:tcW w:w="240" w:type="pct"/>
          </w:tcPr>
          <w:p w14:paraId="25782A4D" w14:textId="77777777" w:rsidR="002753BB" w:rsidRPr="00FF45B3" w:rsidRDefault="002753BB" w:rsidP="00E8299B">
            <w:pPr>
              <w:pStyle w:val="Caption"/>
              <w:keepNext/>
              <w:rPr>
                <w:sz w:val="16"/>
                <w:szCs w:val="16"/>
              </w:rPr>
            </w:pPr>
          </w:p>
        </w:tc>
        <w:tc>
          <w:tcPr>
            <w:tcW w:w="159" w:type="pct"/>
          </w:tcPr>
          <w:p w14:paraId="0DFB8BD1" w14:textId="77777777" w:rsidR="002753BB" w:rsidRPr="00FF45B3" w:rsidRDefault="002753BB" w:rsidP="00E8299B">
            <w:pPr>
              <w:pStyle w:val="Caption"/>
              <w:keepNext/>
              <w:rPr>
                <w:sz w:val="16"/>
                <w:szCs w:val="16"/>
              </w:rPr>
            </w:pPr>
          </w:p>
        </w:tc>
        <w:tc>
          <w:tcPr>
            <w:tcW w:w="223" w:type="pct"/>
            <w:vAlign w:val="center"/>
          </w:tcPr>
          <w:p w14:paraId="062F7B1D" w14:textId="77777777" w:rsidR="002753BB" w:rsidRPr="00FF45B3" w:rsidRDefault="002753BB" w:rsidP="00E8299B">
            <w:pPr>
              <w:pStyle w:val="Caption"/>
              <w:keepNext/>
              <w:rPr>
                <w:sz w:val="16"/>
                <w:szCs w:val="16"/>
              </w:rPr>
            </w:pPr>
          </w:p>
        </w:tc>
        <w:tc>
          <w:tcPr>
            <w:tcW w:w="175" w:type="pct"/>
          </w:tcPr>
          <w:p w14:paraId="6692C520" w14:textId="77777777" w:rsidR="002753BB" w:rsidRPr="00FF45B3" w:rsidRDefault="002753BB" w:rsidP="00E8299B">
            <w:pPr>
              <w:pStyle w:val="Caption"/>
              <w:keepNext/>
              <w:rPr>
                <w:sz w:val="16"/>
                <w:szCs w:val="16"/>
              </w:rPr>
            </w:pPr>
          </w:p>
        </w:tc>
        <w:tc>
          <w:tcPr>
            <w:tcW w:w="206" w:type="pct"/>
          </w:tcPr>
          <w:p w14:paraId="27A1424E" w14:textId="77777777" w:rsidR="002753BB" w:rsidRPr="00FF45B3" w:rsidRDefault="002753BB" w:rsidP="00E8299B">
            <w:pPr>
              <w:pStyle w:val="Caption"/>
              <w:keepNext/>
              <w:rPr>
                <w:sz w:val="16"/>
                <w:szCs w:val="16"/>
              </w:rPr>
            </w:pPr>
          </w:p>
        </w:tc>
        <w:tc>
          <w:tcPr>
            <w:tcW w:w="143" w:type="pct"/>
          </w:tcPr>
          <w:p w14:paraId="70797077" w14:textId="77777777" w:rsidR="002753BB" w:rsidRPr="00FF45B3" w:rsidRDefault="002753BB" w:rsidP="00E8299B">
            <w:pPr>
              <w:pStyle w:val="Caption"/>
              <w:keepNext/>
              <w:rPr>
                <w:sz w:val="16"/>
                <w:szCs w:val="16"/>
              </w:rPr>
            </w:pPr>
          </w:p>
        </w:tc>
        <w:tc>
          <w:tcPr>
            <w:tcW w:w="239" w:type="pct"/>
          </w:tcPr>
          <w:p w14:paraId="7DDC8607" w14:textId="77777777" w:rsidR="002753BB" w:rsidRPr="00FF45B3" w:rsidRDefault="002753BB" w:rsidP="00E8299B">
            <w:pPr>
              <w:pStyle w:val="Caption"/>
              <w:keepNext/>
              <w:rPr>
                <w:sz w:val="16"/>
                <w:szCs w:val="16"/>
              </w:rPr>
            </w:pPr>
          </w:p>
        </w:tc>
        <w:tc>
          <w:tcPr>
            <w:tcW w:w="160" w:type="pct"/>
            <w:shd w:val="clear" w:color="auto" w:fill="auto"/>
          </w:tcPr>
          <w:p w14:paraId="100EC40A" w14:textId="77777777" w:rsidR="002753BB" w:rsidRPr="00FF45B3" w:rsidRDefault="002753BB" w:rsidP="00E8299B">
            <w:pPr>
              <w:pStyle w:val="Caption"/>
              <w:keepNext/>
              <w:rPr>
                <w:sz w:val="16"/>
                <w:szCs w:val="16"/>
              </w:rPr>
            </w:pPr>
          </w:p>
        </w:tc>
        <w:tc>
          <w:tcPr>
            <w:tcW w:w="222" w:type="pct"/>
            <w:shd w:val="clear" w:color="auto" w:fill="auto"/>
            <w:vAlign w:val="center"/>
          </w:tcPr>
          <w:p w14:paraId="21837319" w14:textId="77777777" w:rsidR="002753BB" w:rsidRPr="00FF45B3" w:rsidRDefault="002753BB" w:rsidP="00E8299B">
            <w:pPr>
              <w:pStyle w:val="Caption"/>
              <w:keepNext/>
              <w:rPr>
                <w:sz w:val="16"/>
                <w:szCs w:val="16"/>
              </w:rPr>
            </w:pPr>
          </w:p>
        </w:tc>
        <w:tc>
          <w:tcPr>
            <w:tcW w:w="178" w:type="pct"/>
            <w:shd w:val="clear" w:color="auto" w:fill="auto"/>
          </w:tcPr>
          <w:p w14:paraId="4AE35A27" w14:textId="77777777" w:rsidR="002753BB" w:rsidRPr="00FF45B3" w:rsidRDefault="002753BB" w:rsidP="00E8299B">
            <w:pPr>
              <w:pStyle w:val="Caption"/>
              <w:keepNext/>
              <w:rPr>
                <w:sz w:val="16"/>
                <w:szCs w:val="16"/>
              </w:rPr>
            </w:pPr>
          </w:p>
        </w:tc>
        <w:tc>
          <w:tcPr>
            <w:tcW w:w="204" w:type="pct"/>
            <w:shd w:val="clear" w:color="auto" w:fill="auto"/>
            <w:vAlign w:val="center"/>
          </w:tcPr>
          <w:p w14:paraId="0F065C5E" w14:textId="77777777" w:rsidR="002753BB" w:rsidRPr="00FF45B3" w:rsidRDefault="002753BB" w:rsidP="00E8299B">
            <w:pPr>
              <w:pStyle w:val="Caption"/>
              <w:keepNext/>
              <w:rPr>
                <w:sz w:val="16"/>
                <w:szCs w:val="16"/>
              </w:rPr>
            </w:pPr>
          </w:p>
        </w:tc>
        <w:tc>
          <w:tcPr>
            <w:tcW w:w="145" w:type="pct"/>
            <w:shd w:val="clear" w:color="auto" w:fill="auto"/>
          </w:tcPr>
          <w:p w14:paraId="02123F98" w14:textId="77777777" w:rsidR="002753BB" w:rsidRPr="00FF45B3" w:rsidRDefault="002753BB" w:rsidP="00E8299B">
            <w:pPr>
              <w:pStyle w:val="Caption"/>
              <w:keepNext/>
              <w:rPr>
                <w:sz w:val="16"/>
                <w:szCs w:val="16"/>
              </w:rPr>
            </w:pPr>
          </w:p>
        </w:tc>
        <w:tc>
          <w:tcPr>
            <w:tcW w:w="237" w:type="pct"/>
            <w:shd w:val="clear" w:color="auto" w:fill="auto"/>
            <w:noWrap/>
            <w:vAlign w:val="bottom"/>
          </w:tcPr>
          <w:p w14:paraId="111E5B9A" w14:textId="77777777" w:rsidR="002753BB" w:rsidRPr="00FF45B3" w:rsidRDefault="002753BB" w:rsidP="00E8299B">
            <w:pPr>
              <w:pStyle w:val="Caption"/>
              <w:keepNext/>
              <w:rPr>
                <w:sz w:val="16"/>
                <w:szCs w:val="16"/>
              </w:rPr>
            </w:pPr>
          </w:p>
        </w:tc>
        <w:tc>
          <w:tcPr>
            <w:tcW w:w="161" w:type="pct"/>
            <w:shd w:val="clear" w:color="auto" w:fill="auto"/>
          </w:tcPr>
          <w:p w14:paraId="54ACCAF5" w14:textId="77777777" w:rsidR="002753BB" w:rsidRPr="00FF45B3" w:rsidRDefault="002753BB" w:rsidP="00E8299B">
            <w:pPr>
              <w:pStyle w:val="Caption"/>
              <w:keepNext/>
              <w:rPr>
                <w:sz w:val="16"/>
                <w:szCs w:val="16"/>
              </w:rPr>
            </w:pPr>
          </w:p>
        </w:tc>
        <w:tc>
          <w:tcPr>
            <w:tcW w:w="214" w:type="pct"/>
            <w:shd w:val="clear" w:color="auto" w:fill="auto"/>
            <w:vAlign w:val="center"/>
          </w:tcPr>
          <w:p w14:paraId="03F309B3" w14:textId="77777777" w:rsidR="002753BB" w:rsidRPr="00FF45B3" w:rsidRDefault="002753BB" w:rsidP="00E8299B">
            <w:pPr>
              <w:pStyle w:val="Caption"/>
              <w:keepNext/>
              <w:rPr>
                <w:sz w:val="16"/>
                <w:szCs w:val="16"/>
              </w:rPr>
            </w:pPr>
          </w:p>
        </w:tc>
      </w:tr>
      <w:tr w:rsidR="002753BB" w:rsidRPr="00FF45B3" w14:paraId="2A96EC69" w14:textId="77777777" w:rsidTr="00E8299B">
        <w:trPr>
          <w:trHeight w:val="79"/>
        </w:trPr>
        <w:tc>
          <w:tcPr>
            <w:tcW w:w="1794" w:type="pct"/>
            <w:shd w:val="clear" w:color="auto" w:fill="auto"/>
            <w:noWrap/>
          </w:tcPr>
          <w:p w14:paraId="15EAD91F" w14:textId="77777777" w:rsidR="002753BB" w:rsidRPr="00FF45B3" w:rsidRDefault="002753BB" w:rsidP="00E8299B">
            <w:pPr>
              <w:pStyle w:val="Caption"/>
              <w:keepNext/>
              <w:jc w:val="left"/>
              <w:rPr>
                <w:sz w:val="16"/>
                <w:szCs w:val="16"/>
              </w:rPr>
            </w:pPr>
            <w:r w:rsidRPr="00FF45B3">
              <w:rPr>
                <w:sz w:val="16"/>
                <w:szCs w:val="16"/>
              </w:rPr>
              <w:t xml:space="preserve">Persuasion knowledge </w:t>
            </w:r>
            <w:r w:rsidRPr="00FF45B3" w:rsidDel="001461E3">
              <w:rPr>
                <w:sz w:val="16"/>
                <w:szCs w:val="16"/>
              </w:rPr>
              <w:t>→</w:t>
            </w:r>
            <w:r w:rsidRPr="00FF45B3">
              <w:rPr>
                <w:sz w:val="16"/>
                <w:szCs w:val="16"/>
              </w:rPr>
              <w:t xml:space="preserve"> Attitude</w:t>
            </w:r>
          </w:p>
        </w:tc>
        <w:tc>
          <w:tcPr>
            <w:tcW w:w="160" w:type="pct"/>
            <w:shd w:val="clear" w:color="auto" w:fill="auto"/>
          </w:tcPr>
          <w:p w14:paraId="6D9847A9"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06021097" w14:textId="77777777" w:rsidR="002753BB" w:rsidRPr="00FF45B3" w:rsidRDefault="002753BB" w:rsidP="00E8299B">
            <w:pPr>
              <w:pStyle w:val="Caption"/>
              <w:keepNext/>
              <w:rPr>
                <w:sz w:val="16"/>
                <w:szCs w:val="16"/>
              </w:rPr>
            </w:pPr>
            <w:r w:rsidRPr="00FF45B3">
              <w:rPr>
                <w:sz w:val="16"/>
                <w:szCs w:val="16"/>
              </w:rPr>
              <w:t>14</w:t>
            </w:r>
          </w:p>
        </w:tc>
        <w:tc>
          <w:tcPr>
            <w:tcW w:w="240" w:type="pct"/>
          </w:tcPr>
          <w:p w14:paraId="18431D71" w14:textId="77777777" w:rsidR="002753BB" w:rsidRPr="00FF45B3" w:rsidRDefault="002753BB" w:rsidP="00E8299B">
            <w:pPr>
              <w:pStyle w:val="Caption"/>
              <w:keepNext/>
              <w:rPr>
                <w:sz w:val="16"/>
                <w:szCs w:val="16"/>
              </w:rPr>
            </w:pPr>
            <w:r w:rsidRPr="00FF45B3">
              <w:rPr>
                <w:sz w:val="16"/>
                <w:szCs w:val="16"/>
              </w:rPr>
              <w:t>.02</w:t>
            </w:r>
          </w:p>
        </w:tc>
        <w:tc>
          <w:tcPr>
            <w:tcW w:w="159" w:type="pct"/>
          </w:tcPr>
          <w:p w14:paraId="61CD2E72" w14:textId="77777777" w:rsidR="002753BB" w:rsidRPr="00FF45B3" w:rsidRDefault="002753BB" w:rsidP="00E8299B">
            <w:pPr>
              <w:pStyle w:val="Caption"/>
              <w:keepNext/>
              <w:rPr>
                <w:sz w:val="16"/>
                <w:szCs w:val="16"/>
              </w:rPr>
            </w:pPr>
            <w:r w:rsidRPr="00FF45B3">
              <w:rPr>
                <w:sz w:val="16"/>
                <w:szCs w:val="16"/>
              </w:rPr>
              <w:t>10</w:t>
            </w:r>
          </w:p>
        </w:tc>
        <w:tc>
          <w:tcPr>
            <w:tcW w:w="223" w:type="pct"/>
            <w:vAlign w:val="center"/>
          </w:tcPr>
          <w:p w14:paraId="177BC6AD" w14:textId="77777777" w:rsidR="002753BB" w:rsidRPr="00FF45B3" w:rsidRDefault="002753BB" w:rsidP="00E8299B">
            <w:pPr>
              <w:pStyle w:val="Caption"/>
              <w:keepNext/>
              <w:rPr>
                <w:sz w:val="16"/>
                <w:szCs w:val="16"/>
              </w:rPr>
            </w:pPr>
            <w:r w:rsidRPr="00FF45B3">
              <w:rPr>
                <w:sz w:val="16"/>
                <w:szCs w:val="16"/>
              </w:rPr>
              <w:t>-.20</w:t>
            </w:r>
          </w:p>
        </w:tc>
        <w:tc>
          <w:tcPr>
            <w:tcW w:w="175" w:type="pct"/>
          </w:tcPr>
          <w:p w14:paraId="0281869C" w14:textId="77777777" w:rsidR="002753BB" w:rsidRPr="00FF45B3" w:rsidRDefault="002753BB" w:rsidP="00E8299B">
            <w:pPr>
              <w:pStyle w:val="Caption"/>
              <w:keepNext/>
              <w:rPr>
                <w:sz w:val="16"/>
                <w:szCs w:val="16"/>
              </w:rPr>
            </w:pPr>
            <w:r w:rsidRPr="00FF45B3">
              <w:rPr>
                <w:sz w:val="16"/>
                <w:szCs w:val="16"/>
              </w:rPr>
              <w:t>22</w:t>
            </w:r>
          </w:p>
        </w:tc>
        <w:tc>
          <w:tcPr>
            <w:tcW w:w="206" w:type="pct"/>
          </w:tcPr>
          <w:p w14:paraId="3E15C525" w14:textId="77777777" w:rsidR="002753BB" w:rsidRPr="00FF45B3" w:rsidRDefault="002753BB" w:rsidP="00E8299B">
            <w:pPr>
              <w:pStyle w:val="Caption"/>
              <w:keepNext/>
              <w:rPr>
                <w:sz w:val="16"/>
                <w:szCs w:val="16"/>
              </w:rPr>
            </w:pPr>
            <w:r w:rsidRPr="00FF45B3">
              <w:rPr>
                <w:sz w:val="16"/>
                <w:szCs w:val="16"/>
              </w:rPr>
              <w:t>-.01</w:t>
            </w:r>
          </w:p>
        </w:tc>
        <w:tc>
          <w:tcPr>
            <w:tcW w:w="143" w:type="pct"/>
          </w:tcPr>
          <w:p w14:paraId="6438F84E" w14:textId="77777777" w:rsidR="002753BB" w:rsidRPr="00FF45B3" w:rsidRDefault="002753BB" w:rsidP="00E8299B">
            <w:pPr>
              <w:pStyle w:val="Caption"/>
              <w:keepNext/>
              <w:rPr>
                <w:sz w:val="16"/>
                <w:szCs w:val="16"/>
              </w:rPr>
            </w:pPr>
            <w:r w:rsidRPr="00FF45B3">
              <w:rPr>
                <w:sz w:val="16"/>
                <w:szCs w:val="16"/>
              </w:rPr>
              <w:t>22</w:t>
            </w:r>
          </w:p>
        </w:tc>
        <w:tc>
          <w:tcPr>
            <w:tcW w:w="239" w:type="pct"/>
          </w:tcPr>
          <w:p w14:paraId="789AAD56" w14:textId="77777777" w:rsidR="002753BB" w:rsidRPr="00FF45B3" w:rsidRDefault="002753BB" w:rsidP="00E8299B">
            <w:pPr>
              <w:pStyle w:val="Caption"/>
              <w:keepNext/>
              <w:rPr>
                <w:sz w:val="16"/>
                <w:szCs w:val="16"/>
              </w:rPr>
            </w:pPr>
            <w:r w:rsidRPr="00FF45B3">
              <w:rPr>
                <w:sz w:val="16"/>
                <w:szCs w:val="16"/>
              </w:rPr>
              <w:t>.00</w:t>
            </w:r>
          </w:p>
        </w:tc>
        <w:tc>
          <w:tcPr>
            <w:tcW w:w="160" w:type="pct"/>
            <w:shd w:val="clear" w:color="auto" w:fill="auto"/>
          </w:tcPr>
          <w:p w14:paraId="60F8B6C0" w14:textId="77777777" w:rsidR="002753BB" w:rsidRPr="00FF45B3" w:rsidRDefault="002753BB" w:rsidP="00E8299B">
            <w:pPr>
              <w:pStyle w:val="Caption"/>
              <w:keepNext/>
              <w:rPr>
                <w:sz w:val="16"/>
                <w:szCs w:val="16"/>
              </w:rPr>
            </w:pPr>
            <w:r w:rsidRPr="00FF45B3">
              <w:rPr>
                <w:sz w:val="16"/>
                <w:szCs w:val="16"/>
              </w:rPr>
              <w:t>22</w:t>
            </w:r>
          </w:p>
        </w:tc>
        <w:tc>
          <w:tcPr>
            <w:tcW w:w="222" w:type="pct"/>
            <w:shd w:val="clear" w:color="auto" w:fill="auto"/>
            <w:vAlign w:val="center"/>
          </w:tcPr>
          <w:p w14:paraId="4087BCFD" w14:textId="77777777" w:rsidR="002753BB" w:rsidRPr="00FF45B3" w:rsidRDefault="002753BB" w:rsidP="00E8299B">
            <w:pPr>
              <w:pStyle w:val="Caption"/>
              <w:keepNext/>
              <w:rPr>
                <w:sz w:val="16"/>
                <w:szCs w:val="16"/>
              </w:rPr>
            </w:pPr>
            <w:r w:rsidRPr="00FF45B3">
              <w:rPr>
                <w:sz w:val="16"/>
                <w:szCs w:val="16"/>
              </w:rPr>
              <w:t>-.15</w:t>
            </w:r>
          </w:p>
        </w:tc>
        <w:tc>
          <w:tcPr>
            <w:tcW w:w="178" w:type="pct"/>
            <w:shd w:val="clear" w:color="auto" w:fill="auto"/>
          </w:tcPr>
          <w:p w14:paraId="326A1C90" w14:textId="77777777" w:rsidR="002753BB" w:rsidRPr="00FF45B3" w:rsidRDefault="002753BB" w:rsidP="00E8299B">
            <w:pPr>
              <w:pStyle w:val="Caption"/>
              <w:keepNext/>
              <w:rPr>
                <w:sz w:val="16"/>
                <w:szCs w:val="16"/>
              </w:rPr>
            </w:pPr>
            <w:r w:rsidRPr="00FF45B3">
              <w:rPr>
                <w:sz w:val="16"/>
                <w:szCs w:val="16"/>
              </w:rPr>
              <w:t>6</w:t>
            </w:r>
          </w:p>
        </w:tc>
        <w:tc>
          <w:tcPr>
            <w:tcW w:w="204" w:type="pct"/>
            <w:shd w:val="clear" w:color="auto" w:fill="auto"/>
            <w:vAlign w:val="center"/>
          </w:tcPr>
          <w:p w14:paraId="2BD6944F" w14:textId="77777777" w:rsidR="002753BB" w:rsidRPr="00FF45B3" w:rsidRDefault="002753BB" w:rsidP="00E8299B">
            <w:pPr>
              <w:pStyle w:val="Caption"/>
              <w:keepNext/>
              <w:rPr>
                <w:sz w:val="16"/>
                <w:szCs w:val="16"/>
              </w:rPr>
            </w:pPr>
            <w:r w:rsidRPr="00FF45B3">
              <w:rPr>
                <w:sz w:val="16"/>
                <w:szCs w:val="16"/>
              </w:rPr>
              <w:t>-.03</w:t>
            </w:r>
          </w:p>
        </w:tc>
        <w:tc>
          <w:tcPr>
            <w:tcW w:w="145" w:type="pct"/>
            <w:shd w:val="clear" w:color="auto" w:fill="auto"/>
          </w:tcPr>
          <w:p w14:paraId="620465ED" w14:textId="77777777" w:rsidR="002753BB" w:rsidRPr="00FF45B3" w:rsidRDefault="002753BB" w:rsidP="00E8299B">
            <w:pPr>
              <w:pStyle w:val="Caption"/>
              <w:keepNext/>
              <w:rPr>
                <w:sz w:val="16"/>
                <w:szCs w:val="16"/>
              </w:rPr>
            </w:pPr>
            <w:r w:rsidRPr="00FF45B3">
              <w:rPr>
                <w:sz w:val="16"/>
                <w:szCs w:val="16"/>
              </w:rPr>
              <w:t>19</w:t>
            </w:r>
          </w:p>
        </w:tc>
        <w:tc>
          <w:tcPr>
            <w:tcW w:w="237" w:type="pct"/>
            <w:shd w:val="clear" w:color="auto" w:fill="auto"/>
            <w:noWrap/>
            <w:vAlign w:val="bottom"/>
          </w:tcPr>
          <w:p w14:paraId="5DC71D06"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3AB1468C" w14:textId="77777777" w:rsidR="002753BB" w:rsidRPr="00FF45B3" w:rsidRDefault="002753BB" w:rsidP="00E8299B">
            <w:pPr>
              <w:pStyle w:val="Caption"/>
              <w:keepNext/>
              <w:rPr>
                <w:sz w:val="16"/>
                <w:szCs w:val="16"/>
              </w:rPr>
            </w:pPr>
            <w:r w:rsidRPr="00FF45B3">
              <w:rPr>
                <w:sz w:val="16"/>
                <w:szCs w:val="16"/>
              </w:rPr>
              <w:t>20</w:t>
            </w:r>
          </w:p>
        </w:tc>
        <w:tc>
          <w:tcPr>
            <w:tcW w:w="214" w:type="pct"/>
            <w:shd w:val="clear" w:color="auto" w:fill="auto"/>
            <w:vAlign w:val="center"/>
          </w:tcPr>
          <w:p w14:paraId="3DEC3AC2" w14:textId="77777777" w:rsidR="002753BB" w:rsidRPr="00FF45B3" w:rsidRDefault="002753BB" w:rsidP="00E8299B">
            <w:pPr>
              <w:pStyle w:val="Caption"/>
              <w:keepNext/>
              <w:rPr>
                <w:sz w:val="16"/>
                <w:szCs w:val="16"/>
              </w:rPr>
            </w:pPr>
            <w:r w:rsidRPr="00FF45B3">
              <w:rPr>
                <w:sz w:val="16"/>
                <w:szCs w:val="16"/>
              </w:rPr>
              <w:t>-.17</w:t>
            </w:r>
          </w:p>
        </w:tc>
      </w:tr>
      <w:tr w:rsidR="002753BB" w:rsidRPr="00FF45B3" w14:paraId="2EE5C58B" w14:textId="77777777" w:rsidTr="00E8299B">
        <w:trPr>
          <w:trHeight w:val="79"/>
        </w:trPr>
        <w:tc>
          <w:tcPr>
            <w:tcW w:w="1794" w:type="pct"/>
            <w:shd w:val="clear" w:color="auto" w:fill="auto"/>
            <w:noWrap/>
          </w:tcPr>
          <w:p w14:paraId="7AF83A01" w14:textId="77777777" w:rsidR="002753BB" w:rsidRPr="00FF45B3" w:rsidRDefault="002753BB" w:rsidP="00E8299B">
            <w:pPr>
              <w:pStyle w:val="Caption"/>
              <w:keepNext/>
              <w:jc w:val="left"/>
              <w:rPr>
                <w:sz w:val="16"/>
                <w:szCs w:val="16"/>
              </w:rPr>
            </w:pPr>
          </w:p>
        </w:tc>
        <w:tc>
          <w:tcPr>
            <w:tcW w:w="160" w:type="pct"/>
            <w:shd w:val="clear" w:color="auto" w:fill="auto"/>
          </w:tcPr>
          <w:p w14:paraId="1FD62B9B"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76539AB8" w14:textId="77777777" w:rsidR="002753BB" w:rsidRPr="00FF45B3" w:rsidRDefault="002753BB" w:rsidP="00E8299B">
            <w:pPr>
              <w:pStyle w:val="Caption"/>
              <w:keepNext/>
              <w:rPr>
                <w:sz w:val="16"/>
                <w:szCs w:val="16"/>
              </w:rPr>
            </w:pPr>
            <w:r w:rsidRPr="00FF45B3">
              <w:rPr>
                <w:sz w:val="16"/>
                <w:szCs w:val="16"/>
              </w:rPr>
              <w:t>—</w:t>
            </w:r>
          </w:p>
        </w:tc>
        <w:tc>
          <w:tcPr>
            <w:tcW w:w="240" w:type="pct"/>
          </w:tcPr>
          <w:p w14:paraId="006374A4" w14:textId="77777777" w:rsidR="002753BB" w:rsidRPr="00FF45B3" w:rsidRDefault="002753BB" w:rsidP="00E8299B">
            <w:pPr>
              <w:pStyle w:val="Caption"/>
              <w:keepNext/>
              <w:rPr>
                <w:sz w:val="16"/>
                <w:szCs w:val="16"/>
              </w:rPr>
            </w:pPr>
            <w:r w:rsidRPr="00FF45B3">
              <w:rPr>
                <w:sz w:val="16"/>
                <w:szCs w:val="16"/>
              </w:rPr>
              <w:t>—</w:t>
            </w:r>
          </w:p>
        </w:tc>
        <w:tc>
          <w:tcPr>
            <w:tcW w:w="159" w:type="pct"/>
          </w:tcPr>
          <w:p w14:paraId="027E6B5C" w14:textId="77777777" w:rsidR="002753BB" w:rsidRPr="00FF45B3" w:rsidRDefault="002753BB" w:rsidP="00E8299B">
            <w:pPr>
              <w:pStyle w:val="Caption"/>
              <w:keepNext/>
              <w:rPr>
                <w:sz w:val="16"/>
                <w:szCs w:val="16"/>
              </w:rPr>
            </w:pPr>
            <w:r w:rsidRPr="00FF45B3">
              <w:rPr>
                <w:sz w:val="16"/>
                <w:szCs w:val="16"/>
              </w:rPr>
              <w:t>12</w:t>
            </w:r>
          </w:p>
        </w:tc>
        <w:tc>
          <w:tcPr>
            <w:tcW w:w="223" w:type="pct"/>
            <w:vAlign w:val="center"/>
          </w:tcPr>
          <w:p w14:paraId="46E9493E" w14:textId="77777777" w:rsidR="002753BB" w:rsidRPr="00FF45B3" w:rsidRDefault="002753BB" w:rsidP="00E8299B">
            <w:pPr>
              <w:pStyle w:val="Caption"/>
              <w:keepNext/>
              <w:rPr>
                <w:sz w:val="16"/>
                <w:szCs w:val="16"/>
              </w:rPr>
            </w:pPr>
            <w:r w:rsidRPr="00FF45B3">
              <w:rPr>
                <w:sz w:val="16"/>
                <w:szCs w:val="16"/>
              </w:rPr>
              <w:t>-.12</w:t>
            </w:r>
          </w:p>
        </w:tc>
        <w:tc>
          <w:tcPr>
            <w:tcW w:w="175" w:type="pct"/>
          </w:tcPr>
          <w:p w14:paraId="7EABA6CD" w14:textId="77777777" w:rsidR="002753BB" w:rsidRPr="00FF45B3" w:rsidRDefault="002753BB" w:rsidP="00E8299B">
            <w:pPr>
              <w:pStyle w:val="Caption"/>
              <w:keepNext/>
              <w:rPr>
                <w:sz w:val="16"/>
                <w:szCs w:val="16"/>
              </w:rPr>
            </w:pPr>
            <w:r w:rsidRPr="00FF45B3">
              <w:rPr>
                <w:sz w:val="16"/>
                <w:szCs w:val="16"/>
              </w:rPr>
              <w:t>—</w:t>
            </w:r>
          </w:p>
        </w:tc>
        <w:tc>
          <w:tcPr>
            <w:tcW w:w="206" w:type="pct"/>
          </w:tcPr>
          <w:p w14:paraId="1A2AF7D8" w14:textId="77777777" w:rsidR="002753BB" w:rsidRPr="00FF45B3" w:rsidRDefault="002753BB" w:rsidP="00E8299B">
            <w:pPr>
              <w:pStyle w:val="Caption"/>
              <w:keepNext/>
              <w:rPr>
                <w:sz w:val="16"/>
                <w:szCs w:val="16"/>
              </w:rPr>
            </w:pPr>
            <w:r w:rsidRPr="00FF45B3">
              <w:rPr>
                <w:sz w:val="16"/>
                <w:szCs w:val="16"/>
              </w:rPr>
              <w:t>—</w:t>
            </w:r>
          </w:p>
        </w:tc>
        <w:tc>
          <w:tcPr>
            <w:tcW w:w="143" w:type="pct"/>
          </w:tcPr>
          <w:p w14:paraId="7D72C633" w14:textId="77777777" w:rsidR="002753BB" w:rsidRPr="00FF45B3" w:rsidRDefault="002753BB" w:rsidP="00E8299B">
            <w:pPr>
              <w:pStyle w:val="Caption"/>
              <w:keepNext/>
              <w:rPr>
                <w:sz w:val="16"/>
                <w:szCs w:val="16"/>
              </w:rPr>
            </w:pPr>
            <w:r w:rsidRPr="00FF45B3">
              <w:rPr>
                <w:sz w:val="16"/>
                <w:szCs w:val="16"/>
              </w:rPr>
              <w:t>—</w:t>
            </w:r>
          </w:p>
        </w:tc>
        <w:tc>
          <w:tcPr>
            <w:tcW w:w="239" w:type="pct"/>
          </w:tcPr>
          <w:p w14:paraId="372A7D3A"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7412E6B8"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142A1A15"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2E37470F" w14:textId="77777777" w:rsidR="002753BB" w:rsidRPr="00FF45B3" w:rsidRDefault="002753BB" w:rsidP="00E8299B">
            <w:pPr>
              <w:pStyle w:val="Caption"/>
              <w:keepNext/>
              <w:rPr>
                <w:sz w:val="16"/>
                <w:szCs w:val="16"/>
              </w:rPr>
            </w:pPr>
            <w:r w:rsidRPr="00FF45B3">
              <w:rPr>
                <w:sz w:val="16"/>
                <w:szCs w:val="16"/>
              </w:rPr>
              <w:t>10</w:t>
            </w:r>
          </w:p>
        </w:tc>
        <w:tc>
          <w:tcPr>
            <w:tcW w:w="204" w:type="pct"/>
            <w:shd w:val="clear" w:color="auto" w:fill="auto"/>
            <w:vAlign w:val="center"/>
          </w:tcPr>
          <w:p w14:paraId="19ADE377" w14:textId="77777777" w:rsidR="002753BB" w:rsidRPr="00FF45B3" w:rsidRDefault="002753BB" w:rsidP="00E8299B">
            <w:pPr>
              <w:pStyle w:val="Caption"/>
              <w:keepNext/>
              <w:rPr>
                <w:sz w:val="16"/>
                <w:szCs w:val="16"/>
              </w:rPr>
            </w:pPr>
            <w:r w:rsidRPr="00FF45B3">
              <w:rPr>
                <w:sz w:val="16"/>
                <w:szCs w:val="16"/>
              </w:rPr>
              <w:t>-.09</w:t>
            </w:r>
          </w:p>
        </w:tc>
        <w:tc>
          <w:tcPr>
            <w:tcW w:w="145" w:type="pct"/>
            <w:shd w:val="clear" w:color="auto" w:fill="auto"/>
          </w:tcPr>
          <w:p w14:paraId="3EFC1DFA"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6916E02D"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2DA30ED1"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637C340D" w14:textId="77777777" w:rsidR="002753BB" w:rsidRPr="00FF45B3" w:rsidRDefault="002753BB" w:rsidP="00E8299B">
            <w:pPr>
              <w:pStyle w:val="Caption"/>
              <w:keepNext/>
              <w:rPr>
                <w:sz w:val="16"/>
                <w:szCs w:val="16"/>
              </w:rPr>
            </w:pPr>
            <w:r w:rsidRPr="00FF45B3">
              <w:rPr>
                <w:sz w:val="16"/>
                <w:szCs w:val="16"/>
              </w:rPr>
              <w:t>-.05</w:t>
            </w:r>
          </w:p>
        </w:tc>
      </w:tr>
      <w:tr w:rsidR="002753BB" w:rsidRPr="00FF45B3" w14:paraId="0D4862F7" w14:textId="77777777" w:rsidTr="00E8299B">
        <w:trPr>
          <w:trHeight w:val="79"/>
        </w:trPr>
        <w:tc>
          <w:tcPr>
            <w:tcW w:w="1794" w:type="pct"/>
            <w:shd w:val="clear" w:color="auto" w:fill="auto"/>
            <w:noWrap/>
          </w:tcPr>
          <w:p w14:paraId="3FD831C6" w14:textId="77777777" w:rsidR="002753BB" w:rsidRPr="00FF45B3" w:rsidRDefault="002753BB" w:rsidP="00E8299B">
            <w:pPr>
              <w:pStyle w:val="Caption"/>
              <w:keepNext/>
              <w:jc w:val="left"/>
              <w:rPr>
                <w:sz w:val="16"/>
                <w:szCs w:val="16"/>
              </w:rPr>
            </w:pPr>
            <w:r w:rsidRPr="00FF45B3">
              <w:rPr>
                <w:sz w:val="16"/>
                <w:szCs w:val="16"/>
              </w:rPr>
              <w:t xml:space="preserve">Persuasion knowledge </w:t>
            </w:r>
            <w:r w:rsidRPr="00FF45B3" w:rsidDel="001461E3">
              <w:rPr>
                <w:sz w:val="16"/>
                <w:szCs w:val="16"/>
              </w:rPr>
              <w:t>→</w:t>
            </w:r>
            <w:r w:rsidRPr="00FF45B3">
              <w:rPr>
                <w:sz w:val="16"/>
                <w:szCs w:val="16"/>
              </w:rPr>
              <w:t xml:space="preserve"> Behavioral engagement</w:t>
            </w:r>
          </w:p>
        </w:tc>
        <w:tc>
          <w:tcPr>
            <w:tcW w:w="160" w:type="pct"/>
            <w:shd w:val="clear" w:color="auto" w:fill="auto"/>
          </w:tcPr>
          <w:p w14:paraId="63FA4F52"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14C1E731" w14:textId="77777777" w:rsidR="002753BB" w:rsidRPr="00FF45B3" w:rsidRDefault="002753BB" w:rsidP="00E8299B">
            <w:pPr>
              <w:pStyle w:val="Caption"/>
              <w:keepNext/>
              <w:rPr>
                <w:sz w:val="16"/>
                <w:szCs w:val="16"/>
              </w:rPr>
            </w:pPr>
            <w:r w:rsidRPr="00FF45B3">
              <w:rPr>
                <w:sz w:val="16"/>
                <w:szCs w:val="16"/>
              </w:rPr>
              <w:t>16</w:t>
            </w:r>
          </w:p>
        </w:tc>
        <w:tc>
          <w:tcPr>
            <w:tcW w:w="240" w:type="pct"/>
          </w:tcPr>
          <w:p w14:paraId="6DCEF394" w14:textId="77777777" w:rsidR="002753BB" w:rsidRPr="00FF45B3" w:rsidRDefault="002753BB" w:rsidP="00E8299B">
            <w:pPr>
              <w:pStyle w:val="Caption"/>
              <w:keepNext/>
              <w:rPr>
                <w:sz w:val="16"/>
                <w:szCs w:val="16"/>
              </w:rPr>
            </w:pPr>
            <w:r w:rsidRPr="00FF45B3">
              <w:rPr>
                <w:sz w:val="16"/>
                <w:szCs w:val="16"/>
              </w:rPr>
              <w:t>.09</w:t>
            </w:r>
          </w:p>
        </w:tc>
        <w:tc>
          <w:tcPr>
            <w:tcW w:w="159" w:type="pct"/>
          </w:tcPr>
          <w:p w14:paraId="3763581F" w14:textId="77777777" w:rsidR="002753BB" w:rsidRPr="00FF45B3" w:rsidRDefault="002753BB" w:rsidP="00E8299B">
            <w:pPr>
              <w:pStyle w:val="Caption"/>
              <w:keepNext/>
              <w:rPr>
                <w:sz w:val="16"/>
                <w:szCs w:val="16"/>
              </w:rPr>
            </w:pPr>
            <w:r w:rsidRPr="00FF45B3">
              <w:rPr>
                <w:sz w:val="16"/>
                <w:szCs w:val="16"/>
              </w:rPr>
              <w:t>12</w:t>
            </w:r>
          </w:p>
        </w:tc>
        <w:tc>
          <w:tcPr>
            <w:tcW w:w="223" w:type="pct"/>
            <w:vAlign w:val="center"/>
          </w:tcPr>
          <w:p w14:paraId="7938718E" w14:textId="77777777" w:rsidR="002753BB" w:rsidRPr="00FF45B3" w:rsidRDefault="002753BB" w:rsidP="00E8299B">
            <w:pPr>
              <w:pStyle w:val="Caption"/>
              <w:keepNext/>
              <w:rPr>
                <w:sz w:val="16"/>
                <w:szCs w:val="16"/>
              </w:rPr>
            </w:pPr>
            <w:r w:rsidRPr="00FF45B3">
              <w:rPr>
                <w:sz w:val="16"/>
                <w:szCs w:val="16"/>
              </w:rPr>
              <w:t>-.16</w:t>
            </w:r>
          </w:p>
        </w:tc>
        <w:tc>
          <w:tcPr>
            <w:tcW w:w="175" w:type="pct"/>
          </w:tcPr>
          <w:p w14:paraId="05693BB1" w14:textId="77777777" w:rsidR="002753BB" w:rsidRPr="00FF45B3" w:rsidRDefault="002753BB" w:rsidP="00E8299B">
            <w:pPr>
              <w:pStyle w:val="Caption"/>
              <w:keepNext/>
              <w:rPr>
                <w:sz w:val="16"/>
                <w:szCs w:val="16"/>
              </w:rPr>
            </w:pPr>
            <w:r w:rsidRPr="00FF45B3">
              <w:rPr>
                <w:sz w:val="16"/>
                <w:szCs w:val="16"/>
              </w:rPr>
              <w:t>22</w:t>
            </w:r>
          </w:p>
        </w:tc>
        <w:tc>
          <w:tcPr>
            <w:tcW w:w="206" w:type="pct"/>
          </w:tcPr>
          <w:p w14:paraId="3123A661" w14:textId="77777777" w:rsidR="002753BB" w:rsidRPr="00FF45B3" w:rsidRDefault="002753BB" w:rsidP="00E8299B">
            <w:pPr>
              <w:pStyle w:val="Caption"/>
              <w:keepNext/>
              <w:rPr>
                <w:sz w:val="16"/>
                <w:szCs w:val="16"/>
              </w:rPr>
            </w:pPr>
            <w:r w:rsidRPr="00FF45B3">
              <w:rPr>
                <w:sz w:val="16"/>
                <w:szCs w:val="16"/>
              </w:rPr>
              <w:t>-.03</w:t>
            </w:r>
          </w:p>
        </w:tc>
        <w:tc>
          <w:tcPr>
            <w:tcW w:w="143" w:type="pct"/>
          </w:tcPr>
          <w:p w14:paraId="3FB2B01B" w14:textId="77777777" w:rsidR="002753BB" w:rsidRPr="00FF45B3" w:rsidRDefault="002753BB" w:rsidP="00E8299B">
            <w:pPr>
              <w:pStyle w:val="Caption"/>
              <w:keepNext/>
              <w:rPr>
                <w:sz w:val="16"/>
                <w:szCs w:val="16"/>
              </w:rPr>
            </w:pPr>
            <w:r w:rsidRPr="00FF45B3">
              <w:rPr>
                <w:sz w:val="16"/>
                <w:szCs w:val="16"/>
              </w:rPr>
              <w:t>20</w:t>
            </w:r>
          </w:p>
        </w:tc>
        <w:tc>
          <w:tcPr>
            <w:tcW w:w="239" w:type="pct"/>
            <w:shd w:val="clear" w:color="auto" w:fill="D9D9D9" w:themeFill="background1" w:themeFillShade="D9"/>
          </w:tcPr>
          <w:p w14:paraId="451ABF9E" w14:textId="77777777" w:rsidR="002753BB" w:rsidRPr="00FF45B3" w:rsidRDefault="002753BB" w:rsidP="00E8299B">
            <w:pPr>
              <w:pStyle w:val="Caption"/>
              <w:keepNext/>
              <w:rPr>
                <w:sz w:val="16"/>
                <w:szCs w:val="16"/>
              </w:rPr>
            </w:pPr>
            <w:r w:rsidRPr="00FF45B3">
              <w:rPr>
                <w:sz w:val="16"/>
                <w:szCs w:val="16"/>
              </w:rPr>
              <w:t>-.03</w:t>
            </w:r>
            <w:r w:rsidRPr="00FF45B3">
              <w:rPr>
                <w:sz w:val="16"/>
                <w:szCs w:val="16"/>
                <w:vertAlign w:val="superscript"/>
              </w:rPr>
              <w:t>+</w:t>
            </w:r>
          </w:p>
        </w:tc>
        <w:tc>
          <w:tcPr>
            <w:tcW w:w="160" w:type="pct"/>
            <w:shd w:val="clear" w:color="auto" w:fill="auto"/>
          </w:tcPr>
          <w:p w14:paraId="2E35F900" w14:textId="77777777" w:rsidR="002753BB" w:rsidRPr="00FF45B3" w:rsidRDefault="002753BB" w:rsidP="00E8299B">
            <w:pPr>
              <w:pStyle w:val="Caption"/>
              <w:keepNext/>
              <w:rPr>
                <w:sz w:val="16"/>
                <w:szCs w:val="16"/>
              </w:rPr>
            </w:pPr>
            <w:r w:rsidRPr="00FF45B3">
              <w:rPr>
                <w:sz w:val="16"/>
                <w:szCs w:val="16"/>
              </w:rPr>
              <w:t>21</w:t>
            </w:r>
          </w:p>
        </w:tc>
        <w:tc>
          <w:tcPr>
            <w:tcW w:w="222" w:type="pct"/>
            <w:shd w:val="clear" w:color="auto" w:fill="auto"/>
            <w:vAlign w:val="center"/>
          </w:tcPr>
          <w:p w14:paraId="679E3E5A" w14:textId="77777777" w:rsidR="002753BB" w:rsidRPr="00FF45B3" w:rsidRDefault="002753BB" w:rsidP="00E8299B">
            <w:pPr>
              <w:pStyle w:val="Caption"/>
              <w:keepNext/>
              <w:rPr>
                <w:sz w:val="16"/>
                <w:szCs w:val="16"/>
              </w:rPr>
            </w:pPr>
            <w:r w:rsidRPr="00FF45B3">
              <w:rPr>
                <w:sz w:val="16"/>
                <w:szCs w:val="16"/>
              </w:rPr>
              <w:t>-.21</w:t>
            </w:r>
          </w:p>
        </w:tc>
        <w:tc>
          <w:tcPr>
            <w:tcW w:w="178" w:type="pct"/>
            <w:shd w:val="clear" w:color="auto" w:fill="auto"/>
          </w:tcPr>
          <w:p w14:paraId="3CCAFC3B" w14:textId="77777777" w:rsidR="002753BB" w:rsidRPr="00FF45B3" w:rsidRDefault="002753BB" w:rsidP="00E8299B">
            <w:pPr>
              <w:pStyle w:val="Caption"/>
              <w:keepNext/>
              <w:rPr>
                <w:sz w:val="16"/>
                <w:szCs w:val="16"/>
              </w:rPr>
            </w:pPr>
            <w:r w:rsidRPr="00FF45B3">
              <w:rPr>
                <w:sz w:val="16"/>
                <w:szCs w:val="16"/>
              </w:rPr>
              <w:t>4</w:t>
            </w:r>
          </w:p>
        </w:tc>
        <w:tc>
          <w:tcPr>
            <w:tcW w:w="204" w:type="pct"/>
            <w:shd w:val="clear" w:color="auto" w:fill="auto"/>
            <w:vAlign w:val="center"/>
          </w:tcPr>
          <w:p w14:paraId="523B2EBC" w14:textId="77777777" w:rsidR="002753BB" w:rsidRPr="00FF45B3" w:rsidRDefault="002753BB" w:rsidP="00E8299B">
            <w:pPr>
              <w:pStyle w:val="Caption"/>
              <w:keepNext/>
              <w:rPr>
                <w:sz w:val="16"/>
                <w:szCs w:val="16"/>
              </w:rPr>
            </w:pPr>
            <w:r w:rsidRPr="00FF45B3">
              <w:rPr>
                <w:sz w:val="16"/>
                <w:szCs w:val="16"/>
              </w:rPr>
              <w:t>-.10</w:t>
            </w:r>
          </w:p>
        </w:tc>
        <w:tc>
          <w:tcPr>
            <w:tcW w:w="145" w:type="pct"/>
            <w:shd w:val="clear" w:color="auto" w:fill="auto"/>
          </w:tcPr>
          <w:p w14:paraId="437CD131" w14:textId="77777777" w:rsidR="002753BB" w:rsidRPr="00FF45B3" w:rsidRDefault="002753BB" w:rsidP="00E8299B">
            <w:pPr>
              <w:pStyle w:val="Caption"/>
              <w:keepNext/>
              <w:rPr>
                <w:sz w:val="16"/>
                <w:szCs w:val="16"/>
              </w:rPr>
            </w:pPr>
            <w:r w:rsidRPr="00FF45B3">
              <w:rPr>
                <w:sz w:val="16"/>
                <w:szCs w:val="16"/>
              </w:rPr>
              <w:t>20</w:t>
            </w:r>
          </w:p>
        </w:tc>
        <w:tc>
          <w:tcPr>
            <w:tcW w:w="237" w:type="pct"/>
            <w:shd w:val="clear" w:color="auto" w:fill="auto"/>
            <w:noWrap/>
            <w:vAlign w:val="bottom"/>
          </w:tcPr>
          <w:p w14:paraId="2672180C"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021156A2" w14:textId="77777777" w:rsidR="002753BB" w:rsidRPr="00FF45B3" w:rsidRDefault="002753BB" w:rsidP="00E8299B">
            <w:pPr>
              <w:pStyle w:val="Caption"/>
              <w:keepNext/>
              <w:rPr>
                <w:sz w:val="16"/>
                <w:szCs w:val="16"/>
              </w:rPr>
            </w:pPr>
            <w:r w:rsidRPr="00FF45B3">
              <w:rPr>
                <w:sz w:val="16"/>
                <w:szCs w:val="16"/>
              </w:rPr>
              <w:t>21</w:t>
            </w:r>
          </w:p>
        </w:tc>
        <w:tc>
          <w:tcPr>
            <w:tcW w:w="214" w:type="pct"/>
            <w:shd w:val="clear" w:color="auto" w:fill="auto"/>
            <w:vAlign w:val="center"/>
          </w:tcPr>
          <w:p w14:paraId="6E354942" w14:textId="77777777" w:rsidR="002753BB" w:rsidRPr="00FF45B3" w:rsidRDefault="002753BB" w:rsidP="00E8299B">
            <w:pPr>
              <w:pStyle w:val="Caption"/>
              <w:keepNext/>
              <w:rPr>
                <w:sz w:val="16"/>
                <w:szCs w:val="16"/>
              </w:rPr>
            </w:pPr>
            <w:r w:rsidRPr="00FF45B3">
              <w:rPr>
                <w:sz w:val="16"/>
                <w:szCs w:val="16"/>
              </w:rPr>
              <w:t>-.22</w:t>
            </w:r>
          </w:p>
        </w:tc>
      </w:tr>
      <w:tr w:rsidR="002753BB" w:rsidRPr="00FF45B3" w14:paraId="62D75BF5" w14:textId="77777777" w:rsidTr="00E8299B">
        <w:trPr>
          <w:trHeight w:val="79"/>
        </w:trPr>
        <w:tc>
          <w:tcPr>
            <w:tcW w:w="1794" w:type="pct"/>
            <w:shd w:val="clear" w:color="auto" w:fill="auto"/>
            <w:noWrap/>
          </w:tcPr>
          <w:p w14:paraId="2D095D0C" w14:textId="77777777" w:rsidR="002753BB" w:rsidRPr="00FF45B3" w:rsidRDefault="002753BB" w:rsidP="00E8299B">
            <w:pPr>
              <w:pStyle w:val="Caption"/>
              <w:keepNext/>
              <w:jc w:val="left"/>
              <w:rPr>
                <w:sz w:val="16"/>
                <w:szCs w:val="16"/>
              </w:rPr>
            </w:pPr>
          </w:p>
        </w:tc>
        <w:tc>
          <w:tcPr>
            <w:tcW w:w="160" w:type="pct"/>
            <w:shd w:val="clear" w:color="auto" w:fill="auto"/>
          </w:tcPr>
          <w:p w14:paraId="5B435B7E"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4219CB36" w14:textId="77777777" w:rsidR="002753BB" w:rsidRPr="00FF45B3" w:rsidRDefault="002753BB" w:rsidP="00E8299B">
            <w:pPr>
              <w:pStyle w:val="Caption"/>
              <w:keepNext/>
              <w:rPr>
                <w:sz w:val="16"/>
                <w:szCs w:val="16"/>
              </w:rPr>
            </w:pPr>
            <w:r w:rsidRPr="00FF45B3">
              <w:rPr>
                <w:sz w:val="16"/>
                <w:szCs w:val="16"/>
              </w:rPr>
              <w:t>—</w:t>
            </w:r>
          </w:p>
        </w:tc>
        <w:tc>
          <w:tcPr>
            <w:tcW w:w="240" w:type="pct"/>
          </w:tcPr>
          <w:p w14:paraId="7295B9AB" w14:textId="77777777" w:rsidR="002753BB" w:rsidRPr="00FF45B3" w:rsidRDefault="002753BB" w:rsidP="00E8299B">
            <w:pPr>
              <w:pStyle w:val="Caption"/>
              <w:keepNext/>
              <w:rPr>
                <w:sz w:val="16"/>
                <w:szCs w:val="16"/>
              </w:rPr>
            </w:pPr>
            <w:r w:rsidRPr="00FF45B3">
              <w:rPr>
                <w:sz w:val="16"/>
                <w:szCs w:val="16"/>
              </w:rPr>
              <w:t>—</w:t>
            </w:r>
          </w:p>
        </w:tc>
        <w:tc>
          <w:tcPr>
            <w:tcW w:w="159" w:type="pct"/>
          </w:tcPr>
          <w:p w14:paraId="7500DA44" w14:textId="77777777" w:rsidR="002753BB" w:rsidRPr="00FF45B3" w:rsidRDefault="002753BB" w:rsidP="00E8299B">
            <w:pPr>
              <w:pStyle w:val="Caption"/>
              <w:keepNext/>
              <w:rPr>
                <w:sz w:val="16"/>
                <w:szCs w:val="16"/>
              </w:rPr>
            </w:pPr>
            <w:r w:rsidRPr="00FF45B3">
              <w:rPr>
                <w:sz w:val="16"/>
                <w:szCs w:val="16"/>
              </w:rPr>
              <w:t>10</w:t>
            </w:r>
          </w:p>
        </w:tc>
        <w:tc>
          <w:tcPr>
            <w:tcW w:w="223" w:type="pct"/>
            <w:vAlign w:val="center"/>
          </w:tcPr>
          <w:p w14:paraId="3CC25A5D" w14:textId="77777777" w:rsidR="002753BB" w:rsidRPr="00FF45B3" w:rsidRDefault="002753BB" w:rsidP="00E8299B">
            <w:pPr>
              <w:pStyle w:val="Caption"/>
              <w:keepNext/>
              <w:rPr>
                <w:sz w:val="16"/>
                <w:szCs w:val="16"/>
              </w:rPr>
            </w:pPr>
            <w:r w:rsidRPr="00FF45B3">
              <w:rPr>
                <w:sz w:val="16"/>
                <w:szCs w:val="16"/>
              </w:rPr>
              <w:t>-.24</w:t>
            </w:r>
          </w:p>
        </w:tc>
        <w:tc>
          <w:tcPr>
            <w:tcW w:w="175" w:type="pct"/>
          </w:tcPr>
          <w:p w14:paraId="07117EC6" w14:textId="77777777" w:rsidR="002753BB" w:rsidRPr="00FF45B3" w:rsidRDefault="002753BB" w:rsidP="00E8299B">
            <w:pPr>
              <w:pStyle w:val="Caption"/>
              <w:keepNext/>
              <w:rPr>
                <w:sz w:val="16"/>
                <w:szCs w:val="16"/>
              </w:rPr>
            </w:pPr>
            <w:r w:rsidRPr="00FF45B3">
              <w:rPr>
                <w:sz w:val="16"/>
                <w:szCs w:val="16"/>
              </w:rPr>
              <w:t>—</w:t>
            </w:r>
          </w:p>
        </w:tc>
        <w:tc>
          <w:tcPr>
            <w:tcW w:w="206" w:type="pct"/>
          </w:tcPr>
          <w:p w14:paraId="4539355D" w14:textId="77777777" w:rsidR="002753BB" w:rsidRPr="00FF45B3" w:rsidRDefault="002753BB" w:rsidP="00E8299B">
            <w:pPr>
              <w:pStyle w:val="Caption"/>
              <w:keepNext/>
              <w:rPr>
                <w:sz w:val="16"/>
                <w:szCs w:val="16"/>
              </w:rPr>
            </w:pPr>
            <w:r w:rsidRPr="00FF45B3">
              <w:rPr>
                <w:sz w:val="16"/>
                <w:szCs w:val="16"/>
              </w:rPr>
              <w:t>—</w:t>
            </w:r>
          </w:p>
        </w:tc>
        <w:tc>
          <w:tcPr>
            <w:tcW w:w="143" w:type="pct"/>
          </w:tcPr>
          <w:p w14:paraId="3EC11CE8" w14:textId="77777777" w:rsidR="002753BB" w:rsidRPr="00FF45B3" w:rsidRDefault="002753BB" w:rsidP="00E8299B">
            <w:pPr>
              <w:pStyle w:val="Caption"/>
              <w:keepNext/>
              <w:rPr>
                <w:sz w:val="16"/>
                <w:szCs w:val="16"/>
              </w:rPr>
            </w:pPr>
            <w:r w:rsidRPr="00FF45B3">
              <w:rPr>
                <w:sz w:val="16"/>
                <w:szCs w:val="16"/>
              </w:rPr>
              <w:t>—</w:t>
            </w:r>
          </w:p>
        </w:tc>
        <w:tc>
          <w:tcPr>
            <w:tcW w:w="239" w:type="pct"/>
            <w:shd w:val="clear" w:color="auto" w:fill="D9D9D9" w:themeFill="background1" w:themeFillShade="D9"/>
          </w:tcPr>
          <w:p w14:paraId="117ECE3F"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48BAF1D2"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46DBE233"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7C81A15B" w14:textId="77777777" w:rsidR="002753BB" w:rsidRPr="00FF45B3" w:rsidRDefault="002753BB" w:rsidP="00E8299B">
            <w:pPr>
              <w:pStyle w:val="Caption"/>
              <w:keepNext/>
              <w:rPr>
                <w:sz w:val="16"/>
                <w:szCs w:val="16"/>
              </w:rPr>
            </w:pPr>
            <w:r w:rsidRPr="00FF45B3">
              <w:rPr>
                <w:sz w:val="16"/>
                <w:szCs w:val="16"/>
              </w:rPr>
              <w:t>11</w:t>
            </w:r>
          </w:p>
        </w:tc>
        <w:tc>
          <w:tcPr>
            <w:tcW w:w="204" w:type="pct"/>
            <w:shd w:val="clear" w:color="auto" w:fill="auto"/>
            <w:vAlign w:val="center"/>
          </w:tcPr>
          <w:p w14:paraId="1418104E" w14:textId="77777777" w:rsidR="002753BB" w:rsidRPr="00FF45B3" w:rsidRDefault="002753BB" w:rsidP="00E8299B">
            <w:pPr>
              <w:pStyle w:val="Caption"/>
              <w:keepNext/>
              <w:rPr>
                <w:sz w:val="16"/>
                <w:szCs w:val="16"/>
              </w:rPr>
            </w:pPr>
            <w:r w:rsidRPr="00FF45B3">
              <w:rPr>
                <w:sz w:val="16"/>
                <w:szCs w:val="16"/>
              </w:rPr>
              <w:t>-.02</w:t>
            </w:r>
          </w:p>
        </w:tc>
        <w:tc>
          <w:tcPr>
            <w:tcW w:w="145" w:type="pct"/>
            <w:shd w:val="clear" w:color="auto" w:fill="auto"/>
          </w:tcPr>
          <w:p w14:paraId="7A36378E"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0CFE3DC6"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109479B9" w14:textId="77777777" w:rsidR="002753BB" w:rsidRPr="00FF45B3" w:rsidRDefault="002753BB" w:rsidP="00E8299B">
            <w:pPr>
              <w:pStyle w:val="Caption"/>
              <w:keepNext/>
              <w:rPr>
                <w:sz w:val="16"/>
                <w:szCs w:val="16"/>
              </w:rPr>
            </w:pPr>
            <w:r w:rsidRPr="00FF45B3">
              <w:rPr>
                <w:sz w:val="16"/>
                <w:szCs w:val="16"/>
              </w:rPr>
              <w:t>0</w:t>
            </w:r>
          </w:p>
        </w:tc>
        <w:tc>
          <w:tcPr>
            <w:tcW w:w="214" w:type="pct"/>
            <w:shd w:val="clear" w:color="auto" w:fill="auto"/>
            <w:vAlign w:val="center"/>
          </w:tcPr>
          <w:p w14:paraId="2B0E68CD" w14:textId="77777777" w:rsidR="002753BB" w:rsidRPr="00FF45B3" w:rsidRDefault="002753BB" w:rsidP="00E8299B">
            <w:pPr>
              <w:pStyle w:val="Caption"/>
              <w:keepNext/>
              <w:rPr>
                <w:sz w:val="16"/>
                <w:szCs w:val="16"/>
              </w:rPr>
            </w:pPr>
            <w:r w:rsidRPr="00FF45B3">
              <w:rPr>
                <w:sz w:val="16"/>
                <w:szCs w:val="16"/>
              </w:rPr>
              <w:t>—</w:t>
            </w:r>
          </w:p>
        </w:tc>
      </w:tr>
      <w:tr w:rsidR="002753BB" w:rsidRPr="00FF45B3" w14:paraId="5C480E57" w14:textId="77777777" w:rsidTr="00E8299B">
        <w:trPr>
          <w:trHeight w:val="91"/>
        </w:trPr>
        <w:tc>
          <w:tcPr>
            <w:tcW w:w="1794" w:type="pct"/>
            <w:shd w:val="clear" w:color="auto" w:fill="auto"/>
            <w:noWrap/>
          </w:tcPr>
          <w:p w14:paraId="7AEFBDE3" w14:textId="77777777" w:rsidR="002753BB" w:rsidRPr="00FF45B3" w:rsidRDefault="002753BB" w:rsidP="00E8299B">
            <w:pPr>
              <w:pStyle w:val="Caption"/>
              <w:keepNext/>
              <w:jc w:val="left"/>
              <w:rPr>
                <w:sz w:val="16"/>
                <w:szCs w:val="16"/>
              </w:rPr>
            </w:pPr>
            <w:r w:rsidRPr="00FF45B3">
              <w:rPr>
                <w:sz w:val="16"/>
                <w:szCs w:val="16"/>
              </w:rPr>
              <w:t xml:space="preserve">Persuasion knowledge </w:t>
            </w:r>
            <w:r w:rsidRPr="00FF45B3" w:rsidDel="001461E3">
              <w:rPr>
                <w:sz w:val="16"/>
                <w:szCs w:val="16"/>
              </w:rPr>
              <w:t>→</w:t>
            </w:r>
            <w:r w:rsidRPr="00FF45B3">
              <w:rPr>
                <w:sz w:val="16"/>
                <w:szCs w:val="16"/>
              </w:rPr>
              <w:t xml:space="preserve"> Purchase intention</w:t>
            </w:r>
          </w:p>
        </w:tc>
        <w:tc>
          <w:tcPr>
            <w:tcW w:w="160" w:type="pct"/>
            <w:shd w:val="clear" w:color="auto" w:fill="auto"/>
          </w:tcPr>
          <w:p w14:paraId="5A549F48"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7B6F63B2" w14:textId="77777777" w:rsidR="002753BB" w:rsidRPr="00FF45B3" w:rsidRDefault="002753BB" w:rsidP="00E8299B">
            <w:pPr>
              <w:pStyle w:val="Caption"/>
              <w:keepNext/>
              <w:rPr>
                <w:sz w:val="16"/>
                <w:szCs w:val="16"/>
              </w:rPr>
            </w:pPr>
            <w:r w:rsidRPr="00FF45B3">
              <w:rPr>
                <w:sz w:val="16"/>
                <w:szCs w:val="16"/>
              </w:rPr>
              <w:t>8</w:t>
            </w:r>
          </w:p>
        </w:tc>
        <w:tc>
          <w:tcPr>
            <w:tcW w:w="240" w:type="pct"/>
          </w:tcPr>
          <w:p w14:paraId="7B509BFF" w14:textId="77777777" w:rsidR="002753BB" w:rsidRPr="00FF45B3" w:rsidRDefault="002753BB" w:rsidP="00E8299B">
            <w:pPr>
              <w:pStyle w:val="Caption"/>
              <w:keepNext/>
              <w:rPr>
                <w:sz w:val="16"/>
                <w:szCs w:val="16"/>
              </w:rPr>
            </w:pPr>
            <w:r w:rsidRPr="00FF45B3">
              <w:rPr>
                <w:sz w:val="16"/>
                <w:szCs w:val="16"/>
              </w:rPr>
              <w:t>-.05</w:t>
            </w:r>
          </w:p>
        </w:tc>
        <w:tc>
          <w:tcPr>
            <w:tcW w:w="159" w:type="pct"/>
          </w:tcPr>
          <w:p w14:paraId="5E7D7AE6" w14:textId="77777777" w:rsidR="002753BB" w:rsidRPr="00FF45B3" w:rsidRDefault="002753BB" w:rsidP="00E8299B">
            <w:pPr>
              <w:pStyle w:val="Caption"/>
              <w:keepNext/>
              <w:rPr>
                <w:sz w:val="16"/>
                <w:szCs w:val="16"/>
              </w:rPr>
            </w:pPr>
            <w:r w:rsidRPr="00FF45B3">
              <w:rPr>
                <w:sz w:val="16"/>
                <w:szCs w:val="16"/>
              </w:rPr>
              <w:t>8</w:t>
            </w:r>
          </w:p>
        </w:tc>
        <w:tc>
          <w:tcPr>
            <w:tcW w:w="223" w:type="pct"/>
            <w:vAlign w:val="center"/>
          </w:tcPr>
          <w:p w14:paraId="0EE0ADBD" w14:textId="77777777" w:rsidR="002753BB" w:rsidRPr="00FF45B3" w:rsidRDefault="002753BB" w:rsidP="00E8299B">
            <w:pPr>
              <w:pStyle w:val="Caption"/>
              <w:keepNext/>
              <w:rPr>
                <w:sz w:val="16"/>
                <w:szCs w:val="16"/>
              </w:rPr>
            </w:pPr>
            <w:r w:rsidRPr="00FF45B3">
              <w:rPr>
                <w:sz w:val="16"/>
                <w:szCs w:val="16"/>
              </w:rPr>
              <w:t>-.30</w:t>
            </w:r>
          </w:p>
        </w:tc>
        <w:tc>
          <w:tcPr>
            <w:tcW w:w="175" w:type="pct"/>
          </w:tcPr>
          <w:p w14:paraId="5C75D984" w14:textId="77777777" w:rsidR="002753BB" w:rsidRPr="00FF45B3" w:rsidRDefault="002753BB" w:rsidP="00E8299B">
            <w:pPr>
              <w:pStyle w:val="Caption"/>
              <w:keepNext/>
              <w:rPr>
                <w:sz w:val="16"/>
                <w:szCs w:val="16"/>
              </w:rPr>
            </w:pPr>
            <w:r w:rsidRPr="00FF45B3">
              <w:rPr>
                <w:sz w:val="16"/>
                <w:szCs w:val="16"/>
              </w:rPr>
              <w:t>16</w:t>
            </w:r>
          </w:p>
        </w:tc>
        <w:tc>
          <w:tcPr>
            <w:tcW w:w="206" w:type="pct"/>
          </w:tcPr>
          <w:p w14:paraId="30267D16" w14:textId="77777777" w:rsidR="002753BB" w:rsidRPr="00FF45B3" w:rsidRDefault="002753BB" w:rsidP="00E8299B">
            <w:pPr>
              <w:pStyle w:val="Caption"/>
              <w:keepNext/>
              <w:rPr>
                <w:sz w:val="16"/>
                <w:szCs w:val="16"/>
              </w:rPr>
            </w:pPr>
            <w:r w:rsidRPr="00FF45B3">
              <w:rPr>
                <w:sz w:val="16"/>
                <w:szCs w:val="16"/>
              </w:rPr>
              <w:t>-.08</w:t>
            </w:r>
          </w:p>
        </w:tc>
        <w:tc>
          <w:tcPr>
            <w:tcW w:w="143" w:type="pct"/>
          </w:tcPr>
          <w:p w14:paraId="4F99908E" w14:textId="77777777" w:rsidR="002753BB" w:rsidRPr="00FF45B3" w:rsidRDefault="002753BB" w:rsidP="00E8299B">
            <w:pPr>
              <w:pStyle w:val="Caption"/>
              <w:keepNext/>
              <w:rPr>
                <w:sz w:val="16"/>
                <w:szCs w:val="16"/>
              </w:rPr>
            </w:pPr>
            <w:r w:rsidRPr="00FF45B3">
              <w:rPr>
                <w:sz w:val="16"/>
                <w:szCs w:val="16"/>
              </w:rPr>
              <w:t>16</w:t>
            </w:r>
          </w:p>
        </w:tc>
        <w:tc>
          <w:tcPr>
            <w:tcW w:w="239" w:type="pct"/>
          </w:tcPr>
          <w:p w14:paraId="514B7013" w14:textId="77777777" w:rsidR="002753BB" w:rsidRPr="00FF45B3" w:rsidRDefault="002753BB" w:rsidP="00E8299B">
            <w:pPr>
              <w:pStyle w:val="Caption"/>
              <w:keepNext/>
              <w:rPr>
                <w:sz w:val="16"/>
                <w:szCs w:val="16"/>
              </w:rPr>
            </w:pPr>
            <w:r w:rsidRPr="00FF45B3">
              <w:rPr>
                <w:sz w:val="16"/>
                <w:szCs w:val="16"/>
              </w:rPr>
              <w:t>-.00</w:t>
            </w:r>
          </w:p>
        </w:tc>
        <w:tc>
          <w:tcPr>
            <w:tcW w:w="160" w:type="pct"/>
            <w:shd w:val="clear" w:color="auto" w:fill="auto"/>
          </w:tcPr>
          <w:p w14:paraId="56177699" w14:textId="77777777" w:rsidR="002753BB" w:rsidRPr="00FF45B3" w:rsidRDefault="002753BB" w:rsidP="00E8299B">
            <w:pPr>
              <w:pStyle w:val="Caption"/>
              <w:keepNext/>
              <w:rPr>
                <w:sz w:val="16"/>
                <w:szCs w:val="16"/>
              </w:rPr>
            </w:pPr>
            <w:r w:rsidRPr="00FF45B3">
              <w:rPr>
                <w:sz w:val="16"/>
                <w:szCs w:val="16"/>
              </w:rPr>
              <w:t>16</w:t>
            </w:r>
          </w:p>
        </w:tc>
        <w:tc>
          <w:tcPr>
            <w:tcW w:w="222" w:type="pct"/>
            <w:shd w:val="clear" w:color="auto" w:fill="auto"/>
            <w:vAlign w:val="center"/>
          </w:tcPr>
          <w:p w14:paraId="5D2DA26C" w14:textId="77777777" w:rsidR="002753BB" w:rsidRPr="00FF45B3" w:rsidRDefault="002753BB" w:rsidP="00E8299B">
            <w:pPr>
              <w:pStyle w:val="Caption"/>
              <w:keepNext/>
              <w:rPr>
                <w:sz w:val="16"/>
                <w:szCs w:val="16"/>
              </w:rPr>
            </w:pPr>
            <w:r w:rsidRPr="00FF45B3">
              <w:rPr>
                <w:sz w:val="16"/>
                <w:szCs w:val="16"/>
              </w:rPr>
              <w:t>-.17</w:t>
            </w:r>
          </w:p>
        </w:tc>
        <w:tc>
          <w:tcPr>
            <w:tcW w:w="178" w:type="pct"/>
            <w:shd w:val="clear" w:color="auto" w:fill="auto"/>
          </w:tcPr>
          <w:p w14:paraId="3ABCF714" w14:textId="77777777" w:rsidR="002753BB" w:rsidRPr="00FF45B3" w:rsidRDefault="002753BB" w:rsidP="00E8299B">
            <w:pPr>
              <w:pStyle w:val="Caption"/>
              <w:keepNext/>
              <w:rPr>
                <w:sz w:val="16"/>
                <w:szCs w:val="16"/>
              </w:rPr>
            </w:pPr>
            <w:r w:rsidRPr="00FF45B3">
              <w:rPr>
                <w:sz w:val="16"/>
                <w:szCs w:val="16"/>
              </w:rPr>
              <w:t>3</w:t>
            </w:r>
          </w:p>
        </w:tc>
        <w:tc>
          <w:tcPr>
            <w:tcW w:w="204" w:type="pct"/>
            <w:shd w:val="clear" w:color="auto" w:fill="auto"/>
            <w:vAlign w:val="center"/>
          </w:tcPr>
          <w:p w14:paraId="7E5F9F0A" w14:textId="77777777" w:rsidR="002753BB" w:rsidRPr="00FF45B3" w:rsidRDefault="002753BB" w:rsidP="00E8299B">
            <w:pPr>
              <w:pStyle w:val="Caption"/>
              <w:keepNext/>
              <w:rPr>
                <w:sz w:val="16"/>
                <w:szCs w:val="16"/>
              </w:rPr>
            </w:pPr>
            <w:r w:rsidRPr="00FF45B3">
              <w:rPr>
                <w:sz w:val="16"/>
                <w:szCs w:val="16"/>
              </w:rPr>
              <w:t>.19</w:t>
            </w:r>
          </w:p>
        </w:tc>
        <w:tc>
          <w:tcPr>
            <w:tcW w:w="145" w:type="pct"/>
            <w:shd w:val="clear" w:color="auto" w:fill="auto"/>
          </w:tcPr>
          <w:p w14:paraId="35654E9A" w14:textId="77777777" w:rsidR="002753BB" w:rsidRPr="00FF45B3" w:rsidRDefault="002753BB" w:rsidP="00E8299B">
            <w:pPr>
              <w:pStyle w:val="Caption"/>
              <w:keepNext/>
              <w:rPr>
                <w:sz w:val="16"/>
                <w:szCs w:val="16"/>
              </w:rPr>
            </w:pPr>
            <w:r w:rsidRPr="00FF45B3">
              <w:rPr>
                <w:sz w:val="16"/>
                <w:szCs w:val="16"/>
              </w:rPr>
              <w:t>16</w:t>
            </w:r>
          </w:p>
        </w:tc>
        <w:tc>
          <w:tcPr>
            <w:tcW w:w="237" w:type="pct"/>
            <w:shd w:val="clear" w:color="auto" w:fill="auto"/>
            <w:noWrap/>
            <w:vAlign w:val="bottom"/>
          </w:tcPr>
          <w:p w14:paraId="0A85291D"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3186F5BC" w14:textId="77777777" w:rsidR="002753BB" w:rsidRPr="00FF45B3" w:rsidRDefault="002753BB" w:rsidP="00E8299B">
            <w:pPr>
              <w:pStyle w:val="Caption"/>
              <w:keepNext/>
              <w:rPr>
                <w:sz w:val="16"/>
                <w:szCs w:val="16"/>
              </w:rPr>
            </w:pPr>
            <w:r w:rsidRPr="00FF45B3">
              <w:rPr>
                <w:sz w:val="16"/>
                <w:szCs w:val="16"/>
              </w:rPr>
              <w:t>14</w:t>
            </w:r>
          </w:p>
        </w:tc>
        <w:tc>
          <w:tcPr>
            <w:tcW w:w="214" w:type="pct"/>
            <w:shd w:val="clear" w:color="auto" w:fill="auto"/>
            <w:vAlign w:val="center"/>
          </w:tcPr>
          <w:p w14:paraId="218DE99E" w14:textId="77777777" w:rsidR="002753BB" w:rsidRPr="00FF45B3" w:rsidRDefault="002753BB" w:rsidP="00E8299B">
            <w:pPr>
              <w:pStyle w:val="Caption"/>
              <w:keepNext/>
              <w:rPr>
                <w:sz w:val="16"/>
                <w:szCs w:val="16"/>
              </w:rPr>
            </w:pPr>
            <w:r w:rsidRPr="00FF45B3">
              <w:rPr>
                <w:sz w:val="16"/>
                <w:szCs w:val="16"/>
              </w:rPr>
              <w:t>-.20</w:t>
            </w:r>
          </w:p>
        </w:tc>
      </w:tr>
      <w:tr w:rsidR="002753BB" w:rsidRPr="00FF45B3" w14:paraId="661CA6AC" w14:textId="77777777" w:rsidTr="00E8299B">
        <w:trPr>
          <w:trHeight w:val="79"/>
        </w:trPr>
        <w:tc>
          <w:tcPr>
            <w:tcW w:w="1794" w:type="pct"/>
            <w:shd w:val="clear" w:color="auto" w:fill="auto"/>
            <w:noWrap/>
          </w:tcPr>
          <w:p w14:paraId="535B056F" w14:textId="77777777" w:rsidR="002753BB" w:rsidRPr="00FF45B3" w:rsidRDefault="002753BB" w:rsidP="00E8299B">
            <w:pPr>
              <w:pStyle w:val="Caption"/>
              <w:keepNext/>
              <w:jc w:val="left"/>
              <w:rPr>
                <w:sz w:val="16"/>
                <w:szCs w:val="16"/>
              </w:rPr>
            </w:pPr>
          </w:p>
        </w:tc>
        <w:tc>
          <w:tcPr>
            <w:tcW w:w="160" w:type="pct"/>
            <w:shd w:val="clear" w:color="auto" w:fill="auto"/>
          </w:tcPr>
          <w:p w14:paraId="65EC4764"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347BBFE4" w14:textId="77777777" w:rsidR="002753BB" w:rsidRPr="00FF45B3" w:rsidRDefault="002753BB" w:rsidP="00E8299B">
            <w:pPr>
              <w:pStyle w:val="Caption"/>
              <w:keepNext/>
              <w:rPr>
                <w:sz w:val="16"/>
                <w:szCs w:val="16"/>
              </w:rPr>
            </w:pPr>
            <w:r w:rsidRPr="00FF45B3">
              <w:rPr>
                <w:sz w:val="16"/>
                <w:szCs w:val="16"/>
              </w:rPr>
              <w:t>—</w:t>
            </w:r>
          </w:p>
        </w:tc>
        <w:tc>
          <w:tcPr>
            <w:tcW w:w="240" w:type="pct"/>
          </w:tcPr>
          <w:p w14:paraId="0A7D4B46" w14:textId="77777777" w:rsidR="002753BB" w:rsidRPr="00FF45B3" w:rsidRDefault="002753BB" w:rsidP="00E8299B">
            <w:pPr>
              <w:pStyle w:val="Caption"/>
              <w:keepNext/>
              <w:rPr>
                <w:sz w:val="16"/>
                <w:szCs w:val="16"/>
              </w:rPr>
            </w:pPr>
            <w:r w:rsidRPr="00FF45B3">
              <w:rPr>
                <w:sz w:val="16"/>
                <w:szCs w:val="16"/>
              </w:rPr>
              <w:t>—</w:t>
            </w:r>
          </w:p>
        </w:tc>
        <w:tc>
          <w:tcPr>
            <w:tcW w:w="159" w:type="pct"/>
          </w:tcPr>
          <w:p w14:paraId="03BD6DD0" w14:textId="77777777" w:rsidR="002753BB" w:rsidRPr="00FF45B3" w:rsidRDefault="002753BB" w:rsidP="00E8299B">
            <w:pPr>
              <w:pStyle w:val="Caption"/>
              <w:keepNext/>
              <w:rPr>
                <w:sz w:val="16"/>
                <w:szCs w:val="16"/>
              </w:rPr>
            </w:pPr>
            <w:r w:rsidRPr="00FF45B3">
              <w:rPr>
                <w:sz w:val="16"/>
                <w:szCs w:val="16"/>
              </w:rPr>
              <w:t>8</w:t>
            </w:r>
          </w:p>
        </w:tc>
        <w:tc>
          <w:tcPr>
            <w:tcW w:w="223" w:type="pct"/>
            <w:vAlign w:val="center"/>
          </w:tcPr>
          <w:p w14:paraId="152A6C94" w14:textId="77777777" w:rsidR="002753BB" w:rsidRPr="00FF45B3" w:rsidRDefault="002753BB" w:rsidP="00E8299B">
            <w:pPr>
              <w:pStyle w:val="Caption"/>
              <w:keepNext/>
              <w:rPr>
                <w:sz w:val="16"/>
                <w:szCs w:val="16"/>
              </w:rPr>
            </w:pPr>
            <w:r w:rsidRPr="00FF45B3">
              <w:rPr>
                <w:sz w:val="16"/>
                <w:szCs w:val="16"/>
              </w:rPr>
              <w:t>-.02</w:t>
            </w:r>
          </w:p>
        </w:tc>
        <w:tc>
          <w:tcPr>
            <w:tcW w:w="175" w:type="pct"/>
          </w:tcPr>
          <w:p w14:paraId="17941D18" w14:textId="77777777" w:rsidR="002753BB" w:rsidRPr="00FF45B3" w:rsidRDefault="002753BB" w:rsidP="00E8299B">
            <w:pPr>
              <w:pStyle w:val="Caption"/>
              <w:keepNext/>
              <w:rPr>
                <w:sz w:val="16"/>
                <w:szCs w:val="16"/>
              </w:rPr>
            </w:pPr>
            <w:r w:rsidRPr="00FF45B3">
              <w:rPr>
                <w:sz w:val="16"/>
                <w:szCs w:val="16"/>
              </w:rPr>
              <w:t>—</w:t>
            </w:r>
          </w:p>
        </w:tc>
        <w:tc>
          <w:tcPr>
            <w:tcW w:w="206" w:type="pct"/>
          </w:tcPr>
          <w:p w14:paraId="282CE575" w14:textId="77777777" w:rsidR="002753BB" w:rsidRPr="00FF45B3" w:rsidRDefault="002753BB" w:rsidP="00E8299B">
            <w:pPr>
              <w:pStyle w:val="Caption"/>
              <w:keepNext/>
              <w:rPr>
                <w:sz w:val="16"/>
                <w:szCs w:val="16"/>
              </w:rPr>
            </w:pPr>
            <w:r w:rsidRPr="00FF45B3">
              <w:rPr>
                <w:sz w:val="16"/>
                <w:szCs w:val="16"/>
              </w:rPr>
              <w:t>—</w:t>
            </w:r>
          </w:p>
        </w:tc>
        <w:tc>
          <w:tcPr>
            <w:tcW w:w="143" w:type="pct"/>
          </w:tcPr>
          <w:p w14:paraId="5D6B74C5" w14:textId="77777777" w:rsidR="002753BB" w:rsidRPr="00FF45B3" w:rsidRDefault="002753BB" w:rsidP="00E8299B">
            <w:pPr>
              <w:pStyle w:val="Caption"/>
              <w:keepNext/>
              <w:rPr>
                <w:sz w:val="16"/>
                <w:szCs w:val="16"/>
              </w:rPr>
            </w:pPr>
            <w:r w:rsidRPr="00FF45B3">
              <w:rPr>
                <w:sz w:val="16"/>
                <w:szCs w:val="16"/>
              </w:rPr>
              <w:t>—</w:t>
            </w:r>
          </w:p>
        </w:tc>
        <w:tc>
          <w:tcPr>
            <w:tcW w:w="239" w:type="pct"/>
          </w:tcPr>
          <w:p w14:paraId="7E6B9D67"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01827195" w14:textId="77777777" w:rsidR="002753BB" w:rsidRPr="00FF45B3" w:rsidRDefault="002753BB" w:rsidP="00E8299B">
            <w:pPr>
              <w:pStyle w:val="Caption"/>
              <w:keepNext/>
              <w:rPr>
                <w:sz w:val="16"/>
                <w:szCs w:val="16"/>
              </w:rPr>
            </w:pPr>
            <w:r w:rsidRPr="00FF45B3">
              <w:rPr>
                <w:sz w:val="16"/>
                <w:szCs w:val="16"/>
              </w:rPr>
              <w:t>0</w:t>
            </w:r>
          </w:p>
        </w:tc>
        <w:tc>
          <w:tcPr>
            <w:tcW w:w="222" w:type="pct"/>
            <w:shd w:val="clear" w:color="auto" w:fill="auto"/>
            <w:vAlign w:val="center"/>
          </w:tcPr>
          <w:p w14:paraId="044C09AB" w14:textId="77777777" w:rsidR="002753BB" w:rsidRPr="00FF45B3" w:rsidRDefault="002753BB" w:rsidP="00E8299B">
            <w:pPr>
              <w:pStyle w:val="Caption"/>
              <w:keepNext/>
              <w:rPr>
                <w:sz w:val="16"/>
                <w:szCs w:val="16"/>
              </w:rPr>
            </w:pPr>
            <w:r w:rsidRPr="00FF45B3">
              <w:rPr>
                <w:sz w:val="16"/>
                <w:szCs w:val="16"/>
              </w:rPr>
              <w:t>—</w:t>
            </w:r>
          </w:p>
        </w:tc>
        <w:tc>
          <w:tcPr>
            <w:tcW w:w="178" w:type="pct"/>
            <w:shd w:val="clear" w:color="auto" w:fill="auto"/>
          </w:tcPr>
          <w:p w14:paraId="741BA2DC" w14:textId="77777777" w:rsidR="002753BB" w:rsidRPr="00FF45B3" w:rsidRDefault="002753BB" w:rsidP="00E8299B">
            <w:pPr>
              <w:pStyle w:val="Caption"/>
              <w:keepNext/>
              <w:rPr>
                <w:sz w:val="16"/>
                <w:szCs w:val="16"/>
              </w:rPr>
            </w:pPr>
            <w:r w:rsidRPr="00FF45B3">
              <w:rPr>
                <w:sz w:val="16"/>
                <w:szCs w:val="16"/>
              </w:rPr>
              <w:t>8</w:t>
            </w:r>
          </w:p>
        </w:tc>
        <w:tc>
          <w:tcPr>
            <w:tcW w:w="204" w:type="pct"/>
            <w:shd w:val="clear" w:color="auto" w:fill="auto"/>
            <w:vAlign w:val="center"/>
          </w:tcPr>
          <w:p w14:paraId="6343D109" w14:textId="77777777" w:rsidR="002753BB" w:rsidRPr="00FF45B3" w:rsidRDefault="002753BB" w:rsidP="00E8299B">
            <w:pPr>
              <w:pStyle w:val="Caption"/>
              <w:keepNext/>
              <w:rPr>
                <w:sz w:val="16"/>
                <w:szCs w:val="16"/>
              </w:rPr>
            </w:pPr>
            <w:r w:rsidRPr="00FF45B3">
              <w:rPr>
                <w:sz w:val="16"/>
                <w:szCs w:val="16"/>
              </w:rPr>
              <w:t>-.14</w:t>
            </w:r>
          </w:p>
        </w:tc>
        <w:tc>
          <w:tcPr>
            <w:tcW w:w="145" w:type="pct"/>
            <w:shd w:val="clear" w:color="auto" w:fill="auto"/>
          </w:tcPr>
          <w:p w14:paraId="3BB73923"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7F17B8A5"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4C139657" w14:textId="77777777" w:rsidR="002753BB" w:rsidRPr="00FF45B3" w:rsidRDefault="002753BB" w:rsidP="00E8299B">
            <w:pPr>
              <w:pStyle w:val="Caption"/>
              <w:keepNext/>
              <w:rPr>
                <w:sz w:val="16"/>
                <w:szCs w:val="16"/>
              </w:rPr>
            </w:pPr>
            <w:r w:rsidRPr="00FF45B3">
              <w:rPr>
                <w:sz w:val="16"/>
                <w:szCs w:val="16"/>
              </w:rPr>
              <w:t>2</w:t>
            </w:r>
          </w:p>
        </w:tc>
        <w:tc>
          <w:tcPr>
            <w:tcW w:w="214" w:type="pct"/>
            <w:shd w:val="clear" w:color="auto" w:fill="auto"/>
            <w:vAlign w:val="center"/>
          </w:tcPr>
          <w:p w14:paraId="267B5FF3" w14:textId="77777777" w:rsidR="002753BB" w:rsidRPr="00FF45B3" w:rsidRDefault="002753BB" w:rsidP="00E8299B">
            <w:pPr>
              <w:pStyle w:val="Caption"/>
              <w:keepNext/>
              <w:rPr>
                <w:sz w:val="16"/>
                <w:szCs w:val="16"/>
              </w:rPr>
            </w:pPr>
            <w:r w:rsidRPr="00FF45B3">
              <w:rPr>
                <w:sz w:val="16"/>
                <w:szCs w:val="16"/>
              </w:rPr>
              <w:t>.05</w:t>
            </w:r>
          </w:p>
        </w:tc>
      </w:tr>
      <w:tr w:rsidR="002753BB" w:rsidRPr="00FF45B3" w14:paraId="5085E59A" w14:textId="77777777" w:rsidTr="00E8299B">
        <w:trPr>
          <w:trHeight w:val="79"/>
        </w:trPr>
        <w:tc>
          <w:tcPr>
            <w:tcW w:w="1794" w:type="pct"/>
            <w:shd w:val="clear" w:color="auto" w:fill="auto"/>
            <w:noWrap/>
          </w:tcPr>
          <w:p w14:paraId="7432F391" w14:textId="77777777" w:rsidR="002753BB" w:rsidRPr="00FF45B3" w:rsidRDefault="002753BB" w:rsidP="00E8299B">
            <w:pPr>
              <w:pStyle w:val="Caption"/>
              <w:keepNext/>
              <w:jc w:val="left"/>
              <w:rPr>
                <w:sz w:val="16"/>
                <w:szCs w:val="16"/>
              </w:rPr>
            </w:pPr>
            <w:r w:rsidRPr="00FF45B3">
              <w:rPr>
                <w:sz w:val="16"/>
                <w:szCs w:val="16"/>
              </w:rPr>
              <w:t xml:space="preserve">Source credibility </w:t>
            </w:r>
            <w:r w:rsidRPr="00FF45B3" w:rsidDel="001461E3">
              <w:rPr>
                <w:sz w:val="16"/>
                <w:szCs w:val="16"/>
              </w:rPr>
              <w:t>→</w:t>
            </w:r>
            <w:r w:rsidRPr="00FF45B3">
              <w:rPr>
                <w:sz w:val="16"/>
                <w:szCs w:val="16"/>
              </w:rPr>
              <w:t xml:space="preserve"> Attitude</w:t>
            </w:r>
          </w:p>
        </w:tc>
        <w:tc>
          <w:tcPr>
            <w:tcW w:w="160" w:type="pct"/>
            <w:shd w:val="clear" w:color="auto" w:fill="auto"/>
          </w:tcPr>
          <w:p w14:paraId="61B6EEC5"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41F2E763" w14:textId="77777777" w:rsidR="002753BB" w:rsidRPr="00FF45B3" w:rsidRDefault="002753BB" w:rsidP="00E8299B">
            <w:pPr>
              <w:pStyle w:val="Caption"/>
              <w:keepNext/>
              <w:rPr>
                <w:sz w:val="16"/>
                <w:szCs w:val="16"/>
              </w:rPr>
            </w:pPr>
            <w:r w:rsidRPr="00FF45B3">
              <w:rPr>
                <w:sz w:val="16"/>
                <w:szCs w:val="16"/>
              </w:rPr>
              <w:t>64</w:t>
            </w:r>
          </w:p>
        </w:tc>
        <w:tc>
          <w:tcPr>
            <w:tcW w:w="240" w:type="pct"/>
          </w:tcPr>
          <w:p w14:paraId="1EA3A96B" w14:textId="77777777" w:rsidR="002753BB" w:rsidRPr="00FF45B3" w:rsidRDefault="002753BB" w:rsidP="00E8299B">
            <w:pPr>
              <w:pStyle w:val="Caption"/>
              <w:keepNext/>
              <w:rPr>
                <w:sz w:val="16"/>
                <w:szCs w:val="16"/>
              </w:rPr>
            </w:pPr>
            <w:r w:rsidRPr="00FF45B3">
              <w:rPr>
                <w:sz w:val="16"/>
                <w:szCs w:val="16"/>
              </w:rPr>
              <w:t>.01</w:t>
            </w:r>
          </w:p>
        </w:tc>
        <w:tc>
          <w:tcPr>
            <w:tcW w:w="159" w:type="pct"/>
          </w:tcPr>
          <w:p w14:paraId="07A7294B" w14:textId="77777777" w:rsidR="002753BB" w:rsidRPr="00FF45B3" w:rsidRDefault="002753BB" w:rsidP="00E8299B">
            <w:pPr>
              <w:pStyle w:val="Caption"/>
              <w:keepNext/>
              <w:rPr>
                <w:sz w:val="16"/>
                <w:szCs w:val="16"/>
              </w:rPr>
            </w:pPr>
            <w:r w:rsidRPr="00FF45B3">
              <w:rPr>
                <w:sz w:val="16"/>
                <w:szCs w:val="16"/>
              </w:rPr>
              <w:t>61</w:t>
            </w:r>
          </w:p>
        </w:tc>
        <w:tc>
          <w:tcPr>
            <w:tcW w:w="223" w:type="pct"/>
            <w:vAlign w:val="center"/>
          </w:tcPr>
          <w:p w14:paraId="32E7D74C" w14:textId="77777777" w:rsidR="002753BB" w:rsidRPr="00FF45B3" w:rsidRDefault="002753BB" w:rsidP="00E8299B">
            <w:pPr>
              <w:pStyle w:val="Caption"/>
              <w:keepNext/>
              <w:rPr>
                <w:sz w:val="16"/>
                <w:szCs w:val="16"/>
              </w:rPr>
            </w:pPr>
            <w:r w:rsidRPr="00FF45B3">
              <w:rPr>
                <w:sz w:val="16"/>
                <w:szCs w:val="16"/>
              </w:rPr>
              <w:t>.57</w:t>
            </w:r>
          </w:p>
        </w:tc>
        <w:tc>
          <w:tcPr>
            <w:tcW w:w="175" w:type="pct"/>
          </w:tcPr>
          <w:p w14:paraId="033B492B" w14:textId="77777777" w:rsidR="002753BB" w:rsidRPr="00FF45B3" w:rsidRDefault="002753BB" w:rsidP="00E8299B">
            <w:pPr>
              <w:pStyle w:val="Caption"/>
              <w:keepNext/>
              <w:rPr>
                <w:sz w:val="16"/>
                <w:szCs w:val="16"/>
              </w:rPr>
            </w:pPr>
            <w:r w:rsidRPr="00FF45B3">
              <w:rPr>
                <w:sz w:val="16"/>
                <w:szCs w:val="16"/>
              </w:rPr>
              <w:t>89</w:t>
            </w:r>
          </w:p>
        </w:tc>
        <w:tc>
          <w:tcPr>
            <w:tcW w:w="206" w:type="pct"/>
          </w:tcPr>
          <w:p w14:paraId="14729FD6" w14:textId="77777777" w:rsidR="002753BB" w:rsidRPr="00FF45B3" w:rsidRDefault="002753BB" w:rsidP="00E8299B">
            <w:pPr>
              <w:pStyle w:val="Caption"/>
              <w:keepNext/>
              <w:rPr>
                <w:sz w:val="16"/>
                <w:szCs w:val="16"/>
              </w:rPr>
            </w:pPr>
            <w:r w:rsidRPr="00FF45B3">
              <w:rPr>
                <w:sz w:val="16"/>
                <w:szCs w:val="16"/>
              </w:rPr>
              <w:t>.01</w:t>
            </w:r>
          </w:p>
        </w:tc>
        <w:tc>
          <w:tcPr>
            <w:tcW w:w="143" w:type="pct"/>
          </w:tcPr>
          <w:p w14:paraId="0C6A847A" w14:textId="77777777" w:rsidR="002753BB" w:rsidRPr="00FF45B3" w:rsidRDefault="002753BB" w:rsidP="00E8299B">
            <w:pPr>
              <w:pStyle w:val="Caption"/>
              <w:keepNext/>
              <w:rPr>
                <w:sz w:val="16"/>
                <w:szCs w:val="16"/>
              </w:rPr>
            </w:pPr>
            <w:r w:rsidRPr="00FF45B3">
              <w:rPr>
                <w:sz w:val="16"/>
                <w:szCs w:val="16"/>
              </w:rPr>
              <w:t>75</w:t>
            </w:r>
          </w:p>
        </w:tc>
        <w:tc>
          <w:tcPr>
            <w:tcW w:w="239" w:type="pct"/>
          </w:tcPr>
          <w:p w14:paraId="6D68FB7B" w14:textId="77777777" w:rsidR="002753BB" w:rsidRPr="00FF45B3" w:rsidRDefault="002753BB" w:rsidP="00E8299B">
            <w:pPr>
              <w:pStyle w:val="Caption"/>
              <w:keepNext/>
              <w:rPr>
                <w:sz w:val="16"/>
                <w:szCs w:val="16"/>
              </w:rPr>
            </w:pPr>
            <w:r w:rsidRPr="00FF45B3">
              <w:rPr>
                <w:sz w:val="16"/>
                <w:szCs w:val="16"/>
              </w:rPr>
              <w:t>.00</w:t>
            </w:r>
          </w:p>
        </w:tc>
        <w:tc>
          <w:tcPr>
            <w:tcW w:w="160" w:type="pct"/>
            <w:shd w:val="clear" w:color="auto" w:fill="auto"/>
          </w:tcPr>
          <w:p w14:paraId="6F84A29B" w14:textId="77777777" w:rsidR="002753BB" w:rsidRPr="00FF45B3" w:rsidRDefault="002753BB" w:rsidP="00E8299B">
            <w:pPr>
              <w:pStyle w:val="Caption"/>
              <w:keepNext/>
              <w:rPr>
                <w:sz w:val="16"/>
                <w:szCs w:val="16"/>
              </w:rPr>
            </w:pPr>
            <w:r w:rsidRPr="00FF45B3">
              <w:rPr>
                <w:sz w:val="16"/>
                <w:szCs w:val="16"/>
              </w:rPr>
              <w:t>83</w:t>
            </w:r>
          </w:p>
        </w:tc>
        <w:tc>
          <w:tcPr>
            <w:tcW w:w="222" w:type="pct"/>
            <w:shd w:val="clear" w:color="auto" w:fill="D9D9D9" w:themeFill="background1" w:themeFillShade="D9"/>
            <w:vAlign w:val="center"/>
          </w:tcPr>
          <w:p w14:paraId="4E5EF6FD" w14:textId="77777777" w:rsidR="002753BB" w:rsidRPr="00FF45B3" w:rsidRDefault="002753BB" w:rsidP="00E8299B">
            <w:pPr>
              <w:pStyle w:val="Caption"/>
              <w:keepNext/>
              <w:rPr>
                <w:sz w:val="16"/>
                <w:szCs w:val="16"/>
              </w:rPr>
            </w:pPr>
            <w:r w:rsidRPr="00FF45B3">
              <w:rPr>
                <w:sz w:val="16"/>
                <w:szCs w:val="16"/>
              </w:rPr>
              <w:t>.55</w:t>
            </w:r>
            <w:r w:rsidRPr="00FF45B3">
              <w:rPr>
                <w:sz w:val="16"/>
                <w:szCs w:val="16"/>
                <w:vertAlign w:val="superscript"/>
              </w:rPr>
              <w:t>+</w:t>
            </w:r>
          </w:p>
        </w:tc>
        <w:tc>
          <w:tcPr>
            <w:tcW w:w="178" w:type="pct"/>
            <w:shd w:val="clear" w:color="auto" w:fill="auto"/>
          </w:tcPr>
          <w:p w14:paraId="2C362A4B" w14:textId="77777777" w:rsidR="002753BB" w:rsidRPr="00FF45B3" w:rsidRDefault="002753BB" w:rsidP="00E8299B">
            <w:pPr>
              <w:pStyle w:val="Caption"/>
              <w:keepNext/>
              <w:rPr>
                <w:sz w:val="16"/>
                <w:szCs w:val="16"/>
              </w:rPr>
            </w:pPr>
            <w:r w:rsidRPr="00FF45B3">
              <w:rPr>
                <w:sz w:val="16"/>
                <w:szCs w:val="16"/>
              </w:rPr>
              <w:t>27</w:t>
            </w:r>
          </w:p>
        </w:tc>
        <w:tc>
          <w:tcPr>
            <w:tcW w:w="204" w:type="pct"/>
            <w:shd w:val="clear" w:color="auto" w:fill="auto"/>
            <w:vAlign w:val="center"/>
          </w:tcPr>
          <w:p w14:paraId="350145AE" w14:textId="77777777" w:rsidR="002753BB" w:rsidRPr="00FF45B3" w:rsidRDefault="002753BB" w:rsidP="00E8299B">
            <w:pPr>
              <w:pStyle w:val="Caption"/>
              <w:keepNext/>
              <w:rPr>
                <w:sz w:val="16"/>
                <w:szCs w:val="16"/>
              </w:rPr>
            </w:pPr>
            <w:r w:rsidRPr="00FF45B3">
              <w:rPr>
                <w:sz w:val="16"/>
                <w:szCs w:val="16"/>
              </w:rPr>
              <w:t>.53</w:t>
            </w:r>
          </w:p>
        </w:tc>
        <w:tc>
          <w:tcPr>
            <w:tcW w:w="145" w:type="pct"/>
            <w:shd w:val="clear" w:color="auto" w:fill="auto"/>
          </w:tcPr>
          <w:p w14:paraId="0CDAF42A" w14:textId="77777777" w:rsidR="002753BB" w:rsidRPr="00FF45B3" w:rsidRDefault="002753BB" w:rsidP="00E8299B">
            <w:pPr>
              <w:pStyle w:val="Caption"/>
              <w:keepNext/>
              <w:rPr>
                <w:sz w:val="16"/>
                <w:szCs w:val="16"/>
              </w:rPr>
            </w:pPr>
            <w:r w:rsidRPr="00FF45B3">
              <w:rPr>
                <w:sz w:val="16"/>
                <w:szCs w:val="16"/>
              </w:rPr>
              <w:t>79</w:t>
            </w:r>
          </w:p>
        </w:tc>
        <w:tc>
          <w:tcPr>
            <w:tcW w:w="237" w:type="pct"/>
            <w:shd w:val="clear" w:color="auto" w:fill="auto"/>
            <w:noWrap/>
            <w:vAlign w:val="bottom"/>
          </w:tcPr>
          <w:p w14:paraId="46D59B77"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0BBA0484" w14:textId="77777777" w:rsidR="002753BB" w:rsidRPr="00FF45B3" w:rsidRDefault="002753BB" w:rsidP="00E8299B">
            <w:pPr>
              <w:pStyle w:val="Caption"/>
              <w:keepNext/>
              <w:rPr>
                <w:sz w:val="16"/>
                <w:szCs w:val="16"/>
              </w:rPr>
            </w:pPr>
            <w:r w:rsidRPr="00FF45B3">
              <w:rPr>
                <w:sz w:val="16"/>
                <w:szCs w:val="16"/>
              </w:rPr>
              <w:t>83</w:t>
            </w:r>
          </w:p>
        </w:tc>
        <w:tc>
          <w:tcPr>
            <w:tcW w:w="214" w:type="pct"/>
            <w:shd w:val="clear" w:color="auto" w:fill="auto"/>
            <w:vAlign w:val="center"/>
          </w:tcPr>
          <w:p w14:paraId="7A4BFF16" w14:textId="77777777" w:rsidR="002753BB" w:rsidRPr="00FF45B3" w:rsidRDefault="002753BB" w:rsidP="00E8299B">
            <w:pPr>
              <w:pStyle w:val="Caption"/>
              <w:keepNext/>
              <w:rPr>
                <w:sz w:val="16"/>
                <w:szCs w:val="16"/>
              </w:rPr>
            </w:pPr>
            <w:r w:rsidRPr="00FF45B3">
              <w:rPr>
                <w:sz w:val="16"/>
                <w:szCs w:val="16"/>
              </w:rPr>
              <w:t>.55</w:t>
            </w:r>
          </w:p>
        </w:tc>
      </w:tr>
      <w:tr w:rsidR="002753BB" w:rsidRPr="00FF45B3" w14:paraId="40E39DBE" w14:textId="77777777" w:rsidTr="00E8299B">
        <w:trPr>
          <w:trHeight w:val="79"/>
        </w:trPr>
        <w:tc>
          <w:tcPr>
            <w:tcW w:w="1794" w:type="pct"/>
            <w:shd w:val="clear" w:color="auto" w:fill="auto"/>
            <w:noWrap/>
          </w:tcPr>
          <w:p w14:paraId="3BC63377" w14:textId="77777777" w:rsidR="002753BB" w:rsidRPr="00FF45B3" w:rsidRDefault="002753BB" w:rsidP="00E8299B">
            <w:pPr>
              <w:pStyle w:val="Caption"/>
              <w:keepNext/>
              <w:jc w:val="left"/>
              <w:rPr>
                <w:sz w:val="16"/>
                <w:szCs w:val="16"/>
              </w:rPr>
            </w:pPr>
          </w:p>
        </w:tc>
        <w:tc>
          <w:tcPr>
            <w:tcW w:w="160" w:type="pct"/>
            <w:shd w:val="clear" w:color="auto" w:fill="auto"/>
          </w:tcPr>
          <w:p w14:paraId="3DB132FF"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51FE4783" w14:textId="77777777" w:rsidR="002753BB" w:rsidRPr="00FF45B3" w:rsidRDefault="002753BB" w:rsidP="00E8299B">
            <w:pPr>
              <w:pStyle w:val="Caption"/>
              <w:keepNext/>
              <w:rPr>
                <w:sz w:val="16"/>
                <w:szCs w:val="16"/>
              </w:rPr>
            </w:pPr>
            <w:r w:rsidRPr="00FF45B3">
              <w:rPr>
                <w:sz w:val="16"/>
                <w:szCs w:val="16"/>
              </w:rPr>
              <w:t>—</w:t>
            </w:r>
          </w:p>
        </w:tc>
        <w:tc>
          <w:tcPr>
            <w:tcW w:w="240" w:type="pct"/>
          </w:tcPr>
          <w:p w14:paraId="230A557E" w14:textId="77777777" w:rsidR="002753BB" w:rsidRPr="00FF45B3" w:rsidRDefault="002753BB" w:rsidP="00E8299B">
            <w:pPr>
              <w:pStyle w:val="Caption"/>
              <w:keepNext/>
              <w:rPr>
                <w:sz w:val="16"/>
                <w:szCs w:val="16"/>
              </w:rPr>
            </w:pPr>
            <w:r w:rsidRPr="00FF45B3">
              <w:rPr>
                <w:sz w:val="16"/>
                <w:szCs w:val="16"/>
              </w:rPr>
              <w:t>—</w:t>
            </w:r>
          </w:p>
        </w:tc>
        <w:tc>
          <w:tcPr>
            <w:tcW w:w="159" w:type="pct"/>
          </w:tcPr>
          <w:p w14:paraId="5E7E81A3" w14:textId="77777777" w:rsidR="002753BB" w:rsidRPr="00FF45B3" w:rsidRDefault="002753BB" w:rsidP="00E8299B">
            <w:pPr>
              <w:pStyle w:val="Caption"/>
              <w:keepNext/>
              <w:rPr>
                <w:sz w:val="16"/>
                <w:szCs w:val="16"/>
              </w:rPr>
            </w:pPr>
            <w:r w:rsidRPr="00FF45B3">
              <w:rPr>
                <w:sz w:val="16"/>
                <w:szCs w:val="16"/>
              </w:rPr>
              <w:t>28</w:t>
            </w:r>
          </w:p>
        </w:tc>
        <w:tc>
          <w:tcPr>
            <w:tcW w:w="223" w:type="pct"/>
            <w:vAlign w:val="center"/>
          </w:tcPr>
          <w:p w14:paraId="36403344" w14:textId="77777777" w:rsidR="002753BB" w:rsidRPr="00FF45B3" w:rsidRDefault="002753BB" w:rsidP="00E8299B">
            <w:pPr>
              <w:pStyle w:val="Caption"/>
              <w:keepNext/>
              <w:rPr>
                <w:sz w:val="16"/>
                <w:szCs w:val="16"/>
              </w:rPr>
            </w:pPr>
            <w:r w:rsidRPr="00FF45B3">
              <w:rPr>
                <w:sz w:val="16"/>
                <w:szCs w:val="16"/>
              </w:rPr>
              <w:t>.52</w:t>
            </w:r>
          </w:p>
        </w:tc>
        <w:tc>
          <w:tcPr>
            <w:tcW w:w="175" w:type="pct"/>
          </w:tcPr>
          <w:p w14:paraId="57FB8481" w14:textId="77777777" w:rsidR="002753BB" w:rsidRPr="00FF45B3" w:rsidRDefault="002753BB" w:rsidP="00E8299B">
            <w:pPr>
              <w:pStyle w:val="Caption"/>
              <w:keepNext/>
              <w:rPr>
                <w:sz w:val="16"/>
                <w:szCs w:val="16"/>
              </w:rPr>
            </w:pPr>
            <w:r w:rsidRPr="00FF45B3">
              <w:rPr>
                <w:sz w:val="16"/>
                <w:szCs w:val="16"/>
              </w:rPr>
              <w:t>—</w:t>
            </w:r>
          </w:p>
        </w:tc>
        <w:tc>
          <w:tcPr>
            <w:tcW w:w="206" w:type="pct"/>
          </w:tcPr>
          <w:p w14:paraId="671729AB" w14:textId="77777777" w:rsidR="002753BB" w:rsidRPr="00FF45B3" w:rsidRDefault="002753BB" w:rsidP="00E8299B">
            <w:pPr>
              <w:pStyle w:val="Caption"/>
              <w:keepNext/>
              <w:rPr>
                <w:sz w:val="16"/>
                <w:szCs w:val="16"/>
              </w:rPr>
            </w:pPr>
            <w:r w:rsidRPr="00FF45B3">
              <w:rPr>
                <w:sz w:val="16"/>
                <w:szCs w:val="16"/>
              </w:rPr>
              <w:t>—</w:t>
            </w:r>
          </w:p>
        </w:tc>
        <w:tc>
          <w:tcPr>
            <w:tcW w:w="143" w:type="pct"/>
          </w:tcPr>
          <w:p w14:paraId="7EA67908" w14:textId="77777777" w:rsidR="002753BB" w:rsidRPr="00FF45B3" w:rsidRDefault="002753BB" w:rsidP="00E8299B">
            <w:pPr>
              <w:pStyle w:val="Caption"/>
              <w:keepNext/>
              <w:rPr>
                <w:sz w:val="16"/>
                <w:szCs w:val="16"/>
              </w:rPr>
            </w:pPr>
            <w:r w:rsidRPr="00FF45B3">
              <w:rPr>
                <w:sz w:val="16"/>
                <w:szCs w:val="16"/>
              </w:rPr>
              <w:t>—</w:t>
            </w:r>
          </w:p>
        </w:tc>
        <w:tc>
          <w:tcPr>
            <w:tcW w:w="239" w:type="pct"/>
          </w:tcPr>
          <w:p w14:paraId="537E2808"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29D2ABFA" w14:textId="77777777" w:rsidR="002753BB" w:rsidRPr="00FF45B3" w:rsidRDefault="002753BB" w:rsidP="00E8299B">
            <w:pPr>
              <w:pStyle w:val="Caption"/>
              <w:keepNext/>
              <w:rPr>
                <w:sz w:val="16"/>
                <w:szCs w:val="16"/>
              </w:rPr>
            </w:pPr>
            <w:r w:rsidRPr="00FF45B3">
              <w:rPr>
                <w:sz w:val="16"/>
                <w:szCs w:val="16"/>
              </w:rPr>
              <w:t>1</w:t>
            </w:r>
          </w:p>
        </w:tc>
        <w:tc>
          <w:tcPr>
            <w:tcW w:w="222" w:type="pct"/>
            <w:shd w:val="clear" w:color="auto" w:fill="D9D9D9" w:themeFill="background1" w:themeFillShade="D9"/>
            <w:vAlign w:val="center"/>
          </w:tcPr>
          <w:p w14:paraId="121C4CF8" w14:textId="77777777" w:rsidR="002753BB" w:rsidRPr="00FF45B3" w:rsidRDefault="002753BB" w:rsidP="00E8299B">
            <w:pPr>
              <w:pStyle w:val="Caption"/>
              <w:keepNext/>
              <w:rPr>
                <w:sz w:val="16"/>
                <w:szCs w:val="16"/>
              </w:rPr>
            </w:pPr>
            <w:r w:rsidRPr="00FF45B3">
              <w:rPr>
                <w:sz w:val="16"/>
                <w:szCs w:val="16"/>
              </w:rPr>
              <w:t>.63</w:t>
            </w:r>
          </w:p>
        </w:tc>
        <w:tc>
          <w:tcPr>
            <w:tcW w:w="178" w:type="pct"/>
            <w:shd w:val="clear" w:color="auto" w:fill="auto"/>
          </w:tcPr>
          <w:p w14:paraId="62C193F1" w14:textId="77777777" w:rsidR="002753BB" w:rsidRPr="00FF45B3" w:rsidRDefault="002753BB" w:rsidP="00E8299B">
            <w:pPr>
              <w:pStyle w:val="Caption"/>
              <w:keepNext/>
              <w:rPr>
                <w:sz w:val="16"/>
                <w:szCs w:val="16"/>
              </w:rPr>
            </w:pPr>
            <w:r w:rsidRPr="00FF45B3">
              <w:rPr>
                <w:sz w:val="16"/>
                <w:szCs w:val="16"/>
              </w:rPr>
              <w:t>35</w:t>
            </w:r>
          </w:p>
        </w:tc>
        <w:tc>
          <w:tcPr>
            <w:tcW w:w="204" w:type="pct"/>
            <w:shd w:val="clear" w:color="auto" w:fill="auto"/>
            <w:vAlign w:val="center"/>
          </w:tcPr>
          <w:p w14:paraId="37557A30" w14:textId="77777777" w:rsidR="002753BB" w:rsidRPr="00FF45B3" w:rsidRDefault="002753BB" w:rsidP="00E8299B">
            <w:pPr>
              <w:pStyle w:val="Caption"/>
              <w:keepNext/>
              <w:rPr>
                <w:sz w:val="16"/>
                <w:szCs w:val="16"/>
              </w:rPr>
            </w:pPr>
            <w:r w:rsidRPr="00FF45B3">
              <w:rPr>
                <w:sz w:val="16"/>
                <w:szCs w:val="16"/>
              </w:rPr>
              <w:t>.58</w:t>
            </w:r>
          </w:p>
        </w:tc>
        <w:tc>
          <w:tcPr>
            <w:tcW w:w="145" w:type="pct"/>
            <w:shd w:val="clear" w:color="auto" w:fill="auto"/>
          </w:tcPr>
          <w:p w14:paraId="653D6405"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7F32F2D2"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609A6EC7" w14:textId="77777777" w:rsidR="002753BB" w:rsidRPr="00FF45B3" w:rsidRDefault="002753BB" w:rsidP="00E8299B">
            <w:pPr>
              <w:pStyle w:val="Caption"/>
              <w:keepNext/>
              <w:rPr>
                <w:sz w:val="16"/>
                <w:szCs w:val="16"/>
              </w:rPr>
            </w:pPr>
            <w:r w:rsidRPr="00FF45B3">
              <w:rPr>
                <w:sz w:val="16"/>
                <w:szCs w:val="16"/>
              </w:rPr>
              <w:t>6</w:t>
            </w:r>
          </w:p>
        </w:tc>
        <w:tc>
          <w:tcPr>
            <w:tcW w:w="214" w:type="pct"/>
            <w:shd w:val="clear" w:color="auto" w:fill="auto"/>
            <w:vAlign w:val="center"/>
          </w:tcPr>
          <w:p w14:paraId="1F98B850" w14:textId="77777777" w:rsidR="002753BB" w:rsidRPr="00FF45B3" w:rsidRDefault="002753BB" w:rsidP="00E8299B">
            <w:pPr>
              <w:pStyle w:val="Caption"/>
              <w:keepNext/>
              <w:rPr>
                <w:rFonts w:eastAsia="SimSun"/>
                <w:sz w:val="16"/>
                <w:szCs w:val="16"/>
              </w:rPr>
            </w:pPr>
            <w:r w:rsidRPr="00FF45B3">
              <w:rPr>
                <w:sz w:val="16"/>
                <w:szCs w:val="16"/>
              </w:rPr>
              <w:t>.56</w:t>
            </w:r>
          </w:p>
        </w:tc>
      </w:tr>
      <w:tr w:rsidR="002753BB" w:rsidRPr="00FF45B3" w14:paraId="20100D85" w14:textId="77777777" w:rsidTr="00E8299B">
        <w:trPr>
          <w:trHeight w:val="79"/>
        </w:trPr>
        <w:tc>
          <w:tcPr>
            <w:tcW w:w="1794" w:type="pct"/>
            <w:shd w:val="clear" w:color="auto" w:fill="auto"/>
            <w:noWrap/>
          </w:tcPr>
          <w:p w14:paraId="77276334" w14:textId="77777777" w:rsidR="002753BB" w:rsidRPr="00FF45B3" w:rsidRDefault="002753BB" w:rsidP="00E8299B">
            <w:pPr>
              <w:pStyle w:val="Caption"/>
              <w:keepNext/>
              <w:jc w:val="left"/>
              <w:rPr>
                <w:sz w:val="16"/>
                <w:szCs w:val="16"/>
              </w:rPr>
            </w:pPr>
            <w:r w:rsidRPr="00FF45B3">
              <w:rPr>
                <w:sz w:val="16"/>
                <w:szCs w:val="16"/>
              </w:rPr>
              <w:t xml:space="preserve">Source credibility </w:t>
            </w:r>
            <w:r w:rsidRPr="00FF45B3" w:rsidDel="001461E3">
              <w:rPr>
                <w:sz w:val="16"/>
                <w:szCs w:val="16"/>
              </w:rPr>
              <w:t>→</w:t>
            </w:r>
            <w:r w:rsidRPr="00FF45B3">
              <w:rPr>
                <w:sz w:val="16"/>
                <w:szCs w:val="16"/>
              </w:rPr>
              <w:t xml:space="preserve"> Behavioral engagement</w:t>
            </w:r>
          </w:p>
        </w:tc>
        <w:tc>
          <w:tcPr>
            <w:tcW w:w="160" w:type="pct"/>
            <w:shd w:val="clear" w:color="auto" w:fill="auto"/>
          </w:tcPr>
          <w:p w14:paraId="3D15B249"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04655FAF" w14:textId="77777777" w:rsidR="002753BB" w:rsidRPr="00FF45B3" w:rsidRDefault="002753BB" w:rsidP="00E8299B">
            <w:pPr>
              <w:pStyle w:val="Caption"/>
              <w:keepNext/>
              <w:rPr>
                <w:sz w:val="16"/>
                <w:szCs w:val="16"/>
              </w:rPr>
            </w:pPr>
            <w:r w:rsidRPr="00FF45B3">
              <w:rPr>
                <w:sz w:val="16"/>
                <w:szCs w:val="16"/>
              </w:rPr>
              <w:t>43</w:t>
            </w:r>
          </w:p>
        </w:tc>
        <w:tc>
          <w:tcPr>
            <w:tcW w:w="240" w:type="pct"/>
          </w:tcPr>
          <w:p w14:paraId="401462CA" w14:textId="77777777" w:rsidR="002753BB" w:rsidRPr="00FF45B3" w:rsidRDefault="002753BB" w:rsidP="00E8299B">
            <w:pPr>
              <w:pStyle w:val="Caption"/>
              <w:keepNext/>
              <w:rPr>
                <w:sz w:val="16"/>
                <w:szCs w:val="16"/>
              </w:rPr>
            </w:pPr>
            <w:r w:rsidRPr="00FF45B3">
              <w:rPr>
                <w:sz w:val="16"/>
                <w:szCs w:val="16"/>
              </w:rPr>
              <w:t>-.07</w:t>
            </w:r>
          </w:p>
        </w:tc>
        <w:tc>
          <w:tcPr>
            <w:tcW w:w="159" w:type="pct"/>
          </w:tcPr>
          <w:p w14:paraId="691EAB48" w14:textId="77777777" w:rsidR="002753BB" w:rsidRPr="00FF45B3" w:rsidRDefault="002753BB" w:rsidP="00E8299B">
            <w:pPr>
              <w:pStyle w:val="Caption"/>
              <w:keepNext/>
              <w:rPr>
                <w:sz w:val="16"/>
                <w:szCs w:val="16"/>
              </w:rPr>
            </w:pPr>
            <w:r w:rsidRPr="00FF45B3">
              <w:rPr>
                <w:sz w:val="16"/>
                <w:szCs w:val="16"/>
              </w:rPr>
              <w:t>42</w:t>
            </w:r>
          </w:p>
        </w:tc>
        <w:tc>
          <w:tcPr>
            <w:tcW w:w="223" w:type="pct"/>
            <w:shd w:val="clear" w:color="auto" w:fill="D9D9D9" w:themeFill="background1" w:themeFillShade="D9"/>
            <w:vAlign w:val="center"/>
          </w:tcPr>
          <w:p w14:paraId="589DE96F" w14:textId="77777777" w:rsidR="002753BB" w:rsidRPr="00FF45B3" w:rsidRDefault="002753BB" w:rsidP="00E8299B">
            <w:pPr>
              <w:pStyle w:val="Caption"/>
              <w:keepNext/>
              <w:rPr>
                <w:sz w:val="16"/>
                <w:szCs w:val="16"/>
              </w:rPr>
            </w:pPr>
            <w:r w:rsidRPr="00FF45B3">
              <w:rPr>
                <w:sz w:val="16"/>
                <w:szCs w:val="16"/>
              </w:rPr>
              <w:t>.53</w:t>
            </w:r>
            <w:r w:rsidRPr="00FF45B3">
              <w:rPr>
                <w:sz w:val="16"/>
                <w:szCs w:val="16"/>
                <w:vertAlign w:val="superscript"/>
              </w:rPr>
              <w:t>+</w:t>
            </w:r>
          </w:p>
        </w:tc>
        <w:tc>
          <w:tcPr>
            <w:tcW w:w="175" w:type="pct"/>
          </w:tcPr>
          <w:p w14:paraId="3D111FF7" w14:textId="77777777" w:rsidR="002753BB" w:rsidRPr="00FF45B3" w:rsidRDefault="002753BB" w:rsidP="00E8299B">
            <w:pPr>
              <w:pStyle w:val="Caption"/>
              <w:keepNext/>
              <w:rPr>
                <w:sz w:val="16"/>
                <w:szCs w:val="16"/>
              </w:rPr>
            </w:pPr>
            <w:r w:rsidRPr="00FF45B3">
              <w:rPr>
                <w:sz w:val="16"/>
                <w:szCs w:val="16"/>
              </w:rPr>
              <w:t>62</w:t>
            </w:r>
          </w:p>
        </w:tc>
        <w:tc>
          <w:tcPr>
            <w:tcW w:w="206" w:type="pct"/>
          </w:tcPr>
          <w:p w14:paraId="55041BFF" w14:textId="77777777" w:rsidR="002753BB" w:rsidRPr="00FF45B3" w:rsidRDefault="002753BB" w:rsidP="00E8299B">
            <w:pPr>
              <w:pStyle w:val="Caption"/>
              <w:keepNext/>
              <w:rPr>
                <w:sz w:val="16"/>
                <w:szCs w:val="16"/>
              </w:rPr>
            </w:pPr>
            <w:r w:rsidRPr="00FF45B3">
              <w:rPr>
                <w:sz w:val="16"/>
                <w:szCs w:val="16"/>
              </w:rPr>
              <w:t>.04</w:t>
            </w:r>
          </w:p>
        </w:tc>
        <w:tc>
          <w:tcPr>
            <w:tcW w:w="143" w:type="pct"/>
          </w:tcPr>
          <w:p w14:paraId="19B2FA9A" w14:textId="77777777" w:rsidR="002753BB" w:rsidRPr="00FF45B3" w:rsidRDefault="002753BB" w:rsidP="00E8299B">
            <w:pPr>
              <w:pStyle w:val="Caption"/>
              <w:keepNext/>
              <w:rPr>
                <w:sz w:val="16"/>
                <w:szCs w:val="16"/>
              </w:rPr>
            </w:pPr>
            <w:r w:rsidRPr="00FF45B3">
              <w:rPr>
                <w:sz w:val="16"/>
                <w:szCs w:val="16"/>
              </w:rPr>
              <w:t>49</w:t>
            </w:r>
          </w:p>
        </w:tc>
        <w:tc>
          <w:tcPr>
            <w:tcW w:w="239" w:type="pct"/>
          </w:tcPr>
          <w:p w14:paraId="0244AE2E" w14:textId="77777777" w:rsidR="002753BB" w:rsidRPr="00FF45B3" w:rsidRDefault="002753BB" w:rsidP="00E8299B">
            <w:pPr>
              <w:pStyle w:val="Caption"/>
              <w:keepNext/>
              <w:rPr>
                <w:sz w:val="16"/>
                <w:szCs w:val="16"/>
              </w:rPr>
            </w:pPr>
            <w:r w:rsidRPr="00FF45B3">
              <w:rPr>
                <w:sz w:val="16"/>
                <w:szCs w:val="16"/>
              </w:rPr>
              <w:t>.00</w:t>
            </w:r>
          </w:p>
        </w:tc>
        <w:tc>
          <w:tcPr>
            <w:tcW w:w="160" w:type="pct"/>
            <w:shd w:val="clear" w:color="auto" w:fill="auto"/>
          </w:tcPr>
          <w:p w14:paraId="1FDAD216" w14:textId="77777777" w:rsidR="002753BB" w:rsidRPr="00FF45B3" w:rsidRDefault="002753BB" w:rsidP="00E8299B">
            <w:pPr>
              <w:pStyle w:val="Caption"/>
              <w:keepNext/>
              <w:rPr>
                <w:sz w:val="16"/>
                <w:szCs w:val="16"/>
              </w:rPr>
            </w:pPr>
            <w:r w:rsidRPr="00FF45B3">
              <w:rPr>
                <w:sz w:val="16"/>
                <w:szCs w:val="16"/>
              </w:rPr>
              <w:t>57</w:t>
            </w:r>
          </w:p>
        </w:tc>
        <w:tc>
          <w:tcPr>
            <w:tcW w:w="222" w:type="pct"/>
            <w:shd w:val="clear" w:color="auto" w:fill="D9D9D9" w:themeFill="background1" w:themeFillShade="D9"/>
            <w:vAlign w:val="center"/>
          </w:tcPr>
          <w:p w14:paraId="28BA5263" w14:textId="77777777" w:rsidR="002753BB" w:rsidRPr="00FF45B3" w:rsidRDefault="002753BB" w:rsidP="00E8299B">
            <w:pPr>
              <w:pStyle w:val="Caption"/>
              <w:keepNext/>
              <w:rPr>
                <w:sz w:val="16"/>
                <w:szCs w:val="16"/>
              </w:rPr>
            </w:pPr>
            <w:r w:rsidRPr="00FF45B3">
              <w:rPr>
                <w:sz w:val="16"/>
                <w:szCs w:val="16"/>
              </w:rPr>
              <w:t>.50**</w:t>
            </w:r>
          </w:p>
        </w:tc>
        <w:tc>
          <w:tcPr>
            <w:tcW w:w="178" w:type="pct"/>
            <w:shd w:val="clear" w:color="auto" w:fill="auto"/>
          </w:tcPr>
          <w:p w14:paraId="0EF779E2" w14:textId="77777777" w:rsidR="002753BB" w:rsidRPr="00FF45B3" w:rsidRDefault="002753BB" w:rsidP="00E8299B">
            <w:pPr>
              <w:pStyle w:val="Caption"/>
              <w:keepNext/>
              <w:rPr>
                <w:sz w:val="16"/>
                <w:szCs w:val="16"/>
              </w:rPr>
            </w:pPr>
            <w:r w:rsidRPr="00FF45B3">
              <w:rPr>
                <w:sz w:val="16"/>
                <w:szCs w:val="16"/>
              </w:rPr>
              <w:t>15</w:t>
            </w:r>
          </w:p>
        </w:tc>
        <w:tc>
          <w:tcPr>
            <w:tcW w:w="204" w:type="pct"/>
            <w:shd w:val="clear" w:color="auto" w:fill="auto"/>
            <w:vAlign w:val="center"/>
          </w:tcPr>
          <w:p w14:paraId="470B8561" w14:textId="77777777" w:rsidR="002753BB" w:rsidRPr="00FF45B3" w:rsidRDefault="002753BB" w:rsidP="00E8299B">
            <w:pPr>
              <w:pStyle w:val="Caption"/>
              <w:keepNext/>
              <w:rPr>
                <w:sz w:val="16"/>
                <w:szCs w:val="16"/>
              </w:rPr>
            </w:pPr>
            <w:r w:rsidRPr="00FF45B3">
              <w:rPr>
                <w:sz w:val="16"/>
                <w:szCs w:val="16"/>
              </w:rPr>
              <w:t>.51</w:t>
            </w:r>
          </w:p>
        </w:tc>
        <w:tc>
          <w:tcPr>
            <w:tcW w:w="145" w:type="pct"/>
            <w:shd w:val="clear" w:color="auto" w:fill="auto"/>
          </w:tcPr>
          <w:p w14:paraId="2008AF82" w14:textId="77777777" w:rsidR="002753BB" w:rsidRPr="00FF45B3" w:rsidRDefault="002753BB" w:rsidP="00E8299B">
            <w:pPr>
              <w:pStyle w:val="Caption"/>
              <w:keepNext/>
              <w:rPr>
                <w:sz w:val="16"/>
                <w:szCs w:val="16"/>
              </w:rPr>
            </w:pPr>
            <w:r w:rsidRPr="00FF45B3">
              <w:rPr>
                <w:sz w:val="16"/>
                <w:szCs w:val="16"/>
              </w:rPr>
              <w:t>50</w:t>
            </w:r>
          </w:p>
        </w:tc>
        <w:tc>
          <w:tcPr>
            <w:tcW w:w="237" w:type="pct"/>
            <w:shd w:val="clear" w:color="auto" w:fill="auto"/>
            <w:noWrap/>
            <w:vAlign w:val="bottom"/>
          </w:tcPr>
          <w:p w14:paraId="0841DCD4"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61C1793F" w14:textId="77777777" w:rsidR="002753BB" w:rsidRPr="00FF45B3" w:rsidRDefault="002753BB" w:rsidP="00E8299B">
            <w:pPr>
              <w:pStyle w:val="Caption"/>
              <w:keepNext/>
              <w:rPr>
                <w:sz w:val="16"/>
                <w:szCs w:val="16"/>
              </w:rPr>
            </w:pPr>
            <w:r w:rsidRPr="00FF45B3">
              <w:rPr>
                <w:sz w:val="16"/>
                <w:szCs w:val="16"/>
              </w:rPr>
              <w:t>57</w:t>
            </w:r>
          </w:p>
        </w:tc>
        <w:tc>
          <w:tcPr>
            <w:tcW w:w="214" w:type="pct"/>
            <w:shd w:val="clear" w:color="auto" w:fill="auto"/>
            <w:vAlign w:val="center"/>
          </w:tcPr>
          <w:p w14:paraId="5655439F" w14:textId="77777777" w:rsidR="002753BB" w:rsidRPr="00FF45B3" w:rsidRDefault="002753BB" w:rsidP="00E8299B">
            <w:pPr>
              <w:pStyle w:val="Caption"/>
              <w:keepNext/>
              <w:rPr>
                <w:sz w:val="16"/>
                <w:szCs w:val="16"/>
              </w:rPr>
            </w:pPr>
            <w:r w:rsidRPr="00FF45B3">
              <w:rPr>
                <w:sz w:val="16"/>
                <w:szCs w:val="16"/>
              </w:rPr>
              <w:t>.50</w:t>
            </w:r>
          </w:p>
        </w:tc>
      </w:tr>
      <w:tr w:rsidR="002753BB" w:rsidRPr="00FF45B3" w14:paraId="377E07FA" w14:textId="77777777" w:rsidTr="00E8299B">
        <w:trPr>
          <w:trHeight w:val="79"/>
        </w:trPr>
        <w:tc>
          <w:tcPr>
            <w:tcW w:w="1794" w:type="pct"/>
            <w:shd w:val="clear" w:color="auto" w:fill="auto"/>
            <w:noWrap/>
          </w:tcPr>
          <w:p w14:paraId="22E36A3B" w14:textId="77777777" w:rsidR="002753BB" w:rsidRPr="00FF45B3" w:rsidRDefault="002753BB" w:rsidP="00E8299B">
            <w:pPr>
              <w:pStyle w:val="Caption"/>
              <w:keepNext/>
              <w:jc w:val="left"/>
              <w:rPr>
                <w:sz w:val="16"/>
                <w:szCs w:val="16"/>
              </w:rPr>
            </w:pPr>
          </w:p>
        </w:tc>
        <w:tc>
          <w:tcPr>
            <w:tcW w:w="160" w:type="pct"/>
            <w:shd w:val="clear" w:color="auto" w:fill="auto"/>
          </w:tcPr>
          <w:p w14:paraId="096F14C8"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tcBorders>
          </w:tcPr>
          <w:p w14:paraId="057CEABE" w14:textId="77777777" w:rsidR="002753BB" w:rsidRPr="00FF45B3" w:rsidRDefault="002753BB" w:rsidP="00E8299B">
            <w:pPr>
              <w:pStyle w:val="Caption"/>
              <w:keepNext/>
              <w:rPr>
                <w:sz w:val="16"/>
                <w:szCs w:val="16"/>
              </w:rPr>
            </w:pPr>
            <w:r w:rsidRPr="00FF45B3">
              <w:rPr>
                <w:sz w:val="16"/>
                <w:szCs w:val="16"/>
              </w:rPr>
              <w:t>—</w:t>
            </w:r>
          </w:p>
        </w:tc>
        <w:tc>
          <w:tcPr>
            <w:tcW w:w="240" w:type="pct"/>
          </w:tcPr>
          <w:p w14:paraId="24462356" w14:textId="77777777" w:rsidR="002753BB" w:rsidRPr="00FF45B3" w:rsidRDefault="002753BB" w:rsidP="00E8299B">
            <w:pPr>
              <w:pStyle w:val="Caption"/>
              <w:keepNext/>
              <w:rPr>
                <w:sz w:val="16"/>
                <w:szCs w:val="16"/>
              </w:rPr>
            </w:pPr>
            <w:r w:rsidRPr="00FF45B3">
              <w:rPr>
                <w:sz w:val="16"/>
                <w:szCs w:val="16"/>
              </w:rPr>
              <w:t>—</w:t>
            </w:r>
          </w:p>
        </w:tc>
        <w:tc>
          <w:tcPr>
            <w:tcW w:w="159" w:type="pct"/>
          </w:tcPr>
          <w:p w14:paraId="31C66971" w14:textId="77777777" w:rsidR="002753BB" w:rsidRPr="00FF45B3" w:rsidRDefault="002753BB" w:rsidP="00E8299B">
            <w:pPr>
              <w:pStyle w:val="Caption"/>
              <w:keepNext/>
              <w:rPr>
                <w:sz w:val="16"/>
                <w:szCs w:val="16"/>
              </w:rPr>
            </w:pPr>
            <w:r w:rsidRPr="00FF45B3">
              <w:rPr>
                <w:sz w:val="16"/>
                <w:szCs w:val="16"/>
              </w:rPr>
              <w:t>20</w:t>
            </w:r>
          </w:p>
        </w:tc>
        <w:tc>
          <w:tcPr>
            <w:tcW w:w="223" w:type="pct"/>
            <w:shd w:val="clear" w:color="auto" w:fill="D9D9D9" w:themeFill="background1" w:themeFillShade="D9"/>
            <w:vAlign w:val="center"/>
          </w:tcPr>
          <w:p w14:paraId="23C7EDAB" w14:textId="77777777" w:rsidR="002753BB" w:rsidRPr="00FF45B3" w:rsidRDefault="002753BB" w:rsidP="00E8299B">
            <w:pPr>
              <w:pStyle w:val="Caption"/>
              <w:keepNext/>
              <w:rPr>
                <w:sz w:val="16"/>
                <w:szCs w:val="16"/>
              </w:rPr>
            </w:pPr>
            <w:r w:rsidRPr="00FF45B3">
              <w:rPr>
                <w:sz w:val="16"/>
                <w:szCs w:val="16"/>
              </w:rPr>
              <w:t>.40</w:t>
            </w:r>
          </w:p>
        </w:tc>
        <w:tc>
          <w:tcPr>
            <w:tcW w:w="175" w:type="pct"/>
          </w:tcPr>
          <w:p w14:paraId="47F575E3" w14:textId="77777777" w:rsidR="002753BB" w:rsidRPr="00FF45B3" w:rsidRDefault="002753BB" w:rsidP="00E8299B">
            <w:pPr>
              <w:pStyle w:val="Caption"/>
              <w:keepNext/>
              <w:rPr>
                <w:sz w:val="16"/>
                <w:szCs w:val="16"/>
              </w:rPr>
            </w:pPr>
            <w:r w:rsidRPr="00FF45B3">
              <w:rPr>
                <w:sz w:val="16"/>
                <w:szCs w:val="16"/>
              </w:rPr>
              <w:t>—</w:t>
            </w:r>
          </w:p>
        </w:tc>
        <w:tc>
          <w:tcPr>
            <w:tcW w:w="206" w:type="pct"/>
          </w:tcPr>
          <w:p w14:paraId="2EB86B38" w14:textId="77777777" w:rsidR="002753BB" w:rsidRPr="00FF45B3" w:rsidRDefault="002753BB" w:rsidP="00E8299B">
            <w:pPr>
              <w:pStyle w:val="Caption"/>
              <w:keepNext/>
              <w:rPr>
                <w:sz w:val="16"/>
                <w:szCs w:val="16"/>
              </w:rPr>
            </w:pPr>
            <w:r w:rsidRPr="00FF45B3">
              <w:rPr>
                <w:sz w:val="16"/>
                <w:szCs w:val="16"/>
              </w:rPr>
              <w:t>—</w:t>
            </w:r>
          </w:p>
        </w:tc>
        <w:tc>
          <w:tcPr>
            <w:tcW w:w="143" w:type="pct"/>
          </w:tcPr>
          <w:p w14:paraId="73F61071" w14:textId="77777777" w:rsidR="002753BB" w:rsidRPr="00FF45B3" w:rsidRDefault="002753BB" w:rsidP="00E8299B">
            <w:pPr>
              <w:pStyle w:val="Caption"/>
              <w:keepNext/>
              <w:rPr>
                <w:sz w:val="16"/>
                <w:szCs w:val="16"/>
              </w:rPr>
            </w:pPr>
            <w:r w:rsidRPr="00FF45B3">
              <w:rPr>
                <w:sz w:val="16"/>
                <w:szCs w:val="16"/>
              </w:rPr>
              <w:t>—</w:t>
            </w:r>
          </w:p>
        </w:tc>
        <w:tc>
          <w:tcPr>
            <w:tcW w:w="239" w:type="pct"/>
          </w:tcPr>
          <w:p w14:paraId="41E1BBBB" w14:textId="77777777" w:rsidR="002753BB" w:rsidRPr="00FF45B3" w:rsidRDefault="002753BB" w:rsidP="00E8299B">
            <w:pPr>
              <w:pStyle w:val="Caption"/>
              <w:keepNext/>
              <w:rPr>
                <w:sz w:val="16"/>
                <w:szCs w:val="16"/>
              </w:rPr>
            </w:pPr>
            <w:r w:rsidRPr="00FF45B3">
              <w:rPr>
                <w:sz w:val="16"/>
                <w:szCs w:val="16"/>
              </w:rPr>
              <w:t>—</w:t>
            </w:r>
          </w:p>
        </w:tc>
        <w:tc>
          <w:tcPr>
            <w:tcW w:w="160" w:type="pct"/>
            <w:shd w:val="clear" w:color="auto" w:fill="auto"/>
          </w:tcPr>
          <w:p w14:paraId="0BEBD85E" w14:textId="77777777" w:rsidR="002753BB" w:rsidRPr="00FF45B3" w:rsidRDefault="002753BB" w:rsidP="00E8299B">
            <w:pPr>
              <w:pStyle w:val="Caption"/>
              <w:keepNext/>
              <w:rPr>
                <w:sz w:val="16"/>
                <w:szCs w:val="16"/>
              </w:rPr>
            </w:pPr>
            <w:r w:rsidRPr="00FF45B3">
              <w:rPr>
                <w:sz w:val="16"/>
                <w:szCs w:val="16"/>
              </w:rPr>
              <w:t>2</w:t>
            </w:r>
          </w:p>
        </w:tc>
        <w:tc>
          <w:tcPr>
            <w:tcW w:w="222" w:type="pct"/>
            <w:shd w:val="clear" w:color="auto" w:fill="D9D9D9" w:themeFill="background1" w:themeFillShade="D9"/>
            <w:vAlign w:val="center"/>
          </w:tcPr>
          <w:p w14:paraId="71D8430C" w14:textId="77777777" w:rsidR="002753BB" w:rsidRPr="00FF45B3" w:rsidRDefault="002753BB" w:rsidP="00E8299B">
            <w:pPr>
              <w:pStyle w:val="Caption"/>
              <w:keepNext/>
              <w:rPr>
                <w:sz w:val="16"/>
                <w:szCs w:val="16"/>
              </w:rPr>
            </w:pPr>
            <w:r w:rsidRPr="00FF45B3">
              <w:rPr>
                <w:sz w:val="16"/>
                <w:szCs w:val="16"/>
              </w:rPr>
              <w:t>.04</w:t>
            </w:r>
          </w:p>
        </w:tc>
        <w:tc>
          <w:tcPr>
            <w:tcW w:w="178" w:type="pct"/>
            <w:shd w:val="clear" w:color="auto" w:fill="auto"/>
          </w:tcPr>
          <w:p w14:paraId="10910658" w14:textId="77777777" w:rsidR="002753BB" w:rsidRPr="00FF45B3" w:rsidRDefault="002753BB" w:rsidP="00E8299B">
            <w:pPr>
              <w:pStyle w:val="Caption"/>
              <w:keepNext/>
              <w:rPr>
                <w:sz w:val="16"/>
                <w:szCs w:val="16"/>
              </w:rPr>
            </w:pPr>
            <w:r w:rsidRPr="00FF45B3">
              <w:rPr>
                <w:sz w:val="16"/>
                <w:szCs w:val="16"/>
              </w:rPr>
              <w:t>25</w:t>
            </w:r>
          </w:p>
        </w:tc>
        <w:tc>
          <w:tcPr>
            <w:tcW w:w="204" w:type="pct"/>
            <w:shd w:val="clear" w:color="auto" w:fill="auto"/>
            <w:vAlign w:val="center"/>
          </w:tcPr>
          <w:p w14:paraId="26AD0F80" w14:textId="77777777" w:rsidR="002753BB" w:rsidRPr="00FF45B3" w:rsidRDefault="002753BB" w:rsidP="00E8299B">
            <w:pPr>
              <w:pStyle w:val="Caption"/>
              <w:keepNext/>
              <w:rPr>
                <w:sz w:val="16"/>
                <w:szCs w:val="16"/>
              </w:rPr>
            </w:pPr>
            <w:r w:rsidRPr="00FF45B3">
              <w:rPr>
                <w:sz w:val="16"/>
                <w:szCs w:val="16"/>
              </w:rPr>
              <w:t>.52</w:t>
            </w:r>
          </w:p>
        </w:tc>
        <w:tc>
          <w:tcPr>
            <w:tcW w:w="145" w:type="pct"/>
            <w:shd w:val="clear" w:color="auto" w:fill="auto"/>
          </w:tcPr>
          <w:p w14:paraId="58385772" w14:textId="77777777" w:rsidR="002753BB" w:rsidRPr="00FF45B3" w:rsidRDefault="002753BB" w:rsidP="00E8299B">
            <w:pPr>
              <w:pStyle w:val="Caption"/>
              <w:keepNext/>
              <w:rPr>
                <w:sz w:val="16"/>
                <w:szCs w:val="16"/>
              </w:rPr>
            </w:pPr>
            <w:r w:rsidRPr="00FF45B3">
              <w:rPr>
                <w:sz w:val="16"/>
                <w:szCs w:val="16"/>
              </w:rPr>
              <w:t>—</w:t>
            </w:r>
          </w:p>
        </w:tc>
        <w:tc>
          <w:tcPr>
            <w:tcW w:w="237" w:type="pct"/>
            <w:shd w:val="clear" w:color="auto" w:fill="auto"/>
            <w:noWrap/>
            <w:vAlign w:val="center"/>
          </w:tcPr>
          <w:p w14:paraId="047FA83A" w14:textId="77777777" w:rsidR="002753BB" w:rsidRPr="00FF45B3" w:rsidRDefault="002753BB" w:rsidP="00E8299B">
            <w:pPr>
              <w:pStyle w:val="Caption"/>
              <w:keepNext/>
              <w:rPr>
                <w:sz w:val="16"/>
                <w:szCs w:val="16"/>
              </w:rPr>
            </w:pPr>
            <w:r w:rsidRPr="00FF45B3">
              <w:rPr>
                <w:sz w:val="16"/>
                <w:szCs w:val="16"/>
              </w:rPr>
              <w:t>—</w:t>
            </w:r>
          </w:p>
        </w:tc>
        <w:tc>
          <w:tcPr>
            <w:tcW w:w="161" w:type="pct"/>
            <w:shd w:val="clear" w:color="auto" w:fill="auto"/>
          </w:tcPr>
          <w:p w14:paraId="30657D8E" w14:textId="77777777" w:rsidR="002753BB" w:rsidRPr="00FF45B3" w:rsidRDefault="002753BB" w:rsidP="00E8299B">
            <w:pPr>
              <w:pStyle w:val="Caption"/>
              <w:keepNext/>
              <w:rPr>
                <w:sz w:val="16"/>
                <w:szCs w:val="16"/>
              </w:rPr>
            </w:pPr>
            <w:r w:rsidRPr="00FF45B3">
              <w:rPr>
                <w:sz w:val="16"/>
                <w:szCs w:val="16"/>
              </w:rPr>
              <w:t>5</w:t>
            </w:r>
          </w:p>
        </w:tc>
        <w:tc>
          <w:tcPr>
            <w:tcW w:w="214" w:type="pct"/>
            <w:shd w:val="clear" w:color="auto" w:fill="auto"/>
            <w:vAlign w:val="center"/>
          </w:tcPr>
          <w:p w14:paraId="408E8B2D" w14:textId="77777777" w:rsidR="002753BB" w:rsidRPr="00FF45B3" w:rsidRDefault="002753BB" w:rsidP="00E8299B">
            <w:pPr>
              <w:pStyle w:val="Caption"/>
              <w:keepNext/>
              <w:rPr>
                <w:sz w:val="16"/>
                <w:szCs w:val="16"/>
              </w:rPr>
            </w:pPr>
            <w:r w:rsidRPr="00FF45B3">
              <w:rPr>
                <w:sz w:val="16"/>
                <w:szCs w:val="16"/>
              </w:rPr>
              <w:t>.40</w:t>
            </w:r>
          </w:p>
        </w:tc>
      </w:tr>
      <w:tr w:rsidR="002753BB" w:rsidRPr="00FF45B3" w14:paraId="1C4DA255" w14:textId="77777777" w:rsidTr="00E8299B">
        <w:trPr>
          <w:trHeight w:val="79"/>
        </w:trPr>
        <w:tc>
          <w:tcPr>
            <w:tcW w:w="1794" w:type="pct"/>
            <w:shd w:val="clear" w:color="auto" w:fill="auto"/>
            <w:noWrap/>
          </w:tcPr>
          <w:p w14:paraId="7904D85C" w14:textId="77777777" w:rsidR="002753BB" w:rsidRPr="00FF45B3" w:rsidRDefault="002753BB" w:rsidP="00E8299B">
            <w:pPr>
              <w:pStyle w:val="Caption"/>
              <w:keepNext/>
              <w:jc w:val="left"/>
              <w:rPr>
                <w:sz w:val="16"/>
                <w:szCs w:val="16"/>
              </w:rPr>
            </w:pPr>
            <w:r w:rsidRPr="00FF45B3">
              <w:rPr>
                <w:sz w:val="16"/>
                <w:szCs w:val="16"/>
              </w:rPr>
              <w:t xml:space="preserve">Source credibility </w:t>
            </w:r>
            <w:r w:rsidRPr="00FF45B3" w:rsidDel="001461E3">
              <w:rPr>
                <w:sz w:val="16"/>
                <w:szCs w:val="16"/>
              </w:rPr>
              <w:t>→</w:t>
            </w:r>
            <w:r w:rsidRPr="00FF45B3">
              <w:rPr>
                <w:sz w:val="16"/>
                <w:szCs w:val="16"/>
              </w:rPr>
              <w:t xml:space="preserve"> Purchase intention</w:t>
            </w:r>
          </w:p>
        </w:tc>
        <w:tc>
          <w:tcPr>
            <w:tcW w:w="160" w:type="pct"/>
            <w:shd w:val="clear" w:color="auto" w:fill="auto"/>
          </w:tcPr>
          <w:p w14:paraId="49ED39C2"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1</w:t>
            </w:r>
          </w:p>
        </w:tc>
        <w:tc>
          <w:tcPr>
            <w:tcW w:w="141" w:type="pct"/>
            <w:tcBorders>
              <w:left w:val="nil"/>
            </w:tcBorders>
          </w:tcPr>
          <w:p w14:paraId="2CCD9661" w14:textId="77777777" w:rsidR="002753BB" w:rsidRPr="00FF45B3" w:rsidRDefault="002753BB" w:rsidP="00E8299B">
            <w:pPr>
              <w:pStyle w:val="Caption"/>
              <w:keepNext/>
              <w:rPr>
                <w:sz w:val="16"/>
                <w:szCs w:val="16"/>
              </w:rPr>
            </w:pPr>
            <w:r w:rsidRPr="00FF45B3">
              <w:rPr>
                <w:sz w:val="16"/>
                <w:szCs w:val="16"/>
              </w:rPr>
              <w:t>52</w:t>
            </w:r>
          </w:p>
        </w:tc>
        <w:tc>
          <w:tcPr>
            <w:tcW w:w="240" w:type="pct"/>
          </w:tcPr>
          <w:p w14:paraId="660EC4FA" w14:textId="77777777" w:rsidR="002753BB" w:rsidRPr="00FF45B3" w:rsidRDefault="002753BB" w:rsidP="00E8299B">
            <w:pPr>
              <w:pStyle w:val="Caption"/>
              <w:keepNext/>
              <w:rPr>
                <w:sz w:val="16"/>
                <w:szCs w:val="16"/>
              </w:rPr>
            </w:pPr>
            <w:r w:rsidRPr="00FF45B3">
              <w:rPr>
                <w:sz w:val="16"/>
                <w:szCs w:val="16"/>
              </w:rPr>
              <w:t>-.02</w:t>
            </w:r>
          </w:p>
        </w:tc>
        <w:tc>
          <w:tcPr>
            <w:tcW w:w="159" w:type="pct"/>
          </w:tcPr>
          <w:p w14:paraId="5FA79E6F" w14:textId="77777777" w:rsidR="002753BB" w:rsidRPr="00FF45B3" w:rsidRDefault="002753BB" w:rsidP="00E8299B">
            <w:pPr>
              <w:pStyle w:val="Caption"/>
              <w:keepNext/>
              <w:rPr>
                <w:sz w:val="16"/>
                <w:szCs w:val="16"/>
              </w:rPr>
            </w:pPr>
            <w:r w:rsidRPr="00FF45B3">
              <w:rPr>
                <w:sz w:val="16"/>
                <w:szCs w:val="16"/>
              </w:rPr>
              <w:t>63</w:t>
            </w:r>
          </w:p>
        </w:tc>
        <w:tc>
          <w:tcPr>
            <w:tcW w:w="223" w:type="pct"/>
            <w:shd w:val="clear" w:color="auto" w:fill="D9D9D9" w:themeFill="background1" w:themeFillShade="D9"/>
            <w:vAlign w:val="center"/>
          </w:tcPr>
          <w:p w14:paraId="3C75EC94" w14:textId="77777777" w:rsidR="002753BB" w:rsidRPr="00FF45B3" w:rsidRDefault="002753BB" w:rsidP="00E8299B">
            <w:pPr>
              <w:pStyle w:val="Caption"/>
              <w:keepNext/>
              <w:rPr>
                <w:sz w:val="16"/>
                <w:szCs w:val="16"/>
              </w:rPr>
            </w:pPr>
            <w:r w:rsidRPr="00FF45B3">
              <w:rPr>
                <w:sz w:val="16"/>
                <w:szCs w:val="16"/>
              </w:rPr>
              <w:t>.55**</w:t>
            </w:r>
          </w:p>
        </w:tc>
        <w:tc>
          <w:tcPr>
            <w:tcW w:w="175" w:type="pct"/>
          </w:tcPr>
          <w:p w14:paraId="1301C4F5" w14:textId="77777777" w:rsidR="002753BB" w:rsidRPr="00FF45B3" w:rsidRDefault="002753BB" w:rsidP="00E8299B">
            <w:pPr>
              <w:pStyle w:val="Caption"/>
              <w:keepNext/>
              <w:rPr>
                <w:sz w:val="16"/>
                <w:szCs w:val="16"/>
              </w:rPr>
            </w:pPr>
            <w:r w:rsidRPr="00FF45B3">
              <w:rPr>
                <w:sz w:val="16"/>
                <w:szCs w:val="16"/>
              </w:rPr>
              <w:t>87</w:t>
            </w:r>
          </w:p>
        </w:tc>
        <w:tc>
          <w:tcPr>
            <w:tcW w:w="206" w:type="pct"/>
          </w:tcPr>
          <w:p w14:paraId="45EDA0A7" w14:textId="77777777" w:rsidR="002753BB" w:rsidRPr="00FF45B3" w:rsidRDefault="002753BB" w:rsidP="00E8299B">
            <w:pPr>
              <w:pStyle w:val="Caption"/>
              <w:keepNext/>
              <w:rPr>
                <w:sz w:val="16"/>
                <w:szCs w:val="16"/>
              </w:rPr>
            </w:pPr>
            <w:r w:rsidRPr="00FF45B3">
              <w:rPr>
                <w:sz w:val="16"/>
                <w:szCs w:val="16"/>
              </w:rPr>
              <w:t>.03</w:t>
            </w:r>
          </w:p>
        </w:tc>
        <w:tc>
          <w:tcPr>
            <w:tcW w:w="143" w:type="pct"/>
          </w:tcPr>
          <w:p w14:paraId="4839029B" w14:textId="77777777" w:rsidR="002753BB" w:rsidRPr="00FF45B3" w:rsidRDefault="002753BB" w:rsidP="00E8299B">
            <w:pPr>
              <w:pStyle w:val="Caption"/>
              <w:keepNext/>
              <w:rPr>
                <w:sz w:val="16"/>
                <w:szCs w:val="16"/>
              </w:rPr>
            </w:pPr>
            <w:r w:rsidRPr="00FF45B3">
              <w:rPr>
                <w:sz w:val="16"/>
                <w:szCs w:val="16"/>
              </w:rPr>
              <w:t>76</w:t>
            </w:r>
          </w:p>
        </w:tc>
        <w:tc>
          <w:tcPr>
            <w:tcW w:w="239" w:type="pct"/>
          </w:tcPr>
          <w:p w14:paraId="4E25C947" w14:textId="77777777" w:rsidR="002753BB" w:rsidRPr="00FF45B3" w:rsidRDefault="002753BB" w:rsidP="00E8299B">
            <w:pPr>
              <w:pStyle w:val="Caption"/>
              <w:keepNext/>
              <w:rPr>
                <w:sz w:val="16"/>
                <w:szCs w:val="16"/>
              </w:rPr>
            </w:pPr>
            <w:r w:rsidRPr="00FF45B3">
              <w:rPr>
                <w:sz w:val="16"/>
                <w:szCs w:val="16"/>
              </w:rPr>
              <w:t>.01</w:t>
            </w:r>
          </w:p>
        </w:tc>
        <w:tc>
          <w:tcPr>
            <w:tcW w:w="160" w:type="pct"/>
            <w:shd w:val="clear" w:color="auto" w:fill="auto"/>
          </w:tcPr>
          <w:p w14:paraId="1AA781E3" w14:textId="77777777" w:rsidR="002753BB" w:rsidRPr="00FF45B3" w:rsidRDefault="002753BB" w:rsidP="00E8299B">
            <w:pPr>
              <w:pStyle w:val="Caption"/>
              <w:keepNext/>
              <w:rPr>
                <w:sz w:val="16"/>
                <w:szCs w:val="16"/>
              </w:rPr>
            </w:pPr>
            <w:r w:rsidRPr="00FF45B3">
              <w:rPr>
                <w:sz w:val="16"/>
                <w:szCs w:val="16"/>
              </w:rPr>
              <w:t>79</w:t>
            </w:r>
          </w:p>
        </w:tc>
        <w:tc>
          <w:tcPr>
            <w:tcW w:w="222" w:type="pct"/>
            <w:shd w:val="clear" w:color="auto" w:fill="D9D9D9" w:themeFill="background1" w:themeFillShade="D9"/>
            <w:vAlign w:val="center"/>
          </w:tcPr>
          <w:p w14:paraId="272E93D2" w14:textId="77777777" w:rsidR="002753BB" w:rsidRPr="00FF45B3" w:rsidRDefault="002753BB" w:rsidP="00E8299B">
            <w:pPr>
              <w:pStyle w:val="Caption"/>
              <w:keepNext/>
              <w:rPr>
                <w:sz w:val="16"/>
                <w:szCs w:val="16"/>
              </w:rPr>
            </w:pPr>
            <w:r w:rsidRPr="00FF45B3">
              <w:rPr>
                <w:sz w:val="16"/>
                <w:szCs w:val="16"/>
              </w:rPr>
              <w:t>.51**</w:t>
            </w:r>
          </w:p>
        </w:tc>
        <w:tc>
          <w:tcPr>
            <w:tcW w:w="178" w:type="pct"/>
            <w:shd w:val="clear" w:color="auto" w:fill="auto"/>
          </w:tcPr>
          <w:p w14:paraId="40E9952A" w14:textId="77777777" w:rsidR="002753BB" w:rsidRPr="00FF45B3" w:rsidRDefault="002753BB" w:rsidP="00E8299B">
            <w:pPr>
              <w:pStyle w:val="Caption"/>
              <w:keepNext/>
              <w:rPr>
                <w:sz w:val="16"/>
                <w:szCs w:val="16"/>
              </w:rPr>
            </w:pPr>
            <w:r w:rsidRPr="00FF45B3">
              <w:rPr>
                <w:sz w:val="16"/>
                <w:szCs w:val="16"/>
              </w:rPr>
              <w:t>21</w:t>
            </w:r>
          </w:p>
        </w:tc>
        <w:tc>
          <w:tcPr>
            <w:tcW w:w="204" w:type="pct"/>
            <w:shd w:val="clear" w:color="auto" w:fill="auto"/>
            <w:vAlign w:val="center"/>
          </w:tcPr>
          <w:p w14:paraId="5C0C36BC" w14:textId="77777777" w:rsidR="002753BB" w:rsidRPr="00FF45B3" w:rsidRDefault="002753BB" w:rsidP="00E8299B">
            <w:pPr>
              <w:pStyle w:val="Caption"/>
              <w:keepNext/>
              <w:rPr>
                <w:sz w:val="16"/>
                <w:szCs w:val="16"/>
              </w:rPr>
            </w:pPr>
            <w:r w:rsidRPr="00FF45B3">
              <w:rPr>
                <w:sz w:val="16"/>
                <w:szCs w:val="16"/>
              </w:rPr>
              <w:t>.45</w:t>
            </w:r>
          </w:p>
        </w:tc>
        <w:tc>
          <w:tcPr>
            <w:tcW w:w="145" w:type="pct"/>
            <w:shd w:val="clear" w:color="auto" w:fill="auto"/>
          </w:tcPr>
          <w:p w14:paraId="5B9CB944" w14:textId="77777777" w:rsidR="002753BB" w:rsidRPr="00FF45B3" w:rsidRDefault="002753BB" w:rsidP="00E8299B">
            <w:pPr>
              <w:pStyle w:val="Caption"/>
              <w:keepNext/>
              <w:rPr>
                <w:sz w:val="16"/>
                <w:szCs w:val="16"/>
              </w:rPr>
            </w:pPr>
            <w:r w:rsidRPr="00FF45B3">
              <w:rPr>
                <w:sz w:val="16"/>
                <w:szCs w:val="16"/>
              </w:rPr>
              <w:t>80</w:t>
            </w:r>
          </w:p>
        </w:tc>
        <w:tc>
          <w:tcPr>
            <w:tcW w:w="237" w:type="pct"/>
            <w:shd w:val="clear" w:color="auto" w:fill="auto"/>
            <w:noWrap/>
            <w:vAlign w:val="bottom"/>
          </w:tcPr>
          <w:p w14:paraId="267C3FEB" w14:textId="77777777" w:rsidR="002753BB" w:rsidRPr="00FF45B3" w:rsidRDefault="002753BB" w:rsidP="00E8299B">
            <w:pPr>
              <w:pStyle w:val="Caption"/>
              <w:keepNext/>
              <w:rPr>
                <w:sz w:val="16"/>
                <w:szCs w:val="16"/>
              </w:rPr>
            </w:pPr>
            <w:r w:rsidRPr="00FF45B3">
              <w:rPr>
                <w:sz w:val="16"/>
                <w:szCs w:val="16"/>
              </w:rPr>
              <w:t>-.00</w:t>
            </w:r>
          </w:p>
        </w:tc>
        <w:tc>
          <w:tcPr>
            <w:tcW w:w="161" w:type="pct"/>
            <w:shd w:val="clear" w:color="auto" w:fill="auto"/>
          </w:tcPr>
          <w:p w14:paraId="07ACE886" w14:textId="77777777" w:rsidR="002753BB" w:rsidRPr="00FF45B3" w:rsidRDefault="002753BB" w:rsidP="00E8299B">
            <w:pPr>
              <w:pStyle w:val="Caption"/>
              <w:keepNext/>
              <w:rPr>
                <w:sz w:val="16"/>
                <w:szCs w:val="16"/>
              </w:rPr>
            </w:pPr>
            <w:r w:rsidRPr="00FF45B3">
              <w:rPr>
                <w:sz w:val="16"/>
                <w:szCs w:val="16"/>
              </w:rPr>
              <w:t>79</w:t>
            </w:r>
          </w:p>
        </w:tc>
        <w:tc>
          <w:tcPr>
            <w:tcW w:w="214" w:type="pct"/>
            <w:shd w:val="clear" w:color="auto" w:fill="auto"/>
            <w:vAlign w:val="center"/>
          </w:tcPr>
          <w:p w14:paraId="0F612178" w14:textId="77777777" w:rsidR="002753BB" w:rsidRPr="00FF45B3" w:rsidRDefault="002753BB" w:rsidP="00E8299B">
            <w:pPr>
              <w:pStyle w:val="Caption"/>
              <w:keepNext/>
              <w:rPr>
                <w:sz w:val="16"/>
                <w:szCs w:val="16"/>
              </w:rPr>
            </w:pPr>
            <w:r w:rsidRPr="00FF45B3">
              <w:rPr>
                <w:sz w:val="16"/>
                <w:szCs w:val="16"/>
              </w:rPr>
              <w:t>.52</w:t>
            </w:r>
          </w:p>
        </w:tc>
      </w:tr>
      <w:tr w:rsidR="002753BB" w:rsidRPr="00FF45B3" w14:paraId="6D0DE2A6" w14:textId="77777777" w:rsidTr="00E8299B">
        <w:trPr>
          <w:trHeight w:val="79"/>
        </w:trPr>
        <w:tc>
          <w:tcPr>
            <w:tcW w:w="1794" w:type="pct"/>
            <w:tcBorders>
              <w:bottom w:val="single" w:sz="4" w:space="0" w:color="auto"/>
            </w:tcBorders>
            <w:shd w:val="clear" w:color="auto" w:fill="auto"/>
            <w:noWrap/>
          </w:tcPr>
          <w:p w14:paraId="69595105" w14:textId="77777777" w:rsidR="002753BB" w:rsidRPr="00FF45B3" w:rsidRDefault="002753BB" w:rsidP="00E8299B">
            <w:pPr>
              <w:pStyle w:val="Caption"/>
              <w:keepNext/>
              <w:jc w:val="left"/>
              <w:rPr>
                <w:sz w:val="16"/>
                <w:szCs w:val="16"/>
              </w:rPr>
            </w:pPr>
          </w:p>
        </w:tc>
        <w:tc>
          <w:tcPr>
            <w:tcW w:w="160" w:type="pct"/>
            <w:tcBorders>
              <w:bottom w:val="single" w:sz="4" w:space="0" w:color="auto"/>
            </w:tcBorders>
            <w:shd w:val="clear" w:color="auto" w:fill="auto"/>
          </w:tcPr>
          <w:p w14:paraId="22862B39" w14:textId="77777777" w:rsidR="002753BB" w:rsidRPr="00FF45B3" w:rsidRDefault="002753BB" w:rsidP="00E8299B">
            <w:pPr>
              <w:pStyle w:val="Caption"/>
              <w:keepNext/>
              <w:rPr>
                <w:sz w:val="16"/>
                <w:szCs w:val="16"/>
              </w:rPr>
            </w:pPr>
            <w:r w:rsidRPr="00FF45B3">
              <w:rPr>
                <w:sz w:val="16"/>
                <w:szCs w:val="16"/>
              </w:rPr>
              <w:t>r</w:t>
            </w:r>
            <w:r w:rsidRPr="00FF45B3">
              <w:rPr>
                <w:sz w:val="16"/>
                <w:szCs w:val="16"/>
                <w:vertAlign w:val="subscript"/>
              </w:rPr>
              <w:t>0</w:t>
            </w:r>
          </w:p>
        </w:tc>
        <w:tc>
          <w:tcPr>
            <w:tcW w:w="141" w:type="pct"/>
            <w:tcBorders>
              <w:left w:val="nil"/>
              <w:bottom w:val="single" w:sz="4" w:space="0" w:color="auto"/>
            </w:tcBorders>
          </w:tcPr>
          <w:p w14:paraId="1034ED98" w14:textId="77777777" w:rsidR="002753BB" w:rsidRPr="00FF45B3" w:rsidRDefault="002753BB" w:rsidP="00E8299B">
            <w:pPr>
              <w:pStyle w:val="Caption"/>
              <w:keepNext/>
              <w:rPr>
                <w:sz w:val="16"/>
                <w:szCs w:val="16"/>
              </w:rPr>
            </w:pPr>
            <w:r w:rsidRPr="00FF45B3">
              <w:rPr>
                <w:sz w:val="16"/>
                <w:szCs w:val="16"/>
              </w:rPr>
              <w:t>—</w:t>
            </w:r>
          </w:p>
        </w:tc>
        <w:tc>
          <w:tcPr>
            <w:tcW w:w="240" w:type="pct"/>
            <w:tcBorders>
              <w:bottom w:val="single" w:sz="4" w:space="0" w:color="auto"/>
            </w:tcBorders>
          </w:tcPr>
          <w:p w14:paraId="598BA96C" w14:textId="77777777" w:rsidR="002753BB" w:rsidRPr="00FF45B3" w:rsidRDefault="002753BB" w:rsidP="00E8299B">
            <w:pPr>
              <w:pStyle w:val="Caption"/>
              <w:keepNext/>
              <w:rPr>
                <w:sz w:val="16"/>
                <w:szCs w:val="16"/>
              </w:rPr>
            </w:pPr>
            <w:r w:rsidRPr="00FF45B3">
              <w:rPr>
                <w:sz w:val="16"/>
                <w:szCs w:val="16"/>
              </w:rPr>
              <w:t>—</w:t>
            </w:r>
          </w:p>
        </w:tc>
        <w:tc>
          <w:tcPr>
            <w:tcW w:w="159" w:type="pct"/>
            <w:tcBorders>
              <w:bottom w:val="single" w:sz="4" w:space="0" w:color="auto"/>
            </w:tcBorders>
          </w:tcPr>
          <w:p w14:paraId="5DEF7FD4" w14:textId="77777777" w:rsidR="002753BB" w:rsidRPr="00FF45B3" w:rsidRDefault="002753BB" w:rsidP="00E8299B">
            <w:pPr>
              <w:pStyle w:val="Caption"/>
              <w:keepNext/>
              <w:rPr>
                <w:sz w:val="16"/>
                <w:szCs w:val="16"/>
              </w:rPr>
            </w:pPr>
            <w:r w:rsidRPr="00FF45B3">
              <w:rPr>
                <w:sz w:val="16"/>
                <w:szCs w:val="16"/>
              </w:rPr>
              <w:t>23</w:t>
            </w:r>
          </w:p>
        </w:tc>
        <w:tc>
          <w:tcPr>
            <w:tcW w:w="223" w:type="pct"/>
            <w:tcBorders>
              <w:bottom w:val="single" w:sz="4" w:space="0" w:color="auto"/>
            </w:tcBorders>
            <w:shd w:val="clear" w:color="auto" w:fill="D9D9D9" w:themeFill="background1" w:themeFillShade="D9"/>
            <w:vAlign w:val="center"/>
          </w:tcPr>
          <w:p w14:paraId="4807E1EC" w14:textId="77777777" w:rsidR="002753BB" w:rsidRPr="00FF45B3" w:rsidRDefault="002753BB" w:rsidP="00E8299B">
            <w:pPr>
              <w:pStyle w:val="Caption"/>
              <w:keepNext/>
              <w:rPr>
                <w:sz w:val="16"/>
                <w:szCs w:val="16"/>
              </w:rPr>
            </w:pPr>
            <w:r w:rsidRPr="00FF45B3">
              <w:rPr>
                <w:sz w:val="16"/>
                <w:szCs w:val="16"/>
              </w:rPr>
              <w:t>.41</w:t>
            </w:r>
          </w:p>
        </w:tc>
        <w:tc>
          <w:tcPr>
            <w:tcW w:w="175" w:type="pct"/>
            <w:tcBorders>
              <w:bottom w:val="single" w:sz="4" w:space="0" w:color="auto"/>
            </w:tcBorders>
          </w:tcPr>
          <w:p w14:paraId="717308E0" w14:textId="77777777" w:rsidR="002753BB" w:rsidRPr="00FF45B3" w:rsidRDefault="002753BB" w:rsidP="00E8299B">
            <w:pPr>
              <w:pStyle w:val="Caption"/>
              <w:keepNext/>
              <w:rPr>
                <w:sz w:val="16"/>
                <w:szCs w:val="16"/>
              </w:rPr>
            </w:pPr>
            <w:r w:rsidRPr="00FF45B3">
              <w:rPr>
                <w:sz w:val="16"/>
                <w:szCs w:val="16"/>
              </w:rPr>
              <w:t>—</w:t>
            </w:r>
          </w:p>
        </w:tc>
        <w:tc>
          <w:tcPr>
            <w:tcW w:w="206" w:type="pct"/>
            <w:tcBorders>
              <w:bottom w:val="single" w:sz="4" w:space="0" w:color="auto"/>
            </w:tcBorders>
          </w:tcPr>
          <w:p w14:paraId="65287A06" w14:textId="77777777" w:rsidR="002753BB" w:rsidRPr="00FF45B3" w:rsidRDefault="002753BB" w:rsidP="00E8299B">
            <w:pPr>
              <w:pStyle w:val="Caption"/>
              <w:keepNext/>
              <w:rPr>
                <w:sz w:val="16"/>
                <w:szCs w:val="16"/>
              </w:rPr>
            </w:pPr>
            <w:r w:rsidRPr="00FF45B3">
              <w:rPr>
                <w:sz w:val="16"/>
                <w:szCs w:val="16"/>
              </w:rPr>
              <w:t>—</w:t>
            </w:r>
          </w:p>
        </w:tc>
        <w:tc>
          <w:tcPr>
            <w:tcW w:w="143" w:type="pct"/>
            <w:tcBorders>
              <w:bottom w:val="single" w:sz="4" w:space="0" w:color="auto"/>
            </w:tcBorders>
          </w:tcPr>
          <w:p w14:paraId="5CDE33BC" w14:textId="77777777" w:rsidR="002753BB" w:rsidRPr="00FF45B3" w:rsidRDefault="002753BB" w:rsidP="00E8299B">
            <w:pPr>
              <w:pStyle w:val="Caption"/>
              <w:keepNext/>
              <w:rPr>
                <w:sz w:val="16"/>
                <w:szCs w:val="16"/>
              </w:rPr>
            </w:pPr>
            <w:r w:rsidRPr="00FF45B3">
              <w:rPr>
                <w:sz w:val="16"/>
                <w:szCs w:val="16"/>
              </w:rPr>
              <w:t>—</w:t>
            </w:r>
          </w:p>
        </w:tc>
        <w:tc>
          <w:tcPr>
            <w:tcW w:w="239" w:type="pct"/>
            <w:tcBorders>
              <w:bottom w:val="single" w:sz="4" w:space="0" w:color="auto"/>
            </w:tcBorders>
          </w:tcPr>
          <w:p w14:paraId="5373A14A" w14:textId="77777777" w:rsidR="002753BB" w:rsidRPr="00FF45B3" w:rsidRDefault="002753BB" w:rsidP="00E8299B">
            <w:pPr>
              <w:pStyle w:val="Caption"/>
              <w:keepNext/>
              <w:rPr>
                <w:sz w:val="16"/>
                <w:szCs w:val="16"/>
              </w:rPr>
            </w:pPr>
            <w:r w:rsidRPr="00FF45B3">
              <w:rPr>
                <w:sz w:val="16"/>
                <w:szCs w:val="16"/>
              </w:rPr>
              <w:t>—</w:t>
            </w:r>
          </w:p>
        </w:tc>
        <w:tc>
          <w:tcPr>
            <w:tcW w:w="160" w:type="pct"/>
            <w:tcBorders>
              <w:bottom w:val="single" w:sz="4" w:space="0" w:color="auto"/>
            </w:tcBorders>
            <w:shd w:val="clear" w:color="auto" w:fill="auto"/>
          </w:tcPr>
          <w:p w14:paraId="15FF869A" w14:textId="77777777" w:rsidR="002753BB" w:rsidRPr="00FF45B3" w:rsidRDefault="002753BB" w:rsidP="00E8299B">
            <w:pPr>
              <w:pStyle w:val="Caption"/>
              <w:keepNext/>
              <w:rPr>
                <w:sz w:val="16"/>
                <w:szCs w:val="16"/>
              </w:rPr>
            </w:pPr>
            <w:r w:rsidRPr="00FF45B3">
              <w:rPr>
                <w:sz w:val="16"/>
                <w:szCs w:val="16"/>
              </w:rPr>
              <w:t>1</w:t>
            </w:r>
          </w:p>
        </w:tc>
        <w:tc>
          <w:tcPr>
            <w:tcW w:w="222" w:type="pct"/>
            <w:tcBorders>
              <w:bottom w:val="single" w:sz="4" w:space="0" w:color="auto"/>
            </w:tcBorders>
            <w:shd w:val="clear" w:color="auto" w:fill="D9D9D9" w:themeFill="background1" w:themeFillShade="D9"/>
            <w:vAlign w:val="center"/>
          </w:tcPr>
          <w:p w14:paraId="06DB78F2" w14:textId="77777777" w:rsidR="002753BB" w:rsidRPr="00FF45B3" w:rsidRDefault="002753BB" w:rsidP="00E8299B">
            <w:pPr>
              <w:pStyle w:val="Caption"/>
              <w:keepNext/>
              <w:rPr>
                <w:sz w:val="16"/>
                <w:szCs w:val="16"/>
              </w:rPr>
            </w:pPr>
            <w:r w:rsidRPr="00FF45B3">
              <w:rPr>
                <w:sz w:val="16"/>
                <w:szCs w:val="16"/>
              </w:rPr>
              <w:t>.24</w:t>
            </w:r>
          </w:p>
        </w:tc>
        <w:tc>
          <w:tcPr>
            <w:tcW w:w="178" w:type="pct"/>
            <w:tcBorders>
              <w:bottom w:val="single" w:sz="4" w:space="0" w:color="auto"/>
            </w:tcBorders>
            <w:shd w:val="clear" w:color="auto" w:fill="auto"/>
          </w:tcPr>
          <w:p w14:paraId="2CBB9BD4" w14:textId="77777777" w:rsidR="002753BB" w:rsidRPr="00FF45B3" w:rsidRDefault="002753BB" w:rsidP="00E8299B">
            <w:pPr>
              <w:pStyle w:val="Caption"/>
              <w:keepNext/>
              <w:rPr>
                <w:sz w:val="16"/>
                <w:szCs w:val="16"/>
              </w:rPr>
            </w:pPr>
            <w:r w:rsidRPr="00FF45B3">
              <w:rPr>
                <w:sz w:val="16"/>
                <w:szCs w:val="16"/>
              </w:rPr>
              <w:t>40</w:t>
            </w:r>
          </w:p>
        </w:tc>
        <w:tc>
          <w:tcPr>
            <w:tcW w:w="204" w:type="pct"/>
            <w:tcBorders>
              <w:bottom w:val="single" w:sz="4" w:space="0" w:color="auto"/>
            </w:tcBorders>
            <w:shd w:val="clear" w:color="auto" w:fill="auto"/>
            <w:vAlign w:val="center"/>
          </w:tcPr>
          <w:p w14:paraId="3455EB88" w14:textId="77777777" w:rsidR="002753BB" w:rsidRPr="00FF45B3" w:rsidRDefault="002753BB" w:rsidP="00E8299B">
            <w:pPr>
              <w:pStyle w:val="Caption"/>
              <w:keepNext/>
              <w:rPr>
                <w:sz w:val="16"/>
                <w:szCs w:val="16"/>
              </w:rPr>
            </w:pPr>
            <w:r w:rsidRPr="00FF45B3">
              <w:rPr>
                <w:sz w:val="16"/>
                <w:szCs w:val="16"/>
              </w:rPr>
              <w:t>.52</w:t>
            </w:r>
          </w:p>
        </w:tc>
        <w:tc>
          <w:tcPr>
            <w:tcW w:w="145" w:type="pct"/>
            <w:tcBorders>
              <w:bottom w:val="single" w:sz="4" w:space="0" w:color="auto"/>
            </w:tcBorders>
            <w:shd w:val="clear" w:color="auto" w:fill="auto"/>
          </w:tcPr>
          <w:p w14:paraId="5F39A03D" w14:textId="77777777" w:rsidR="002753BB" w:rsidRPr="00FF45B3" w:rsidRDefault="002753BB" w:rsidP="00E8299B">
            <w:pPr>
              <w:pStyle w:val="Caption"/>
              <w:keepNext/>
              <w:rPr>
                <w:sz w:val="16"/>
                <w:szCs w:val="16"/>
              </w:rPr>
            </w:pPr>
            <w:r w:rsidRPr="00FF45B3">
              <w:rPr>
                <w:sz w:val="16"/>
                <w:szCs w:val="16"/>
              </w:rPr>
              <w:t>—</w:t>
            </w:r>
          </w:p>
        </w:tc>
        <w:tc>
          <w:tcPr>
            <w:tcW w:w="237" w:type="pct"/>
            <w:tcBorders>
              <w:bottom w:val="single" w:sz="4" w:space="0" w:color="auto"/>
            </w:tcBorders>
            <w:shd w:val="clear" w:color="auto" w:fill="auto"/>
            <w:noWrap/>
            <w:vAlign w:val="center"/>
          </w:tcPr>
          <w:p w14:paraId="40C52A36" w14:textId="77777777" w:rsidR="002753BB" w:rsidRPr="00FF45B3" w:rsidRDefault="002753BB" w:rsidP="00E8299B">
            <w:pPr>
              <w:pStyle w:val="Caption"/>
              <w:keepNext/>
              <w:rPr>
                <w:sz w:val="16"/>
                <w:szCs w:val="16"/>
              </w:rPr>
            </w:pPr>
            <w:r w:rsidRPr="00FF45B3">
              <w:rPr>
                <w:sz w:val="16"/>
                <w:szCs w:val="16"/>
              </w:rPr>
              <w:t>—</w:t>
            </w:r>
          </w:p>
        </w:tc>
        <w:tc>
          <w:tcPr>
            <w:tcW w:w="161" w:type="pct"/>
            <w:tcBorders>
              <w:bottom w:val="single" w:sz="4" w:space="0" w:color="auto"/>
            </w:tcBorders>
            <w:shd w:val="clear" w:color="auto" w:fill="auto"/>
          </w:tcPr>
          <w:p w14:paraId="66F14297" w14:textId="77777777" w:rsidR="002753BB" w:rsidRPr="00FF45B3" w:rsidRDefault="002753BB" w:rsidP="00E8299B">
            <w:pPr>
              <w:pStyle w:val="Caption"/>
              <w:keepNext/>
              <w:rPr>
                <w:sz w:val="16"/>
                <w:szCs w:val="16"/>
              </w:rPr>
            </w:pPr>
            <w:r w:rsidRPr="00FF45B3">
              <w:rPr>
                <w:sz w:val="16"/>
                <w:szCs w:val="16"/>
              </w:rPr>
              <w:t>7</w:t>
            </w:r>
          </w:p>
        </w:tc>
        <w:tc>
          <w:tcPr>
            <w:tcW w:w="214" w:type="pct"/>
            <w:tcBorders>
              <w:bottom w:val="single" w:sz="4" w:space="0" w:color="auto"/>
            </w:tcBorders>
            <w:shd w:val="clear" w:color="auto" w:fill="auto"/>
            <w:vAlign w:val="center"/>
          </w:tcPr>
          <w:p w14:paraId="5094870D" w14:textId="77777777" w:rsidR="002753BB" w:rsidRPr="00FF45B3" w:rsidRDefault="002753BB" w:rsidP="00E8299B">
            <w:pPr>
              <w:pStyle w:val="Caption"/>
              <w:keepNext/>
              <w:rPr>
                <w:sz w:val="16"/>
                <w:szCs w:val="16"/>
              </w:rPr>
            </w:pPr>
            <w:r w:rsidRPr="00FF45B3">
              <w:rPr>
                <w:sz w:val="16"/>
                <w:szCs w:val="16"/>
              </w:rPr>
              <w:t>.50</w:t>
            </w:r>
          </w:p>
        </w:tc>
      </w:tr>
    </w:tbl>
    <w:p w14:paraId="48BCEDD8" w14:textId="77777777" w:rsidR="002753BB" w:rsidRPr="00FF45B3" w:rsidRDefault="002753BB" w:rsidP="002753BB">
      <w:pPr>
        <w:pStyle w:val="Caption"/>
        <w:keepNext/>
        <w:jc w:val="left"/>
        <w:rPr>
          <w:sz w:val="16"/>
          <w:szCs w:val="16"/>
        </w:rPr>
      </w:pPr>
      <w:r w:rsidRPr="00FF45B3">
        <w:rPr>
          <w:sz w:val="16"/>
          <w:szCs w:val="16"/>
        </w:rPr>
        <w:t xml:space="preserve">We use meta-regression to test publication quality, publication year, age, and gender. The table shows inverse variance-weighted, reliability-adjusted average correlation. </w:t>
      </w:r>
      <w:r w:rsidRPr="00FF45B3" w:rsidDel="001461E3">
        <w:rPr>
          <w:sz w:val="16"/>
          <w:szCs w:val="16"/>
        </w:rPr>
        <w:t>**</w:t>
      </w:r>
      <w:r w:rsidRPr="00FF45B3" w:rsidDel="001461E3">
        <w:rPr>
          <w:i/>
          <w:iCs/>
          <w:sz w:val="16"/>
          <w:szCs w:val="16"/>
        </w:rPr>
        <w:t>p</w:t>
      </w:r>
      <w:r w:rsidRPr="00FF45B3">
        <w:rPr>
          <w:sz w:val="16"/>
          <w:szCs w:val="16"/>
        </w:rPr>
        <w:t xml:space="preserve"> </w:t>
      </w:r>
      <w:r w:rsidRPr="00FF45B3" w:rsidDel="001461E3">
        <w:rPr>
          <w:sz w:val="16"/>
          <w:szCs w:val="16"/>
        </w:rPr>
        <w:t>&lt;</w:t>
      </w:r>
      <w:r w:rsidRPr="00FF45B3">
        <w:rPr>
          <w:sz w:val="16"/>
          <w:szCs w:val="16"/>
        </w:rPr>
        <w:t xml:space="preserve"> </w:t>
      </w:r>
      <w:r w:rsidRPr="00FF45B3" w:rsidDel="001461E3">
        <w:rPr>
          <w:sz w:val="16"/>
          <w:szCs w:val="16"/>
        </w:rPr>
        <w:t>.01, *</w:t>
      </w:r>
      <w:r w:rsidRPr="00FF45B3" w:rsidDel="001461E3">
        <w:rPr>
          <w:i/>
          <w:iCs/>
          <w:sz w:val="16"/>
          <w:szCs w:val="16"/>
        </w:rPr>
        <w:t>p</w:t>
      </w:r>
      <w:r w:rsidRPr="00FF45B3">
        <w:rPr>
          <w:sz w:val="16"/>
          <w:szCs w:val="16"/>
        </w:rPr>
        <w:t xml:space="preserve"> </w:t>
      </w:r>
      <w:r w:rsidRPr="00FF45B3" w:rsidDel="001461E3">
        <w:rPr>
          <w:sz w:val="16"/>
          <w:szCs w:val="16"/>
        </w:rPr>
        <w:t>&lt;</w:t>
      </w:r>
      <w:r w:rsidRPr="00FF45B3">
        <w:rPr>
          <w:sz w:val="16"/>
          <w:szCs w:val="16"/>
        </w:rPr>
        <w:t xml:space="preserve"> </w:t>
      </w:r>
      <w:r w:rsidRPr="00FF45B3" w:rsidDel="001461E3">
        <w:rPr>
          <w:sz w:val="16"/>
          <w:szCs w:val="16"/>
        </w:rPr>
        <w:t>.05,</w:t>
      </w:r>
      <w:r w:rsidRPr="00FF45B3" w:rsidDel="001461E3">
        <w:rPr>
          <w:sz w:val="16"/>
          <w:szCs w:val="16"/>
          <w:vertAlign w:val="superscript"/>
        </w:rPr>
        <w:t xml:space="preserve"> +</w:t>
      </w:r>
      <w:r w:rsidRPr="00FF45B3" w:rsidDel="001461E3">
        <w:rPr>
          <w:i/>
          <w:iCs/>
          <w:sz w:val="16"/>
          <w:szCs w:val="16"/>
        </w:rPr>
        <w:t>p</w:t>
      </w:r>
      <w:r w:rsidRPr="00FF45B3">
        <w:rPr>
          <w:sz w:val="16"/>
          <w:szCs w:val="16"/>
        </w:rPr>
        <w:t xml:space="preserve"> </w:t>
      </w:r>
      <w:r w:rsidRPr="00FF45B3" w:rsidDel="001461E3">
        <w:rPr>
          <w:sz w:val="16"/>
          <w:szCs w:val="16"/>
        </w:rPr>
        <w:t>&lt;</w:t>
      </w:r>
      <w:r w:rsidRPr="00FF45B3">
        <w:rPr>
          <w:sz w:val="16"/>
          <w:szCs w:val="16"/>
        </w:rPr>
        <w:t xml:space="preserve"> </w:t>
      </w:r>
      <w:r w:rsidRPr="00FF45B3" w:rsidDel="001461E3">
        <w:rPr>
          <w:sz w:val="16"/>
          <w:szCs w:val="16"/>
        </w:rPr>
        <w:t>.10.</w:t>
      </w:r>
    </w:p>
    <w:p w14:paraId="12FD54C2" w14:textId="77777777" w:rsidR="002753BB" w:rsidRPr="00FF45B3" w:rsidRDefault="002753BB" w:rsidP="002753BB">
      <w:r w:rsidRPr="00FF45B3">
        <w:br w:type="page"/>
      </w:r>
    </w:p>
    <w:p w14:paraId="1BA94F6D" w14:textId="77777777" w:rsidR="002753BB" w:rsidRPr="00FF45B3" w:rsidRDefault="002753BB" w:rsidP="002753BB">
      <w:pPr>
        <w:pStyle w:val="Caption"/>
        <w:keepNext/>
      </w:pPr>
      <w:r w:rsidRPr="00FF45B3">
        <w:lastRenderedPageBreak/>
        <w:t xml:space="preserve">Web Appendix N List of included </w:t>
      </w:r>
      <w:proofErr w:type="gramStart"/>
      <w:r w:rsidRPr="00FF45B3">
        <w:t>studies</w:t>
      </w:r>
      <w:proofErr w:type="gramEnd"/>
    </w:p>
    <w:p w14:paraId="4958BDDF" w14:textId="77777777" w:rsidR="002753BB" w:rsidRPr="00FF45B3" w:rsidRDefault="002753BB" w:rsidP="002753BB"/>
    <w:tbl>
      <w:tblPr>
        <w:tblW w:w="5000" w:type="pct"/>
        <w:tblLook w:val="04A0" w:firstRow="1" w:lastRow="0" w:firstColumn="1" w:lastColumn="0" w:noHBand="0" w:noVBand="1"/>
      </w:tblPr>
      <w:tblGrid>
        <w:gridCol w:w="720"/>
        <w:gridCol w:w="1710"/>
        <w:gridCol w:w="4024"/>
        <w:gridCol w:w="2572"/>
      </w:tblGrid>
      <w:tr w:rsidR="002753BB" w:rsidRPr="00FF45B3" w14:paraId="4E69961C" w14:textId="77777777" w:rsidTr="00E8299B">
        <w:trPr>
          <w:trHeight w:val="20"/>
          <w:tblHeader/>
        </w:trPr>
        <w:tc>
          <w:tcPr>
            <w:tcW w:w="399" w:type="pct"/>
            <w:tcBorders>
              <w:top w:val="single" w:sz="4" w:space="0" w:color="auto"/>
              <w:left w:val="nil"/>
              <w:bottom w:val="single" w:sz="4" w:space="0" w:color="auto"/>
              <w:right w:val="nil"/>
            </w:tcBorders>
            <w:shd w:val="clear" w:color="auto" w:fill="auto"/>
            <w:vAlign w:val="center"/>
            <w:hideMark/>
          </w:tcPr>
          <w:p w14:paraId="6C78F378" w14:textId="77777777" w:rsidR="002753BB" w:rsidRPr="00FF45B3" w:rsidRDefault="002753BB" w:rsidP="00E8299B">
            <w:pPr>
              <w:rPr>
                <w:b/>
                <w:bCs/>
                <w:sz w:val="20"/>
                <w:szCs w:val="20"/>
              </w:rPr>
            </w:pPr>
            <w:r w:rsidRPr="00FF45B3">
              <w:rPr>
                <w:b/>
                <w:bCs/>
                <w:sz w:val="20"/>
                <w:szCs w:val="20"/>
              </w:rPr>
              <w:t>Year</w:t>
            </w:r>
          </w:p>
        </w:tc>
        <w:tc>
          <w:tcPr>
            <w:tcW w:w="947" w:type="pct"/>
            <w:tcBorders>
              <w:top w:val="single" w:sz="4" w:space="0" w:color="auto"/>
              <w:left w:val="nil"/>
              <w:bottom w:val="single" w:sz="4" w:space="0" w:color="auto"/>
              <w:right w:val="nil"/>
            </w:tcBorders>
            <w:shd w:val="clear" w:color="auto" w:fill="auto"/>
            <w:vAlign w:val="center"/>
            <w:hideMark/>
          </w:tcPr>
          <w:p w14:paraId="77212C2A" w14:textId="77777777" w:rsidR="002753BB" w:rsidRPr="00FF45B3" w:rsidRDefault="002753BB" w:rsidP="00E8299B">
            <w:pPr>
              <w:rPr>
                <w:b/>
                <w:bCs/>
                <w:sz w:val="20"/>
                <w:szCs w:val="20"/>
              </w:rPr>
            </w:pPr>
            <w:r w:rsidRPr="00FF45B3">
              <w:rPr>
                <w:b/>
                <w:bCs/>
                <w:sz w:val="20"/>
                <w:szCs w:val="20"/>
              </w:rPr>
              <w:t>Author</w:t>
            </w:r>
          </w:p>
        </w:tc>
        <w:tc>
          <w:tcPr>
            <w:tcW w:w="2229" w:type="pct"/>
            <w:tcBorders>
              <w:top w:val="single" w:sz="4" w:space="0" w:color="auto"/>
              <w:left w:val="nil"/>
              <w:bottom w:val="single" w:sz="4" w:space="0" w:color="auto"/>
              <w:right w:val="nil"/>
            </w:tcBorders>
            <w:shd w:val="clear" w:color="auto" w:fill="auto"/>
            <w:vAlign w:val="center"/>
            <w:hideMark/>
          </w:tcPr>
          <w:p w14:paraId="4EA844E9" w14:textId="77777777" w:rsidR="002753BB" w:rsidRPr="00FF45B3" w:rsidRDefault="002753BB" w:rsidP="00E8299B">
            <w:pPr>
              <w:rPr>
                <w:b/>
                <w:bCs/>
                <w:sz w:val="20"/>
                <w:szCs w:val="20"/>
              </w:rPr>
            </w:pPr>
            <w:r w:rsidRPr="00FF45B3">
              <w:rPr>
                <w:b/>
                <w:bCs/>
                <w:sz w:val="20"/>
                <w:szCs w:val="20"/>
              </w:rPr>
              <w:t>Title</w:t>
            </w:r>
          </w:p>
        </w:tc>
        <w:tc>
          <w:tcPr>
            <w:tcW w:w="1425" w:type="pct"/>
            <w:tcBorders>
              <w:top w:val="single" w:sz="4" w:space="0" w:color="auto"/>
              <w:left w:val="nil"/>
              <w:bottom w:val="single" w:sz="4" w:space="0" w:color="auto"/>
              <w:right w:val="nil"/>
            </w:tcBorders>
            <w:shd w:val="clear" w:color="auto" w:fill="auto"/>
            <w:vAlign w:val="center"/>
            <w:hideMark/>
          </w:tcPr>
          <w:p w14:paraId="28689003" w14:textId="77777777" w:rsidR="002753BB" w:rsidRPr="00FF45B3" w:rsidRDefault="002753BB" w:rsidP="00E8299B">
            <w:pPr>
              <w:rPr>
                <w:b/>
                <w:bCs/>
                <w:sz w:val="20"/>
                <w:szCs w:val="20"/>
              </w:rPr>
            </w:pPr>
            <w:r w:rsidRPr="00FF45B3">
              <w:rPr>
                <w:b/>
                <w:bCs/>
                <w:sz w:val="20"/>
                <w:szCs w:val="20"/>
              </w:rPr>
              <w:t>Source</w:t>
            </w:r>
          </w:p>
        </w:tc>
      </w:tr>
      <w:tr w:rsidR="002753BB" w:rsidRPr="00FF45B3" w14:paraId="5FCB3CDA" w14:textId="77777777" w:rsidTr="00E8299B">
        <w:trPr>
          <w:trHeight w:val="20"/>
        </w:trPr>
        <w:tc>
          <w:tcPr>
            <w:tcW w:w="399" w:type="pct"/>
            <w:tcBorders>
              <w:top w:val="single" w:sz="4" w:space="0" w:color="auto"/>
              <w:left w:val="nil"/>
              <w:bottom w:val="nil"/>
              <w:right w:val="nil"/>
            </w:tcBorders>
            <w:shd w:val="clear" w:color="auto" w:fill="auto"/>
            <w:vAlign w:val="center"/>
            <w:hideMark/>
          </w:tcPr>
          <w:p w14:paraId="43B093E7" w14:textId="77777777" w:rsidR="002753BB" w:rsidRPr="00FF45B3" w:rsidRDefault="002753BB" w:rsidP="00E8299B">
            <w:pPr>
              <w:rPr>
                <w:sz w:val="20"/>
                <w:szCs w:val="20"/>
              </w:rPr>
            </w:pPr>
            <w:r w:rsidRPr="00FF45B3">
              <w:rPr>
                <w:sz w:val="20"/>
                <w:szCs w:val="20"/>
              </w:rPr>
              <w:t>2010</w:t>
            </w:r>
          </w:p>
        </w:tc>
        <w:tc>
          <w:tcPr>
            <w:tcW w:w="947" w:type="pct"/>
            <w:tcBorders>
              <w:top w:val="single" w:sz="4" w:space="0" w:color="auto"/>
              <w:left w:val="nil"/>
              <w:bottom w:val="nil"/>
              <w:right w:val="nil"/>
            </w:tcBorders>
            <w:shd w:val="clear" w:color="auto" w:fill="auto"/>
            <w:vAlign w:val="center"/>
            <w:hideMark/>
          </w:tcPr>
          <w:p w14:paraId="6826D5B0" w14:textId="77777777" w:rsidR="002753BB" w:rsidRPr="00FF45B3" w:rsidRDefault="002753BB" w:rsidP="00E8299B">
            <w:pPr>
              <w:rPr>
                <w:sz w:val="20"/>
                <w:szCs w:val="20"/>
              </w:rPr>
            </w:pPr>
            <w:r w:rsidRPr="00FF45B3">
              <w:rPr>
                <w:sz w:val="20"/>
                <w:szCs w:val="20"/>
              </w:rPr>
              <w:t>Chai &amp; Kim</w:t>
            </w:r>
          </w:p>
        </w:tc>
        <w:tc>
          <w:tcPr>
            <w:tcW w:w="2229" w:type="pct"/>
            <w:tcBorders>
              <w:top w:val="single" w:sz="4" w:space="0" w:color="auto"/>
              <w:left w:val="nil"/>
              <w:bottom w:val="nil"/>
              <w:right w:val="nil"/>
            </w:tcBorders>
            <w:shd w:val="clear" w:color="auto" w:fill="auto"/>
            <w:vAlign w:val="center"/>
            <w:hideMark/>
          </w:tcPr>
          <w:p w14:paraId="34E0B9CC" w14:textId="77777777" w:rsidR="002753BB" w:rsidRPr="00FF45B3" w:rsidRDefault="002753BB" w:rsidP="00E8299B">
            <w:pPr>
              <w:rPr>
                <w:sz w:val="20"/>
                <w:szCs w:val="20"/>
              </w:rPr>
            </w:pPr>
            <w:r w:rsidRPr="00FF45B3">
              <w:rPr>
                <w:sz w:val="20"/>
                <w:szCs w:val="20"/>
              </w:rPr>
              <w:t>What makes bloggers share knowledge? An investigation on the role of trust</w:t>
            </w:r>
          </w:p>
        </w:tc>
        <w:tc>
          <w:tcPr>
            <w:tcW w:w="1425" w:type="pct"/>
            <w:tcBorders>
              <w:top w:val="single" w:sz="4" w:space="0" w:color="auto"/>
              <w:left w:val="nil"/>
              <w:bottom w:val="nil"/>
              <w:right w:val="nil"/>
            </w:tcBorders>
            <w:shd w:val="clear" w:color="auto" w:fill="auto"/>
            <w:vAlign w:val="center"/>
            <w:hideMark/>
          </w:tcPr>
          <w:p w14:paraId="2C44A06D" w14:textId="77777777" w:rsidR="002753BB" w:rsidRPr="00FF45B3" w:rsidRDefault="002753BB" w:rsidP="00E8299B">
            <w:pPr>
              <w:rPr>
                <w:sz w:val="20"/>
                <w:szCs w:val="20"/>
              </w:rPr>
            </w:pPr>
            <w:r w:rsidRPr="00FF45B3">
              <w:rPr>
                <w:sz w:val="20"/>
                <w:szCs w:val="20"/>
              </w:rPr>
              <w:t>International Journal of Information Management</w:t>
            </w:r>
          </w:p>
        </w:tc>
      </w:tr>
      <w:tr w:rsidR="002753BB" w:rsidRPr="00FF45B3" w14:paraId="25F9EEE6" w14:textId="77777777" w:rsidTr="00E8299B">
        <w:trPr>
          <w:trHeight w:val="20"/>
        </w:trPr>
        <w:tc>
          <w:tcPr>
            <w:tcW w:w="399" w:type="pct"/>
            <w:tcBorders>
              <w:top w:val="nil"/>
              <w:left w:val="nil"/>
              <w:bottom w:val="nil"/>
              <w:right w:val="nil"/>
            </w:tcBorders>
            <w:shd w:val="clear" w:color="auto" w:fill="auto"/>
            <w:vAlign w:val="center"/>
            <w:hideMark/>
          </w:tcPr>
          <w:p w14:paraId="12EA6D6F" w14:textId="77777777" w:rsidR="002753BB" w:rsidRPr="00FF45B3" w:rsidRDefault="002753BB" w:rsidP="00E8299B">
            <w:pPr>
              <w:rPr>
                <w:sz w:val="20"/>
                <w:szCs w:val="20"/>
              </w:rPr>
            </w:pPr>
            <w:r w:rsidRPr="00FF45B3">
              <w:rPr>
                <w:sz w:val="20"/>
                <w:szCs w:val="20"/>
              </w:rPr>
              <w:t>2013</w:t>
            </w:r>
          </w:p>
        </w:tc>
        <w:tc>
          <w:tcPr>
            <w:tcW w:w="947" w:type="pct"/>
            <w:tcBorders>
              <w:top w:val="nil"/>
              <w:left w:val="nil"/>
              <w:bottom w:val="nil"/>
              <w:right w:val="nil"/>
            </w:tcBorders>
            <w:shd w:val="clear" w:color="auto" w:fill="auto"/>
            <w:vAlign w:val="center"/>
            <w:hideMark/>
          </w:tcPr>
          <w:p w14:paraId="467506ED" w14:textId="77777777" w:rsidR="002753BB" w:rsidRPr="00FF45B3" w:rsidRDefault="002753BB" w:rsidP="00E8299B">
            <w:pPr>
              <w:rPr>
                <w:sz w:val="20"/>
                <w:szCs w:val="20"/>
              </w:rPr>
            </w:pPr>
            <w:r w:rsidRPr="00FF45B3">
              <w:rPr>
                <w:sz w:val="20"/>
                <w:szCs w:val="20"/>
              </w:rPr>
              <w:t>Hsu, Lin, &amp; Chiang</w:t>
            </w:r>
          </w:p>
        </w:tc>
        <w:tc>
          <w:tcPr>
            <w:tcW w:w="2229" w:type="pct"/>
            <w:tcBorders>
              <w:top w:val="nil"/>
              <w:left w:val="nil"/>
              <w:bottom w:val="nil"/>
              <w:right w:val="nil"/>
            </w:tcBorders>
            <w:shd w:val="clear" w:color="auto" w:fill="auto"/>
            <w:vAlign w:val="center"/>
            <w:hideMark/>
          </w:tcPr>
          <w:p w14:paraId="12979681" w14:textId="77777777" w:rsidR="002753BB" w:rsidRPr="00FF45B3" w:rsidRDefault="002753BB" w:rsidP="00E8299B">
            <w:pPr>
              <w:rPr>
                <w:sz w:val="20"/>
                <w:szCs w:val="20"/>
              </w:rPr>
            </w:pPr>
            <w:r w:rsidRPr="00FF45B3">
              <w:rPr>
                <w:sz w:val="20"/>
                <w:szCs w:val="20"/>
              </w:rPr>
              <w:t>The effects of blogger recommendations on customers’ online shopping intentions</w:t>
            </w:r>
          </w:p>
        </w:tc>
        <w:tc>
          <w:tcPr>
            <w:tcW w:w="1425" w:type="pct"/>
            <w:tcBorders>
              <w:top w:val="nil"/>
              <w:left w:val="nil"/>
              <w:bottom w:val="nil"/>
              <w:right w:val="nil"/>
            </w:tcBorders>
            <w:shd w:val="clear" w:color="auto" w:fill="auto"/>
            <w:vAlign w:val="center"/>
            <w:hideMark/>
          </w:tcPr>
          <w:p w14:paraId="5C75959F" w14:textId="77777777" w:rsidR="002753BB" w:rsidRPr="00FF45B3" w:rsidRDefault="002753BB" w:rsidP="00E8299B">
            <w:pPr>
              <w:rPr>
                <w:sz w:val="20"/>
                <w:szCs w:val="20"/>
              </w:rPr>
            </w:pPr>
            <w:r w:rsidRPr="00FF45B3">
              <w:rPr>
                <w:sz w:val="20"/>
                <w:szCs w:val="20"/>
              </w:rPr>
              <w:t>Internet Research</w:t>
            </w:r>
          </w:p>
        </w:tc>
      </w:tr>
      <w:tr w:rsidR="002753BB" w:rsidRPr="00FF45B3" w14:paraId="6657DD6B" w14:textId="77777777" w:rsidTr="00E8299B">
        <w:trPr>
          <w:trHeight w:val="20"/>
        </w:trPr>
        <w:tc>
          <w:tcPr>
            <w:tcW w:w="399" w:type="pct"/>
            <w:tcBorders>
              <w:top w:val="nil"/>
              <w:left w:val="nil"/>
              <w:bottom w:val="nil"/>
              <w:right w:val="nil"/>
            </w:tcBorders>
            <w:shd w:val="clear" w:color="auto" w:fill="auto"/>
            <w:vAlign w:val="center"/>
            <w:hideMark/>
          </w:tcPr>
          <w:p w14:paraId="004EA3E2" w14:textId="77777777" w:rsidR="002753BB" w:rsidRPr="00FF45B3" w:rsidRDefault="002753BB" w:rsidP="00E8299B">
            <w:pPr>
              <w:rPr>
                <w:sz w:val="20"/>
                <w:szCs w:val="20"/>
              </w:rPr>
            </w:pPr>
            <w:r w:rsidRPr="00FF45B3">
              <w:rPr>
                <w:sz w:val="20"/>
                <w:szCs w:val="20"/>
              </w:rPr>
              <w:t>2014</w:t>
            </w:r>
          </w:p>
        </w:tc>
        <w:tc>
          <w:tcPr>
            <w:tcW w:w="947" w:type="pct"/>
            <w:tcBorders>
              <w:top w:val="nil"/>
              <w:left w:val="nil"/>
              <w:bottom w:val="nil"/>
              <w:right w:val="nil"/>
            </w:tcBorders>
            <w:shd w:val="clear" w:color="auto" w:fill="auto"/>
            <w:vAlign w:val="center"/>
            <w:hideMark/>
          </w:tcPr>
          <w:p w14:paraId="63F1BCA9" w14:textId="77777777" w:rsidR="002753BB" w:rsidRPr="00FF45B3" w:rsidRDefault="002753BB" w:rsidP="00E8299B">
            <w:pPr>
              <w:rPr>
                <w:sz w:val="20"/>
                <w:szCs w:val="20"/>
              </w:rPr>
            </w:pPr>
            <w:r w:rsidRPr="00FF45B3">
              <w:rPr>
                <w:sz w:val="20"/>
                <w:szCs w:val="20"/>
              </w:rPr>
              <w:t>Hahn &amp; Lee</w:t>
            </w:r>
          </w:p>
        </w:tc>
        <w:tc>
          <w:tcPr>
            <w:tcW w:w="2229" w:type="pct"/>
            <w:tcBorders>
              <w:top w:val="nil"/>
              <w:left w:val="nil"/>
              <w:bottom w:val="nil"/>
              <w:right w:val="nil"/>
            </w:tcBorders>
            <w:shd w:val="clear" w:color="auto" w:fill="auto"/>
            <w:vAlign w:val="center"/>
            <w:hideMark/>
          </w:tcPr>
          <w:p w14:paraId="4BDF9C00" w14:textId="77777777" w:rsidR="002753BB" w:rsidRPr="00FF45B3" w:rsidRDefault="002753BB" w:rsidP="00E8299B">
            <w:pPr>
              <w:rPr>
                <w:sz w:val="20"/>
                <w:szCs w:val="20"/>
              </w:rPr>
            </w:pPr>
            <w:r w:rsidRPr="00FF45B3">
              <w:rPr>
                <w:sz w:val="20"/>
                <w:szCs w:val="20"/>
              </w:rPr>
              <w:t>Effect of psychological closeness on consumer attitudes toward fashion blogs: The moderating effect of fashion leadership and interpersonal LOV</w:t>
            </w:r>
          </w:p>
        </w:tc>
        <w:tc>
          <w:tcPr>
            <w:tcW w:w="1425" w:type="pct"/>
            <w:tcBorders>
              <w:top w:val="nil"/>
              <w:left w:val="nil"/>
              <w:bottom w:val="nil"/>
              <w:right w:val="nil"/>
            </w:tcBorders>
            <w:shd w:val="clear" w:color="auto" w:fill="auto"/>
            <w:vAlign w:val="center"/>
            <w:hideMark/>
          </w:tcPr>
          <w:p w14:paraId="5C7096D9" w14:textId="77777777" w:rsidR="002753BB" w:rsidRPr="00FF45B3" w:rsidRDefault="002753BB" w:rsidP="00E8299B">
            <w:pPr>
              <w:rPr>
                <w:sz w:val="20"/>
                <w:szCs w:val="20"/>
              </w:rPr>
            </w:pPr>
            <w:r w:rsidRPr="00FF45B3">
              <w:rPr>
                <w:sz w:val="20"/>
                <w:szCs w:val="20"/>
              </w:rPr>
              <w:t>Journal of Global Fashion Marketing</w:t>
            </w:r>
          </w:p>
        </w:tc>
      </w:tr>
      <w:tr w:rsidR="002753BB" w:rsidRPr="00FF45B3" w14:paraId="1FA82D4E" w14:textId="77777777" w:rsidTr="00E8299B">
        <w:trPr>
          <w:trHeight w:val="20"/>
        </w:trPr>
        <w:tc>
          <w:tcPr>
            <w:tcW w:w="399" w:type="pct"/>
            <w:tcBorders>
              <w:top w:val="nil"/>
              <w:left w:val="nil"/>
              <w:bottom w:val="nil"/>
              <w:right w:val="nil"/>
            </w:tcBorders>
            <w:shd w:val="clear" w:color="auto" w:fill="auto"/>
            <w:vAlign w:val="center"/>
            <w:hideMark/>
          </w:tcPr>
          <w:p w14:paraId="53D642DD" w14:textId="77777777" w:rsidR="002753BB" w:rsidRPr="00FF45B3" w:rsidRDefault="002753BB" w:rsidP="00E8299B">
            <w:pPr>
              <w:rPr>
                <w:sz w:val="20"/>
                <w:szCs w:val="20"/>
              </w:rPr>
            </w:pPr>
            <w:r w:rsidRPr="00FF45B3">
              <w:rPr>
                <w:sz w:val="20"/>
                <w:szCs w:val="20"/>
              </w:rPr>
              <w:t>2014</w:t>
            </w:r>
          </w:p>
        </w:tc>
        <w:tc>
          <w:tcPr>
            <w:tcW w:w="947" w:type="pct"/>
            <w:tcBorders>
              <w:top w:val="nil"/>
              <w:left w:val="nil"/>
              <w:bottom w:val="nil"/>
              <w:right w:val="nil"/>
            </w:tcBorders>
            <w:shd w:val="clear" w:color="auto" w:fill="auto"/>
            <w:vAlign w:val="center"/>
            <w:hideMark/>
          </w:tcPr>
          <w:p w14:paraId="5DCFEED3" w14:textId="77777777" w:rsidR="002753BB" w:rsidRPr="00FF45B3" w:rsidRDefault="002753BB" w:rsidP="00E8299B">
            <w:pPr>
              <w:rPr>
                <w:sz w:val="20"/>
                <w:szCs w:val="20"/>
              </w:rPr>
            </w:pPr>
            <w:r w:rsidRPr="00FF45B3">
              <w:rPr>
                <w:sz w:val="20"/>
                <w:szCs w:val="20"/>
              </w:rPr>
              <w:t>Hsu, Huang, Ko, &amp; Wang</w:t>
            </w:r>
          </w:p>
        </w:tc>
        <w:tc>
          <w:tcPr>
            <w:tcW w:w="2229" w:type="pct"/>
            <w:tcBorders>
              <w:top w:val="nil"/>
              <w:left w:val="nil"/>
              <w:bottom w:val="nil"/>
              <w:right w:val="nil"/>
            </w:tcBorders>
            <w:shd w:val="clear" w:color="auto" w:fill="auto"/>
            <w:vAlign w:val="center"/>
            <w:hideMark/>
          </w:tcPr>
          <w:p w14:paraId="0D0A0CFE" w14:textId="77777777" w:rsidR="002753BB" w:rsidRPr="00FF45B3" w:rsidRDefault="002753BB" w:rsidP="00E8299B">
            <w:pPr>
              <w:rPr>
                <w:sz w:val="20"/>
                <w:szCs w:val="20"/>
              </w:rPr>
            </w:pPr>
            <w:r w:rsidRPr="00FF45B3">
              <w:rPr>
                <w:sz w:val="20"/>
                <w:szCs w:val="20"/>
              </w:rPr>
              <w:t>Basing bloggers’ power on readers</w:t>
            </w:r>
            <w:r w:rsidRPr="00FF45B3">
              <w:rPr>
                <w:rFonts w:hint="eastAsia"/>
                <w:sz w:val="20"/>
                <w:szCs w:val="20"/>
              </w:rPr>
              <w:t>’</w:t>
            </w:r>
            <w:r w:rsidRPr="00FF45B3">
              <w:rPr>
                <w:sz w:val="20"/>
                <w:szCs w:val="20"/>
              </w:rPr>
              <w:t xml:space="preserve"> satisfaction and loyalty</w:t>
            </w:r>
          </w:p>
        </w:tc>
        <w:tc>
          <w:tcPr>
            <w:tcW w:w="1425" w:type="pct"/>
            <w:tcBorders>
              <w:top w:val="nil"/>
              <w:left w:val="nil"/>
              <w:bottom w:val="nil"/>
              <w:right w:val="nil"/>
            </w:tcBorders>
            <w:shd w:val="clear" w:color="auto" w:fill="auto"/>
            <w:vAlign w:val="center"/>
            <w:hideMark/>
          </w:tcPr>
          <w:p w14:paraId="55A114CF" w14:textId="77777777" w:rsidR="002753BB" w:rsidRPr="00FF45B3" w:rsidRDefault="002753BB" w:rsidP="00E8299B">
            <w:pPr>
              <w:rPr>
                <w:sz w:val="20"/>
                <w:szCs w:val="20"/>
              </w:rPr>
            </w:pPr>
            <w:r w:rsidRPr="00FF45B3">
              <w:rPr>
                <w:sz w:val="20"/>
                <w:szCs w:val="20"/>
              </w:rPr>
              <w:t>Online Information Review</w:t>
            </w:r>
          </w:p>
        </w:tc>
      </w:tr>
      <w:tr w:rsidR="002753BB" w:rsidRPr="00FF45B3" w14:paraId="3F458B72" w14:textId="77777777" w:rsidTr="00E8299B">
        <w:trPr>
          <w:trHeight w:val="20"/>
        </w:trPr>
        <w:tc>
          <w:tcPr>
            <w:tcW w:w="399" w:type="pct"/>
            <w:tcBorders>
              <w:top w:val="nil"/>
              <w:left w:val="nil"/>
              <w:bottom w:val="nil"/>
              <w:right w:val="nil"/>
            </w:tcBorders>
            <w:shd w:val="clear" w:color="auto" w:fill="auto"/>
            <w:vAlign w:val="center"/>
            <w:hideMark/>
          </w:tcPr>
          <w:p w14:paraId="11DED697" w14:textId="77777777" w:rsidR="002753BB" w:rsidRPr="00FF45B3" w:rsidRDefault="002753BB" w:rsidP="00E8299B">
            <w:pPr>
              <w:rPr>
                <w:sz w:val="20"/>
                <w:szCs w:val="20"/>
              </w:rPr>
            </w:pPr>
            <w:r w:rsidRPr="00FF45B3">
              <w:rPr>
                <w:sz w:val="20"/>
                <w:szCs w:val="20"/>
              </w:rPr>
              <w:t>2014</w:t>
            </w:r>
          </w:p>
        </w:tc>
        <w:tc>
          <w:tcPr>
            <w:tcW w:w="947" w:type="pct"/>
            <w:tcBorders>
              <w:top w:val="nil"/>
              <w:left w:val="nil"/>
              <w:bottom w:val="nil"/>
              <w:right w:val="nil"/>
            </w:tcBorders>
            <w:shd w:val="clear" w:color="auto" w:fill="auto"/>
            <w:vAlign w:val="center"/>
            <w:hideMark/>
          </w:tcPr>
          <w:p w14:paraId="2CDB1CBF" w14:textId="77777777" w:rsidR="002753BB" w:rsidRPr="00FF45B3" w:rsidRDefault="002753BB" w:rsidP="00E8299B">
            <w:pPr>
              <w:rPr>
                <w:sz w:val="20"/>
                <w:szCs w:val="20"/>
              </w:rPr>
            </w:pPr>
            <w:r w:rsidRPr="00FF45B3">
              <w:rPr>
                <w:sz w:val="20"/>
                <w:szCs w:val="20"/>
              </w:rPr>
              <w:t>Lu, Chang, &amp; Chang</w:t>
            </w:r>
          </w:p>
        </w:tc>
        <w:tc>
          <w:tcPr>
            <w:tcW w:w="2229" w:type="pct"/>
            <w:tcBorders>
              <w:top w:val="nil"/>
              <w:left w:val="nil"/>
              <w:bottom w:val="nil"/>
              <w:right w:val="nil"/>
            </w:tcBorders>
            <w:shd w:val="clear" w:color="auto" w:fill="auto"/>
            <w:vAlign w:val="center"/>
            <w:hideMark/>
          </w:tcPr>
          <w:p w14:paraId="6CEAA692" w14:textId="77777777" w:rsidR="002753BB" w:rsidRPr="00FF45B3" w:rsidRDefault="002753BB" w:rsidP="00E8299B">
            <w:pPr>
              <w:rPr>
                <w:sz w:val="20"/>
                <w:szCs w:val="20"/>
              </w:rPr>
            </w:pPr>
            <w:r w:rsidRPr="00FF45B3">
              <w:rPr>
                <w:sz w:val="20"/>
                <w:szCs w:val="20"/>
              </w:rPr>
              <w:t>Consumer attitudes toward blogger’s sponsored recommendations and purchase intention: The effect of sponsorship type, product type, and brand awareness</w:t>
            </w:r>
          </w:p>
        </w:tc>
        <w:tc>
          <w:tcPr>
            <w:tcW w:w="1425" w:type="pct"/>
            <w:tcBorders>
              <w:top w:val="nil"/>
              <w:left w:val="nil"/>
              <w:bottom w:val="nil"/>
              <w:right w:val="nil"/>
            </w:tcBorders>
            <w:shd w:val="clear" w:color="auto" w:fill="auto"/>
            <w:vAlign w:val="center"/>
            <w:hideMark/>
          </w:tcPr>
          <w:p w14:paraId="0105316B" w14:textId="77777777" w:rsidR="002753BB" w:rsidRPr="00FF45B3" w:rsidRDefault="002753BB" w:rsidP="00E8299B">
            <w:pPr>
              <w:rPr>
                <w:sz w:val="20"/>
                <w:szCs w:val="20"/>
              </w:rPr>
            </w:pPr>
            <w:r w:rsidRPr="00FF45B3">
              <w:rPr>
                <w:sz w:val="20"/>
                <w:szCs w:val="20"/>
              </w:rPr>
              <w:t>Computers in Human Behavior</w:t>
            </w:r>
          </w:p>
        </w:tc>
      </w:tr>
      <w:tr w:rsidR="002753BB" w:rsidRPr="00FF45B3" w14:paraId="58E2B8CD" w14:textId="77777777" w:rsidTr="00E8299B">
        <w:trPr>
          <w:trHeight w:val="20"/>
        </w:trPr>
        <w:tc>
          <w:tcPr>
            <w:tcW w:w="399" w:type="pct"/>
            <w:tcBorders>
              <w:top w:val="nil"/>
              <w:left w:val="nil"/>
              <w:bottom w:val="nil"/>
              <w:right w:val="nil"/>
            </w:tcBorders>
            <w:shd w:val="clear" w:color="auto" w:fill="auto"/>
            <w:vAlign w:val="center"/>
            <w:hideMark/>
          </w:tcPr>
          <w:p w14:paraId="6A036962" w14:textId="77777777" w:rsidR="002753BB" w:rsidRPr="00FF45B3" w:rsidRDefault="002753BB" w:rsidP="00E8299B">
            <w:pPr>
              <w:rPr>
                <w:sz w:val="20"/>
                <w:szCs w:val="20"/>
              </w:rPr>
            </w:pPr>
            <w:r w:rsidRPr="00FF45B3">
              <w:rPr>
                <w:sz w:val="20"/>
                <w:szCs w:val="20"/>
              </w:rPr>
              <w:t>2015</w:t>
            </w:r>
          </w:p>
        </w:tc>
        <w:tc>
          <w:tcPr>
            <w:tcW w:w="947" w:type="pct"/>
            <w:tcBorders>
              <w:top w:val="nil"/>
              <w:left w:val="nil"/>
              <w:bottom w:val="nil"/>
              <w:right w:val="nil"/>
            </w:tcBorders>
            <w:shd w:val="clear" w:color="auto" w:fill="auto"/>
            <w:vAlign w:val="center"/>
            <w:hideMark/>
          </w:tcPr>
          <w:p w14:paraId="1FEEB928" w14:textId="77777777" w:rsidR="002753BB" w:rsidRPr="00FF45B3" w:rsidRDefault="002753BB" w:rsidP="00E8299B">
            <w:pPr>
              <w:rPr>
                <w:sz w:val="20"/>
                <w:szCs w:val="20"/>
              </w:rPr>
            </w:pPr>
            <w:proofErr w:type="spellStart"/>
            <w:r w:rsidRPr="00FF45B3">
              <w:rPr>
                <w:sz w:val="20"/>
                <w:szCs w:val="20"/>
              </w:rPr>
              <w:t>Colliander</w:t>
            </w:r>
            <w:proofErr w:type="spellEnd"/>
            <w:r w:rsidRPr="00FF45B3">
              <w:rPr>
                <w:sz w:val="20"/>
                <w:szCs w:val="20"/>
              </w:rPr>
              <w:t xml:space="preserve"> &amp; </w:t>
            </w:r>
            <w:proofErr w:type="spellStart"/>
            <w:r w:rsidRPr="00FF45B3">
              <w:rPr>
                <w:sz w:val="20"/>
                <w:szCs w:val="20"/>
              </w:rPr>
              <w:t>Erlandsson</w:t>
            </w:r>
            <w:proofErr w:type="spellEnd"/>
          </w:p>
        </w:tc>
        <w:tc>
          <w:tcPr>
            <w:tcW w:w="2229" w:type="pct"/>
            <w:tcBorders>
              <w:top w:val="nil"/>
              <w:left w:val="nil"/>
              <w:bottom w:val="nil"/>
              <w:right w:val="nil"/>
            </w:tcBorders>
            <w:shd w:val="clear" w:color="auto" w:fill="auto"/>
            <w:vAlign w:val="center"/>
            <w:hideMark/>
          </w:tcPr>
          <w:p w14:paraId="2442043B" w14:textId="77777777" w:rsidR="002753BB" w:rsidRPr="00FF45B3" w:rsidRDefault="002753BB" w:rsidP="00E8299B">
            <w:pPr>
              <w:rPr>
                <w:sz w:val="20"/>
                <w:szCs w:val="20"/>
              </w:rPr>
            </w:pPr>
            <w:r w:rsidRPr="00FF45B3">
              <w:rPr>
                <w:sz w:val="20"/>
                <w:szCs w:val="20"/>
              </w:rPr>
              <w:t>The blog and the bountiful: Exploring the effects of disguised product placement on blogs that are revealed by a third party</w:t>
            </w:r>
          </w:p>
        </w:tc>
        <w:tc>
          <w:tcPr>
            <w:tcW w:w="1425" w:type="pct"/>
            <w:tcBorders>
              <w:top w:val="nil"/>
              <w:left w:val="nil"/>
              <w:bottom w:val="nil"/>
              <w:right w:val="nil"/>
            </w:tcBorders>
            <w:shd w:val="clear" w:color="auto" w:fill="auto"/>
            <w:vAlign w:val="center"/>
            <w:hideMark/>
          </w:tcPr>
          <w:p w14:paraId="13A916F7" w14:textId="77777777" w:rsidR="002753BB" w:rsidRPr="00FF45B3" w:rsidRDefault="002753BB" w:rsidP="00E8299B">
            <w:pPr>
              <w:rPr>
                <w:sz w:val="20"/>
                <w:szCs w:val="20"/>
              </w:rPr>
            </w:pPr>
            <w:r w:rsidRPr="00FF45B3">
              <w:rPr>
                <w:sz w:val="20"/>
                <w:szCs w:val="20"/>
              </w:rPr>
              <w:t>Journal of Marketing Communications</w:t>
            </w:r>
          </w:p>
        </w:tc>
      </w:tr>
      <w:tr w:rsidR="002753BB" w:rsidRPr="00FF45B3" w14:paraId="56832E94" w14:textId="77777777" w:rsidTr="00E8299B">
        <w:trPr>
          <w:trHeight w:val="20"/>
        </w:trPr>
        <w:tc>
          <w:tcPr>
            <w:tcW w:w="399" w:type="pct"/>
            <w:tcBorders>
              <w:top w:val="nil"/>
              <w:left w:val="nil"/>
              <w:bottom w:val="nil"/>
              <w:right w:val="nil"/>
            </w:tcBorders>
            <w:shd w:val="clear" w:color="auto" w:fill="auto"/>
            <w:vAlign w:val="center"/>
            <w:hideMark/>
          </w:tcPr>
          <w:p w14:paraId="0CD87DB9" w14:textId="77777777" w:rsidR="002753BB" w:rsidRPr="00FF45B3" w:rsidRDefault="002753BB" w:rsidP="00E8299B">
            <w:pPr>
              <w:rPr>
                <w:sz w:val="20"/>
                <w:szCs w:val="20"/>
              </w:rPr>
            </w:pPr>
            <w:r w:rsidRPr="00FF45B3">
              <w:rPr>
                <w:sz w:val="20"/>
                <w:szCs w:val="20"/>
              </w:rPr>
              <w:t>2015</w:t>
            </w:r>
          </w:p>
        </w:tc>
        <w:tc>
          <w:tcPr>
            <w:tcW w:w="947" w:type="pct"/>
            <w:tcBorders>
              <w:top w:val="nil"/>
              <w:left w:val="nil"/>
              <w:bottom w:val="nil"/>
              <w:right w:val="nil"/>
            </w:tcBorders>
            <w:shd w:val="clear" w:color="auto" w:fill="auto"/>
            <w:vAlign w:val="center"/>
            <w:hideMark/>
          </w:tcPr>
          <w:p w14:paraId="685BCF3D" w14:textId="77777777" w:rsidR="002753BB" w:rsidRPr="00FF45B3" w:rsidRDefault="002753BB" w:rsidP="00E8299B">
            <w:pPr>
              <w:rPr>
                <w:sz w:val="20"/>
                <w:szCs w:val="20"/>
              </w:rPr>
            </w:pPr>
            <w:r w:rsidRPr="00FF45B3">
              <w:rPr>
                <w:sz w:val="20"/>
                <w:szCs w:val="20"/>
              </w:rPr>
              <w:t>Wang, Hsu, Huang, &amp; Chen</w:t>
            </w:r>
          </w:p>
        </w:tc>
        <w:tc>
          <w:tcPr>
            <w:tcW w:w="2229" w:type="pct"/>
            <w:tcBorders>
              <w:top w:val="nil"/>
              <w:left w:val="nil"/>
              <w:bottom w:val="nil"/>
              <w:right w:val="nil"/>
            </w:tcBorders>
            <w:shd w:val="clear" w:color="auto" w:fill="auto"/>
            <w:vAlign w:val="center"/>
            <w:hideMark/>
          </w:tcPr>
          <w:p w14:paraId="252A375F" w14:textId="77777777" w:rsidR="002753BB" w:rsidRPr="00FF45B3" w:rsidRDefault="002753BB" w:rsidP="00E8299B">
            <w:pPr>
              <w:rPr>
                <w:sz w:val="20"/>
                <w:szCs w:val="20"/>
              </w:rPr>
            </w:pPr>
            <w:r w:rsidRPr="00FF45B3">
              <w:rPr>
                <w:sz w:val="20"/>
                <w:szCs w:val="20"/>
              </w:rPr>
              <w:t xml:space="preserve">How </w:t>
            </w:r>
            <w:proofErr w:type="gramStart"/>
            <w:r w:rsidRPr="00FF45B3">
              <w:rPr>
                <w:sz w:val="20"/>
                <w:szCs w:val="20"/>
              </w:rPr>
              <w:t>readers’</w:t>
            </w:r>
            <w:proofErr w:type="gramEnd"/>
            <w:r w:rsidRPr="00FF45B3">
              <w:rPr>
                <w:sz w:val="20"/>
                <w:szCs w:val="20"/>
              </w:rPr>
              <w:t xml:space="preserve"> perceived self-congruity and functional congruity affect bloggers’ informational influence: Perceived interactivity as a moderator</w:t>
            </w:r>
          </w:p>
        </w:tc>
        <w:tc>
          <w:tcPr>
            <w:tcW w:w="1425" w:type="pct"/>
            <w:tcBorders>
              <w:top w:val="nil"/>
              <w:left w:val="nil"/>
              <w:bottom w:val="nil"/>
              <w:right w:val="nil"/>
            </w:tcBorders>
            <w:shd w:val="clear" w:color="auto" w:fill="auto"/>
            <w:vAlign w:val="center"/>
            <w:hideMark/>
          </w:tcPr>
          <w:p w14:paraId="5F9AF3AD" w14:textId="77777777" w:rsidR="002753BB" w:rsidRPr="00FF45B3" w:rsidRDefault="002753BB" w:rsidP="00E8299B">
            <w:pPr>
              <w:rPr>
                <w:sz w:val="20"/>
                <w:szCs w:val="20"/>
              </w:rPr>
            </w:pPr>
            <w:r w:rsidRPr="00FF45B3">
              <w:rPr>
                <w:sz w:val="20"/>
                <w:szCs w:val="20"/>
              </w:rPr>
              <w:t>Online Information Review</w:t>
            </w:r>
          </w:p>
        </w:tc>
      </w:tr>
      <w:tr w:rsidR="002753BB" w:rsidRPr="00FF45B3" w14:paraId="59716915" w14:textId="77777777" w:rsidTr="00E8299B">
        <w:trPr>
          <w:trHeight w:val="20"/>
        </w:trPr>
        <w:tc>
          <w:tcPr>
            <w:tcW w:w="399" w:type="pct"/>
            <w:tcBorders>
              <w:top w:val="nil"/>
              <w:left w:val="nil"/>
              <w:bottom w:val="nil"/>
              <w:right w:val="nil"/>
            </w:tcBorders>
            <w:shd w:val="clear" w:color="auto" w:fill="auto"/>
            <w:vAlign w:val="center"/>
            <w:hideMark/>
          </w:tcPr>
          <w:p w14:paraId="019ED1D7" w14:textId="77777777" w:rsidR="002753BB" w:rsidRPr="00FF45B3" w:rsidRDefault="002753BB" w:rsidP="00E8299B">
            <w:pPr>
              <w:rPr>
                <w:sz w:val="20"/>
                <w:szCs w:val="20"/>
              </w:rPr>
            </w:pPr>
            <w:r w:rsidRPr="00FF45B3">
              <w:rPr>
                <w:sz w:val="20"/>
                <w:szCs w:val="20"/>
              </w:rPr>
              <w:t>2017</w:t>
            </w:r>
          </w:p>
        </w:tc>
        <w:tc>
          <w:tcPr>
            <w:tcW w:w="947" w:type="pct"/>
            <w:tcBorders>
              <w:top w:val="nil"/>
              <w:left w:val="nil"/>
              <w:bottom w:val="nil"/>
              <w:right w:val="nil"/>
            </w:tcBorders>
            <w:shd w:val="clear" w:color="auto" w:fill="auto"/>
            <w:vAlign w:val="center"/>
            <w:hideMark/>
          </w:tcPr>
          <w:p w14:paraId="44E4D210" w14:textId="77777777" w:rsidR="002753BB" w:rsidRPr="00FF45B3" w:rsidRDefault="002753BB" w:rsidP="00E8299B">
            <w:pPr>
              <w:rPr>
                <w:sz w:val="20"/>
                <w:szCs w:val="20"/>
              </w:rPr>
            </w:pPr>
            <w:proofErr w:type="spellStart"/>
            <w:r w:rsidRPr="00FF45B3">
              <w:rPr>
                <w:sz w:val="20"/>
                <w:szCs w:val="20"/>
              </w:rPr>
              <w:t>Braatz</w:t>
            </w:r>
            <w:proofErr w:type="spellEnd"/>
          </w:p>
        </w:tc>
        <w:tc>
          <w:tcPr>
            <w:tcW w:w="2229" w:type="pct"/>
            <w:tcBorders>
              <w:top w:val="nil"/>
              <w:left w:val="nil"/>
              <w:bottom w:val="nil"/>
              <w:right w:val="nil"/>
            </w:tcBorders>
            <w:shd w:val="clear" w:color="auto" w:fill="auto"/>
            <w:vAlign w:val="center"/>
            <w:hideMark/>
          </w:tcPr>
          <w:p w14:paraId="195B890E" w14:textId="77777777" w:rsidR="002753BB" w:rsidRPr="00FF45B3" w:rsidRDefault="002753BB" w:rsidP="00E8299B">
            <w:pPr>
              <w:rPr>
                <w:sz w:val="20"/>
                <w:szCs w:val="20"/>
              </w:rPr>
            </w:pPr>
            <w:r w:rsidRPr="00FF45B3">
              <w:rPr>
                <w:sz w:val="20"/>
                <w:szCs w:val="20"/>
              </w:rPr>
              <w:t>#Influencer marketing on Instagram: Consumer responses toward promotional posts: The effects of message sidedness</w:t>
            </w:r>
          </w:p>
        </w:tc>
        <w:tc>
          <w:tcPr>
            <w:tcW w:w="1425" w:type="pct"/>
            <w:tcBorders>
              <w:top w:val="nil"/>
              <w:left w:val="nil"/>
              <w:bottom w:val="nil"/>
              <w:right w:val="nil"/>
            </w:tcBorders>
            <w:shd w:val="clear" w:color="auto" w:fill="auto"/>
            <w:vAlign w:val="center"/>
            <w:hideMark/>
          </w:tcPr>
          <w:p w14:paraId="67A5A9D6" w14:textId="77777777" w:rsidR="002753BB" w:rsidRPr="00FF45B3" w:rsidRDefault="002753BB" w:rsidP="00E8299B">
            <w:pPr>
              <w:rPr>
                <w:sz w:val="20"/>
                <w:szCs w:val="20"/>
              </w:rPr>
            </w:pPr>
            <w:r w:rsidRPr="00FF45B3">
              <w:rPr>
                <w:sz w:val="20"/>
                <w:szCs w:val="20"/>
              </w:rPr>
              <w:t>Master’s Thesis</w:t>
            </w:r>
          </w:p>
        </w:tc>
      </w:tr>
      <w:tr w:rsidR="002753BB" w:rsidRPr="00FF45B3" w14:paraId="77567159" w14:textId="77777777" w:rsidTr="00E8299B">
        <w:trPr>
          <w:trHeight w:val="20"/>
        </w:trPr>
        <w:tc>
          <w:tcPr>
            <w:tcW w:w="399" w:type="pct"/>
            <w:tcBorders>
              <w:top w:val="nil"/>
              <w:left w:val="nil"/>
              <w:bottom w:val="nil"/>
              <w:right w:val="nil"/>
            </w:tcBorders>
            <w:shd w:val="clear" w:color="auto" w:fill="auto"/>
            <w:vAlign w:val="center"/>
            <w:hideMark/>
          </w:tcPr>
          <w:p w14:paraId="6ED92B82" w14:textId="77777777" w:rsidR="002753BB" w:rsidRPr="00FF45B3" w:rsidRDefault="002753BB" w:rsidP="00E8299B">
            <w:pPr>
              <w:rPr>
                <w:sz w:val="20"/>
                <w:szCs w:val="20"/>
              </w:rPr>
            </w:pPr>
            <w:r w:rsidRPr="00FF45B3">
              <w:rPr>
                <w:sz w:val="20"/>
                <w:szCs w:val="20"/>
              </w:rPr>
              <w:t>2017</w:t>
            </w:r>
          </w:p>
        </w:tc>
        <w:tc>
          <w:tcPr>
            <w:tcW w:w="947" w:type="pct"/>
            <w:tcBorders>
              <w:top w:val="nil"/>
              <w:left w:val="nil"/>
              <w:bottom w:val="nil"/>
              <w:right w:val="nil"/>
            </w:tcBorders>
            <w:shd w:val="clear" w:color="auto" w:fill="auto"/>
            <w:vAlign w:val="center"/>
            <w:hideMark/>
          </w:tcPr>
          <w:p w14:paraId="1C67151D" w14:textId="77777777" w:rsidR="002753BB" w:rsidRPr="00FF45B3" w:rsidRDefault="002753BB" w:rsidP="00E8299B">
            <w:pPr>
              <w:rPr>
                <w:sz w:val="20"/>
                <w:szCs w:val="20"/>
                <w:lang w:val="fr-FR"/>
              </w:rPr>
            </w:pPr>
            <w:proofErr w:type="gramStart"/>
            <w:r w:rsidRPr="00FF45B3">
              <w:rPr>
                <w:sz w:val="20"/>
                <w:szCs w:val="20"/>
                <w:lang w:val="fr-FR"/>
              </w:rPr>
              <w:t>de</w:t>
            </w:r>
            <w:proofErr w:type="gramEnd"/>
            <w:r w:rsidRPr="00FF45B3">
              <w:rPr>
                <w:sz w:val="20"/>
                <w:szCs w:val="20"/>
                <w:lang w:val="fr-FR"/>
              </w:rPr>
              <w:t xml:space="preserve"> </w:t>
            </w:r>
            <w:proofErr w:type="spellStart"/>
            <w:r w:rsidRPr="00FF45B3">
              <w:rPr>
                <w:sz w:val="20"/>
                <w:szCs w:val="20"/>
                <w:lang w:val="fr-FR"/>
              </w:rPr>
              <w:t>Rezende</w:t>
            </w:r>
            <w:proofErr w:type="spellEnd"/>
            <w:r w:rsidRPr="00FF45B3">
              <w:rPr>
                <w:sz w:val="20"/>
                <w:szCs w:val="20"/>
                <w:lang w:val="fr-FR"/>
              </w:rPr>
              <w:t xml:space="preserve"> Pinto, Mota, </w:t>
            </w:r>
            <w:proofErr w:type="spellStart"/>
            <w:r w:rsidRPr="00FF45B3">
              <w:rPr>
                <w:sz w:val="20"/>
                <w:szCs w:val="20"/>
                <w:lang w:val="fr-FR"/>
              </w:rPr>
              <w:t>Leite</w:t>
            </w:r>
            <w:proofErr w:type="spellEnd"/>
            <w:r w:rsidRPr="00FF45B3">
              <w:rPr>
                <w:sz w:val="20"/>
                <w:szCs w:val="20"/>
                <w:lang w:val="fr-FR"/>
              </w:rPr>
              <w:t>, &amp; Alves</w:t>
            </w:r>
          </w:p>
        </w:tc>
        <w:tc>
          <w:tcPr>
            <w:tcW w:w="2229" w:type="pct"/>
            <w:tcBorders>
              <w:top w:val="nil"/>
              <w:left w:val="nil"/>
              <w:bottom w:val="nil"/>
              <w:right w:val="nil"/>
            </w:tcBorders>
            <w:shd w:val="clear" w:color="auto" w:fill="auto"/>
            <w:vAlign w:val="center"/>
            <w:hideMark/>
          </w:tcPr>
          <w:p w14:paraId="39A1A8D1" w14:textId="77777777" w:rsidR="002753BB" w:rsidRPr="00FF45B3" w:rsidRDefault="002753BB" w:rsidP="00E8299B">
            <w:pPr>
              <w:rPr>
                <w:sz w:val="20"/>
                <w:szCs w:val="20"/>
              </w:rPr>
            </w:pPr>
            <w:r w:rsidRPr="00FF45B3">
              <w:rPr>
                <w:sz w:val="20"/>
                <w:szCs w:val="20"/>
              </w:rPr>
              <w:t>Investigating the influencers of materialism in adolescence</w:t>
            </w:r>
          </w:p>
        </w:tc>
        <w:tc>
          <w:tcPr>
            <w:tcW w:w="1425" w:type="pct"/>
            <w:tcBorders>
              <w:top w:val="nil"/>
              <w:left w:val="nil"/>
              <w:bottom w:val="nil"/>
              <w:right w:val="nil"/>
            </w:tcBorders>
            <w:shd w:val="clear" w:color="auto" w:fill="auto"/>
            <w:vAlign w:val="center"/>
            <w:hideMark/>
          </w:tcPr>
          <w:p w14:paraId="09D62502" w14:textId="77777777" w:rsidR="002753BB" w:rsidRPr="00FF45B3" w:rsidRDefault="002753BB" w:rsidP="00E8299B">
            <w:pPr>
              <w:rPr>
                <w:sz w:val="20"/>
                <w:szCs w:val="20"/>
              </w:rPr>
            </w:pPr>
            <w:r w:rsidRPr="00FF45B3">
              <w:rPr>
                <w:sz w:val="20"/>
                <w:szCs w:val="20"/>
              </w:rPr>
              <w:t>Tourism and Management Studies</w:t>
            </w:r>
          </w:p>
        </w:tc>
      </w:tr>
      <w:tr w:rsidR="002753BB" w:rsidRPr="00FF45B3" w14:paraId="09A97809" w14:textId="77777777" w:rsidTr="00E8299B">
        <w:trPr>
          <w:trHeight w:val="20"/>
        </w:trPr>
        <w:tc>
          <w:tcPr>
            <w:tcW w:w="399" w:type="pct"/>
            <w:tcBorders>
              <w:top w:val="nil"/>
              <w:left w:val="nil"/>
              <w:bottom w:val="nil"/>
              <w:right w:val="nil"/>
            </w:tcBorders>
            <w:shd w:val="clear" w:color="auto" w:fill="auto"/>
            <w:vAlign w:val="center"/>
            <w:hideMark/>
          </w:tcPr>
          <w:p w14:paraId="4A47694E" w14:textId="77777777" w:rsidR="002753BB" w:rsidRPr="00FF45B3" w:rsidRDefault="002753BB" w:rsidP="00E8299B">
            <w:pPr>
              <w:rPr>
                <w:sz w:val="20"/>
                <w:szCs w:val="20"/>
              </w:rPr>
            </w:pPr>
            <w:r w:rsidRPr="00FF45B3">
              <w:rPr>
                <w:sz w:val="20"/>
                <w:szCs w:val="20"/>
              </w:rPr>
              <w:t>2017</w:t>
            </w:r>
          </w:p>
        </w:tc>
        <w:tc>
          <w:tcPr>
            <w:tcW w:w="947" w:type="pct"/>
            <w:tcBorders>
              <w:top w:val="nil"/>
              <w:left w:val="nil"/>
              <w:bottom w:val="nil"/>
              <w:right w:val="nil"/>
            </w:tcBorders>
            <w:shd w:val="clear" w:color="auto" w:fill="auto"/>
            <w:vAlign w:val="center"/>
            <w:hideMark/>
          </w:tcPr>
          <w:p w14:paraId="309FA67C" w14:textId="77777777" w:rsidR="002753BB" w:rsidRPr="00FF45B3" w:rsidRDefault="002753BB" w:rsidP="00E8299B">
            <w:pPr>
              <w:rPr>
                <w:sz w:val="20"/>
                <w:szCs w:val="20"/>
              </w:rPr>
            </w:pPr>
            <w:r w:rsidRPr="00FF45B3">
              <w:rPr>
                <w:sz w:val="20"/>
                <w:szCs w:val="20"/>
              </w:rPr>
              <w:t xml:space="preserve">Evans, </w:t>
            </w:r>
            <w:proofErr w:type="spellStart"/>
            <w:r w:rsidRPr="00FF45B3">
              <w:rPr>
                <w:sz w:val="20"/>
                <w:szCs w:val="20"/>
              </w:rPr>
              <w:t>Phua</w:t>
            </w:r>
            <w:proofErr w:type="spellEnd"/>
            <w:r w:rsidRPr="00FF45B3">
              <w:rPr>
                <w:sz w:val="20"/>
                <w:szCs w:val="20"/>
              </w:rPr>
              <w:t>, Lim, &amp; Jun</w:t>
            </w:r>
          </w:p>
        </w:tc>
        <w:tc>
          <w:tcPr>
            <w:tcW w:w="2229" w:type="pct"/>
            <w:tcBorders>
              <w:top w:val="nil"/>
              <w:left w:val="nil"/>
              <w:bottom w:val="nil"/>
              <w:right w:val="nil"/>
            </w:tcBorders>
            <w:shd w:val="clear" w:color="auto" w:fill="auto"/>
            <w:vAlign w:val="center"/>
            <w:hideMark/>
          </w:tcPr>
          <w:p w14:paraId="77C2B205" w14:textId="77777777" w:rsidR="002753BB" w:rsidRPr="00FF45B3" w:rsidRDefault="002753BB" w:rsidP="00E8299B">
            <w:pPr>
              <w:rPr>
                <w:sz w:val="20"/>
                <w:szCs w:val="20"/>
              </w:rPr>
            </w:pPr>
            <w:r w:rsidRPr="00FF45B3">
              <w:rPr>
                <w:sz w:val="20"/>
                <w:szCs w:val="20"/>
              </w:rPr>
              <w:t>Disclosing Instagram influencer advertising: The effects of disclosure language on advertising recognition, attitudes, and behavioral intent</w:t>
            </w:r>
          </w:p>
        </w:tc>
        <w:tc>
          <w:tcPr>
            <w:tcW w:w="1425" w:type="pct"/>
            <w:tcBorders>
              <w:top w:val="nil"/>
              <w:left w:val="nil"/>
              <w:bottom w:val="nil"/>
              <w:right w:val="nil"/>
            </w:tcBorders>
            <w:shd w:val="clear" w:color="auto" w:fill="auto"/>
            <w:vAlign w:val="center"/>
            <w:hideMark/>
          </w:tcPr>
          <w:p w14:paraId="033454E5" w14:textId="77777777" w:rsidR="002753BB" w:rsidRPr="00FF45B3" w:rsidRDefault="002753BB" w:rsidP="00E8299B">
            <w:pPr>
              <w:rPr>
                <w:sz w:val="20"/>
                <w:szCs w:val="20"/>
              </w:rPr>
            </w:pPr>
            <w:r w:rsidRPr="00FF45B3">
              <w:rPr>
                <w:sz w:val="20"/>
                <w:szCs w:val="20"/>
              </w:rPr>
              <w:t>Journal of Interactive Advertising</w:t>
            </w:r>
          </w:p>
        </w:tc>
      </w:tr>
      <w:tr w:rsidR="002753BB" w:rsidRPr="00FF45B3" w14:paraId="50F94699" w14:textId="77777777" w:rsidTr="00E8299B">
        <w:trPr>
          <w:trHeight w:val="20"/>
        </w:trPr>
        <w:tc>
          <w:tcPr>
            <w:tcW w:w="399" w:type="pct"/>
            <w:tcBorders>
              <w:top w:val="nil"/>
              <w:left w:val="nil"/>
              <w:bottom w:val="nil"/>
              <w:right w:val="nil"/>
            </w:tcBorders>
            <w:shd w:val="clear" w:color="auto" w:fill="auto"/>
            <w:vAlign w:val="center"/>
            <w:hideMark/>
          </w:tcPr>
          <w:p w14:paraId="456EB681" w14:textId="77777777" w:rsidR="002753BB" w:rsidRPr="00FF45B3" w:rsidRDefault="002753BB" w:rsidP="00E8299B">
            <w:pPr>
              <w:rPr>
                <w:sz w:val="20"/>
                <w:szCs w:val="20"/>
              </w:rPr>
            </w:pPr>
            <w:r w:rsidRPr="00FF45B3">
              <w:rPr>
                <w:sz w:val="20"/>
                <w:szCs w:val="20"/>
              </w:rPr>
              <w:t>2017</w:t>
            </w:r>
          </w:p>
        </w:tc>
        <w:tc>
          <w:tcPr>
            <w:tcW w:w="947" w:type="pct"/>
            <w:tcBorders>
              <w:top w:val="nil"/>
              <w:left w:val="nil"/>
              <w:bottom w:val="nil"/>
              <w:right w:val="nil"/>
            </w:tcBorders>
            <w:shd w:val="clear" w:color="auto" w:fill="auto"/>
            <w:vAlign w:val="center"/>
            <w:hideMark/>
          </w:tcPr>
          <w:p w14:paraId="435C5D67" w14:textId="77777777" w:rsidR="002753BB" w:rsidRPr="00FF45B3" w:rsidRDefault="002753BB" w:rsidP="00E8299B">
            <w:pPr>
              <w:rPr>
                <w:sz w:val="20"/>
                <w:szCs w:val="20"/>
              </w:rPr>
            </w:pPr>
            <w:r w:rsidRPr="00FF45B3">
              <w:rPr>
                <w:sz w:val="20"/>
                <w:szCs w:val="20"/>
              </w:rPr>
              <w:t>Ewers</w:t>
            </w:r>
          </w:p>
        </w:tc>
        <w:tc>
          <w:tcPr>
            <w:tcW w:w="2229" w:type="pct"/>
            <w:tcBorders>
              <w:top w:val="nil"/>
              <w:left w:val="nil"/>
              <w:bottom w:val="nil"/>
              <w:right w:val="nil"/>
            </w:tcBorders>
            <w:shd w:val="clear" w:color="auto" w:fill="auto"/>
            <w:vAlign w:val="center"/>
            <w:hideMark/>
          </w:tcPr>
          <w:p w14:paraId="49780E36" w14:textId="77777777" w:rsidR="002753BB" w:rsidRPr="00FF45B3" w:rsidRDefault="002753BB" w:rsidP="00E8299B">
            <w:pPr>
              <w:rPr>
                <w:sz w:val="20"/>
                <w:szCs w:val="20"/>
              </w:rPr>
            </w:pPr>
            <w:r w:rsidRPr="00FF45B3">
              <w:rPr>
                <w:sz w:val="20"/>
                <w:szCs w:val="20"/>
              </w:rPr>
              <w:t>#Sponsored–influencer marketing on Instagram: An analysis of the effects of sponsorship disclosure, product placement, type of influencer and their interplay on consumer responses</w:t>
            </w:r>
          </w:p>
        </w:tc>
        <w:tc>
          <w:tcPr>
            <w:tcW w:w="1425" w:type="pct"/>
            <w:tcBorders>
              <w:top w:val="nil"/>
              <w:left w:val="nil"/>
              <w:bottom w:val="nil"/>
              <w:right w:val="nil"/>
            </w:tcBorders>
            <w:shd w:val="clear" w:color="auto" w:fill="auto"/>
            <w:vAlign w:val="center"/>
            <w:hideMark/>
          </w:tcPr>
          <w:p w14:paraId="1DC606A2" w14:textId="77777777" w:rsidR="002753BB" w:rsidRPr="00FF45B3" w:rsidRDefault="002753BB" w:rsidP="00E8299B">
            <w:pPr>
              <w:rPr>
                <w:sz w:val="20"/>
                <w:szCs w:val="20"/>
              </w:rPr>
            </w:pPr>
            <w:r w:rsidRPr="00FF45B3">
              <w:rPr>
                <w:sz w:val="20"/>
                <w:szCs w:val="20"/>
              </w:rPr>
              <w:t>Master’s Thesis</w:t>
            </w:r>
          </w:p>
        </w:tc>
      </w:tr>
      <w:tr w:rsidR="002753BB" w:rsidRPr="00FF45B3" w14:paraId="4C1D910C" w14:textId="77777777" w:rsidTr="00E8299B">
        <w:trPr>
          <w:trHeight w:val="20"/>
        </w:trPr>
        <w:tc>
          <w:tcPr>
            <w:tcW w:w="399" w:type="pct"/>
            <w:tcBorders>
              <w:top w:val="nil"/>
              <w:left w:val="nil"/>
              <w:bottom w:val="nil"/>
              <w:right w:val="nil"/>
            </w:tcBorders>
            <w:shd w:val="clear" w:color="auto" w:fill="auto"/>
            <w:vAlign w:val="center"/>
            <w:hideMark/>
          </w:tcPr>
          <w:p w14:paraId="06163BF2" w14:textId="77777777" w:rsidR="002753BB" w:rsidRPr="00FF45B3" w:rsidRDefault="002753BB" w:rsidP="00E8299B">
            <w:pPr>
              <w:rPr>
                <w:sz w:val="20"/>
                <w:szCs w:val="20"/>
              </w:rPr>
            </w:pPr>
            <w:r w:rsidRPr="00FF45B3">
              <w:rPr>
                <w:sz w:val="20"/>
                <w:szCs w:val="20"/>
              </w:rPr>
              <w:t>2017</w:t>
            </w:r>
          </w:p>
        </w:tc>
        <w:tc>
          <w:tcPr>
            <w:tcW w:w="947" w:type="pct"/>
            <w:tcBorders>
              <w:top w:val="nil"/>
              <w:left w:val="nil"/>
              <w:bottom w:val="nil"/>
              <w:right w:val="nil"/>
            </w:tcBorders>
            <w:shd w:val="clear" w:color="auto" w:fill="auto"/>
            <w:vAlign w:val="center"/>
            <w:hideMark/>
          </w:tcPr>
          <w:p w14:paraId="1E0656A8" w14:textId="77777777" w:rsidR="002753BB" w:rsidRPr="00FF45B3" w:rsidRDefault="002753BB" w:rsidP="00E8299B">
            <w:pPr>
              <w:rPr>
                <w:sz w:val="20"/>
                <w:szCs w:val="20"/>
              </w:rPr>
            </w:pPr>
            <w:proofErr w:type="spellStart"/>
            <w:r w:rsidRPr="00FF45B3">
              <w:rPr>
                <w:sz w:val="20"/>
                <w:szCs w:val="20"/>
              </w:rPr>
              <w:t>Magno</w:t>
            </w:r>
            <w:proofErr w:type="spellEnd"/>
          </w:p>
        </w:tc>
        <w:tc>
          <w:tcPr>
            <w:tcW w:w="2229" w:type="pct"/>
            <w:tcBorders>
              <w:top w:val="nil"/>
              <w:left w:val="nil"/>
              <w:bottom w:val="nil"/>
              <w:right w:val="nil"/>
            </w:tcBorders>
            <w:shd w:val="clear" w:color="auto" w:fill="auto"/>
            <w:vAlign w:val="center"/>
            <w:hideMark/>
          </w:tcPr>
          <w:p w14:paraId="74373728" w14:textId="77777777" w:rsidR="002753BB" w:rsidRPr="00FF45B3" w:rsidRDefault="002753BB" w:rsidP="00E8299B">
            <w:pPr>
              <w:rPr>
                <w:sz w:val="20"/>
                <w:szCs w:val="20"/>
              </w:rPr>
            </w:pPr>
            <w:r w:rsidRPr="00FF45B3">
              <w:rPr>
                <w:sz w:val="20"/>
                <w:szCs w:val="20"/>
              </w:rPr>
              <w:t>The influence of cultural blogs on their readers’ cultural product choices</w:t>
            </w:r>
          </w:p>
        </w:tc>
        <w:tc>
          <w:tcPr>
            <w:tcW w:w="1425" w:type="pct"/>
            <w:tcBorders>
              <w:top w:val="nil"/>
              <w:left w:val="nil"/>
              <w:bottom w:val="nil"/>
              <w:right w:val="nil"/>
            </w:tcBorders>
            <w:shd w:val="clear" w:color="auto" w:fill="auto"/>
            <w:vAlign w:val="center"/>
            <w:hideMark/>
          </w:tcPr>
          <w:p w14:paraId="054BE85B" w14:textId="77777777" w:rsidR="002753BB" w:rsidRPr="00FF45B3" w:rsidRDefault="002753BB" w:rsidP="00E8299B">
            <w:pPr>
              <w:rPr>
                <w:sz w:val="20"/>
                <w:szCs w:val="20"/>
              </w:rPr>
            </w:pPr>
            <w:r w:rsidRPr="00FF45B3">
              <w:rPr>
                <w:sz w:val="20"/>
                <w:szCs w:val="20"/>
              </w:rPr>
              <w:t>International Journal of Information Management</w:t>
            </w:r>
          </w:p>
        </w:tc>
      </w:tr>
      <w:tr w:rsidR="002753BB" w:rsidRPr="00FF45B3" w14:paraId="376B4AAE" w14:textId="77777777" w:rsidTr="00E8299B">
        <w:trPr>
          <w:trHeight w:val="20"/>
        </w:trPr>
        <w:tc>
          <w:tcPr>
            <w:tcW w:w="399" w:type="pct"/>
            <w:tcBorders>
              <w:top w:val="nil"/>
              <w:left w:val="nil"/>
              <w:bottom w:val="nil"/>
              <w:right w:val="nil"/>
            </w:tcBorders>
            <w:shd w:val="clear" w:color="auto" w:fill="auto"/>
            <w:vAlign w:val="center"/>
            <w:hideMark/>
          </w:tcPr>
          <w:p w14:paraId="255256B9"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62D5B71E" w14:textId="77777777" w:rsidR="002753BB" w:rsidRPr="00FF45B3" w:rsidRDefault="002753BB" w:rsidP="00E8299B">
            <w:pPr>
              <w:rPr>
                <w:sz w:val="20"/>
                <w:szCs w:val="20"/>
              </w:rPr>
            </w:pPr>
            <w:r w:rsidRPr="00FF45B3">
              <w:rPr>
                <w:sz w:val="20"/>
                <w:szCs w:val="20"/>
              </w:rPr>
              <w:t xml:space="preserve">De </w:t>
            </w:r>
            <w:proofErr w:type="spellStart"/>
            <w:r w:rsidRPr="00FF45B3">
              <w:rPr>
                <w:sz w:val="20"/>
                <w:szCs w:val="20"/>
              </w:rPr>
              <w:t>Jans</w:t>
            </w:r>
            <w:proofErr w:type="spellEnd"/>
            <w:r w:rsidRPr="00FF45B3">
              <w:rPr>
                <w:sz w:val="20"/>
                <w:szCs w:val="20"/>
              </w:rPr>
              <w:t xml:space="preserve">, </w:t>
            </w:r>
            <w:proofErr w:type="spellStart"/>
            <w:r w:rsidRPr="00FF45B3">
              <w:rPr>
                <w:sz w:val="20"/>
                <w:szCs w:val="20"/>
              </w:rPr>
              <w:t>Cauberghe</w:t>
            </w:r>
            <w:proofErr w:type="spellEnd"/>
            <w:r w:rsidRPr="00FF45B3">
              <w:rPr>
                <w:sz w:val="20"/>
                <w:szCs w:val="20"/>
              </w:rPr>
              <w:t xml:space="preserve">, &amp; </w:t>
            </w:r>
            <w:proofErr w:type="spellStart"/>
            <w:r w:rsidRPr="00FF45B3">
              <w:rPr>
                <w:sz w:val="20"/>
                <w:szCs w:val="20"/>
              </w:rPr>
              <w:t>Hudders</w:t>
            </w:r>
            <w:proofErr w:type="spellEnd"/>
          </w:p>
        </w:tc>
        <w:tc>
          <w:tcPr>
            <w:tcW w:w="2229" w:type="pct"/>
            <w:tcBorders>
              <w:top w:val="nil"/>
              <w:left w:val="nil"/>
              <w:bottom w:val="nil"/>
              <w:right w:val="nil"/>
            </w:tcBorders>
            <w:shd w:val="clear" w:color="auto" w:fill="auto"/>
            <w:vAlign w:val="center"/>
            <w:hideMark/>
          </w:tcPr>
          <w:p w14:paraId="3BDEF7C7" w14:textId="77777777" w:rsidR="002753BB" w:rsidRPr="00FF45B3" w:rsidRDefault="002753BB" w:rsidP="00E8299B">
            <w:pPr>
              <w:rPr>
                <w:sz w:val="20"/>
                <w:szCs w:val="20"/>
              </w:rPr>
            </w:pPr>
            <w:r w:rsidRPr="00FF45B3">
              <w:rPr>
                <w:sz w:val="20"/>
                <w:szCs w:val="20"/>
              </w:rPr>
              <w:t>How an advertising disclosure alerts young adolescents to sponsored vlogs: The moderating role of a peer-based advertising literacy intervention through an informational vlog</w:t>
            </w:r>
          </w:p>
        </w:tc>
        <w:tc>
          <w:tcPr>
            <w:tcW w:w="1425" w:type="pct"/>
            <w:tcBorders>
              <w:top w:val="nil"/>
              <w:left w:val="nil"/>
              <w:bottom w:val="nil"/>
              <w:right w:val="nil"/>
            </w:tcBorders>
            <w:shd w:val="clear" w:color="auto" w:fill="auto"/>
            <w:vAlign w:val="center"/>
            <w:hideMark/>
          </w:tcPr>
          <w:p w14:paraId="73D46D20" w14:textId="77777777" w:rsidR="002753BB" w:rsidRPr="00FF45B3" w:rsidRDefault="002753BB" w:rsidP="00E8299B">
            <w:pPr>
              <w:rPr>
                <w:sz w:val="20"/>
                <w:szCs w:val="20"/>
              </w:rPr>
            </w:pPr>
            <w:r w:rsidRPr="00FF45B3">
              <w:rPr>
                <w:sz w:val="20"/>
                <w:szCs w:val="20"/>
              </w:rPr>
              <w:t>Journal of Advertising</w:t>
            </w:r>
          </w:p>
        </w:tc>
      </w:tr>
      <w:tr w:rsidR="002753BB" w:rsidRPr="00FF45B3" w14:paraId="3282C6EC" w14:textId="77777777" w:rsidTr="00E8299B">
        <w:trPr>
          <w:trHeight w:val="20"/>
        </w:trPr>
        <w:tc>
          <w:tcPr>
            <w:tcW w:w="399" w:type="pct"/>
            <w:tcBorders>
              <w:top w:val="nil"/>
              <w:left w:val="nil"/>
              <w:bottom w:val="nil"/>
              <w:right w:val="nil"/>
            </w:tcBorders>
            <w:shd w:val="clear" w:color="auto" w:fill="auto"/>
            <w:vAlign w:val="center"/>
            <w:hideMark/>
          </w:tcPr>
          <w:p w14:paraId="2A1CB7D3"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2AC4DF7D" w14:textId="77777777" w:rsidR="002753BB" w:rsidRPr="00FF45B3" w:rsidRDefault="002753BB" w:rsidP="00E8299B">
            <w:pPr>
              <w:rPr>
                <w:sz w:val="20"/>
                <w:szCs w:val="20"/>
              </w:rPr>
            </w:pPr>
            <w:r w:rsidRPr="00FF45B3">
              <w:rPr>
                <w:sz w:val="20"/>
                <w:szCs w:val="20"/>
              </w:rPr>
              <w:t>Evans, Hoy, &amp; Childers</w:t>
            </w:r>
          </w:p>
        </w:tc>
        <w:tc>
          <w:tcPr>
            <w:tcW w:w="2229" w:type="pct"/>
            <w:tcBorders>
              <w:top w:val="nil"/>
              <w:left w:val="nil"/>
              <w:bottom w:val="nil"/>
              <w:right w:val="nil"/>
            </w:tcBorders>
            <w:shd w:val="clear" w:color="auto" w:fill="auto"/>
            <w:vAlign w:val="center"/>
            <w:hideMark/>
          </w:tcPr>
          <w:p w14:paraId="5DBE7CF9" w14:textId="77777777" w:rsidR="002753BB" w:rsidRPr="00FF45B3" w:rsidRDefault="002753BB" w:rsidP="00E8299B">
            <w:pPr>
              <w:rPr>
                <w:sz w:val="20"/>
                <w:szCs w:val="20"/>
              </w:rPr>
            </w:pPr>
            <w:r w:rsidRPr="00FF45B3">
              <w:rPr>
                <w:sz w:val="20"/>
                <w:szCs w:val="20"/>
              </w:rPr>
              <w:t>Parenting “YouTube natives”: The impact of pre-roll advertising and text disclosures on parental responses to sponsored child influencer videos</w:t>
            </w:r>
          </w:p>
        </w:tc>
        <w:tc>
          <w:tcPr>
            <w:tcW w:w="1425" w:type="pct"/>
            <w:tcBorders>
              <w:top w:val="nil"/>
              <w:left w:val="nil"/>
              <w:bottom w:val="nil"/>
              <w:right w:val="nil"/>
            </w:tcBorders>
            <w:shd w:val="clear" w:color="auto" w:fill="auto"/>
            <w:vAlign w:val="center"/>
            <w:hideMark/>
          </w:tcPr>
          <w:p w14:paraId="6FCD4FFE" w14:textId="77777777" w:rsidR="002753BB" w:rsidRPr="00FF45B3" w:rsidRDefault="002753BB" w:rsidP="00E8299B">
            <w:pPr>
              <w:rPr>
                <w:sz w:val="20"/>
                <w:szCs w:val="20"/>
              </w:rPr>
            </w:pPr>
            <w:r w:rsidRPr="00FF45B3">
              <w:rPr>
                <w:sz w:val="20"/>
                <w:szCs w:val="20"/>
              </w:rPr>
              <w:t>Journal of Advertising</w:t>
            </w:r>
          </w:p>
        </w:tc>
      </w:tr>
      <w:tr w:rsidR="002753BB" w:rsidRPr="00FF45B3" w14:paraId="07E56205" w14:textId="77777777" w:rsidTr="00E8299B">
        <w:trPr>
          <w:trHeight w:val="20"/>
        </w:trPr>
        <w:tc>
          <w:tcPr>
            <w:tcW w:w="399" w:type="pct"/>
            <w:tcBorders>
              <w:top w:val="nil"/>
              <w:left w:val="nil"/>
              <w:bottom w:val="nil"/>
              <w:right w:val="nil"/>
            </w:tcBorders>
            <w:shd w:val="clear" w:color="auto" w:fill="auto"/>
            <w:vAlign w:val="center"/>
            <w:hideMark/>
          </w:tcPr>
          <w:p w14:paraId="5E162B1E"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13810082" w14:textId="77777777" w:rsidR="002753BB" w:rsidRPr="00FF45B3" w:rsidRDefault="002753BB" w:rsidP="00E8299B">
            <w:pPr>
              <w:rPr>
                <w:sz w:val="20"/>
                <w:szCs w:val="20"/>
              </w:rPr>
            </w:pPr>
            <w:r w:rsidRPr="00FF45B3">
              <w:rPr>
                <w:sz w:val="20"/>
                <w:szCs w:val="20"/>
              </w:rPr>
              <w:t>Lê</w:t>
            </w:r>
          </w:p>
        </w:tc>
        <w:tc>
          <w:tcPr>
            <w:tcW w:w="2229" w:type="pct"/>
            <w:tcBorders>
              <w:top w:val="nil"/>
              <w:left w:val="nil"/>
              <w:bottom w:val="nil"/>
              <w:right w:val="nil"/>
            </w:tcBorders>
            <w:shd w:val="clear" w:color="auto" w:fill="auto"/>
            <w:vAlign w:val="center"/>
            <w:hideMark/>
          </w:tcPr>
          <w:p w14:paraId="56FD3033" w14:textId="77777777" w:rsidR="002753BB" w:rsidRPr="00FF45B3" w:rsidRDefault="002753BB" w:rsidP="00E8299B">
            <w:pPr>
              <w:rPr>
                <w:sz w:val="20"/>
                <w:szCs w:val="20"/>
              </w:rPr>
            </w:pPr>
            <w:r w:rsidRPr="00FF45B3">
              <w:rPr>
                <w:sz w:val="20"/>
                <w:szCs w:val="20"/>
              </w:rPr>
              <w:t>Impact of social media influencer marketing on consumer at Ho Chi Minh City</w:t>
            </w:r>
          </w:p>
        </w:tc>
        <w:tc>
          <w:tcPr>
            <w:tcW w:w="1425" w:type="pct"/>
            <w:tcBorders>
              <w:top w:val="nil"/>
              <w:left w:val="nil"/>
              <w:bottom w:val="nil"/>
              <w:right w:val="nil"/>
            </w:tcBorders>
            <w:shd w:val="clear" w:color="auto" w:fill="auto"/>
            <w:vAlign w:val="center"/>
            <w:hideMark/>
          </w:tcPr>
          <w:p w14:paraId="4A2EFE7A" w14:textId="77777777" w:rsidR="002753BB" w:rsidRPr="00FF45B3" w:rsidRDefault="002753BB" w:rsidP="00E8299B">
            <w:pPr>
              <w:rPr>
                <w:sz w:val="20"/>
                <w:szCs w:val="20"/>
              </w:rPr>
            </w:pPr>
            <w:r w:rsidRPr="00FF45B3">
              <w:rPr>
                <w:sz w:val="20"/>
                <w:szCs w:val="20"/>
              </w:rPr>
              <w:t>The International Journal of Social Sciences and Humanities Invention</w:t>
            </w:r>
          </w:p>
        </w:tc>
      </w:tr>
      <w:tr w:rsidR="002753BB" w:rsidRPr="00FF45B3" w14:paraId="295810B6" w14:textId="77777777" w:rsidTr="00E8299B">
        <w:trPr>
          <w:trHeight w:val="20"/>
        </w:trPr>
        <w:tc>
          <w:tcPr>
            <w:tcW w:w="399" w:type="pct"/>
            <w:tcBorders>
              <w:top w:val="nil"/>
              <w:left w:val="nil"/>
              <w:bottom w:val="nil"/>
              <w:right w:val="nil"/>
            </w:tcBorders>
            <w:shd w:val="clear" w:color="auto" w:fill="auto"/>
            <w:vAlign w:val="center"/>
            <w:hideMark/>
          </w:tcPr>
          <w:p w14:paraId="05EE092D"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17E2AF09" w14:textId="77777777" w:rsidR="002753BB" w:rsidRPr="00FF45B3" w:rsidRDefault="002753BB" w:rsidP="00E8299B">
            <w:pPr>
              <w:rPr>
                <w:sz w:val="20"/>
                <w:szCs w:val="20"/>
              </w:rPr>
            </w:pPr>
            <w:r w:rsidRPr="00FF45B3">
              <w:rPr>
                <w:sz w:val="20"/>
                <w:szCs w:val="20"/>
              </w:rPr>
              <w:t xml:space="preserve">Le, </w:t>
            </w:r>
            <w:proofErr w:type="spellStart"/>
            <w:r w:rsidRPr="00FF45B3">
              <w:rPr>
                <w:sz w:val="20"/>
                <w:szCs w:val="20"/>
              </w:rPr>
              <w:t>Dobele</w:t>
            </w:r>
            <w:proofErr w:type="spellEnd"/>
            <w:r w:rsidRPr="00FF45B3">
              <w:rPr>
                <w:sz w:val="20"/>
                <w:szCs w:val="20"/>
              </w:rPr>
              <w:t>, &amp; Robinson</w:t>
            </w:r>
          </w:p>
        </w:tc>
        <w:tc>
          <w:tcPr>
            <w:tcW w:w="2229" w:type="pct"/>
            <w:tcBorders>
              <w:top w:val="nil"/>
              <w:left w:val="nil"/>
              <w:bottom w:val="nil"/>
              <w:right w:val="nil"/>
            </w:tcBorders>
            <w:shd w:val="clear" w:color="auto" w:fill="auto"/>
            <w:vAlign w:val="center"/>
            <w:hideMark/>
          </w:tcPr>
          <w:p w14:paraId="6E619BC6" w14:textId="77777777" w:rsidR="002753BB" w:rsidRPr="00FF45B3" w:rsidRDefault="002753BB" w:rsidP="00E8299B">
            <w:pPr>
              <w:rPr>
                <w:sz w:val="20"/>
                <w:szCs w:val="20"/>
              </w:rPr>
            </w:pPr>
            <w:r w:rsidRPr="00FF45B3">
              <w:rPr>
                <w:sz w:val="20"/>
                <w:szCs w:val="20"/>
              </w:rPr>
              <w:t>WOM source characteristics and message quality: The receiver perspective</w:t>
            </w:r>
          </w:p>
        </w:tc>
        <w:tc>
          <w:tcPr>
            <w:tcW w:w="1425" w:type="pct"/>
            <w:tcBorders>
              <w:top w:val="nil"/>
              <w:left w:val="nil"/>
              <w:bottom w:val="nil"/>
              <w:right w:val="nil"/>
            </w:tcBorders>
            <w:shd w:val="clear" w:color="auto" w:fill="auto"/>
            <w:vAlign w:val="center"/>
            <w:hideMark/>
          </w:tcPr>
          <w:p w14:paraId="31A1DAEA" w14:textId="77777777" w:rsidR="002753BB" w:rsidRPr="00FF45B3" w:rsidRDefault="002753BB" w:rsidP="00E8299B">
            <w:pPr>
              <w:rPr>
                <w:sz w:val="20"/>
                <w:szCs w:val="20"/>
              </w:rPr>
            </w:pPr>
            <w:r w:rsidRPr="00FF45B3">
              <w:rPr>
                <w:sz w:val="20"/>
                <w:szCs w:val="20"/>
              </w:rPr>
              <w:t>Marketing Intelligence and Planning</w:t>
            </w:r>
          </w:p>
        </w:tc>
      </w:tr>
      <w:tr w:rsidR="002753BB" w:rsidRPr="00FF45B3" w14:paraId="3CE5AF0E" w14:textId="77777777" w:rsidTr="00E8299B">
        <w:trPr>
          <w:trHeight w:val="20"/>
        </w:trPr>
        <w:tc>
          <w:tcPr>
            <w:tcW w:w="399" w:type="pct"/>
            <w:tcBorders>
              <w:top w:val="nil"/>
              <w:left w:val="nil"/>
              <w:bottom w:val="nil"/>
              <w:right w:val="nil"/>
            </w:tcBorders>
            <w:shd w:val="clear" w:color="auto" w:fill="auto"/>
            <w:vAlign w:val="center"/>
            <w:hideMark/>
          </w:tcPr>
          <w:p w14:paraId="3285D775"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53A765F7" w14:textId="77777777" w:rsidR="002753BB" w:rsidRPr="00FF45B3" w:rsidRDefault="002753BB" w:rsidP="00E8299B">
            <w:pPr>
              <w:rPr>
                <w:sz w:val="20"/>
                <w:szCs w:val="20"/>
              </w:rPr>
            </w:pPr>
            <w:r w:rsidRPr="00FF45B3">
              <w:rPr>
                <w:sz w:val="20"/>
                <w:szCs w:val="20"/>
              </w:rPr>
              <w:t xml:space="preserve">Müller, </w:t>
            </w:r>
            <w:proofErr w:type="spellStart"/>
            <w:r w:rsidRPr="00FF45B3">
              <w:rPr>
                <w:sz w:val="20"/>
                <w:szCs w:val="20"/>
              </w:rPr>
              <w:t>Mattke</w:t>
            </w:r>
            <w:proofErr w:type="spellEnd"/>
            <w:r w:rsidRPr="00FF45B3">
              <w:rPr>
                <w:sz w:val="20"/>
                <w:szCs w:val="20"/>
              </w:rPr>
              <w:t>, &amp; Maier</w:t>
            </w:r>
          </w:p>
        </w:tc>
        <w:tc>
          <w:tcPr>
            <w:tcW w:w="2229" w:type="pct"/>
            <w:tcBorders>
              <w:top w:val="nil"/>
              <w:left w:val="nil"/>
              <w:bottom w:val="nil"/>
              <w:right w:val="nil"/>
            </w:tcBorders>
            <w:shd w:val="clear" w:color="auto" w:fill="auto"/>
            <w:vAlign w:val="center"/>
            <w:hideMark/>
          </w:tcPr>
          <w:p w14:paraId="57FF92FD" w14:textId="77777777" w:rsidR="002753BB" w:rsidRPr="00FF45B3" w:rsidRDefault="002753BB" w:rsidP="00E8299B">
            <w:pPr>
              <w:rPr>
                <w:sz w:val="20"/>
                <w:szCs w:val="20"/>
              </w:rPr>
            </w:pPr>
            <w:r w:rsidRPr="00FF45B3">
              <w:rPr>
                <w:sz w:val="20"/>
                <w:szCs w:val="20"/>
              </w:rPr>
              <w:t>#Sponsored# ad: Exploring the effect of influencer marketing on purchase intention</w:t>
            </w:r>
          </w:p>
        </w:tc>
        <w:tc>
          <w:tcPr>
            <w:tcW w:w="1425" w:type="pct"/>
            <w:tcBorders>
              <w:top w:val="nil"/>
              <w:left w:val="nil"/>
              <w:bottom w:val="nil"/>
              <w:right w:val="nil"/>
            </w:tcBorders>
            <w:shd w:val="clear" w:color="auto" w:fill="auto"/>
            <w:vAlign w:val="center"/>
            <w:hideMark/>
          </w:tcPr>
          <w:p w14:paraId="02B6E116" w14:textId="77777777" w:rsidR="002753BB" w:rsidRPr="00FF45B3" w:rsidRDefault="002753BB" w:rsidP="00E8299B">
            <w:pPr>
              <w:rPr>
                <w:sz w:val="20"/>
                <w:szCs w:val="20"/>
              </w:rPr>
            </w:pPr>
            <w:r w:rsidRPr="00FF45B3">
              <w:rPr>
                <w:sz w:val="20"/>
                <w:szCs w:val="20"/>
              </w:rPr>
              <w:t>Americas Conference on Information Systems</w:t>
            </w:r>
          </w:p>
        </w:tc>
      </w:tr>
      <w:tr w:rsidR="002753BB" w:rsidRPr="00FF45B3" w14:paraId="5B06F618" w14:textId="77777777" w:rsidTr="00E8299B">
        <w:trPr>
          <w:trHeight w:val="20"/>
        </w:trPr>
        <w:tc>
          <w:tcPr>
            <w:tcW w:w="399" w:type="pct"/>
            <w:tcBorders>
              <w:top w:val="nil"/>
              <w:left w:val="nil"/>
              <w:bottom w:val="nil"/>
              <w:right w:val="nil"/>
            </w:tcBorders>
            <w:shd w:val="clear" w:color="auto" w:fill="auto"/>
            <w:vAlign w:val="center"/>
            <w:hideMark/>
          </w:tcPr>
          <w:p w14:paraId="5279906B"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1CA62BAB" w14:textId="77777777" w:rsidR="002753BB" w:rsidRPr="00FF45B3" w:rsidRDefault="002753BB" w:rsidP="00E8299B">
            <w:pPr>
              <w:rPr>
                <w:sz w:val="20"/>
                <w:szCs w:val="20"/>
              </w:rPr>
            </w:pPr>
            <w:proofErr w:type="spellStart"/>
            <w:r w:rsidRPr="00FF45B3">
              <w:rPr>
                <w:sz w:val="20"/>
                <w:szCs w:val="20"/>
              </w:rPr>
              <w:t>Nekmat</w:t>
            </w:r>
            <w:proofErr w:type="spellEnd"/>
            <w:r w:rsidRPr="00FF45B3">
              <w:rPr>
                <w:sz w:val="20"/>
                <w:szCs w:val="20"/>
              </w:rPr>
              <w:t xml:space="preserve"> &amp; Gower</w:t>
            </w:r>
          </w:p>
        </w:tc>
        <w:tc>
          <w:tcPr>
            <w:tcW w:w="2229" w:type="pct"/>
            <w:tcBorders>
              <w:top w:val="nil"/>
              <w:left w:val="nil"/>
              <w:bottom w:val="nil"/>
              <w:right w:val="nil"/>
            </w:tcBorders>
            <w:shd w:val="clear" w:color="auto" w:fill="auto"/>
            <w:vAlign w:val="center"/>
            <w:hideMark/>
          </w:tcPr>
          <w:p w14:paraId="2DE60DF2" w14:textId="77777777" w:rsidR="002753BB" w:rsidRPr="00FF45B3" w:rsidRDefault="002753BB" w:rsidP="00E8299B">
            <w:pPr>
              <w:rPr>
                <w:sz w:val="20"/>
                <w:szCs w:val="20"/>
              </w:rPr>
            </w:pPr>
            <w:r w:rsidRPr="00FF45B3">
              <w:rPr>
                <w:sz w:val="20"/>
                <w:szCs w:val="20"/>
              </w:rPr>
              <w:t>Effects of disclosure and message valence in online word-of-mouth (</w:t>
            </w:r>
            <w:proofErr w:type="spellStart"/>
            <w:r w:rsidRPr="00FF45B3">
              <w:rPr>
                <w:sz w:val="20"/>
                <w:szCs w:val="20"/>
              </w:rPr>
              <w:t>eWOM</w:t>
            </w:r>
            <w:proofErr w:type="spellEnd"/>
            <w:r w:rsidRPr="00FF45B3">
              <w:rPr>
                <w:sz w:val="20"/>
                <w:szCs w:val="20"/>
              </w:rPr>
              <w:t xml:space="preserve">) </w:t>
            </w:r>
            <w:r w:rsidRPr="00FF45B3">
              <w:rPr>
                <w:sz w:val="20"/>
                <w:szCs w:val="20"/>
              </w:rPr>
              <w:lastRenderedPageBreak/>
              <w:t>communication: Implications for integrated marketing communication</w:t>
            </w:r>
          </w:p>
        </w:tc>
        <w:tc>
          <w:tcPr>
            <w:tcW w:w="1425" w:type="pct"/>
            <w:tcBorders>
              <w:top w:val="nil"/>
              <w:left w:val="nil"/>
              <w:bottom w:val="nil"/>
              <w:right w:val="nil"/>
            </w:tcBorders>
            <w:shd w:val="clear" w:color="auto" w:fill="auto"/>
            <w:vAlign w:val="center"/>
            <w:hideMark/>
          </w:tcPr>
          <w:p w14:paraId="6DB1DA0C" w14:textId="77777777" w:rsidR="002753BB" w:rsidRPr="00FF45B3" w:rsidRDefault="002753BB" w:rsidP="00E8299B">
            <w:pPr>
              <w:rPr>
                <w:sz w:val="20"/>
                <w:szCs w:val="20"/>
              </w:rPr>
            </w:pPr>
            <w:r w:rsidRPr="00FF45B3">
              <w:rPr>
                <w:sz w:val="20"/>
                <w:szCs w:val="20"/>
              </w:rPr>
              <w:lastRenderedPageBreak/>
              <w:t>International Journal of Integrated Marketing Communications</w:t>
            </w:r>
          </w:p>
        </w:tc>
      </w:tr>
      <w:tr w:rsidR="002753BB" w:rsidRPr="00FF45B3" w14:paraId="6683D7E3" w14:textId="77777777" w:rsidTr="00E8299B">
        <w:trPr>
          <w:trHeight w:val="20"/>
        </w:trPr>
        <w:tc>
          <w:tcPr>
            <w:tcW w:w="399" w:type="pct"/>
            <w:tcBorders>
              <w:top w:val="nil"/>
              <w:left w:val="nil"/>
              <w:bottom w:val="nil"/>
              <w:right w:val="nil"/>
            </w:tcBorders>
            <w:shd w:val="clear" w:color="auto" w:fill="auto"/>
            <w:vAlign w:val="center"/>
            <w:hideMark/>
          </w:tcPr>
          <w:p w14:paraId="351BDA99"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089DFE4C" w14:textId="77777777" w:rsidR="002753BB" w:rsidRPr="00FF45B3" w:rsidRDefault="002753BB" w:rsidP="00E8299B">
            <w:pPr>
              <w:rPr>
                <w:sz w:val="20"/>
                <w:szCs w:val="20"/>
              </w:rPr>
            </w:pPr>
            <w:r w:rsidRPr="00FF45B3">
              <w:rPr>
                <w:sz w:val="20"/>
                <w:szCs w:val="20"/>
              </w:rPr>
              <w:t>Soares</w:t>
            </w:r>
          </w:p>
        </w:tc>
        <w:tc>
          <w:tcPr>
            <w:tcW w:w="2229" w:type="pct"/>
            <w:tcBorders>
              <w:top w:val="nil"/>
              <w:left w:val="nil"/>
              <w:bottom w:val="nil"/>
              <w:right w:val="nil"/>
            </w:tcBorders>
            <w:shd w:val="clear" w:color="auto" w:fill="auto"/>
            <w:vAlign w:val="center"/>
            <w:hideMark/>
          </w:tcPr>
          <w:p w14:paraId="30314D80" w14:textId="77777777" w:rsidR="002753BB" w:rsidRPr="00FF45B3" w:rsidRDefault="002753BB" w:rsidP="00E8299B">
            <w:pPr>
              <w:rPr>
                <w:sz w:val="20"/>
                <w:szCs w:val="20"/>
              </w:rPr>
            </w:pPr>
            <w:r w:rsidRPr="00FF45B3">
              <w:rPr>
                <w:sz w:val="20"/>
                <w:szCs w:val="20"/>
              </w:rPr>
              <w:t>“Subscribe to my channel”: The impact of digital influencers on attitude toward brand, purchase intention and brand attachment</w:t>
            </w:r>
          </w:p>
        </w:tc>
        <w:tc>
          <w:tcPr>
            <w:tcW w:w="1425" w:type="pct"/>
            <w:tcBorders>
              <w:top w:val="nil"/>
              <w:left w:val="nil"/>
              <w:bottom w:val="nil"/>
              <w:right w:val="nil"/>
            </w:tcBorders>
            <w:shd w:val="clear" w:color="auto" w:fill="auto"/>
            <w:vAlign w:val="center"/>
            <w:hideMark/>
          </w:tcPr>
          <w:p w14:paraId="6E770190" w14:textId="77777777" w:rsidR="002753BB" w:rsidRPr="00FF45B3" w:rsidRDefault="002753BB" w:rsidP="00E8299B">
            <w:pPr>
              <w:rPr>
                <w:sz w:val="20"/>
                <w:szCs w:val="20"/>
              </w:rPr>
            </w:pPr>
            <w:r w:rsidRPr="00FF45B3">
              <w:rPr>
                <w:sz w:val="20"/>
                <w:szCs w:val="20"/>
              </w:rPr>
              <w:t>Master’s Thesis</w:t>
            </w:r>
          </w:p>
        </w:tc>
      </w:tr>
      <w:tr w:rsidR="002753BB" w:rsidRPr="00FF45B3" w14:paraId="249AF193" w14:textId="77777777" w:rsidTr="00E8299B">
        <w:trPr>
          <w:trHeight w:val="20"/>
        </w:trPr>
        <w:tc>
          <w:tcPr>
            <w:tcW w:w="399" w:type="pct"/>
            <w:tcBorders>
              <w:top w:val="nil"/>
              <w:left w:val="nil"/>
              <w:bottom w:val="nil"/>
              <w:right w:val="nil"/>
            </w:tcBorders>
            <w:shd w:val="clear" w:color="auto" w:fill="auto"/>
            <w:vAlign w:val="center"/>
            <w:hideMark/>
          </w:tcPr>
          <w:p w14:paraId="6AFE12ED"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30290AC8" w14:textId="77777777" w:rsidR="002753BB" w:rsidRPr="00FF45B3" w:rsidRDefault="002753BB" w:rsidP="00E8299B">
            <w:pPr>
              <w:rPr>
                <w:sz w:val="20"/>
                <w:szCs w:val="20"/>
              </w:rPr>
            </w:pPr>
            <w:r w:rsidRPr="00FF45B3">
              <w:rPr>
                <w:sz w:val="20"/>
                <w:szCs w:val="20"/>
              </w:rPr>
              <w:t xml:space="preserve">van </w:t>
            </w:r>
            <w:proofErr w:type="spellStart"/>
            <w:r w:rsidRPr="00FF45B3">
              <w:rPr>
                <w:sz w:val="20"/>
                <w:szCs w:val="20"/>
              </w:rPr>
              <w:t>Esch</w:t>
            </w:r>
            <w:proofErr w:type="spellEnd"/>
            <w:r w:rsidRPr="00FF45B3">
              <w:rPr>
                <w:sz w:val="20"/>
                <w:szCs w:val="20"/>
              </w:rPr>
              <w:t xml:space="preserve">, </w:t>
            </w:r>
            <w:proofErr w:type="spellStart"/>
            <w:r w:rsidRPr="00FF45B3">
              <w:rPr>
                <w:sz w:val="20"/>
                <w:szCs w:val="20"/>
              </w:rPr>
              <w:t>Arli</w:t>
            </w:r>
            <w:proofErr w:type="spellEnd"/>
            <w:r w:rsidRPr="00FF45B3">
              <w:rPr>
                <w:sz w:val="20"/>
                <w:szCs w:val="20"/>
              </w:rPr>
              <w:t xml:space="preserve">, </w:t>
            </w:r>
            <w:proofErr w:type="spellStart"/>
            <w:r w:rsidRPr="00FF45B3">
              <w:rPr>
                <w:sz w:val="20"/>
                <w:szCs w:val="20"/>
              </w:rPr>
              <w:t>Castner</w:t>
            </w:r>
            <w:proofErr w:type="spellEnd"/>
            <w:r w:rsidRPr="00FF45B3">
              <w:rPr>
                <w:sz w:val="20"/>
                <w:szCs w:val="20"/>
              </w:rPr>
              <w:t>, Talukdar, &amp; Northey</w:t>
            </w:r>
          </w:p>
        </w:tc>
        <w:tc>
          <w:tcPr>
            <w:tcW w:w="2229" w:type="pct"/>
            <w:tcBorders>
              <w:top w:val="nil"/>
              <w:left w:val="nil"/>
              <w:bottom w:val="nil"/>
              <w:right w:val="nil"/>
            </w:tcBorders>
            <w:shd w:val="clear" w:color="auto" w:fill="auto"/>
            <w:vAlign w:val="center"/>
            <w:hideMark/>
          </w:tcPr>
          <w:p w14:paraId="318F57B9" w14:textId="77777777" w:rsidR="002753BB" w:rsidRPr="00FF45B3" w:rsidRDefault="002753BB" w:rsidP="00E8299B">
            <w:pPr>
              <w:rPr>
                <w:sz w:val="20"/>
                <w:szCs w:val="20"/>
              </w:rPr>
            </w:pPr>
            <w:r w:rsidRPr="00FF45B3">
              <w:rPr>
                <w:sz w:val="20"/>
                <w:szCs w:val="20"/>
              </w:rPr>
              <w:t>Consumer attitudes toward bloggers and paid blog advertisements: What’s new?</w:t>
            </w:r>
          </w:p>
        </w:tc>
        <w:tc>
          <w:tcPr>
            <w:tcW w:w="1425" w:type="pct"/>
            <w:tcBorders>
              <w:top w:val="nil"/>
              <w:left w:val="nil"/>
              <w:bottom w:val="nil"/>
              <w:right w:val="nil"/>
            </w:tcBorders>
            <w:shd w:val="clear" w:color="auto" w:fill="auto"/>
            <w:vAlign w:val="center"/>
            <w:hideMark/>
          </w:tcPr>
          <w:p w14:paraId="63252F78" w14:textId="77777777" w:rsidR="002753BB" w:rsidRPr="00FF45B3" w:rsidRDefault="002753BB" w:rsidP="00E8299B">
            <w:pPr>
              <w:rPr>
                <w:sz w:val="20"/>
                <w:szCs w:val="20"/>
              </w:rPr>
            </w:pPr>
            <w:r w:rsidRPr="00FF45B3">
              <w:rPr>
                <w:sz w:val="20"/>
                <w:szCs w:val="20"/>
              </w:rPr>
              <w:t>Marketing Intelligence and Planning</w:t>
            </w:r>
          </w:p>
        </w:tc>
      </w:tr>
      <w:tr w:rsidR="002753BB" w:rsidRPr="00FF45B3" w14:paraId="2EA48A6E" w14:textId="77777777" w:rsidTr="00E8299B">
        <w:trPr>
          <w:trHeight w:val="20"/>
        </w:trPr>
        <w:tc>
          <w:tcPr>
            <w:tcW w:w="399" w:type="pct"/>
            <w:tcBorders>
              <w:top w:val="nil"/>
              <w:left w:val="nil"/>
              <w:bottom w:val="nil"/>
              <w:right w:val="nil"/>
            </w:tcBorders>
            <w:shd w:val="clear" w:color="auto" w:fill="auto"/>
            <w:vAlign w:val="center"/>
            <w:hideMark/>
          </w:tcPr>
          <w:p w14:paraId="67326C37"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146E75B1" w14:textId="77777777" w:rsidR="002753BB" w:rsidRPr="00FF45B3" w:rsidRDefault="002753BB" w:rsidP="00E8299B">
            <w:pPr>
              <w:rPr>
                <w:sz w:val="20"/>
                <w:szCs w:val="20"/>
              </w:rPr>
            </w:pPr>
            <w:r w:rsidRPr="00FF45B3">
              <w:rPr>
                <w:sz w:val="20"/>
                <w:szCs w:val="20"/>
              </w:rPr>
              <w:t>Wang</w:t>
            </w:r>
          </w:p>
        </w:tc>
        <w:tc>
          <w:tcPr>
            <w:tcW w:w="2229" w:type="pct"/>
            <w:tcBorders>
              <w:top w:val="nil"/>
              <w:left w:val="nil"/>
              <w:bottom w:val="nil"/>
              <w:right w:val="nil"/>
            </w:tcBorders>
            <w:shd w:val="clear" w:color="auto" w:fill="auto"/>
            <w:vAlign w:val="center"/>
            <w:hideMark/>
          </w:tcPr>
          <w:p w14:paraId="6CA5B681" w14:textId="77777777" w:rsidR="002753BB" w:rsidRPr="00FF45B3" w:rsidRDefault="002753BB" w:rsidP="00E8299B">
            <w:pPr>
              <w:rPr>
                <w:sz w:val="20"/>
                <w:szCs w:val="20"/>
              </w:rPr>
            </w:pPr>
            <w:r w:rsidRPr="00FF45B3">
              <w:rPr>
                <w:sz w:val="20"/>
                <w:szCs w:val="20"/>
              </w:rPr>
              <w:t>Internet celebrity</w:t>
            </w:r>
            <w:r w:rsidRPr="00FF45B3">
              <w:rPr>
                <w:rFonts w:hint="eastAsia"/>
                <w:sz w:val="20"/>
                <w:szCs w:val="20"/>
              </w:rPr>
              <w:t>’</w:t>
            </w:r>
            <w:r w:rsidRPr="00FF45B3">
              <w:rPr>
                <w:sz w:val="20"/>
                <w:szCs w:val="20"/>
              </w:rPr>
              <w:t>s characteristics effect on consumer</w:t>
            </w:r>
            <w:r w:rsidRPr="00FF45B3">
              <w:rPr>
                <w:rFonts w:hint="eastAsia"/>
                <w:sz w:val="20"/>
                <w:szCs w:val="20"/>
              </w:rPr>
              <w:t>’</w:t>
            </w:r>
            <w:r w:rsidRPr="00FF45B3">
              <w:rPr>
                <w:sz w:val="20"/>
                <w:szCs w:val="20"/>
              </w:rPr>
              <w:t>s impulsive purchasing behavior</w:t>
            </w:r>
          </w:p>
        </w:tc>
        <w:tc>
          <w:tcPr>
            <w:tcW w:w="1425" w:type="pct"/>
            <w:tcBorders>
              <w:top w:val="nil"/>
              <w:left w:val="nil"/>
              <w:bottom w:val="nil"/>
              <w:right w:val="nil"/>
            </w:tcBorders>
            <w:shd w:val="clear" w:color="auto" w:fill="auto"/>
            <w:vAlign w:val="center"/>
            <w:hideMark/>
          </w:tcPr>
          <w:p w14:paraId="2C575D57" w14:textId="77777777" w:rsidR="002753BB" w:rsidRPr="00FF45B3" w:rsidRDefault="002753BB" w:rsidP="00E8299B">
            <w:pPr>
              <w:rPr>
                <w:sz w:val="20"/>
                <w:szCs w:val="20"/>
              </w:rPr>
            </w:pPr>
            <w:r w:rsidRPr="00FF45B3">
              <w:rPr>
                <w:sz w:val="20"/>
                <w:szCs w:val="20"/>
              </w:rPr>
              <w:t>Master’s Thesis</w:t>
            </w:r>
          </w:p>
        </w:tc>
      </w:tr>
      <w:tr w:rsidR="002753BB" w:rsidRPr="00FF45B3" w14:paraId="2ADB14E9" w14:textId="77777777" w:rsidTr="00E8299B">
        <w:trPr>
          <w:trHeight w:val="20"/>
        </w:trPr>
        <w:tc>
          <w:tcPr>
            <w:tcW w:w="399" w:type="pct"/>
            <w:tcBorders>
              <w:top w:val="nil"/>
              <w:left w:val="nil"/>
              <w:bottom w:val="nil"/>
              <w:right w:val="nil"/>
            </w:tcBorders>
            <w:shd w:val="clear" w:color="auto" w:fill="auto"/>
            <w:vAlign w:val="center"/>
            <w:hideMark/>
          </w:tcPr>
          <w:p w14:paraId="795F5DCC" w14:textId="77777777" w:rsidR="002753BB" w:rsidRPr="00FF45B3" w:rsidRDefault="002753BB" w:rsidP="00E8299B">
            <w:pPr>
              <w:rPr>
                <w:sz w:val="20"/>
                <w:szCs w:val="20"/>
              </w:rPr>
            </w:pPr>
            <w:r w:rsidRPr="00FF45B3">
              <w:rPr>
                <w:sz w:val="20"/>
                <w:szCs w:val="20"/>
              </w:rPr>
              <w:t>2018</w:t>
            </w:r>
          </w:p>
        </w:tc>
        <w:tc>
          <w:tcPr>
            <w:tcW w:w="947" w:type="pct"/>
            <w:tcBorders>
              <w:top w:val="nil"/>
              <w:left w:val="nil"/>
              <w:bottom w:val="nil"/>
              <w:right w:val="nil"/>
            </w:tcBorders>
            <w:shd w:val="clear" w:color="auto" w:fill="auto"/>
            <w:vAlign w:val="center"/>
            <w:hideMark/>
          </w:tcPr>
          <w:p w14:paraId="5A9E5205" w14:textId="77777777" w:rsidR="002753BB" w:rsidRPr="00FF45B3" w:rsidRDefault="002753BB" w:rsidP="00E8299B">
            <w:pPr>
              <w:rPr>
                <w:sz w:val="20"/>
                <w:szCs w:val="20"/>
              </w:rPr>
            </w:pPr>
            <w:r w:rsidRPr="00FF45B3">
              <w:rPr>
                <w:sz w:val="20"/>
                <w:szCs w:val="20"/>
              </w:rPr>
              <w:t>Zhang</w:t>
            </w:r>
          </w:p>
        </w:tc>
        <w:tc>
          <w:tcPr>
            <w:tcW w:w="2229" w:type="pct"/>
            <w:tcBorders>
              <w:top w:val="nil"/>
              <w:left w:val="nil"/>
              <w:bottom w:val="nil"/>
              <w:right w:val="nil"/>
            </w:tcBorders>
            <w:shd w:val="clear" w:color="auto" w:fill="auto"/>
            <w:vAlign w:val="center"/>
            <w:hideMark/>
          </w:tcPr>
          <w:p w14:paraId="06BD6DD9" w14:textId="77777777" w:rsidR="002753BB" w:rsidRPr="00FF45B3" w:rsidRDefault="002753BB" w:rsidP="00E8299B">
            <w:pPr>
              <w:rPr>
                <w:sz w:val="20"/>
                <w:szCs w:val="20"/>
              </w:rPr>
            </w:pPr>
            <w:r w:rsidRPr="00FF45B3">
              <w:rPr>
                <w:sz w:val="20"/>
                <w:szCs w:val="20"/>
              </w:rPr>
              <w:t>Study on the influence of interactive marketing of web celebrity fashion shop on consumer purchasing behavior</w:t>
            </w:r>
          </w:p>
        </w:tc>
        <w:tc>
          <w:tcPr>
            <w:tcW w:w="1425" w:type="pct"/>
            <w:tcBorders>
              <w:top w:val="nil"/>
              <w:left w:val="nil"/>
              <w:bottom w:val="nil"/>
              <w:right w:val="nil"/>
            </w:tcBorders>
            <w:shd w:val="clear" w:color="auto" w:fill="auto"/>
            <w:vAlign w:val="center"/>
            <w:hideMark/>
          </w:tcPr>
          <w:p w14:paraId="2C2BE41E" w14:textId="77777777" w:rsidR="002753BB" w:rsidRPr="00FF45B3" w:rsidRDefault="002753BB" w:rsidP="00E8299B">
            <w:pPr>
              <w:rPr>
                <w:sz w:val="20"/>
                <w:szCs w:val="20"/>
              </w:rPr>
            </w:pPr>
            <w:r w:rsidRPr="00FF45B3">
              <w:rPr>
                <w:sz w:val="20"/>
                <w:szCs w:val="20"/>
              </w:rPr>
              <w:t>Master’s Thesis</w:t>
            </w:r>
          </w:p>
        </w:tc>
      </w:tr>
      <w:tr w:rsidR="002753BB" w:rsidRPr="00FF45B3" w14:paraId="758E0FBA" w14:textId="77777777" w:rsidTr="00E8299B">
        <w:trPr>
          <w:trHeight w:val="20"/>
        </w:trPr>
        <w:tc>
          <w:tcPr>
            <w:tcW w:w="399" w:type="pct"/>
            <w:tcBorders>
              <w:top w:val="nil"/>
              <w:left w:val="nil"/>
              <w:bottom w:val="nil"/>
              <w:right w:val="nil"/>
            </w:tcBorders>
            <w:shd w:val="clear" w:color="auto" w:fill="auto"/>
            <w:vAlign w:val="center"/>
            <w:hideMark/>
          </w:tcPr>
          <w:p w14:paraId="31BE0975"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627DAD09" w14:textId="77777777" w:rsidR="002753BB" w:rsidRPr="00FF45B3" w:rsidRDefault="002753BB" w:rsidP="00E8299B">
            <w:pPr>
              <w:rPr>
                <w:sz w:val="20"/>
                <w:szCs w:val="20"/>
              </w:rPr>
            </w:pPr>
            <w:r w:rsidRPr="00FF45B3">
              <w:rPr>
                <w:sz w:val="20"/>
                <w:szCs w:val="20"/>
              </w:rPr>
              <w:t>Al-</w:t>
            </w:r>
            <w:proofErr w:type="spellStart"/>
            <w:r w:rsidRPr="00FF45B3">
              <w:rPr>
                <w:sz w:val="20"/>
                <w:szCs w:val="20"/>
              </w:rPr>
              <w:t>Qatami</w:t>
            </w:r>
            <w:proofErr w:type="spellEnd"/>
          </w:p>
        </w:tc>
        <w:tc>
          <w:tcPr>
            <w:tcW w:w="2229" w:type="pct"/>
            <w:tcBorders>
              <w:top w:val="nil"/>
              <w:left w:val="nil"/>
              <w:bottom w:val="nil"/>
              <w:right w:val="nil"/>
            </w:tcBorders>
            <w:shd w:val="clear" w:color="auto" w:fill="auto"/>
            <w:vAlign w:val="center"/>
            <w:hideMark/>
          </w:tcPr>
          <w:p w14:paraId="0A6422D1" w14:textId="77777777" w:rsidR="002753BB" w:rsidRPr="00FF45B3" w:rsidRDefault="002753BB" w:rsidP="00E8299B">
            <w:pPr>
              <w:rPr>
                <w:sz w:val="20"/>
                <w:szCs w:val="20"/>
              </w:rPr>
            </w:pPr>
            <w:r w:rsidRPr="00FF45B3">
              <w:rPr>
                <w:sz w:val="20"/>
                <w:szCs w:val="20"/>
              </w:rPr>
              <w:t>The effects of social media influencer attributes on collaborating brand credibility and advocacy</w:t>
            </w:r>
          </w:p>
        </w:tc>
        <w:tc>
          <w:tcPr>
            <w:tcW w:w="1425" w:type="pct"/>
            <w:tcBorders>
              <w:top w:val="nil"/>
              <w:left w:val="nil"/>
              <w:bottom w:val="nil"/>
              <w:right w:val="nil"/>
            </w:tcBorders>
            <w:shd w:val="clear" w:color="auto" w:fill="auto"/>
            <w:vAlign w:val="center"/>
            <w:hideMark/>
          </w:tcPr>
          <w:p w14:paraId="3E9858A9" w14:textId="77777777" w:rsidR="002753BB" w:rsidRPr="00FF45B3" w:rsidRDefault="002753BB" w:rsidP="00E8299B">
            <w:pPr>
              <w:rPr>
                <w:sz w:val="20"/>
                <w:szCs w:val="20"/>
              </w:rPr>
            </w:pPr>
            <w:r w:rsidRPr="00FF45B3">
              <w:rPr>
                <w:sz w:val="20"/>
                <w:szCs w:val="20"/>
              </w:rPr>
              <w:t>Master’s Thesis</w:t>
            </w:r>
          </w:p>
        </w:tc>
      </w:tr>
      <w:tr w:rsidR="002753BB" w:rsidRPr="00FF45B3" w14:paraId="78BBCBAD" w14:textId="77777777" w:rsidTr="00E8299B">
        <w:trPr>
          <w:trHeight w:val="20"/>
        </w:trPr>
        <w:tc>
          <w:tcPr>
            <w:tcW w:w="399" w:type="pct"/>
            <w:tcBorders>
              <w:top w:val="nil"/>
              <w:left w:val="nil"/>
              <w:bottom w:val="nil"/>
              <w:right w:val="nil"/>
            </w:tcBorders>
            <w:shd w:val="clear" w:color="auto" w:fill="auto"/>
            <w:vAlign w:val="center"/>
            <w:hideMark/>
          </w:tcPr>
          <w:p w14:paraId="65FE4595"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66C05E70" w14:textId="77777777" w:rsidR="002753BB" w:rsidRPr="00FF45B3" w:rsidRDefault="002753BB" w:rsidP="00E8299B">
            <w:pPr>
              <w:rPr>
                <w:sz w:val="20"/>
                <w:szCs w:val="20"/>
              </w:rPr>
            </w:pPr>
            <w:r w:rsidRPr="00FF45B3">
              <w:rPr>
                <w:sz w:val="20"/>
                <w:szCs w:val="20"/>
              </w:rPr>
              <w:t xml:space="preserve">Breves, </w:t>
            </w:r>
            <w:proofErr w:type="spellStart"/>
            <w:r w:rsidRPr="00FF45B3">
              <w:rPr>
                <w:sz w:val="20"/>
                <w:szCs w:val="20"/>
              </w:rPr>
              <w:t>Liebers</w:t>
            </w:r>
            <w:proofErr w:type="spellEnd"/>
            <w:r w:rsidRPr="00FF45B3">
              <w:rPr>
                <w:sz w:val="20"/>
                <w:szCs w:val="20"/>
              </w:rPr>
              <w:t xml:space="preserve">, </w:t>
            </w:r>
            <w:proofErr w:type="spellStart"/>
            <w:r w:rsidRPr="00FF45B3">
              <w:rPr>
                <w:sz w:val="20"/>
                <w:szCs w:val="20"/>
              </w:rPr>
              <w:t>Abt</w:t>
            </w:r>
            <w:proofErr w:type="spellEnd"/>
            <w:r w:rsidRPr="00FF45B3">
              <w:rPr>
                <w:sz w:val="20"/>
                <w:szCs w:val="20"/>
              </w:rPr>
              <w:t>, &amp; Kunze</w:t>
            </w:r>
          </w:p>
        </w:tc>
        <w:tc>
          <w:tcPr>
            <w:tcW w:w="2229" w:type="pct"/>
            <w:tcBorders>
              <w:top w:val="nil"/>
              <w:left w:val="nil"/>
              <w:bottom w:val="nil"/>
              <w:right w:val="nil"/>
            </w:tcBorders>
            <w:shd w:val="clear" w:color="auto" w:fill="auto"/>
            <w:vAlign w:val="center"/>
            <w:hideMark/>
          </w:tcPr>
          <w:p w14:paraId="7CF3CB72" w14:textId="77777777" w:rsidR="002753BB" w:rsidRPr="00FF45B3" w:rsidRDefault="002753BB" w:rsidP="00E8299B">
            <w:pPr>
              <w:rPr>
                <w:sz w:val="20"/>
                <w:szCs w:val="20"/>
              </w:rPr>
            </w:pPr>
            <w:r w:rsidRPr="00FF45B3">
              <w:rPr>
                <w:sz w:val="20"/>
                <w:szCs w:val="20"/>
              </w:rPr>
              <w:t>The perceived fit between Instagram influencers and the endorsed brand: How influencer–brand fit affects source credibility and persuasive effectiveness</w:t>
            </w:r>
          </w:p>
        </w:tc>
        <w:tc>
          <w:tcPr>
            <w:tcW w:w="1425" w:type="pct"/>
            <w:tcBorders>
              <w:top w:val="nil"/>
              <w:left w:val="nil"/>
              <w:bottom w:val="nil"/>
              <w:right w:val="nil"/>
            </w:tcBorders>
            <w:shd w:val="clear" w:color="auto" w:fill="auto"/>
            <w:vAlign w:val="center"/>
            <w:hideMark/>
          </w:tcPr>
          <w:p w14:paraId="2FD0CFAC" w14:textId="77777777" w:rsidR="002753BB" w:rsidRPr="00FF45B3" w:rsidRDefault="002753BB" w:rsidP="00E8299B">
            <w:pPr>
              <w:rPr>
                <w:sz w:val="20"/>
                <w:szCs w:val="20"/>
              </w:rPr>
            </w:pPr>
            <w:r w:rsidRPr="00FF45B3">
              <w:rPr>
                <w:sz w:val="20"/>
                <w:szCs w:val="20"/>
              </w:rPr>
              <w:t>Journal of Advertising Research</w:t>
            </w:r>
          </w:p>
        </w:tc>
      </w:tr>
      <w:tr w:rsidR="002753BB" w:rsidRPr="00FF45B3" w14:paraId="6F1AE463" w14:textId="77777777" w:rsidTr="00E8299B">
        <w:trPr>
          <w:trHeight w:val="20"/>
        </w:trPr>
        <w:tc>
          <w:tcPr>
            <w:tcW w:w="399" w:type="pct"/>
            <w:tcBorders>
              <w:top w:val="nil"/>
              <w:left w:val="nil"/>
              <w:bottom w:val="nil"/>
              <w:right w:val="nil"/>
            </w:tcBorders>
            <w:shd w:val="clear" w:color="auto" w:fill="auto"/>
            <w:vAlign w:val="center"/>
            <w:hideMark/>
          </w:tcPr>
          <w:p w14:paraId="5781B604"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26308F32" w14:textId="77777777" w:rsidR="002753BB" w:rsidRPr="00FF45B3" w:rsidRDefault="002753BB" w:rsidP="00E8299B">
            <w:pPr>
              <w:rPr>
                <w:sz w:val="20"/>
                <w:szCs w:val="20"/>
              </w:rPr>
            </w:pPr>
            <w:r w:rsidRPr="00FF45B3">
              <w:rPr>
                <w:sz w:val="20"/>
                <w:szCs w:val="20"/>
              </w:rPr>
              <w:t xml:space="preserve">Dhanesh &amp; </w:t>
            </w:r>
            <w:proofErr w:type="spellStart"/>
            <w:r w:rsidRPr="00FF45B3">
              <w:rPr>
                <w:sz w:val="20"/>
                <w:szCs w:val="20"/>
              </w:rPr>
              <w:t>Duthler</w:t>
            </w:r>
            <w:proofErr w:type="spellEnd"/>
          </w:p>
        </w:tc>
        <w:tc>
          <w:tcPr>
            <w:tcW w:w="2229" w:type="pct"/>
            <w:tcBorders>
              <w:top w:val="nil"/>
              <w:left w:val="nil"/>
              <w:bottom w:val="nil"/>
              <w:right w:val="nil"/>
            </w:tcBorders>
            <w:shd w:val="clear" w:color="auto" w:fill="auto"/>
            <w:vAlign w:val="center"/>
            <w:hideMark/>
          </w:tcPr>
          <w:p w14:paraId="2FF23F8A" w14:textId="77777777" w:rsidR="002753BB" w:rsidRPr="00FF45B3" w:rsidRDefault="002753BB" w:rsidP="00E8299B">
            <w:pPr>
              <w:rPr>
                <w:sz w:val="20"/>
                <w:szCs w:val="20"/>
              </w:rPr>
            </w:pPr>
            <w:r w:rsidRPr="00FF45B3">
              <w:rPr>
                <w:sz w:val="20"/>
                <w:szCs w:val="20"/>
              </w:rPr>
              <w:t>Relationship management through social media influencers: Effects of followers’ awareness of paid endorsement</w:t>
            </w:r>
          </w:p>
        </w:tc>
        <w:tc>
          <w:tcPr>
            <w:tcW w:w="1425" w:type="pct"/>
            <w:tcBorders>
              <w:top w:val="nil"/>
              <w:left w:val="nil"/>
              <w:bottom w:val="nil"/>
              <w:right w:val="nil"/>
            </w:tcBorders>
            <w:shd w:val="clear" w:color="auto" w:fill="auto"/>
            <w:vAlign w:val="center"/>
            <w:hideMark/>
          </w:tcPr>
          <w:p w14:paraId="7B7C6AD2" w14:textId="77777777" w:rsidR="002753BB" w:rsidRPr="00FF45B3" w:rsidRDefault="002753BB" w:rsidP="00E8299B">
            <w:pPr>
              <w:rPr>
                <w:sz w:val="20"/>
                <w:szCs w:val="20"/>
              </w:rPr>
            </w:pPr>
            <w:r w:rsidRPr="00FF45B3">
              <w:rPr>
                <w:sz w:val="20"/>
                <w:szCs w:val="20"/>
              </w:rPr>
              <w:t>Public Relations Review</w:t>
            </w:r>
          </w:p>
        </w:tc>
      </w:tr>
      <w:tr w:rsidR="002753BB" w:rsidRPr="00FF45B3" w14:paraId="4CAA0459" w14:textId="77777777" w:rsidTr="00E8299B">
        <w:trPr>
          <w:trHeight w:val="20"/>
        </w:trPr>
        <w:tc>
          <w:tcPr>
            <w:tcW w:w="399" w:type="pct"/>
            <w:tcBorders>
              <w:top w:val="nil"/>
              <w:left w:val="nil"/>
              <w:bottom w:val="nil"/>
              <w:right w:val="nil"/>
            </w:tcBorders>
            <w:shd w:val="clear" w:color="auto" w:fill="auto"/>
            <w:vAlign w:val="center"/>
            <w:hideMark/>
          </w:tcPr>
          <w:p w14:paraId="75B88B98"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43D03A22" w14:textId="77777777" w:rsidR="002753BB" w:rsidRPr="00FF45B3" w:rsidRDefault="002753BB" w:rsidP="00E8299B">
            <w:pPr>
              <w:rPr>
                <w:sz w:val="20"/>
                <w:szCs w:val="20"/>
              </w:rPr>
            </w:pPr>
            <w:r w:rsidRPr="00FF45B3">
              <w:rPr>
                <w:sz w:val="20"/>
                <w:szCs w:val="20"/>
              </w:rPr>
              <w:t>Hughes, Swaminathan, &amp; Brooks</w:t>
            </w:r>
          </w:p>
        </w:tc>
        <w:tc>
          <w:tcPr>
            <w:tcW w:w="2229" w:type="pct"/>
            <w:tcBorders>
              <w:top w:val="nil"/>
              <w:left w:val="nil"/>
              <w:bottom w:val="nil"/>
              <w:right w:val="nil"/>
            </w:tcBorders>
            <w:shd w:val="clear" w:color="auto" w:fill="auto"/>
            <w:vAlign w:val="center"/>
            <w:hideMark/>
          </w:tcPr>
          <w:p w14:paraId="26530431" w14:textId="77777777" w:rsidR="002753BB" w:rsidRPr="00FF45B3" w:rsidRDefault="002753BB" w:rsidP="00E8299B">
            <w:pPr>
              <w:rPr>
                <w:sz w:val="20"/>
                <w:szCs w:val="20"/>
              </w:rPr>
            </w:pPr>
            <w:r w:rsidRPr="00FF45B3">
              <w:rPr>
                <w:sz w:val="20"/>
                <w:szCs w:val="20"/>
              </w:rPr>
              <w:t>Driving brand engagement through online social influencers: An empirical investigation of sponsored blogging campaigns</w:t>
            </w:r>
          </w:p>
        </w:tc>
        <w:tc>
          <w:tcPr>
            <w:tcW w:w="1425" w:type="pct"/>
            <w:tcBorders>
              <w:top w:val="nil"/>
              <w:left w:val="nil"/>
              <w:bottom w:val="nil"/>
              <w:right w:val="nil"/>
            </w:tcBorders>
            <w:shd w:val="clear" w:color="auto" w:fill="auto"/>
            <w:vAlign w:val="center"/>
            <w:hideMark/>
          </w:tcPr>
          <w:p w14:paraId="59D49D79" w14:textId="77777777" w:rsidR="002753BB" w:rsidRPr="00FF45B3" w:rsidRDefault="002753BB" w:rsidP="00E8299B">
            <w:pPr>
              <w:rPr>
                <w:sz w:val="20"/>
                <w:szCs w:val="20"/>
              </w:rPr>
            </w:pPr>
            <w:r w:rsidRPr="00FF45B3">
              <w:rPr>
                <w:sz w:val="20"/>
                <w:szCs w:val="20"/>
              </w:rPr>
              <w:t>Journal of Marketing</w:t>
            </w:r>
          </w:p>
        </w:tc>
      </w:tr>
      <w:tr w:rsidR="002753BB" w:rsidRPr="00FF45B3" w14:paraId="0E8AA46E" w14:textId="77777777" w:rsidTr="00E8299B">
        <w:trPr>
          <w:trHeight w:val="20"/>
        </w:trPr>
        <w:tc>
          <w:tcPr>
            <w:tcW w:w="399" w:type="pct"/>
            <w:tcBorders>
              <w:top w:val="nil"/>
              <w:left w:val="nil"/>
              <w:bottom w:val="nil"/>
              <w:right w:val="nil"/>
            </w:tcBorders>
            <w:shd w:val="clear" w:color="auto" w:fill="auto"/>
            <w:vAlign w:val="center"/>
            <w:hideMark/>
          </w:tcPr>
          <w:p w14:paraId="3175988F"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076A71B5" w14:textId="77777777" w:rsidR="002753BB" w:rsidRPr="00FF45B3" w:rsidRDefault="002753BB" w:rsidP="00E8299B">
            <w:pPr>
              <w:rPr>
                <w:sz w:val="20"/>
                <w:szCs w:val="20"/>
              </w:rPr>
            </w:pPr>
            <w:r w:rsidRPr="00FF45B3">
              <w:rPr>
                <w:sz w:val="20"/>
                <w:szCs w:val="20"/>
              </w:rPr>
              <w:t>Jiménez-Castillo &amp; Sánchez-Fernández</w:t>
            </w:r>
          </w:p>
        </w:tc>
        <w:tc>
          <w:tcPr>
            <w:tcW w:w="2229" w:type="pct"/>
            <w:tcBorders>
              <w:top w:val="nil"/>
              <w:left w:val="nil"/>
              <w:bottom w:val="nil"/>
              <w:right w:val="nil"/>
            </w:tcBorders>
            <w:shd w:val="clear" w:color="auto" w:fill="auto"/>
            <w:vAlign w:val="center"/>
            <w:hideMark/>
          </w:tcPr>
          <w:p w14:paraId="1998D25F" w14:textId="77777777" w:rsidR="002753BB" w:rsidRPr="00FF45B3" w:rsidRDefault="002753BB" w:rsidP="00E8299B">
            <w:pPr>
              <w:rPr>
                <w:sz w:val="20"/>
                <w:szCs w:val="20"/>
              </w:rPr>
            </w:pPr>
            <w:r w:rsidRPr="00FF45B3">
              <w:rPr>
                <w:sz w:val="20"/>
                <w:szCs w:val="20"/>
              </w:rPr>
              <w:t>The role of digital influencers in brand recommendation: Examining their impact on engagement, expected value and purchase intention</w:t>
            </w:r>
          </w:p>
        </w:tc>
        <w:tc>
          <w:tcPr>
            <w:tcW w:w="1425" w:type="pct"/>
            <w:tcBorders>
              <w:top w:val="nil"/>
              <w:left w:val="nil"/>
              <w:bottom w:val="nil"/>
              <w:right w:val="nil"/>
            </w:tcBorders>
            <w:shd w:val="clear" w:color="auto" w:fill="auto"/>
            <w:vAlign w:val="center"/>
            <w:hideMark/>
          </w:tcPr>
          <w:p w14:paraId="16CB4109" w14:textId="77777777" w:rsidR="002753BB" w:rsidRPr="00FF45B3" w:rsidRDefault="002753BB" w:rsidP="00E8299B">
            <w:pPr>
              <w:rPr>
                <w:sz w:val="20"/>
                <w:szCs w:val="20"/>
              </w:rPr>
            </w:pPr>
            <w:r w:rsidRPr="00FF45B3">
              <w:rPr>
                <w:sz w:val="20"/>
                <w:szCs w:val="20"/>
              </w:rPr>
              <w:t>International Journal of Information Management</w:t>
            </w:r>
          </w:p>
        </w:tc>
      </w:tr>
      <w:tr w:rsidR="002753BB" w:rsidRPr="00FF45B3" w14:paraId="72DBB057" w14:textId="77777777" w:rsidTr="00E8299B">
        <w:trPr>
          <w:trHeight w:val="20"/>
        </w:trPr>
        <w:tc>
          <w:tcPr>
            <w:tcW w:w="399" w:type="pct"/>
            <w:tcBorders>
              <w:top w:val="nil"/>
              <w:left w:val="nil"/>
              <w:bottom w:val="nil"/>
              <w:right w:val="nil"/>
            </w:tcBorders>
            <w:shd w:val="clear" w:color="auto" w:fill="auto"/>
            <w:vAlign w:val="center"/>
            <w:hideMark/>
          </w:tcPr>
          <w:p w14:paraId="77D2BF3D"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6AFF7899" w14:textId="77777777" w:rsidR="002753BB" w:rsidRPr="00FF45B3" w:rsidRDefault="002753BB" w:rsidP="00E8299B">
            <w:pPr>
              <w:rPr>
                <w:sz w:val="20"/>
                <w:szCs w:val="20"/>
              </w:rPr>
            </w:pPr>
            <w:proofErr w:type="spellStart"/>
            <w:r w:rsidRPr="00FF45B3">
              <w:rPr>
                <w:sz w:val="20"/>
                <w:szCs w:val="20"/>
              </w:rPr>
              <w:t>Jin</w:t>
            </w:r>
            <w:proofErr w:type="spellEnd"/>
            <w:r w:rsidRPr="00FF45B3">
              <w:rPr>
                <w:sz w:val="20"/>
                <w:szCs w:val="20"/>
              </w:rPr>
              <w:t>, Muqaddam, &amp; Ryu</w:t>
            </w:r>
          </w:p>
        </w:tc>
        <w:tc>
          <w:tcPr>
            <w:tcW w:w="2229" w:type="pct"/>
            <w:tcBorders>
              <w:top w:val="nil"/>
              <w:left w:val="nil"/>
              <w:bottom w:val="nil"/>
              <w:right w:val="nil"/>
            </w:tcBorders>
            <w:shd w:val="clear" w:color="auto" w:fill="auto"/>
            <w:vAlign w:val="center"/>
            <w:hideMark/>
          </w:tcPr>
          <w:p w14:paraId="65C285EF" w14:textId="77777777" w:rsidR="002753BB" w:rsidRPr="00FF45B3" w:rsidRDefault="002753BB" w:rsidP="00E8299B">
            <w:pPr>
              <w:rPr>
                <w:sz w:val="20"/>
                <w:szCs w:val="20"/>
              </w:rPr>
            </w:pPr>
            <w:r w:rsidRPr="00FF45B3">
              <w:rPr>
                <w:sz w:val="20"/>
                <w:szCs w:val="20"/>
              </w:rPr>
              <w:t>Instafamous and social media influencer marketing</w:t>
            </w:r>
          </w:p>
        </w:tc>
        <w:tc>
          <w:tcPr>
            <w:tcW w:w="1425" w:type="pct"/>
            <w:tcBorders>
              <w:top w:val="nil"/>
              <w:left w:val="nil"/>
              <w:bottom w:val="nil"/>
              <w:right w:val="nil"/>
            </w:tcBorders>
            <w:shd w:val="clear" w:color="auto" w:fill="auto"/>
            <w:vAlign w:val="center"/>
            <w:hideMark/>
          </w:tcPr>
          <w:p w14:paraId="72990181" w14:textId="77777777" w:rsidR="002753BB" w:rsidRPr="00FF45B3" w:rsidRDefault="002753BB" w:rsidP="00E8299B">
            <w:pPr>
              <w:rPr>
                <w:sz w:val="20"/>
                <w:szCs w:val="20"/>
              </w:rPr>
            </w:pPr>
            <w:r w:rsidRPr="00FF45B3">
              <w:rPr>
                <w:sz w:val="20"/>
                <w:szCs w:val="20"/>
              </w:rPr>
              <w:t>Marketing Intelligence and Planning</w:t>
            </w:r>
          </w:p>
        </w:tc>
      </w:tr>
      <w:tr w:rsidR="002753BB" w:rsidRPr="00FF45B3" w14:paraId="5277E1EF" w14:textId="77777777" w:rsidTr="00E8299B">
        <w:trPr>
          <w:trHeight w:val="20"/>
        </w:trPr>
        <w:tc>
          <w:tcPr>
            <w:tcW w:w="399" w:type="pct"/>
            <w:tcBorders>
              <w:top w:val="nil"/>
              <w:left w:val="nil"/>
              <w:bottom w:val="nil"/>
              <w:right w:val="nil"/>
            </w:tcBorders>
            <w:shd w:val="clear" w:color="auto" w:fill="auto"/>
            <w:vAlign w:val="center"/>
            <w:hideMark/>
          </w:tcPr>
          <w:p w14:paraId="7108EAD2"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7E2565CF" w14:textId="77777777" w:rsidR="002753BB" w:rsidRPr="00FF45B3" w:rsidRDefault="002753BB" w:rsidP="00E8299B">
            <w:pPr>
              <w:rPr>
                <w:sz w:val="20"/>
                <w:szCs w:val="20"/>
              </w:rPr>
            </w:pPr>
            <w:r w:rsidRPr="00FF45B3">
              <w:rPr>
                <w:sz w:val="20"/>
                <w:szCs w:val="20"/>
              </w:rPr>
              <w:t>Ki &amp; Kim</w:t>
            </w:r>
          </w:p>
        </w:tc>
        <w:tc>
          <w:tcPr>
            <w:tcW w:w="2229" w:type="pct"/>
            <w:tcBorders>
              <w:top w:val="nil"/>
              <w:left w:val="nil"/>
              <w:bottom w:val="nil"/>
              <w:right w:val="nil"/>
            </w:tcBorders>
            <w:shd w:val="clear" w:color="auto" w:fill="auto"/>
            <w:vAlign w:val="center"/>
            <w:hideMark/>
          </w:tcPr>
          <w:p w14:paraId="7BBFA936" w14:textId="77777777" w:rsidR="002753BB" w:rsidRPr="00FF45B3" w:rsidRDefault="002753BB" w:rsidP="00E8299B">
            <w:pPr>
              <w:rPr>
                <w:sz w:val="20"/>
                <w:szCs w:val="20"/>
              </w:rPr>
            </w:pPr>
            <w:r w:rsidRPr="00FF45B3">
              <w:rPr>
                <w:sz w:val="20"/>
                <w:szCs w:val="20"/>
              </w:rPr>
              <w:t>The mechanism by which social media influencers persuade consumers: The role of consumers’ desire to mimic</w:t>
            </w:r>
          </w:p>
        </w:tc>
        <w:tc>
          <w:tcPr>
            <w:tcW w:w="1425" w:type="pct"/>
            <w:tcBorders>
              <w:top w:val="nil"/>
              <w:left w:val="nil"/>
              <w:bottom w:val="nil"/>
              <w:right w:val="nil"/>
            </w:tcBorders>
            <w:shd w:val="clear" w:color="auto" w:fill="auto"/>
            <w:vAlign w:val="center"/>
            <w:hideMark/>
          </w:tcPr>
          <w:p w14:paraId="02CB75EE" w14:textId="77777777" w:rsidR="002753BB" w:rsidRPr="00FF45B3" w:rsidRDefault="002753BB" w:rsidP="00E8299B">
            <w:pPr>
              <w:rPr>
                <w:sz w:val="20"/>
                <w:szCs w:val="20"/>
              </w:rPr>
            </w:pPr>
            <w:r w:rsidRPr="00FF45B3">
              <w:rPr>
                <w:sz w:val="20"/>
                <w:szCs w:val="20"/>
              </w:rPr>
              <w:t>Psychology and Marketing</w:t>
            </w:r>
          </w:p>
        </w:tc>
      </w:tr>
      <w:tr w:rsidR="002753BB" w:rsidRPr="00FF45B3" w14:paraId="79AC3BB2" w14:textId="77777777" w:rsidTr="00E8299B">
        <w:trPr>
          <w:trHeight w:val="20"/>
        </w:trPr>
        <w:tc>
          <w:tcPr>
            <w:tcW w:w="399" w:type="pct"/>
            <w:tcBorders>
              <w:top w:val="nil"/>
              <w:left w:val="nil"/>
              <w:bottom w:val="nil"/>
              <w:right w:val="nil"/>
            </w:tcBorders>
            <w:shd w:val="clear" w:color="auto" w:fill="auto"/>
            <w:vAlign w:val="center"/>
            <w:hideMark/>
          </w:tcPr>
          <w:p w14:paraId="5C2369B0"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559A69F1" w14:textId="77777777" w:rsidR="002753BB" w:rsidRPr="00FF45B3" w:rsidRDefault="002753BB" w:rsidP="00E8299B">
            <w:pPr>
              <w:rPr>
                <w:sz w:val="20"/>
                <w:szCs w:val="20"/>
              </w:rPr>
            </w:pPr>
            <w:r w:rsidRPr="00FF45B3">
              <w:rPr>
                <w:sz w:val="20"/>
                <w:szCs w:val="20"/>
              </w:rPr>
              <w:t>Kim, Lee, &amp; Lee</w:t>
            </w:r>
          </w:p>
        </w:tc>
        <w:tc>
          <w:tcPr>
            <w:tcW w:w="2229" w:type="pct"/>
            <w:tcBorders>
              <w:top w:val="nil"/>
              <w:left w:val="nil"/>
              <w:bottom w:val="nil"/>
              <w:right w:val="nil"/>
            </w:tcBorders>
            <w:shd w:val="clear" w:color="auto" w:fill="auto"/>
            <w:vAlign w:val="center"/>
            <w:hideMark/>
          </w:tcPr>
          <w:p w14:paraId="1FDF16B3" w14:textId="77777777" w:rsidR="002753BB" w:rsidRPr="00FF45B3" w:rsidRDefault="002753BB" w:rsidP="00E8299B">
            <w:pPr>
              <w:rPr>
                <w:sz w:val="20"/>
                <w:szCs w:val="20"/>
              </w:rPr>
            </w:pPr>
            <w:r w:rsidRPr="00FF45B3">
              <w:rPr>
                <w:sz w:val="20"/>
                <w:szCs w:val="20"/>
              </w:rPr>
              <w:t>Interplay of content type and product type in the consumer response to native advertising on social media</w:t>
            </w:r>
          </w:p>
        </w:tc>
        <w:tc>
          <w:tcPr>
            <w:tcW w:w="1425" w:type="pct"/>
            <w:tcBorders>
              <w:top w:val="nil"/>
              <w:left w:val="nil"/>
              <w:bottom w:val="nil"/>
              <w:right w:val="nil"/>
            </w:tcBorders>
            <w:shd w:val="clear" w:color="auto" w:fill="auto"/>
            <w:vAlign w:val="center"/>
            <w:hideMark/>
          </w:tcPr>
          <w:p w14:paraId="4C7683D4" w14:textId="77777777" w:rsidR="002753BB" w:rsidRPr="00FF45B3" w:rsidRDefault="002753BB" w:rsidP="00E8299B">
            <w:pPr>
              <w:rPr>
                <w:sz w:val="20"/>
                <w:szCs w:val="20"/>
              </w:rPr>
            </w:pPr>
            <w:r w:rsidRPr="00FF45B3">
              <w:rPr>
                <w:sz w:val="20"/>
                <w:szCs w:val="20"/>
              </w:rPr>
              <w:t>Asian Journal of Communication</w:t>
            </w:r>
          </w:p>
        </w:tc>
      </w:tr>
      <w:tr w:rsidR="002753BB" w:rsidRPr="00FF45B3" w14:paraId="3E590774" w14:textId="77777777" w:rsidTr="00E8299B">
        <w:trPr>
          <w:trHeight w:val="20"/>
        </w:trPr>
        <w:tc>
          <w:tcPr>
            <w:tcW w:w="399" w:type="pct"/>
            <w:tcBorders>
              <w:top w:val="nil"/>
              <w:left w:val="nil"/>
              <w:bottom w:val="nil"/>
              <w:right w:val="nil"/>
            </w:tcBorders>
            <w:shd w:val="clear" w:color="auto" w:fill="auto"/>
            <w:vAlign w:val="center"/>
            <w:hideMark/>
          </w:tcPr>
          <w:p w14:paraId="5F7B1A24"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10A6C84C" w14:textId="77777777" w:rsidR="002753BB" w:rsidRPr="00FF45B3" w:rsidRDefault="002753BB" w:rsidP="00E8299B">
            <w:pPr>
              <w:rPr>
                <w:sz w:val="20"/>
                <w:szCs w:val="20"/>
              </w:rPr>
            </w:pPr>
            <w:r w:rsidRPr="00FF45B3">
              <w:rPr>
                <w:sz w:val="20"/>
                <w:szCs w:val="20"/>
              </w:rPr>
              <w:t>Liu, Liu, &amp; Zhang</w:t>
            </w:r>
          </w:p>
        </w:tc>
        <w:tc>
          <w:tcPr>
            <w:tcW w:w="2229" w:type="pct"/>
            <w:tcBorders>
              <w:top w:val="nil"/>
              <w:left w:val="nil"/>
              <w:bottom w:val="nil"/>
              <w:right w:val="nil"/>
            </w:tcBorders>
            <w:shd w:val="clear" w:color="auto" w:fill="auto"/>
            <w:vAlign w:val="center"/>
            <w:hideMark/>
          </w:tcPr>
          <w:p w14:paraId="695ED0B1" w14:textId="77777777" w:rsidR="002753BB" w:rsidRPr="00FF45B3" w:rsidRDefault="002753BB" w:rsidP="00E8299B">
            <w:pPr>
              <w:rPr>
                <w:sz w:val="20"/>
                <w:szCs w:val="20"/>
              </w:rPr>
            </w:pPr>
            <w:r w:rsidRPr="00FF45B3">
              <w:rPr>
                <w:sz w:val="20"/>
                <w:szCs w:val="20"/>
              </w:rPr>
              <w:t xml:space="preserve">Vlog and brand evaluations: The influence of </w:t>
            </w:r>
            <w:proofErr w:type="spellStart"/>
            <w:r w:rsidRPr="00FF45B3">
              <w:rPr>
                <w:sz w:val="20"/>
                <w:szCs w:val="20"/>
              </w:rPr>
              <w:t>parasocial</w:t>
            </w:r>
            <w:proofErr w:type="spellEnd"/>
            <w:r w:rsidRPr="00FF45B3">
              <w:rPr>
                <w:sz w:val="20"/>
                <w:szCs w:val="20"/>
              </w:rPr>
              <w:t xml:space="preserve"> interaction</w:t>
            </w:r>
          </w:p>
        </w:tc>
        <w:tc>
          <w:tcPr>
            <w:tcW w:w="1425" w:type="pct"/>
            <w:tcBorders>
              <w:top w:val="nil"/>
              <w:left w:val="nil"/>
              <w:bottom w:val="nil"/>
              <w:right w:val="nil"/>
            </w:tcBorders>
            <w:shd w:val="clear" w:color="auto" w:fill="auto"/>
            <w:vAlign w:val="center"/>
            <w:hideMark/>
          </w:tcPr>
          <w:p w14:paraId="75790245" w14:textId="77777777" w:rsidR="002753BB" w:rsidRPr="00FF45B3" w:rsidRDefault="002753BB" w:rsidP="00E8299B">
            <w:pPr>
              <w:rPr>
                <w:sz w:val="20"/>
                <w:szCs w:val="20"/>
              </w:rPr>
            </w:pPr>
            <w:r w:rsidRPr="00FF45B3">
              <w:rPr>
                <w:sz w:val="20"/>
                <w:szCs w:val="20"/>
              </w:rPr>
              <w:t>Asia Pacific Journal of Marketing and Logistics</w:t>
            </w:r>
          </w:p>
        </w:tc>
      </w:tr>
      <w:tr w:rsidR="002753BB" w:rsidRPr="00FF45B3" w14:paraId="34116124" w14:textId="77777777" w:rsidTr="00E8299B">
        <w:trPr>
          <w:trHeight w:val="20"/>
        </w:trPr>
        <w:tc>
          <w:tcPr>
            <w:tcW w:w="399" w:type="pct"/>
            <w:tcBorders>
              <w:top w:val="nil"/>
              <w:left w:val="nil"/>
              <w:bottom w:val="nil"/>
              <w:right w:val="nil"/>
            </w:tcBorders>
            <w:shd w:val="clear" w:color="auto" w:fill="auto"/>
            <w:vAlign w:val="center"/>
            <w:hideMark/>
          </w:tcPr>
          <w:p w14:paraId="787FC6AD"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58F5DD5F" w14:textId="77777777" w:rsidR="002753BB" w:rsidRPr="00FF45B3" w:rsidRDefault="002753BB" w:rsidP="00E8299B">
            <w:pPr>
              <w:rPr>
                <w:sz w:val="20"/>
                <w:szCs w:val="20"/>
              </w:rPr>
            </w:pPr>
            <w:r w:rsidRPr="00FF45B3">
              <w:rPr>
                <w:sz w:val="20"/>
                <w:szCs w:val="20"/>
              </w:rPr>
              <w:t>Lou &amp; Kim</w:t>
            </w:r>
          </w:p>
        </w:tc>
        <w:tc>
          <w:tcPr>
            <w:tcW w:w="2229" w:type="pct"/>
            <w:tcBorders>
              <w:top w:val="nil"/>
              <w:left w:val="nil"/>
              <w:bottom w:val="nil"/>
              <w:right w:val="nil"/>
            </w:tcBorders>
            <w:shd w:val="clear" w:color="auto" w:fill="auto"/>
            <w:vAlign w:val="center"/>
            <w:hideMark/>
          </w:tcPr>
          <w:p w14:paraId="6B3A6F62" w14:textId="77777777" w:rsidR="002753BB" w:rsidRPr="00FF45B3" w:rsidRDefault="002753BB" w:rsidP="00E8299B">
            <w:pPr>
              <w:rPr>
                <w:sz w:val="20"/>
                <w:szCs w:val="20"/>
              </w:rPr>
            </w:pPr>
            <w:r w:rsidRPr="00FF45B3">
              <w:rPr>
                <w:sz w:val="20"/>
                <w:szCs w:val="20"/>
              </w:rPr>
              <w:t xml:space="preserve">Fancying the new rich and famous? Explicating the roles of influencer content, credibility, and parental mediation in adolescents’ </w:t>
            </w:r>
            <w:proofErr w:type="spellStart"/>
            <w:r w:rsidRPr="00FF45B3">
              <w:rPr>
                <w:sz w:val="20"/>
                <w:szCs w:val="20"/>
              </w:rPr>
              <w:t>parasocial</w:t>
            </w:r>
            <w:proofErr w:type="spellEnd"/>
            <w:r w:rsidRPr="00FF45B3">
              <w:rPr>
                <w:sz w:val="20"/>
                <w:szCs w:val="20"/>
              </w:rPr>
              <w:t xml:space="preserve"> relationship, materialism, and purchase intentions</w:t>
            </w:r>
          </w:p>
        </w:tc>
        <w:tc>
          <w:tcPr>
            <w:tcW w:w="1425" w:type="pct"/>
            <w:tcBorders>
              <w:top w:val="nil"/>
              <w:left w:val="nil"/>
              <w:bottom w:val="nil"/>
              <w:right w:val="nil"/>
            </w:tcBorders>
            <w:shd w:val="clear" w:color="auto" w:fill="auto"/>
            <w:vAlign w:val="center"/>
            <w:hideMark/>
          </w:tcPr>
          <w:p w14:paraId="3BCFF5B1" w14:textId="77777777" w:rsidR="002753BB" w:rsidRPr="00FF45B3" w:rsidRDefault="002753BB" w:rsidP="00E8299B">
            <w:pPr>
              <w:rPr>
                <w:sz w:val="20"/>
                <w:szCs w:val="20"/>
              </w:rPr>
            </w:pPr>
            <w:r w:rsidRPr="00FF45B3">
              <w:rPr>
                <w:sz w:val="20"/>
                <w:szCs w:val="20"/>
              </w:rPr>
              <w:t>Frontiers in Psychology</w:t>
            </w:r>
          </w:p>
        </w:tc>
      </w:tr>
      <w:tr w:rsidR="002753BB" w:rsidRPr="00FF45B3" w14:paraId="7F415354" w14:textId="77777777" w:rsidTr="00E8299B">
        <w:trPr>
          <w:trHeight w:val="20"/>
        </w:trPr>
        <w:tc>
          <w:tcPr>
            <w:tcW w:w="399" w:type="pct"/>
            <w:tcBorders>
              <w:top w:val="nil"/>
              <w:left w:val="nil"/>
              <w:bottom w:val="nil"/>
              <w:right w:val="nil"/>
            </w:tcBorders>
            <w:shd w:val="clear" w:color="auto" w:fill="auto"/>
            <w:vAlign w:val="center"/>
            <w:hideMark/>
          </w:tcPr>
          <w:p w14:paraId="19C873C1"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3A0D6624" w14:textId="77777777" w:rsidR="002753BB" w:rsidRPr="00FF45B3" w:rsidRDefault="002753BB" w:rsidP="00E8299B">
            <w:pPr>
              <w:rPr>
                <w:sz w:val="20"/>
                <w:szCs w:val="20"/>
              </w:rPr>
            </w:pPr>
            <w:r w:rsidRPr="00FF45B3">
              <w:rPr>
                <w:sz w:val="20"/>
                <w:szCs w:val="20"/>
              </w:rPr>
              <w:t>Lou &amp; Yuan</w:t>
            </w:r>
          </w:p>
        </w:tc>
        <w:tc>
          <w:tcPr>
            <w:tcW w:w="2229" w:type="pct"/>
            <w:tcBorders>
              <w:top w:val="nil"/>
              <w:left w:val="nil"/>
              <w:bottom w:val="nil"/>
              <w:right w:val="nil"/>
            </w:tcBorders>
            <w:shd w:val="clear" w:color="auto" w:fill="auto"/>
            <w:vAlign w:val="center"/>
            <w:hideMark/>
          </w:tcPr>
          <w:p w14:paraId="2F14414E" w14:textId="77777777" w:rsidR="002753BB" w:rsidRPr="00FF45B3" w:rsidRDefault="002753BB" w:rsidP="00E8299B">
            <w:pPr>
              <w:rPr>
                <w:sz w:val="20"/>
                <w:szCs w:val="20"/>
              </w:rPr>
            </w:pPr>
            <w:r w:rsidRPr="00FF45B3">
              <w:rPr>
                <w:sz w:val="20"/>
                <w:szCs w:val="20"/>
              </w:rPr>
              <w:t>Influencer marketing: How message value and credibility affect consumer trust of branded content on social media</w:t>
            </w:r>
          </w:p>
        </w:tc>
        <w:tc>
          <w:tcPr>
            <w:tcW w:w="1425" w:type="pct"/>
            <w:tcBorders>
              <w:top w:val="nil"/>
              <w:left w:val="nil"/>
              <w:bottom w:val="nil"/>
              <w:right w:val="nil"/>
            </w:tcBorders>
            <w:shd w:val="clear" w:color="auto" w:fill="auto"/>
            <w:vAlign w:val="center"/>
            <w:hideMark/>
          </w:tcPr>
          <w:p w14:paraId="371A1917" w14:textId="77777777" w:rsidR="002753BB" w:rsidRPr="00FF45B3" w:rsidRDefault="002753BB" w:rsidP="00E8299B">
            <w:pPr>
              <w:rPr>
                <w:sz w:val="20"/>
                <w:szCs w:val="20"/>
              </w:rPr>
            </w:pPr>
            <w:r w:rsidRPr="00FF45B3">
              <w:rPr>
                <w:sz w:val="20"/>
                <w:szCs w:val="20"/>
              </w:rPr>
              <w:t>Journal of Interactive Advertising</w:t>
            </w:r>
          </w:p>
        </w:tc>
      </w:tr>
      <w:tr w:rsidR="002753BB" w:rsidRPr="00FF45B3" w14:paraId="23A59EE2" w14:textId="77777777" w:rsidTr="00E8299B">
        <w:trPr>
          <w:trHeight w:val="20"/>
        </w:trPr>
        <w:tc>
          <w:tcPr>
            <w:tcW w:w="399" w:type="pct"/>
            <w:tcBorders>
              <w:top w:val="nil"/>
              <w:left w:val="nil"/>
              <w:bottom w:val="nil"/>
              <w:right w:val="nil"/>
            </w:tcBorders>
            <w:shd w:val="clear" w:color="auto" w:fill="auto"/>
            <w:vAlign w:val="center"/>
            <w:hideMark/>
          </w:tcPr>
          <w:p w14:paraId="0826C4C4"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5257416F" w14:textId="77777777" w:rsidR="002753BB" w:rsidRPr="00FF45B3" w:rsidRDefault="002753BB" w:rsidP="00E8299B">
            <w:pPr>
              <w:rPr>
                <w:sz w:val="20"/>
                <w:szCs w:val="20"/>
              </w:rPr>
            </w:pPr>
            <w:r w:rsidRPr="00FF45B3">
              <w:rPr>
                <w:sz w:val="20"/>
                <w:szCs w:val="20"/>
              </w:rPr>
              <w:t>Lou, Tan, &amp; Chen</w:t>
            </w:r>
          </w:p>
        </w:tc>
        <w:tc>
          <w:tcPr>
            <w:tcW w:w="2229" w:type="pct"/>
            <w:tcBorders>
              <w:top w:val="nil"/>
              <w:left w:val="nil"/>
              <w:bottom w:val="nil"/>
              <w:right w:val="nil"/>
            </w:tcBorders>
            <w:shd w:val="clear" w:color="auto" w:fill="auto"/>
            <w:vAlign w:val="center"/>
            <w:hideMark/>
          </w:tcPr>
          <w:p w14:paraId="78761BEF" w14:textId="77777777" w:rsidR="002753BB" w:rsidRPr="00FF45B3" w:rsidRDefault="002753BB" w:rsidP="00E8299B">
            <w:pPr>
              <w:rPr>
                <w:sz w:val="20"/>
                <w:szCs w:val="20"/>
              </w:rPr>
            </w:pPr>
            <w:r w:rsidRPr="00FF45B3">
              <w:rPr>
                <w:sz w:val="20"/>
                <w:szCs w:val="20"/>
              </w:rPr>
              <w:t>Brand-promoted ads: The roles of source and disclosure</w:t>
            </w:r>
          </w:p>
        </w:tc>
        <w:tc>
          <w:tcPr>
            <w:tcW w:w="1425" w:type="pct"/>
            <w:tcBorders>
              <w:top w:val="nil"/>
              <w:left w:val="nil"/>
              <w:bottom w:val="nil"/>
              <w:right w:val="nil"/>
            </w:tcBorders>
            <w:shd w:val="clear" w:color="auto" w:fill="auto"/>
            <w:vAlign w:val="center"/>
            <w:hideMark/>
          </w:tcPr>
          <w:p w14:paraId="661A8D25" w14:textId="77777777" w:rsidR="002753BB" w:rsidRPr="00FF45B3" w:rsidRDefault="002753BB" w:rsidP="00E8299B">
            <w:pPr>
              <w:rPr>
                <w:sz w:val="20"/>
                <w:szCs w:val="20"/>
              </w:rPr>
            </w:pPr>
            <w:r w:rsidRPr="00FF45B3">
              <w:rPr>
                <w:sz w:val="20"/>
                <w:szCs w:val="20"/>
              </w:rPr>
              <w:t>Journal of Interactive Advertising</w:t>
            </w:r>
          </w:p>
        </w:tc>
      </w:tr>
      <w:tr w:rsidR="002753BB" w:rsidRPr="00FF45B3" w14:paraId="1E0E74EA" w14:textId="77777777" w:rsidTr="00E8299B">
        <w:trPr>
          <w:trHeight w:val="20"/>
        </w:trPr>
        <w:tc>
          <w:tcPr>
            <w:tcW w:w="399" w:type="pct"/>
            <w:tcBorders>
              <w:top w:val="nil"/>
              <w:left w:val="nil"/>
              <w:bottom w:val="nil"/>
              <w:right w:val="nil"/>
            </w:tcBorders>
            <w:shd w:val="clear" w:color="auto" w:fill="auto"/>
            <w:vAlign w:val="center"/>
            <w:hideMark/>
          </w:tcPr>
          <w:p w14:paraId="23CD00CC"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0AA44A89" w14:textId="77777777" w:rsidR="002753BB" w:rsidRPr="00FF45B3" w:rsidRDefault="002753BB" w:rsidP="00E8299B">
            <w:pPr>
              <w:rPr>
                <w:sz w:val="20"/>
                <w:szCs w:val="20"/>
                <w:lang w:val="de-DE"/>
              </w:rPr>
            </w:pPr>
            <w:proofErr w:type="spellStart"/>
            <w:r w:rsidRPr="00FF45B3">
              <w:rPr>
                <w:sz w:val="20"/>
                <w:szCs w:val="20"/>
                <w:lang w:val="de-DE"/>
              </w:rPr>
              <w:t>Munnukka</w:t>
            </w:r>
            <w:proofErr w:type="spellEnd"/>
            <w:r w:rsidRPr="00FF45B3">
              <w:rPr>
                <w:sz w:val="20"/>
                <w:szCs w:val="20"/>
                <w:lang w:val="de-DE"/>
              </w:rPr>
              <w:t xml:space="preserve">, </w:t>
            </w:r>
            <w:proofErr w:type="spellStart"/>
            <w:r w:rsidRPr="00FF45B3">
              <w:rPr>
                <w:sz w:val="20"/>
                <w:szCs w:val="20"/>
                <w:lang w:val="de-DE"/>
              </w:rPr>
              <w:t>Maity</w:t>
            </w:r>
            <w:proofErr w:type="spellEnd"/>
            <w:r w:rsidRPr="00FF45B3">
              <w:rPr>
                <w:sz w:val="20"/>
                <w:szCs w:val="20"/>
                <w:lang w:val="de-DE"/>
              </w:rPr>
              <w:t xml:space="preserve">, </w:t>
            </w:r>
            <w:proofErr w:type="spellStart"/>
            <w:r w:rsidRPr="00FF45B3">
              <w:rPr>
                <w:sz w:val="20"/>
                <w:szCs w:val="20"/>
                <w:lang w:val="de-DE"/>
              </w:rPr>
              <w:t>Reinikainen</w:t>
            </w:r>
            <w:proofErr w:type="spellEnd"/>
            <w:r w:rsidRPr="00FF45B3">
              <w:rPr>
                <w:sz w:val="20"/>
                <w:szCs w:val="20"/>
                <w:lang w:val="de-DE"/>
              </w:rPr>
              <w:t xml:space="preserve">, &amp; </w:t>
            </w:r>
            <w:proofErr w:type="spellStart"/>
            <w:r w:rsidRPr="00FF45B3">
              <w:rPr>
                <w:sz w:val="20"/>
                <w:szCs w:val="20"/>
                <w:lang w:val="de-DE"/>
              </w:rPr>
              <w:t>Luoma-aho</w:t>
            </w:r>
            <w:proofErr w:type="spellEnd"/>
          </w:p>
        </w:tc>
        <w:tc>
          <w:tcPr>
            <w:tcW w:w="2229" w:type="pct"/>
            <w:tcBorders>
              <w:top w:val="nil"/>
              <w:left w:val="nil"/>
              <w:bottom w:val="nil"/>
              <w:right w:val="nil"/>
            </w:tcBorders>
            <w:shd w:val="clear" w:color="auto" w:fill="auto"/>
            <w:vAlign w:val="center"/>
            <w:hideMark/>
          </w:tcPr>
          <w:p w14:paraId="5BCC14A1" w14:textId="77777777" w:rsidR="002753BB" w:rsidRPr="00FF45B3" w:rsidRDefault="002753BB" w:rsidP="00E8299B">
            <w:pPr>
              <w:rPr>
                <w:sz w:val="20"/>
                <w:szCs w:val="20"/>
              </w:rPr>
            </w:pPr>
            <w:r w:rsidRPr="00FF45B3">
              <w:rPr>
                <w:sz w:val="20"/>
                <w:szCs w:val="20"/>
              </w:rPr>
              <w:t xml:space="preserve">“Thanks for watching”. The effectiveness of YouTube </w:t>
            </w:r>
            <w:proofErr w:type="spellStart"/>
            <w:r w:rsidRPr="00FF45B3">
              <w:rPr>
                <w:sz w:val="20"/>
                <w:szCs w:val="20"/>
              </w:rPr>
              <w:t>vlogendorsements</w:t>
            </w:r>
            <w:proofErr w:type="spellEnd"/>
          </w:p>
        </w:tc>
        <w:tc>
          <w:tcPr>
            <w:tcW w:w="1425" w:type="pct"/>
            <w:tcBorders>
              <w:top w:val="nil"/>
              <w:left w:val="nil"/>
              <w:bottom w:val="nil"/>
              <w:right w:val="nil"/>
            </w:tcBorders>
            <w:shd w:val="clear" w:color="auto" w:fill="auto"/>
            <w:vAlign w:val="center"/>
            <w:hideMark/>
          </w:tcPr>
          <w:p w14:paraId="3F403A6E" w14:textId="77777777" w:rsidR="002753BB" w:rsidRPr="00FF45B3" w:rsidRDefault="002753BB" w:rsidP="00E8299B">
            <w:pPr>
              <w:rPr>
                <w:sz w:val="20"/>
                <w:szCs w:val="20"/>
              </w:rPr>
            </w:pPr>
            <w:r w:rsidRPr="00FF45B3">
              <w:rPr>
                <w:sz w:val="20"/>
                <w:szCs w:val="20"/>
              </w:rPr>
              <w:t>Computers in Human Behavior</w:t>
            </w:r>
          </w:p>
        </w:tc>
      </w:tr>
      <w:tr w:rsidR="002753BB" w:rsidRPr="00FF45B3" w14:paraId="5D2A566A" w14:textId="77777777" w:rsidTr="00E8299B">
        <w:trPr>
          <w:trHeight w:val="20"/>
        </w:trPr>
        <w:tc>
          <w:tcPr>
            <w:tcW w:w="399" w:type="pct"/>
            <w:tcBorders>
              <w:top w:val="nil"/>
              <w:left w:val="nil"/>
              <w:bottom w:val="nil"/>
              <w:right w:val="nil"/>
            </w:tcBorders>
            <w:shd w:val="clear" w:color="auto" w:fill="auto"/>
            <w:vAlign w:val="center"/>
            <w:hideMark/>
          </w:tcPr>
          <w:p w14:paraId="2BA7FE84"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66DBC8B2" w14:textId="77777777" w:rsidR="002753BB" w:rsidRPr="00FF45B3" w:rsidRDefault="002753BB" w:rsidP="00E8299B">
            <w:pPr>
              <w:rPr>
                <w:sz w:val="20"/>
                <w:szCs w:val="20"/>
              </w:rPr>
            </w:pPr>
            <w:r w:rsidRPr="00FF45B3">
              <w:rPr>
                <w:sz w:val="20"/>
                <w:szCs w:val="20"/>
              </w:rPr>
              <w:t>Nordmann</w:t>
            </w:r>
          </w:p>
        </w:tc>
        <w:tc>
          <w:tcPr>
            <w:tcW w:w="2229" w:type="pct"/>
            <w:tcBorders>
              <w:top w:val="nil"/>
              <w:left w:val="nil"/>
              <w:bottom w:val="nil"/>
              <w:right w:val="nil"/>
            </w:tcBorders>
            <w:shd w:val="clear" w:color="auto" w:fill="auto"/>
            <w:vAlign w:val="center"/>
            <w:hideMark/>
          </w:tcPr>
          <w:p w14:paraId="18AF3E17" w14:textId="77777777" w:rsidR="002753BB" w:rsidRPr="00FF45B3" w:rsidRDefault="002753BB" w:rsidP="00E8299B">
            <w:pPr>
              <w:rPr>
                <w:sz w:val="20"/>
                <w:szCs w:val="20"/>
              </w:rPr>
            </w:pPr>
            <w:r w:rsidRPr="00FF45B3">
              <w:rPr>
                <w:sz w:val="20"/>
                <w:szCs w:val="20"/>
              </w:rPr>
              <w:t xml:space="preserve">#Advertisement: The effects of sponsorship disclosure type and sponsorship disclosure position, mediated by advertisement recognition, on consumers’ attitude, </w:t>
            </w:r>
            <w:proofErr w:type="gramStart"/>
            <w:r w:rsidRPr="00FF45B3">
              <w:rPr>
                <w:sz w:val="20"/>
                <w:szCs w:val="20"/>
              </w:rPr>
              <w:t>behavior</w:t>
            </w:r>
            <w:proofErr w:type="gramEnd"/>
            <w:r w:rsidRPr="00FF45B3">
              <w:rPr>
                <w:sz w:val="20"/>
                <w:szCs w:val="20"/>
              </w:rPr>
              <w:t xml:space="preserve"> </w:t>
            </w:r>
            <w:r w:rsidRPr="00FF45B3">
              <w:rPr>
                <w:sz w:val="20"/>
                <w:szCs w:val="20"/>
              </w:rPr>
              <w:lastRenderedPageBreak/>
              <w:t>and persuasion knowledge in the context of Instagram postings</w:t>
            </w:r>
          </w:p>
        </w:tc>
        <w:tc>
          <w:tcPr>
            <w:tcW w:w="1425" w:type="pct"/>
            <w:tcBorders>
              <w:top w:val="nil"/>
              <w:left w:val="nil"/>
              <w:bottom w:val="nil"/>
              <w:right w:val="nil"/>
            </w:tcBorders>
            <w:shd w:val="clear" w:color="auto" w:fill="auto"/>
            <w:vAlign w:val="center"/>
            <w:hideMark/>
          </w:tcPr>
          <w:p w14:paraId="15EDC1A3" w14:textId="77777777" w:rsidR="002753BB" w:rsidRPr="00FF45B3" w:rsidRDefault="002753BB" w:rsidP="00E8299B">
            <w:pPr>
              <w:rPr>
                <w:sz w:val="20"/>
                <w:szCs w:val="20"/>
              </w:rPr>
            </w:pPr>
            <w:r w:rsidRPr="00FF45B3">
              <w:rPr>
                <w:sz w:val="20"/>
                <w:szCs w:val="20"/>
              </w:rPr>
              <w:lastRenderedPageBreak/>
              <w:t>Master’s Thesis</w:t>
            </w:r>
          </w:p>
        </w:tc>
      </w:tr>
      <w:tr w:rsidR="002753BB" w:rsidRPr="00FF45B3" w14:paraId="55E54CFE" w14:textId="77777777" w:rsidTr="00E8299B">
        <w:trPr>
          <w:trHeight w:val="20"/>
        </w:trPr>
        <w:tc>
          <w:tcPr>
            <w:tcW w:w="399" w:type="pct"/>
            <w:tcBorders>
              <w:top w:val="nil"/>
              <w:left w:val="nil"/>
              <w:bottom w:val="nil"/>
              <w:right w:val="nil"/>
            </w:tcBorders>
            <w:shd w:val="clear" w:color="auto" w:fill="auto"/>
            <w:vAlign w:val="center"/>
            <w:hideMark/>
          </w:tcPr>
          <w:p w14:paraId="3C42164C"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4E5E29C4" w14:textId="77777777" w:rsidR="002753BB" w:rsidRPr="00FF45B3" w:rsidRDefault="002753BB" w:rsidP="00E8299B">
            <w:pPr>
              <w:rPr>
                <w:sz w:val="20"/>
                <w:szCs w:val="20"/>
              </w:rPr>
            </w:pPr>
            <w:r w:rsidRPr="00FF45B3">
              <w:rPr>
                <w:sz w:val="20"/>
                <w:szCs w:val="20"/>
              </w:rPr>
              <w:t>Qu</w:t>
            </w:r>
          </w:p>
        </w:tc>
        <w:tc>
          <w:tcPr>
            <w:tcW w:w="2229" w:type="pct"/>
            <w:tcBorders>
              <w:top w:val="nil"/>
              <w:left w:val="nil"/>
              <w:bottom w:val="nil"/>
              <w:right w:val="nil"/>
            </w:tcBorders>
            <w:shd w:val="clear" w:color="auto" w:fill="auto"/>
            <w:vAlign w:val="center"/>
            <w:hideMark/>
          </w:tcPr>
          <w:p w14:paraId="0D751AF9" w14:textId="77777777" w:rsidR="002753BB" w:rsidRPr="00FF45B3" w:rsidRDefault="002753BB" w:rsidP="00E8299B">
            <w:pPr>
              <w:rPr>
                <w:sz w:val="20"/>
                <w:szCs w:val="20"/>
              </w:rPr>
            </w:pPr>
            <w:r w:rsidRPr="00FF45B3">
              <w:rPr>
                <w:sz w:val="20"/>
                <w:szCs w:val="20"/>
              </w:rPr>
              <w:t>The impact of influencer marketing on consumer purchasing behavior in Weibo</w:t>
            </w:r>
          </w:p>
        </w:tc>
        <w:tc>
          <w:tcPr>
            <w:tcW w:w="1425" w:type="pct"/>
            <w:tcBorders>
              <w:top w:val="nil"/>
              <w:left w:val="nil"/>
              <w:bottom w:val="nil"/>
              <w:right w:val="nil"/>
            </w:tcBorders>
            <w:shd w:val="clear" w:color="auto" w:fill="auto"/>
            <w:vAlign w:val="center"/>
            <w:hideMark/>
          </w:tcPr>
          <w:p w14:paraId="609882F8" w14:textId="77777777" w:rsidR="002753BB" w:rsidRPr="00FF45B3" w:rsidRDefault="002753BB" w:rsidP="00E8299B">
            <w:pPr>
              <w:rPr>
                <w:sz w:val="20"/>
                <w:szCs w:val="20"/>
              </w:rPr>
            </w:pPr>
            <w:r w:rsidRPr="00FF45B3">
              <w:rPr>
                <w:sz w:val="20"/>
                <w:szCs w:val="20"/>
              </w:rPr>
              <w:t>China Collective Economy</w:t>
            </w:r>
          </w:p>
        </w:tc>
      </w:tr>
      <w:tr w:rsidR="002753BB" w:rsidRPr="00FF45B3" w14:paraId="5BD13768" w14:textId="77777777" w:rsidTr="00E8299B">
        <w:trPr>
          <w:trHeight w:val="20"/>
        </w:trPr>
        <w:tc>
          <w:tcPr>
            <w:tcW w:w="399" w:type="pct"/>
            <w:tcBorders>
              <w:top w:val="nil"/>
              <w:left w:val="nil"/>
              <w:bottom w:val="nil"/>
              <w:right w:val="nil"/>
            </w:tcBorders>
            <w:shd w:val="clear" w:color="auto" w:fill="auto"/>
            <w:vAlign w:val="center"/>
            <w:hideMark/>
          </w:tcPr>
          <w:p w14:paraId="58C79180"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7B25C48C" w14:textId="77777777" w:rsidR="002753BB" w:rsidRPr="00FF45B3" w:rsidRDefault="002753BB" w:rsidP="00E8299B">
            <w:pPr>
              <w:rPr>
                <w:sz w:val="20"/>
                <w:szCs w:val="20"/>
              </w:rPr>
            </w:pPr>
            <w:r w:rsidRPr="00FF45B3">
              <w:rPr>
                <w:sz w:val="20"/>
                <w:szCs w:val="20"/>
              </w:rPr>
              <w:t>Shareef, Mukerji, Dwivedi, Rana, &amp; Islam</w:t>
            </w:r>
          </w:p>
        </w:tc>
        <w:tc>
          <w:tcPr>
            <w:tcW w:w="2229" w:type="pct"/>
            <w:tcBorders>
              <w:top w:val="nil"/>
              <w:left w:val="nil"/>
              <w:bottom w:val="nil"/>
              <w:right w:val="nil"/>
            </w:tcBorders>
            <w:shd w:val="clear" w:color="auto" w:fill="auto"/>
            <w:vAlign w:val="center"/>
            <w:hideMark/>
          </w:tcPr>
          <w:p w14:paraId="72F22205" w14:textId="77777777" w:rsidR="002753BB" w:rsidRPr="00FF45B3" w:rsidRDefault="002753BB" w:rsidP="00E8299B">
            <w:pPr>
              <w:rPr>
                <w:sz w:val="20"/>
                <w:szCs w:val="20"/>
              </w:rPr>
            </w:pPr>
            <w:r w:rsidRPr="00FF45B3">
              <w:rPr>
                <w:sz w:val="20"/>
                <w:szCs w:val="20"/>
              </w:rPr>
              <w:t>Social media marketing: Comparative effect of advertisement sources</w:t>
            </w:r>
          </w:p>
        </w:tc>
        <w:tc>
          <w:tcPr>
            <w:tcW w:w="1425" w:type="pct"/>
            <w:tcBorders>
              <w:top w:val="nil"/>
              <w:left w:val="nil"/>
              <w:bottom w:val="nil"/>
              <w:right w:val="nil"/>
            </w:tcBorders>
            <w:shd w:val="clear" w:color="auto" w:fill="auto"/>
            <w:vAlign w:val="center"/>
            <w:hideMark/>
          </w:tcPr>
          <w:p w14:paraId="4E102110"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5B277428" w14:textId="77777777" w:rsidTr="00E8299B">
        <w:trPr>
          <w:trHeight w:val="20"/>
        </w:trPr>
        <w:tc>
          <w:tcPr>
            <w:tcW w:w="399" w:type="pct"/>
            <w:tcBorders>
              <w:top w:val="nil"/>
              <w:left w:val="nil"/>
              <w:bottom w:val="nil"/>
              <w:right w:val="nil"/>
            </w:tcBorders>
            <w:shd w:val="clear" w:color="auto" w:fill="auto"/>
            <w:vAlign w:val="center"/>
            <w:hideMark/>
          </w:tcPr>
          <w:p w14:paraId="04476D66"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433C82A6" w14:textId="77777777" w:rsidR="002753BB" w:rsidRPr="00FF45B3" w:rsidRDefault="002753BB" w:rsidP="00E8299B">
            <w:pPr>
              <w:rPr>
                <w:sz w:val="20"/>
                <w:szCs w:val="20"/>
              </w:rPr>
            </w:pPr>
            <w:proofErr w:type="spellStart"/>
            <w:r w:rsidRPr="00FF45B3">
              <w:rPr>
                <w:sz w:val="20"/>
                <w:szCs w:val="20"/>
              </w:rPr>
              <w:t>Stubb</w:t>
            </w:r>
            <w:proofErr w:type="spellEnd"/>
            <w:r w:rsidRPr="00FF45B3">
              <w:rPr>
                <w:sz w:val="20"/>
                <w:szCs w:val="20"/>
              </w:rPr>
              <w:t xml:space="preserve"> &amp; </w:t>
            </w:r>
            <w:proofErr w:type="spellStart"/>
            <w:r w:rsidRPr="00FF45B3">
              <w:rPr>
                <w:sz w:val="20"/>
                <w:szCs w:val="20"/>
              </w:rPr>
              <w:t>Colliander</w:t>
            </w:r>
            <w:proofErr w:type="spellEnd"/>
          </w:p>
        </w:tc>
        <w:tc>
          <w:tcPr>
            <w:tcW w:w="2229" w:type="pct"/>
            <w:tcBorders>
              <w:top w:val="nil"/>
              <w:left w:val="nil"/>
              <w:bottom w:val="nil"/>
              <w:right w:val="nil"/>
            </w:tcBorders>
            <w:shd w:val="clear" w:color="auto" w:fill="auto"/>
            <w:vAlign w:val="center"/>
            <w:hideMark/>
          </w:tcPr>
          <w:p w14:paraId="036CF4AC" w14:textId="77777777" w:rsidR="002753BB" w:rsidRPr="00FF45B3" w:rsidRDefault="002753BB" w:rsidP="00E8299B">
            <w:pPr>
              <w:rPr>
                <w:sz w:val="20"/>
                <w:szCs w:val="20"/>
              </w:rPr>
            </w:pPr>
            <w:r w:rsidRPr="00FF45B3">
              <w:rPr>
                <w:sz w:val="20"/>
                <w:szCs w:val="20"/>
              </w:rPr>
              <w:t>“This is not sponsored content”–The effects of impartiality disclosure and e-commerce landing pages on consumer responses to social media influencer posts</w:t>
            </w:r>
          </w:p>
        </w:tc>
        <w:tc>
          <w:tcPr>
            <w:tcW w:w="1425" w:type="pct"/>
            <w:tcBorders>
              <w:top w:val="nil"/>
              <w:left w:val="nil"/>
              <w:bottom w:val="nil"/>
              <w:right w:val="nil"/>
            </w:tcBorders>
            <w:shd w:val="clear" w:color="auto" w:fill="auto"/>
            <w:vAlign w:val="center"/>
            <w:hideMark/>
          </w:tcPr>
          <w:p w14:paraId="05F32036" w14:textId="77777777" w:rsidR="002753BB" w:rsidRPr="00FF45B3" w:rsidRDefault="002753BB" w:rsidP="00E8299B">
            <w:pPr>
              <w:rPr>
                <w:sz w:val="20"/>
                <w:szCs w:val="20"/>
              </w:rPr>
            </w:pPr>
            <w:r w:rsidRPr="00FF45B3">
              <w:rPr>
                <w:sz w:val="20"/>
                <w:szCs w:val="20"/>
              </w:rPr>
              <w:t>Computers in Human Behavior</w:t>
            </w:r>
          </w:p>
        </w:tc>
      </w:tr>
      <w:tr w:rsidR="002753BB" w:rsidRPr="00FF45B3" w14:paraId="4E25678A" w14:textId="77777777" w:rsidTr="00E8299B">
        <w:trPr>
          <w:trHeight w:val="20"/>
        </w:trPr>
        <w:tc>
          <w:tcPr>
            <w:tcW w:w="399" w:type="pct"/>
            <w:tcBorders>
              <w:top w:val="nil"/>
              <w:left w:val="nil"/>
              <w:bottom w:val="nil"/>
              <w:right w:val="nil"/>
            </w:tcBorders>
            <w:shd w:val="clear" w:color="auto" w:fill="auto"/>
            <w:vAlign w:val="center"/>
            <w:hideMark/>
          </w:tcPr>
          <w:p w14:paraId="13A019BF"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0008677E" w14:textId="77777777" w:rsidR="002753BB" w:rsidRPr="00FF45B3" w:rsidRDefault="002753BB" w:rsidP="00E8299B">
            <w:pPr>
              <w:rPr>
                <w:sz w:val="20"/>
                <w:szCs w:val="20"/>
              </w:rPr>
            </w:pPr>
            <w:proofErr w:type="spellStart"/>
            <w:r w:rsidRPr="00FF45B3">
              <w:rPr>
                <w:sz w:val="20"/>
                <w:szCs w:val="20"/>
              </w:rPr>
              <w:t>Stubb</w:t>
            </w:r>
            <w:proofErr w:type="spellEnd"/>
            <w:r w:rsidRPr="00FF45B3">
              <w:rPr>
                <w:sz w:val="20"/>
                <w:szCs w:val="20"/>
              </w:rPr>
              <w:t xml:space="preserve">, </w:t>
            </w:r>
            <w:proofErr w:type="spellStart"/>
            <w:r w:rsidRPr="00FF45B3">
              <w:rPr>
                <w:sz w:val="20"/>
                <w:szCs w:val="20"/>
              </w:rPr>
              <w:t>Nyström</w:t>
            </w:r>
            <w:proofErr w:type="spellEnd"/>
            <w:r w:rsidRPr="00FF45B3">
              <w:rPr>
                <w:sz w:val="20"/>
                <w:szCs w:val="20"/>
              </w:rPr>
              <w:t xml:space="preserve">, &amp; </w:t>
            </w:r>
            <w:proofErr w:type="spellStart"/>
            <w:r w:rsidRPr="00FF45B3">
              <w:rPr>
                <w:sz w:val="20"/>
                <w:szCs w:val="20"/>
              </w:rPr>
              <w:t>Colliander</w:t>
            </w:r>
            <w:proofErr w:type="spellEnd"/>
          </w:p>
        </w:tc>
        <w:tc>
          <w:tcPr>
            <w:tcW w:w="2229" w:type="pct"/>
            <w:tcBorders>
              <w:top w:val="nil"/>
              <w:left w:val="nil"/>
              <w:bottom w:val="nil"/>
              <w:right w:val="nil"/>
            </w:tcBorders>
            <w:shd w:val="clear" w:color="auto" w:fill="auto"/>
            <w:vAlign w:val="center"/>
            <w:hideMark/>
          </w:tcPr>
          <w:p w14:paraId="5D76FB9A" w14:textId="77777777" w:rsidR="002753BB" w:rsidRPr="00FF45B3" w:rsidRDefault="002753BB" w:rsidP="00E8299B">
            <w:pPr>
              <w:rPr>
                <w:sz w:val="20"/>
                <w:szCs w:val="20"/>
              </w:rPr>
            </w:pPr>
            <w:r w:rsidRPr="00FF45B3">
              <w:rPr>
                <w:sz w:val="20"/>
                <w:szCs w:val="20"/>
              </w:rPr>
              <w:t>Influencer marketing: The impact of disclosing sponsorship compensation justification on sponsored content effectiveness</w:t>
            </w:r>
          </w:p>
        </w:tc>
        <w:tc>
          <w:tcPr>
            <w:tcW w:w="1425" w:type="pct"/>
            <w:tcBorders>
              <w:top w:val="nil"/>
              <w:left w:val="nil"/>
              <w:bottom w:val="nil"/>
              <w:right w:val="nil"/>
            </w:tcBorders>
            <w:shd w:val="clear" w:color="auto" w:fill="auto"/>
            <w:vAlign w:val="center"/>
            <w:hideMark/>
          </w:tcPr>
          <w:p w14:paraId="389F30F1" w14:textId="77777777" w:rsidR="002753BB" w:rsidRPr="00FF45B3" w:rsidRDefault="002753BB" w:rsidP="00E8299B">
            <w:pPr>
              <w:rPr>
                <w:sz w:val="20"/>
                <w:szCs w:val="20"/>
              </w:rPr>
            </w:pPr>
            <w:r w:rsidRPr="00FF45B3">
              <w:rPr>
                <w:sz w:val="20"/>
                <w:szCs w:val="20"/>
              </w:rPr>
              <w:t>Journal of Communication Management</w:t>
            </w:r>
          </w:p>
        </w:tc>
      </w:tr>
      <w:tr w:rsidR="002753BB" w:rsidRPr="00FF45B3" w14:paraId="68AEA265" w14:textId="77777777" w:rsidTr="00E8299B">
        <w:trPr>
          <w:trHeight w:val="20"/>
        </w:trPr>
        <w:tc>
          <w:tcPr>
            <w:tcW w:w="399" w:type="pct"/>
            <w:tcBorders>
              <w:top w:val="nil"/>
              <w:left w:val="nil"/>
              <w:bottom w:val="nil"/>
              <w:right w:val="nil"/>
            </w:tcBorders>
            <w:shd w:val="clear" w:color="auto" w:fill="auto"/>
            <w:vAlign w:val="center"/>
            <w:hideMark/>
          </w:tcPr>
          <w:p w14:paraId="0C01F8BF"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42B0622C" w14:textId="77777777" w:rsidR="002753BB" w:rsidRPr="00FF45B3" w:rsidRDefault="002753BB" w:rsidP="00E8299B">
            <w:pPr>
              <w:rPr>
                <w:sz w:val="20"/>
                <w:szCs w:val="20"/>
              </w:rPr>
            </w:pPr>
            <w:r w:rsidRPr="00FF45B3">
              <w:rPr>
                <w:sz w:val="20"/>
                <w:szCs w:val="20"/>
              </w:rPr>
              <w:t>Torres, Augusto, &amp; Matos</w:t>
            </w:r>
          </w:p>
        </w:tc>
        <w:tc>
          <w:tcPr>
            <w:tcW w:w="2229" w:type="pct"/>
            <w:tcBorders>
              <w:top w:val="nil"/>
              <w:left w:val="nil"/>
              <w:bottom w:val="nil"/>
              <w:right w:val="nil"/>
            </w:tcBorders>
            <w:shd w:val="clear" w:color="auto" w:fill="auto"/>
            <w:vAlign w:val="center"/>
            <w:hideMark/>
          </w:tcPr>
          <w:p w14:paraId="03B300F6" w14:textId="77777777" w:rsidR="002753BB" w:rsidRPr="00FF45B3" w:rsidRDefault="002753BB" w:rsidP="00E8299B">
            <w:pPr>
              <w:rPr>
                <w:sz w:val="20"/>
                <w:szCs w:val="20"/>
              </w:rPr>
            </w:pPr>
            <w:r w:rsidRPr="00FF45B3">
              <w:rPr>
                <w:sz w:val="20"/>
                <w:szCs w:val="20"/>
              </w:rPr>
              <w:t>Antecedents and outcomes of digital influencer endorsement: An exploratory study</w:t>
            </w:r>
          </w:p>
        </w:tc>
        <w:tc>
          <w:tcPr>
            <w:tcW w:w="1425" w:type="pct"/>
            <w:tcBorders>
              <w:top w:val="nil"/>
              <w:left w:val="nil"/>
              <w:bottom w:val="nil"/>
              <w:right w:val="nil"/>
            </w:tcBorders>
            <w:shd w:val="clear" w:color="auto" w:fill="auto"/>
            <w:vAlign w:val="center"/>
            <w:hideMark/>
          </w:tcPr>
          <w:p w14:paraId="0538A215" w14:textId="77777777" w:rsidR="002753BB" w:rsidRPr="00FF45B3" w:rsidRDefault="002753BB" w:rsidP="00E8299B">
            <w:pPr>
              <w:rPr>
                <w:sz w:val="20"/>
                <w:szCs w:val="20"/>
              </w:rPr>
            </w:pPr>
            <w:r w:rsidRPr="00FF45B3">
              <w:rPr>
                <w:sz w:val="20"/>
                <w:szCs w:val="20"/>
              </w:rPr>
              <w:t>Psychology and Marketing</w:t>
            </w:r>
          </w:p>
        </w:tc>
      </w:tr>
      <w:tr w:rsidR="002753BB" w:rsidRPr="00FF45B3" w14:paraId="18E550DE" w14:textId="77777777" w:rsidTr="00E8299B">
        <w:trPr>
          <w:trHeight w:val="20"/>
        </w:trPr>
        <w:tc>
          <w:tcPr>
            <w:tcW w:w="399" w:type="pct"/>
            <w:tcBorders>
              <w:top w:val="nil"/>
              <w:left w:val="nil"/>
              <w:bottom w:val="nil"/>
              <w:right w:val="nil"/>
            </w:tcBorders>
            <w:shd w:val="clear" w:color="auto" w:fill="auto"/>
            <w:vAlign w:val="center"/>
            <w:hideMark/>
          </w:tcPr>
          <w:p w14:paraId="0E98E153" w14:textId="77777777" w:rsidR="002753BB" w:rsidRPr="00FF45B3" w:rsidRDefault="002753BB" w:rsidP="00E8299B">
            <w:pPr>
              <w:rPr>
                <w:sz w:val="20"/>
                <w:szCs w:val="20"/>
              </w:rPr>
            </w:pPr>
            <w:r w:rsidRPr="00FF45B3">
              <w:rPr>
                <w:sz w:val="20"/>
                <w:szCs w:val="20"/>
              </w:rPr>
              <w:t>2019</w:t>
            </w:r>
          </w:p>
        </w:tc>
        <w:tc>
          <w:tcPr>
            <w:tcW w:w="947" w:type="pct"/>
            <w:tcBorders>
              <w:top w:val="nil"/>
              <w:left w:val="nil"/>
              <w:bottom w:val="nil"/>
              <w:right w:val="nil"/>
            </w:tcBorders>
            <w:shd w:val="clear" w:color="auto" w:fill="auto"/>
            <w:vAlign w:val="center"/>
            <w:hideMark/>
          </w:tcPr>
          <w:p w14:paraId="1A08DE75" w14:textId="77777777" w:rsidR="002753BB" w:rsidRPr="00FF45B3" w:rsidRDefault="002753BB" w:rsidP="00E8299B">
            <w:pPr>
              <w:rPr>
                <w:sz w:val="20"/>
                <w:szCs w:val="20"/>
              </w:rPr>
            </w:pPr>
            <w:r w:rsidRPr="00FF45B3">
              <w:rPr>
                <w:sz w:val="20"/>
                <w:szCs w:val="20"/>
              </w:rPr>
              <w:t>Wang</w:t>
            </w:r>
          </w:p>
        </w:tc>
        <w:tc>
          <w:tcPr>
            <w:tcW w:w="2229" w:type="pct"/>
            <w:tcBorders>
              <w:top w:val="nil"/>
              <w:left w:val="nil"/>
              <w:bottom w:val="nil"/>
              <w:right w:val="nil"/>
            </w:tcBorders>
            <w:shd w:val="clear" w:color="auto" w:fill="auto"/>
            <w:vAlign w:val="center"/>
            <w:hideMark/>
          </w:tcPr>
          <w:p w14:paraId="614AF5E9" w14:textId="77777777" w:rsidR="002753BB" w:rsidRPr="00FF45B3" w:rsidRDefault="002753BB" w:rsidP="00E8299B">
            <w:pPr>
              <w:rPr>
                <w:sz w:val="20"/>
                <w:szCs w:val="20"/>
              </w:rPr>
            </w:pPr>
            <w:r w:rsidRPr="00FF45B3">
              <w:rPr>
                <w:sz w:val="20"/>
                <w:szCs w:val="20"/>
              </w:rPr>
              <w:t>Research on the influence of online celebrity e-</w:t>
            </w:r>
            <w:proofErr w:type="spellStart"/>
            <w:r w:rsidRPr="00FF45B3">
              <w:rPr>
                <w:sz w:val="20"/>
                <w:szCs w:val="20"/>
              </w:rPr>
              <w:t>commerces</w:t>
            </w:r>
            <w:proofErr w:type="spellEnd"/>
            <w:r w:rsidRPr="00FF45B3">
              <w:rPr>
                <w:sz w:val="20"/>
                <w:szCs w:val="20"/>
              </w:rPr>
              <w:t>’ characteristics on fans</w:t>
            </w:r>
            <w:r w:rsidRPr="00FF45B3">
              <w:rPr>
                <w:rFonts w:hint="eastAsia"/>
                <w:sz w:val="20"/>
                <w:szCs w:val="20"/>
              </w:rPr>
              <w:t>’</w:t>
            </w:r>
            <w:r w:rsidRPr="00FF45B3">
              <w:rPr>
                <w:sz w:val="20"/>
                <w:szCs w:val="20"/>
              </w:rPr>
              <w:t xml:space="preserve"> consumption behavior-from the perspective of para-social interaction theory</w:t>
            </w:r>
          </w:p>
        </w:tc>
        <w:tc>
          <w:tcPr>
            <w:tcW w:w="1425" w:type="pct"/>
            <w:tcBorders>
              <w:top w:val="nil"/>
              <w:left w:val="nil"/>
              <w:bottom w:val="nil"/>
              <w:right w:val="nil"/>
            </w:tcBorders>
            <w:shd w:val="clear" w:color="auto" w:fill="auto"/>
            <w:vAlign w:val="center"/>
            <w:hideMark/>
          </w:tcPr>
          <w:p w14:paraId="13C8C975" w14:textId="77777777" w:rsidR="002753BB" w:rsidRPr="00FF45B3" w:rsidRDefault="002753BB" w:rsidP="00E8299B">
            <w:pPr>
              <w:rPr>
                <w:sz w:val="20"/>
                <w:szCs w:val="20"/>
              </w:rPr>
            </w:pPr>
            <w:r w:rsidRPr="00FF45B3">
              <w:rPr>
                <w:sz w:val="20"/>
                <w:szCs w:val="20"/>
              </w:rPr>
              <w:t>Master’s Thesis</w:t>
            </w:r>
          </w:p>
        </w:tc>
      </w:tr>
      <w:tr w:rsidR="002753BB" w:rsidRPr="00FF45B3" w14:paraId="1F9AD99E" w14:textId="77777777" w:rsidTr="00E8299B">
        <w:trPr>
          <w:trHeight w:val="20"/>
        </w:trPr>
        <w:tc>
          <w:tcPr>
            <w:tcW w:w="399" w:type="pct"/>
            <w:tcBorders>
              <w:top w:val="nil"/>
              <w:left w:val="nil"/>
              <w:bottom w:val="nil"/>
              <w:right w:val="nil"/>
            </w:tcBorders>
            <w:shd w:val="clear" w:color="auto" w:fill="auto"/>
            <w:vAlign w:val="center"/>
            <w:hideMark/>
          </w:tcPr>
          <w:p w14:paraId="305C1371"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576291C4" w14:textId="77777777" w:rsidR="002753BB" w:rsidRPr="00FF45B3" w:rsidRDefault="002753BB" w:rsidP="00E8299B">
            <w:pPr>
              <w:rPr>
                <w:sz w:val="20"/>
                <w:szCs w:val="20"/>
              </w:rPr>
            </w:pPr>
            <w:r w:rsidRPr="00FF45B3">
              <w:rPr>
                <w:sz w:val="20"/>
                <w:szCs w:val="20"/>
              </w:rPr>
              <w:t>Abdullahi</w:t>
            </w:r>
          </w:p>
        </w:tc>
        <w:tc>
          <w:tcPr>
            <w:tcW w:w="2229" w:type="pct"/>
            <w:tcBorders>
              <w:top w:val="nil"/>
              <w:left w:val="nil"/>
              <w:bottom w:val="nil"/>
              <w:right w:val="nil"/>
            </w:tcBorders>
            <w:shd w:val="clear" w:color="auto" w:fill="auto"/>
            <w:vAlign w:val="center"/>
            <w:hideMark/>
          </w:tcPr>
          <w:p w14:paraId="7B7F037C" w14:textId="77777777" w:rsidR="002753BB" w:rsidRPr="00FF45B3" w:rsidRDefault="002753BB" w:rsidP="00E8299B">
            <w:pPr>
              <w:rPr>
                <w:sz w:val="20"/>
                <w:szCs w:val="20"/>
              </w:rPr>
            </w:pPr>
            <w:r w:rsidRPr="00FF45B3">
              <w:rPr>
                <w:sz w:val="20"/>
                <w:szCs w:val="20"/>
              </w:rPr>
              <w:t>The effects of social media influencers</w:t>
            </w:r>
            <w:r w:rsidRPr="00FF45B3">
              <w:rPr>
                <w:rFonts w:hint="eastAsia"/>
                <w:sz w:val="20"/>
                <w:szCs w:val="20"/>
              </w:rPr>
              <w:t>’</w:t>
            </w:r>
            <w:r w:rsidRPr="00FF45B3">
              <w:rPr>
                <w:sz w:val="20"/>
                <w:szCs w:val="20"/>
              </w:rPr>
              <w:t xml:space="preserve"> advertising disclosure on consumer responses on Instagram</w:t>
            </w:r>
          </w:p>
        </w:tc>
        <w:tc>
          <w:tcPr>
            <w:tcW w:w="1425" w:type="pct"/>
            <w:tcBorders>
              <w:top w:val="nil"/>
              <w:left w:val="nil"/>
              <w:bottom w:val="nil"/>
              <w:right w:val="nil"/>
            </w:tcBorders>
            <w:shd w:val="clear" w:color="auto" w:fill="auto"/>
            <w:vAlign w:val="center"/>
            <w:hideMark/>
          </w:tcPr>
          <w:p w14:paraId="52B5B2D8" w14:textId="77777777" w:rsidR="002753BB" w:rsidRPr="00FF45B3" w:rsidRDefault="002753BB" w:rsidP="00E8299B">
            <w:pPr>
              <w:rPr>
                <w:sz w:val="20"/>
                <w:szCs w:val="20"/>
              </w:rPr>
            </w:pPr>
            <w:r w:rsidRPr="00FF45B3">
              <w:rPr>
                <w:sz w:val="20"/>
                <w:szCs w:val="20"/>
              </w:rPr>
              <w:t>International Journal of Contents</w:t>
            </w:r>
          </w:p>
        </w:tc>
      </w:tr>
      <w:tr w:rsidR="002753BB" w:rsidRPr="00FF45B3" w14:paraId="704D2AFE" w14:textId="77777777" w:rsidTr="00E8299B">
        <w:trPr>
          <w:trHeight w:val="20"/>
        </w:trPr>
        <w:tc>
          <w:tcPr>
            <w:tcW w:w="399" w:type="pct"/>
            <w:tcBorders>
              <w:top w:val="nil"/>
              <w:left w:val="nil"/>
              <w:bottom w:val="nil"/>
              <w:right w:val="nil"/>
            </w:tcBorders>
            <w:shd w:val="clear" w:color="auto" w:fill="auto"/>
            <w:vAlign w:val="center"/>
            <w:hideMark/>
          </w:tcPr>
          <w:p w14:paraId="129B5160"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6B8D9495" w14:textId="77777777" w:rsidR="002753BB" w:rsidRPr="00FF45B3" w:rsidRDefault="002753BB" w:rsidP="00E8299B">
            <w:pPr>
              <w:rPr>
                <w:sz w:val="20"/>
                <w:szCs w:val="20"/>
              </w:rPr>
            </w:pPr>
            <w:r w:rsidRPr="00FF45B3">
              <w:rPr>
                <w:sz w:val="20"/>
                <w:szCs w:val="20"/>
              </w:rPr>
              <w:t>Agila &amp; Anthony</w:t>
            </w:r>
          </w:p>
        </w:tc>
        <w:tc>
          <w:tcPr>
            <w:tcW w:w="2229" w:type="pct"/>
            <w:tcBorders>
              <w:top w:val="nil"/>
              <w:left w:val="nil"/>
              <w:bottom w:val="nil"/>
              <w:right w:val="nil"/>
            </w:tcBorders>
            <w:shd w:val="clear" w:color="auto" w:fill="auto"/>
            <w:vAlign w:val="center"/>
            <w:hideMark/>
          </w:tcPr>
          <w:p w14:paraId="318A07A0" w14:textId="77777777" w:rsidR="002753BB" w:rsidRPr="00FF45B3" w:rsidRDefault="002753BB" w:rsidP="00E8299B">
            <w:pPr>
              <w:rPr>
                <w:sz w:val="20"/>
                <w:szCs w:val="20"/>
              </w:rPr>
            </w:pPr>
            <w:r w:rsidRPr="00FF45B3">
              <w:rPr>
                <w:sz w:val="20"/>
                <w:szCs w:val="20"/>
              </w:rPr>
              <w:t>The effects of influencer type, brand familiarity, and sponsorship disclosure on purchase intention and brand engagement on Instagram</w:t>
            </w:r>
          </w:p>
        </w:tc>
        <w:tc>
          <w:tcPr>
            <w:tcW w:w="1425" w:type="pct"/>
            <w:tcBorders>
              <w:top w:val="nil"/>
              <w:left w:val="nil"/>
              <w:bottom w:val="nil"/>
              <w:right w:val="nil"/>
            </w:tcBorders>
            <w:shd w:val="clear" w:color="auto" w:fill="auto"/>
            <w:vAlign w:val="center"/>
            <w:hideMark/>
          </w:tcPr>
          <w:p w14:paraId="17534365" w14:textId="77777777" w:rsidR="002753BB" w:rsidRPr="00FF45B3" w:rsidRDefault="002753BB" w:rsidP="00E8299B">
            <w:pPr>
              <w:rPr>
                <w:sz w:val="20"/>
                <w:szCs w:val="20"/>
              </w:rPr>
            </w:pPr>
            <w:proofErr w:type="spellStart"/>
            <w:r w:rsidRPr="00FF45B3">
              <w:rPr>
                <w:sz w:val="20"/>
                <w:szCs w:val="20"/>
              </w:rPr>
              <w:t>Dogo</w:t>
            </w:r>
            <w:proofErr w:type="spellEnd"/>
            <w:r w:rsidRPr="00FF45B3">
              <w:rPr>
                <w:sz w:val="20"/>
                <w:szCs w:val="20"/>
              </w:rPr>
              <w:t xml:space="preserve"> </w:t>
            </w:r>
            <w:proofErr w:type="spellStart"/>
            <w:r w:rsidRPr="00FF45B3">
              <w:rPr>
                <w:sz w:val="20"/>
                <w:szCs w:val="20"/>
              </w:rPr>
              <w:t>Rangsang</w:t>
            </w:r>
            <w:proofErr w:type="spellEnd"/>
            <w:r w:rsidRPr="00FF45B3">
              <w:rPr>
                <w:sz w:val="20"/>
                <w:szCs w:val="20"/>
              </w:rPr>
              <w:t xml:space="preserve"> Research Journal</w:t>
            </w:r>
          </w:p>
        </w:tc>
      </w:tr>
      <w:tr w:rsidR="002753BB" w:rsidRPr="00FF45B3" w14:paraId="6FEB15BA" w14:textId="77777777" w:rsidTr="00E8299B">
        <w:trPr>
          <w:trHeight w:val="20"/>
        </w:trPr>
        <w:tc>
          <w:tcPr>
            <w:tcW w:w="399" w:type="pct"/>
            <w:tcBorders>
              <w:top w:val="nil"/>
              <w:left w:val="nil"/>
              <w:bottom w:val="nil"/>
              <w:right w:val="nil"/>
            </w:tcBorders>
            <w:shd w:val="clear" w:color="auto" w:fill="auto"/>
            <w:vAlign w:val="center"/>
            <w:hideMark/>
          </w:tcPr>
          <w:p w14:paraId="5B77400B"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08E0C3E3" w14:textId="77777777" w:rsidR="002753BB" w:rsidRPr="00FF45B3" w:rsidRDefault="002753BB" w:rsidP="00E8299B">
            <w:pPr>
              <w:rPr>
                <w:sz w:val="20"/>
                <w:szCs w:val="20"/>
              </w:rPr>
            </w:pPr>
            <w:r w:rsidRPr="00FF45B3">
              <w:rPr>
                <w:sz w:val="20"/>
                <w:szCs w:val="20"/>
              </w:rPr>
              <w:t>Argyris, Wang, Kim, &amp; Yin</w:t>
            </w:r>
          </w:p>
        </w:tc>
        <w:tc>
          <w:tcPr>
            <w:tcW w:w="2229" w:type="pct"/>
            <w:tcBorders>
              <w:top w:val="nil"/>
              <w:left w:val="nil"/>
              <w:bottom w:val="nil"/>
              <w:right w:val="nil"/>
            </w:tcBorders>
            <w:shd w:val="clear" w:color="auto" w:fill="auto"/>
            <w:vAlign w:val="center"/>
            <w:hideMark/>
          </w:tcPr>
          <w:p w14:paraId="31C77F6E" w14:textId="77777777" w:rsidR="002753BB" w:rsidRPr="00FF45B3" w:rsidRDefault="002753BB" w:rsidP="00E8299B">
            <w:pPr>
              <w:rPr>
                <w:sz w:val="20"/>
                <w:szCs w:val="20"/>
              </w:rPr>
            </w:pPr>
            <w:r w:rsidRPr="00FF45B3">
              <w:rPr>
                <w:sz w:val="20"/>
                <w:szCs w:val="20"/>
              </w:rPr>
              <w:t>The effects of visual congruence on increasing consumers’ brand engagement: An empirical investigation of influencer marketing on Instagram using deep-learning algorithms for automatic image classification</w:t>
            </w:r>
          </w:p>
        </w:tc>
        <w:tc>
          <w:tcPr>
            <w:tcW w:w="1425" w:type="pct"/>
            <w:tcBorders>
              <w:top w:val="nil"/>
              <w:left w:val="nil"/>
              <w:bottom w:val="nil"/>
              <w:right w:val="nil"/>
            </w:tcBorders>
            <w:shd w:val="clear" w:color="auto" w:fill="auto"/>
            <w:vAlign w:val="center"/>
            <w:hideMark/>
          </w:tcPr>
          <w:p w14:paraId="4D707FFE" w14:textId="77777777" w:rsidR="002753BB" w:rsidRPr="00FF45B3" w:rsidRDefault="002753BB" w:rsidP="00E8299B">
            <w:pPr>
              <w:rPr>
                <w:sz w:val="20"/>
                <w:szCs w:val="20"/>
              </w:rPr>
            </w:pPr>
            <w:r w:rsidRPr="00FF45B3">
              <w:rPr>
                <w:sz w:val="20"/>
                <w:szCs w:val="20"/>
              </w:rPr>
              <w:t>Computers in Human Behavior</w:t>
            </w:r>
          </w:p>
        </w:tc>
      </w:tr>
      <w:tr w:rsidR="002753BB" w:rsidRPr="00FF45B3" w14:paraId="678AC34B" w14:textId="77777777" w:rsidTr="00E8299B">
        <w:trPr>
          <w:trHeight w:val="20"/>
        </w:trPr>
        <w:tc>
          <w:tcPr>
            <w:tcW w:w="399" w:type="pct"/>
            <w:tcBorders>
              <w:top w:val="nil"/>
              <w:left w:val="nil"/>
              <w:bottom w:val="nil"/>
              <w:right w:val="nil"/>
            </w:tcBorders>
            <w:shd w:val="clear" w:color="auto" w:fill="auto"/>
            <w:vAlign w:val="center"/>
            <w:hideMark/>
          </w:tcPr>
          <w:p w14:paraId="28AD7456"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2154D326" w14:textId="77777777" w:rsidR="002753BB" w:rsidRPr="00FF45B3" w:rsidRDefault="002753BB" w:rsidP="00E8299B">
            <w:pPr>
              <w:rPr>
                <w:sz w:val="20"/>
                <w:szCs w:val="20"/>
              </w:rPr>
            </w:pPr>
            <w:proofErr w:type="spellStart"/>
            <w:r w:rsidRPr="00FF45B3">
              <w:rPr>
                <w:sz w:val="20"/>
                <w:szCs w:val="20"/>
              </w:rPr>
              <w:t>Boerman</w:t>
            </w:r>
            <w:proofErr w:type="spellEnd"/>
          </w:p>
        </w:tc>
        <w:tc>
          <w:tcPr>
            <w:tcW w:w="2229" w:type="pct"/>
            <w:tcBorders>
              <w:top w:val="nil"/>
              <w:left w:val="nil"/>
              <w:bottom w:val="nil"/>
              <w:right w:val="nil"/>
            </w:tcBorders>
            <w:shd w:val="clear" w:color="auto" w:fill="auto"/>
            <w:vAlign w:val="center"/>
            <w:hideMark/>
          </w:tcPr>
          <w:p w14:paraId="4E350C5B" w14:textId="77777777" w:rsidR="002753BB" w:rsidRPr="00FF45B3" w:rsidRDefault="002753BB" w:rsidP="00E8299B">
            <w:pPr>
              <w:rPr>
                <w:sz w:val="20"/>
                <w:szCs w:val="20"/>
              </w:rPr>
            </w:pPr>
            <w:r w:rsidRPr="00FF45B3">
              <w:rPr>
                <w:sz w:val="20"/>
                <w:szCs w:val="20"/>
              </w:rPr>
              <w:t>The effects of the standardized Instagram disclosure for micro-and meso-influencers</w:t>
            </w:r>
          </w:p>
        </w:tc>
        <w:tc>
          <w:tcPr>
            <w:tcW w:w="1425" w:type="pct"/>
            <w:tcBorders>
              <w:top w:val="nil"/>
              <w:left w:val="nil"/>
              <w:bottom w:val="nil"/>
              <w:right w:val="nil"/>
            </w:tcBorders>
            <w:shd w:val="clear" w:color="auto" w:fill="auto"/>
            <w:vAlign w:val="center"/>
            <w:hideMark/>
          </w:tcPr>
          <w:p w14:paraId="6427D7B2" w14:textId="77777777" w:rsidR="002753BB" w:rsidRPr="00FF45B3" w:rsidRDefault="002753BB" w:rsidP="00E8299B">
            <w:pPr>
              <w:rPr>
                <w:sz w:val="20"/>
                <w:szCs w:val="20"/>
              </w:rPr>
            </w:pPr>
            <w:r w:rsidRPr="00FF45B3">
              <w:rPr>
                <w:sz w:val="20"/>
                <w:szCs w:val="20"/>
              </w:rPr>
              <w:t>Computers in Human Behavior</w:t>
            </w:r>
          </w:p>
        </w:tc>
      </w:tr>
      <w:tr w:rsidR="002753BB" w:rsidRPr="00FF45B3" w14:paraId="1A24143D" w14:textId="77777777" w:rsidTr="00E8299B">
        <w:trPr>
          <w:trHeight w:val="20"/>
        </w:trPr>
        <w:tc>
          <w:tcPr>
            <w:tcW w:w="399" w:type="pct"/>
            <w:tcBorders>
              <w:top w:val="nil"/>
              <w:left w:val="nil"/>
              <w:bottom w:val="nil"/>
              <w:right w:val="nil"/>
            </w:tcBorders>
            <w:shd w:val="clear" w:color="auto" w:fill="auto"/>
            <w:vAlign w:val="center"/>
            <w:hideMark/>
          </w:tcPr>
          <w:p w14:paraId="51730935"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453524D9" w14:textId="77777777" w:rsidR="002753BB" w:rsidRPr="00FF45B3" w:rsidRDefault="002753BB" w:rsidP="00E8299B">
            <w:pPr>
              <w:rPr>
                <w:sz w:val="20"/>
                <w:szCs w:val="20"/>
              </w:rPr>
            </w:pPr>
            <w:proofErr w:type="spellStart"/>
            <w:r w:rsidRPr="00FF45B3">
              <w:rPr>
                <w:sz w:val="20"/>
                <w:szCs w:val="20"/>
              </w:rPr>
              <w:t>Boerman</w:t>
            </w:r>
            <w:proofErr w:type="spellEnd"/>
            <w:r w:rsidRPr="00FF45B3">
              <w:rPr>
                <w:sz w:val="20"/>
                <w:szCs w:val="20"/>
              </w:rPr>
              <w:t xml:space="preserve"> &amp; Van </w:t>
            </w:r>
            <w:proofErr w:type="spellStart"/>
            <w:r w:rsidRPr="00FF45B3">
              <w:rPr>
                <w:sz w:val="20"/>
                <w:szCs w:val="20"/>
              </w:rPr>
              <w:t>Reijmersdal</w:t>
            </w:r>
            <w:proofErr w:type="spellEnd"/>
          </w:p>
        </w:tc>
        <w:tc>
          <w:tcPr>
            <w:tcW w:w="2229" w:type="pct"/>
            <w:tcBorders>
              <w:top w:val="nil"/>
              <w:left w:val="nil"/>
              <w:bottom w:val="nil"/>
              <w:right w:val="nil"/>
            </w:tcBorders>
            <w:shd w:val="clear" w:color="auto" w:fill="auto"/>
            <w:vAlign w:val="center"/>
            <w:hideMark/>
          </w:tcPr>
          <w:p w14:paraId="22D37692" w14:textId="77777777" w:rsidR="002753BB" w:rsidRPr="00FF45B3" w:rsidRDefault="002753BB" w:rsidP="00E8299B">
            <w:pPr>
              <w:rPr>
                <w:sz w:val="20"/>
                <w:szCs w:val="20"/>
              </w:rPr>
            </w:pPr>
            <w:r w:rsidRPr="00FF45B3">
              <w:rPr>
                <w:sz w:val="20"/>
                <w:szCs w:val="20"/>
              </w:rPr>
              <w:t>Disclosing influencer marketing on YouTube to children: The moderating role of para-social relationship</w:t>
            </w:r>
          </w:p>
        </w:tc>
        <w:tc>
          <w:tcPr>
            <w:tcW w:w="1425" w:type="pct"/>
            <w:tcBorders>
              <w:top w:val="nil"/>
              <w:left w:val="nil"/>
              <w:bottom w:val="nil"/>
              <w:right w:val="nil"/>
            </w:tcBorders>
            <w:shd w:val="clear" w:color="auto" w:fill="auto"/>
            <w:vAlign w:val="center"/>
            <w:hideMark/>
          </w:tcPr>
          <w:p w14:paraId="25787B6F" w14:textId="77777777" w:rsidR="002753BB" w:rsidRPr="00FF45B3" w:rsidRDefault="002753BB" w:rsidP="00E8299B">
            <w:pPr>
              <w:rPr>
                <w:sz w:val="20"/>
                <w:szCs w:val="20"/>
              </w:rPr>
            </w:pPr>
            <w:r w:rsidRPr="00FF45B3">
              <w:rPr>
                <w:sz w:val="20"/>
                <w:szCs w:val="20"/>
              </w:rPr>
              <w:t>Frontiers in Psychology</w:t>
            </w:r>
          </w:p>
        </w:tc>
      </w:tr>
      <w:tr w:rsidR="002753BB" w:rsidRPr="00FF45B3" w14:paraId="05213369" w14:textId="77777777" w:rsidTr="00E8299B">
        <w:trPr>
          <w:trHeight w:val="20"/>
        </w:trPr>
        <w:tc>
          <w:tcPr>
            <w:tcW w:w="399" w:type="pct"/>
            <w:tcBorders>
              <w:top w:val="nil"/>
              <w:left w:val="nil"/>
              <w:bottom w:val="nil"/>
              <w:right w:val="nil"/>
            </w:tcBorders>
            <w:shd w:val="clear" w:color="auto" w:fill="auto"/>
            <w:vAlign w:val="center"/>
            <w:hideMark/>
          </w:tcPr>
          <w:p w14:paraId="75292380"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4643E04F" w14:textId="77777777" w:rsidR="002753BB" w:rsidRPr="00FF45B3" w:rsidRDefault="002753BB" w:rsidP="00E8299B">
            <w:pPr>
              <w:rPr>
                <w:sz w:val="20"/>
                <w:szCs w:val="20"/>
              </w:rPr>
            </w:pPr>
            <w:proofErr w:type="spellStart"/>
            <w:r w:rsidRPr="00FF45B3">
              <w:rPr>
                <w:sz w:val="20"/>
                <w:szCs w:val="20"/>
              </w:rPr>
              <w:t>Casaló</w:t>
            </w:r>
            <w:proofErr w:type="spellEnd"/>
            <w:r w:rsidRPr="00FF45B3">
              <w:rPr>
                <w:sz w:val="20"/>
                <w:szCs w:val="20"/>
              </w:rPr>
              <w:t xml:space="preserve">, </w:t>
            </w:r>
            <w:proofErr w:type="spellStart"/>
            <w:r w:rsidRPr="00FF45B3">
              <w:rPr>
                <w:sz w:val="20"/>
                <w:szCs w:val="20"/>
              </w:rPr>
              <w:t>Flavián</w:t>
            </w:r>
            <w:proofErr w:type="spellEnd"/>
            <w:r w:rsidRPr="00FF45B3">
              <w:rPr>
                <w:sz w:val="20"/>
                <w:szCs w:val="20"/>
              </w:rPr>
              <w:t>, &amp; Ibáñez-Sánchez</w:t>
            </w:r>
          </w:p>
        </w:tc>
        <w:tc>
          <w:tcPr>
            <w:tcW w:w="2229" w:type="pct"/>
            <w:tcBorders>
              <w:top w:val="nil"/>
              <w:left w:val="nil"/>
              <w:bottom w:val="nil"/>
              <w:right w:val="nil"/>
            </w:tcBorders>
            <w:shd w:val="clear" w:color="auto" w:fill="auto"/>
            <w:vAlign w:val="center"/>
            <w:hideMark/>
          </w:tcPr>
          <w:p w14:paraId="35010573" w14:textId="77777777" w:rsidR="002753BB" w:rsidRPr="00FF45B3" w:rsidRDefault="002753BB" w:rsidP="00E8299B">
            <w:pPr>
              <w:rPr>
                <w:sz w:val="20"/>
                <w:szCs w:val="20"/>
              </w:rPr>
            </w:pPr>
            <w:r w:rsidRPr="00FF45B3">
              <w:rPr>
                <w:sz w:val="20"/>
                <w:szCs w:val="20"/>
              </w:rPr>
              <w:t>Influencers on Instagram: Antecedents and consequences of opinion leadership</w:t>
            </w:r>
          </w:p>
        </w:tc>
        <w:tc>
          <w:tcPr>
            <w:tcW w:w="1425" w:type="pct"/>
            <w:tcBorders>
              <w:top w:val="nil"/>
              <w:left w:val="nil"/>
              <w:bottom w:val="nil"/>
              <w:right w:val="nil"/>
            </w:tcBorders>
            <w:shd w:val="clear" w:color="auto" w:fill="auto"/>
            <w:vAlign w:val="center"/>
            <w:hideMark/>
          </w:tcPr>
          <w:p w14:paraId="033AE2F3" w14:textId="77777777" w:rsidR="002753BB" w:rsidRPr="00FF45B3" w:rsidRDefault="002753BB" w:rsidP="00E8299B">
            <w:pPr>
              <w:rPr>
                <w:sz w:val="20"/>
                <w:szCs w:val="20"/>
              </w:rPr>
            </w:pPr>
            <w:r w:rsidRPr="00FF45B3">
              <w:rPr>
                <w:sz w:val="20"/>
                <w:szCs w:val="20"/>
              </w:rPr>
              <w:t>Journal of Business Research</w:t>
            </w:r>
          </w:p>
        </w:tc>
      </w:tr>
      <w:tr w:rsidR="002753BB" w:rsidRPr="00FF45B3" w14:paraId="78B35B7C" w14:textId="77777777" w:rsidTr="00E8299B">
        <w:trPr>
          <w:trHeight w:val="20"/>
        </w:trPr>
        <w:tc>
          <w:tcPr>
            <w:tcW w:w="399" w:type="pct"/>
            <w:tcBorders>
              <w:top w:val="nil"/>
              <w:left w:val="nil"/>
              <w:bottom w:val="nil"/>
              <w:right w:val="nil"/>
            </w:tcBorders>
            <w:shd w:val="clear" w:color="auto" w:fill="auto"/>
            <w:vAlign w:val="center"/>
            <w:hideMark/>
          </w:tcPr>
          <w:p w14:paraId="65BE0049"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451DE9C0" w14:textId="77777777" w:rsidR="002753BB" w:rsidRPr="00FF45B3" w:rsidRDefault="002753BB" w:rsidP="00E8299B">
            <w:pPr>
              <w:rPr>
                <w:sz w:val="20"/>
                <w:szCs w:val="20"/>
              </w:rPr>
            </w:pPr>
            <w:proofErr w:type="spellStart"/>
            <w:r w:rsidRPr="00FF45B3">
              <w:rPr>
                <w:sz w:val="20"/>
                <w:szCs w:val="20"/>
              </w:rPr>
              <w:t>Chetioui</w:t>
            </w:r>
            <w:proofErr w:type="spellEnd"/>
            <w:r w:rsidRPr="00FF45B3">
              <w:rPr>
                <w:sz w:val="20"/>
                <w:szCs w:val="20"/>
              </w:rPr>
              <w:t xml:space="preserve">, </w:t>
            </w:r>
            <w:proofErr w:type="spellStart"/>
            <w:r w:rsidRPr="00FF45B3">
              <w:rPr>
                <w:sz w:val="20"/>
                <w:szCs w:val="20"/>
              </w:rPr>
              <w:t>Benlafqih</w:t>
            </w:r>
            <w:proofErr w:type="spellEnd"/>
            <w:r w:rsidRPr="00FF45B3">
              <w:rPr>
                <w:sz w:val="20"/>
                <w:szCs w:val="20"/>
              </w:rPr>
              <w:t xml:space="preserve">, &amp; </w:t>
            </w:r>
            <w:proofErr w:type="spellStart"/>
            <w:r w:rsidRPr="00FF45B3">
              <w:rPr>
                <w:sz w:val="20"/>
                <w:szCs w:val="20"/>
              </w:rPr>
              <w:t>Lebdaoui</w:t>
            </w:r>
            <w:proofErr w:type="spellEnd"/>
          </w:p>
        </w:tc>
        <w:tc>
          <w:tcPr>
            <w:tcW w:w="2229" w:type="pct"/>
            <w:tcBorders>
              <w:top w:val="nil"/>
              <w:left w:val="nil"/>
              <w:bottom w:val="nil"/>
              <w:right w:val="nil"/>
            </w:tcBorders>
            <w:shd w:val="clear" w:color="auto" w:fill="auto"/>
            <w:vAlign w:val="center"/>
            <w:hideMark/>
          </w:tcPr>
          <w:p w14:paraId="279D38E7" w14:textId="77777777" w:rsidR="002753BB" w:rsidRPr="00FF45B3" w:rsidRDefault="002753BB" w:rsidP="00E8299B">
            <w:pPr>
              <w:rPr>
                <w:sz w:val="20"/>
                <w:szCs w:val="20"/>
              </w:rPr>
            </w:pPr>
            <w:r w:rsidRPr="00FF45B3">
              <w:rPr>
                <w:sz w:val="20"/>
                <w:szCs w:val="20"/>
              </w:rPr>
              <w:t>How fashion influencers contribute to consumers</w:t>
            </w:r>
            <w:r w:rsidRPr="00FF45B3">
              <w:rPr>
                <w:rFonts w:hint="eastAsia"/>
                <w:sz w:val="20"/>
                <w:szCs w:val="20"/>
              </w:rPr>
              <w:t>’</w:t>
            </w:r>
            <w:r w:rsidRPr="00FF45B3">
              <w:rPr>
                <w:sz w:val="20"/>
                <w:szCs w:val="20"/>
              </w:rPr>
              <w:t xml:space="preserve"> purchase intention</w:t>
            </w:r>
          </w:p>
        </w:tc>
        <w:tc>
          <w:tcPr>
            <w:tcW w:w="1425" w:type="pct"/>
            <w:tcBorders>
              <w:top w:val="nil"/>
              <w:left w:val="nil"/>
              <w:bottom w:val="nil"/>
              <w:right w:val="nil"/>
            </w:tcBorders>
            <w:shd w:val="clear" w:color="auto" w:fill="auto"/>
            <w:vAlign w:val="center"/>
            <w:hideMark/>
          </w:tcPr>
          <w:p w14:paraId="559CBAB3" w14:textId="77777777" w:rsidR="002753BB" w:rsidRPr="00FF45B3" w:rsidRDefault="002753BB" w:rsidP="00E8299B">
            <w:pPr>
              <w:rPr>
                <w:sz w:val="20"/>
                <w:szCs w:val="20"/>
              </w:rPr>
            </w:pPr>
            <w:r w:rsidRPr="00FF45B3">
              <w:rPr>
                <w:sz w:val="20"/>
                <w:szCs w:val="20"/>
              </w:rPr>
              <w:t>Journal of Fashion Marketing and Management</w:t>
            </w:r>
          </w:p>
        </w:tc>
      </w:tr>
      <w:tr w:rsidR="002753BB" w:rsidRPr="00FF45B3" w14:paraId="5EF406C9" w14:textId="77777777" w:rsidTr="00E8299B">
        <w:trPr>
          <w:trHeight w:val="20"/>
        </w:trPr>
        <w:tc>
          <w:tcPr>
            <w:tcW w:w="399" w:type="pct"/>
            <w:tcBorders>
              <w:top w:val="nil"/>
              <w:left w:val="nil"/>
              <w:bottom w:val="nil"/>
              <w:right w:val="nil"/>
            </w:tcBorders>
            <w:shd w:val="clear" w:color="auto" w:fill="auto"/>
            <w:vAlign w:val="center"/>
            <w:hideMark/>
          </w:tcPr>
          <w:p w14:paraId="13C9AAEC"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3AAED16A" w14:textId="77777777" w:rsidR="002753BB" w:rsidRPr="00FF45B3" w:rsidRDefault="002753BB" w:rsidP="00E8299B">
            <w:pPr>
              <w:rPr>
                <w:sz w:val="20"/>
                <w:szCs w:val="20"/>
              </w:rPr>
            </w:pPr>
            <w:r w:rsidRPr="00FF45B3">
              <w:rPr>
                <w:sz w:val="20"/>
                <w:szCs w:val="20"/>
              </w:rPr>
              <w:t>Cox</w:t>
            </w:r>
          </w:p>
        </w:tc>
        <w:tc>
          <w:tcPr>
            <w:tcW w:w="2229" w:type="pct"/>
            <w:tcBorders>
              <w:top w:val="nil"/>
              <w:left w:val="nil"/>
              <w:bottom w:val="nil"/>
              <w:right w:val="nil"/>
            </w:tcBorders>
            <w:shd w:val="clear" w:color="auto" w:fill="auto"/>
            <w:vAlign w:val="center"/>
            <w:hideMark/>
          </w:tcPr>
          <w:p w14:paraId="5FA49364" w14:textId="77777777" w:rsidR="002753BB" w:rsidRPr="00FF45B3" w:rsidRDefault="002753BB" w:rsidP="00E8299B">
            <w:pPr>
              <w:rPr>
                <w:sz w:val="20"/>
                <w:szCs w:val="20"/>
              </w:rPr>
            </w:pPr>
            <w:r w:rsidRPr="00FF45B3">
              <w:rPr>
                <w:sz w:val="20"/>
                <w:szCs w:val="20"/>
              </w:rPr>
              <w:t>Thanks for the free products! #ad”: The effects of the number of followers and sponsorship disclosures on the credibility of Instagram influencers.</w:t>
            </w:r>
          </w:p>
        </w:tc>
        <w:tc>
          <w:tcPr>
            <w:tcW w:w="1425" w:type="pct"/>
            <w:tcBorders>
              <w:top w:val="nil"/>
              <w:left w:val="nil"/>
              <w:bottom w:val="nil"/>
              <w:right w:val="nil"/>
            </w:tcBorders>
            <w:shd w:val="clear" w:color="auto" w:fill="auto"/>
            <w:vAlign w:val="center"/>
            <w:hideMark/>
          </w:tcPr>
          <w:p w14:paraId="47B752E5" w14:textId="77777777" w:rsidR="002753BB" w:rsidRPr="00FF45B3" w:rsidRDefault="002753BB" w:rsidP="00E8299B">
            <w:pPr>
              <w:rPr>
                <w:sz w:val="20"/>
                <w:szCs w:val="20"/>
              </w:rPr>
            </w:pPr>
            <w:r w:rsidRPr="00FF45B3">
              <w:rPr>
                <w:sz w:val="20"/>
                <w:szCs w:val="20"/>
              </w:rPr>
              <w:t>Master’s Thesis</w:t>
            </w:r>
          </w:p>
        </w:tc>
      </w:tr>
      <w:tr w:rsidR="002753BB" w:rsidRPr="00FF45B3" w14:paraId="07439E3E" w14:textId="77777777" w:rsidTr="00E8299B">
        <w:trPr>
          <w:trHeight w:val="20"/>
        </w:trPr>
        <w:tc>
          <w:tcPr>
            <w:tcW w:w="399" w:type="pct"/>
            <w:tcBorders>
              <w:top w:val="nil"/>
              <w:left w:val="nil"/>
              <w:bottom w:val="nil"/>
              <w:right w:val="nil"/>
            </w:tcBorders>
            <w:shd w:val="clear" w:color="auto" w:fill="auto"/>
            <w:vAlign w:val="center"/>
            <w:hideMark/>
          </w:tcPr>
          <w:p w14:paraId="52B546ED"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0F6EE03F" w14:textId="77777777" w:rsidR="002753BB" w:rsidRPr="00FF45B3" w:rsidRDefault="002753BB" w:rsidP="00E8299B">
            <w:pPr>
              <w:rPr>
                <w:sz w:val="20"/>
                <w:szCs w:val="20"/>
              </w:rPr>
            </w:pPr>
            <w:proofErr w:type="spellStart"/>
            <w:r w:rsidRPr="00FF45B3">
              <w:rPr>
                <w:sz w:val="20"/>
                <w:szCs w:val="20"/>
              </w:rPr>
              <w:t>Darmawan</w:t>
            </w:r>
            <w:proofErr w:type="spellEnd"/>
          </w:p>
        </w:tc>
        <w:tc>
          <w:tcPr>
            <w:tcW w:w="2229" w:type="pct"/>
            <w:tcBorders>
              <w:top w:val="nil"/>
              <w:left w:val="nil"/>
              <w:bottom w:val="nil"/>
              <w:right w:val="nil"/>
            </w:tcBorders>
            <w:shd w:val="clear" w:color="auto" w:fill="auto"/>
            <w:vAlign w:val="center"/>
            <w:hideMark/>
          </w:tcPr>
          <w:p w14:paraId="2B9D84D0" w14:textId="77777777" w:rsidR="002753BB" w:rsidRPr="00FF45B3" w:rsidRDefault="002753BB" w:rsidP="00E8299B">
            <w:pPr>
              <w:rPr>
                <w:sz w:val="20"/>
                <w:szCs w:val="20"/>
              </w:rPr>
            </w:pPr>
            <w:r w:rsidRPr="00FF45B3">
              <w:rPr>
                <w:sz w:val="20"/>
                <w:szCs w:val="20"/>
              </w:rPr>
              <w:t>Unbranded vs. branded direct-to-consumer advertising (</w:t>
            </w:r>
            <w:proofErr w:type="spellStart"/>
            <w:r w:rsidRPr="00FF45B3">
              <w:rPr>
                <w:sz w:val="20"/>
                <w:szCs w:val="20"/>
              </w:rPr>
              <w:t>dtca</w:t>
            </w:r>
            <w:proofErr w:type="spellEnd"/>
            <w:r w:rsidRPr="00FF45B3">
              <w:rPr>
                <w:sz w:val="20"/>
                <w:szCs w:val="20"/>
              </w:rPr>
              <w:t>) using social media influencers: Examining the effects of message type and disclosure</w:t>
            </w:r>
          </w:p>
        </w:tc>
        <w:tc>
          <w:tcPr>
            <w:tcW w:w="1425" w:type="pct"/>
            <w:tcBorders>
              <w:top w:val="nil"/>
              <w:left w:val="nil"/>
              <w:bottom w:val="nil"/>
              <w:right w:val="nil"/>
            </w:tcBorders>
            <w:shd w:val="clear" w:color="auto" w:fill="auto"/>
            <w:vAlign w:val="center"/>
            <w:hideMark/>
          </w:tcPr>
          <w:p w14:paraId="54FCF4AE" w14:textId="77777777" w:rsidR="002753BB" w:rsidRPr="00FF45B3" w:rsidRDefault="002753BB" w:rsidP="00E8299B">
            <w:pPr>
              <w:rPr>
                <w:sz w:val="20"/>
                <w:szCs w:val="20"/>
              </w:rPr>
            </w:pPr>
            <w:r w:rsidRPr="00FF45B3">
              <w:rPr>
                <w:sz w:val="20"/>
                <w:szCs w:val="20"/>
              </w:rPr>
              <w:t>Doctoral Dissertations</w:t>
            </w:r>
          </w:p>
        </w:tc>
      </w:tr>
      <w:tr w:rsidR="002753BB" w:rsidRPr="00FF45B3" w14:paraId="5F92C992" w14:textId="77777777" w:rsidTr="00E8299B">
        <w:trPr>
          <w:trHeight w:val="20"/>
        </w:trPr>
        <w:tc>
          <w:tcPr>
            <w:tcW w:w="399" w:type="pct"/>
            <w:tcBorders>
              <w:top w:val="nil"/>
              <w:left w:val="nil"/>
              <w:bottom w:val="nil"/>
              <w:right w:val="nil"/>
            </w:tcBorders>
            <w:shd w:val="clear" w:color="auto" w:fill="auto"/>
            <w:vAlign w:val="center"/>
            <w:hideMark/>
          </w:tcPr>
          <w:p w14:paraId="481A5AA2"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3613D5D7" w14:textId="77777777" w:rsidR="002753BB" w:rsidRPr="00FF45B3" w:rsidRDefault="002753BB" w:rsidP="00E8299B">
            <w:pPr>
              <w:rPr>
                <w:sz w:val="20"/>
                <w:szCs w:val="20"/>
              </w:rPr>
            </w:pPr>
            <w:r w:rsidRPr="00FF45B3">
              <w:rPr>
                <w:sz w:val="20"/>
                <w:szCs w:val="20"/>
              </w:rPr>
              <w:t xml:space="preserve">De </w:t>
            </w:r>
            <w:proofErr w:type="spellStart"/>
            <w:r w:rsidRPr="00FF45B3">
              <w:rPr>
                <w:sz w:val="20"/>
                <w:szCs w:val="20"/>
              </w:rPr>
              <w:t>Jans</w:t>
            </w:r>
            <w:proofErr w:type="spellEnd"/>
            <w:r w:rsidRPr="00FF45B3">
              <w:rPr>
                <w:sz w:val="20"/>
                <w:szCs w:val="20"/>
              </w:rPr>
              <w:t xml:space="preserve"> &amp; </w:t>
            </w:r>
            <w:proofErr w:type="spellStart"/>
            <w:r w:rsidRPr="00FF45B3">
              <w:rPr>
                <w:sz w:val="20"/>
                <w:szCs w:val="20"/>
              </w:rPr>
              <w:t>Hudders</w:t>
            </w:r>
            <w:proofErr w:type="spellEnd"/>
          </w:p>
        </w:tc>
        <w:tc>
          <w:tcPr>
            <w:tcW w:w="2229" w:type="pct"/>
            <w:tcBorders>
              <w:top w:val="nil"/>
              <w:left w:val="nil"/>
              <w:bottom w:val="nil"/>
              <w:right w:val="nil"/>
            </w:tcBorders>
            <w:shd w:val="clear" w:color="auto" w:fill="auto"/>
            <w:vAlign w:val="center"/>
            <w:hideMark/>
          </w:tcPr>
          <w:p w14:paraId="31FF5C8B" w14:textId="77777777" w:rsidR="002753BB" w:rsidRPr="00FF45B3" w:rsidRDefault="002753BB" w:rsidP="00E8299B">
            <w:pPr>
              <w:rPr>
                <w:sz w:val="20"/>
                <w:szCs w:val="20"/>
              </w:rPr>
            </w:pPr>
            <w:r w:rsidRPr="00FF45B3">
              <w:rPr>
                <w:sz w:val="20"/>
                <w:szCs w:val="20"/>
              </w:rPr>
              <w:t>Disclosure of vlog advertising targeted to children</w:t>
            </w:r>
          </w:p>
        </w:tc>
        <w:tc>
          <w:tcPr>
            <w:tcW w:w="1425" w:type="pct"/>
            <w:tcBorders>
              <w:top w:val="nil"/>
              <w:left w:val="nil"/>
              <w:bottom w:val="nil"/>
              <w:right w:val="nil"/>
            </w:tcBorders>
            <w:shd w:val="clear" w:color="auto" w:fill="auto"/>
            <w:vAlign w:val="center"/>
            <w:hideMark/>
          </w:tcPr>
          <w:p w14:paraId="2C8E0641" w14:textId="77777777" w:rsidR="002753BB" w:rsidRPr="00FF45B3" w:rsidRDefault="002753BB" w:rsidP="00E8299B">
            <w:pPr>
              <w:rPr>
                <w:sz w:val="20"/>
                <w:szCs w:val="20"/>
              </w:rPr>
            </w:pPr>
            <w:r w:rsidRPr="00FF45B3">
              <w:rPr>
                <w:sz w:val="20"/>
                <w:szCs w:val="20"/>
              </w:rPr>
              <w:t>Journal of Interactive Marketing</w:t>
            </w:r>
          </w:p>
        </w:tc>
      </w:tr>
      <w:tr w:rsidR="002753BB" w:rsidRPr="00FF45B3" w14:paraId="580E6840" w14:textId="77777777" w:rsidTr="00E8299B">
        <w:trPr>
          <w:trHeight w:val="20"/>
        </w:trPr>
        <w:tc>
          <w:tcPr>
            <w:tcW w:w="399" w:type="pct"/>
            <w:tcBorders>
              <w:top w:val="nil"/>
              <w:left w:val="nil"/>
              <w:bottom w:val="nil"/>
              <w:right w:val="nil"/>
            </w:tcBorders>
            <w:shd w:val="clear" w:color="auto" w:fill="auto"/>
            <w:vAlign w:val="center"/>
            <w:hideMark/>
          </w:tcPr>
          <w:p w14:paraId="1D4BDDB4"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0284F8F1" w14:textId="77777777" w:rsidR="002753BB" w:rsidRPr="00FF45B3" w:rsidRDefault="002753BB" w:rsidP="00E8299B">
            <w:pPr>
              <w:rPr>
                <w:sz w:val="20"/>
                <w:szCs w:val="20"/>
              </w:rPr>
            </w:pPr>
            <w:r w:rsidRPr="00FF45B3">
              <w:rPr>
                <w:sz w:val="20"/>
                <w:szCs w:val="20"/>
              </w:rPr>
              <w:t xml:space="preserve">De </w:t>
            </w:r>
            <w:proofErr w:type="spellStart"/>
            <w:r w:rsidRPr="00FF45B3">
              <w:rPr>
                <w:sz w:val="20"/>
                <w:szCs w:val="20"/>
              </w:rPr>
              <w:t>Veirman</w:t>
            </w:r>
            <w:proofErr w:type="spellEnd"/>
            <w:r w:rsidRPr="00FF45B3">
              <w:rPr>
                <w:sz w:val="20"/>
                <w:szCs w:val="20"/>
              </w:rPr>
              <w:t xml:space="preserve"> &amp; </w:t>
            </w:r>
            <w:proofErr w:type="spellStart"/>
            <w:r w:rsidRPr="00FF45B3">
              <w:rPr>
                <w:sz w:val="20"/>
                <w:szCs w:val="20"/>
              </w:rPr>
              <w:t>Hudders</w:t>
            </w:r>
            <w:proofErr w:type="spellEnd"/>
          </w:p>
        </w:tc>
        <w:tc>
          <w:tcPr>
            <w:tcW w:w="2229" w:type="pct"/>
            <w:tcBorders>
              <w:top w:val="nil"/>
              <w:left w:val="nil"/>
              <w:bottom w:val="nil"/>
              <w:right w:val="nil"/>
            </w:tcBorders>
            <w:shd w:val="clear" w:color="auto" w:fill="auto"/>
            <w:vAlign w:val="center"/>
            <w:hideMark/>
          </w:tcPr>
          <w:p w14:paraId="424EF205" w14:textId="77777777" w:rsidR="002753BB" w:rsidRPr="00FF45B3" w:rsidRDefault="002753BB" w:rsidP="00E8299B">
            <w:pPr>
              <w:rPr>
                <w:sz w:val="20"/>
                <w:szCs w:val="20"/>
              </w:rPr>
            </w:pPr>
            <w:r w:rsidRPr="00FF45B3">
              <w:rPr>
                <w:sz w:val="20"/>
                <w:szCs w:val="20"/>
              </w:rPr>
              <w:t>Disclosing sponsored Instagram posts: The role of material connection with the brand and message-sidedness when disclosing covert advertising</w:t>
            </w:r>
          </w:p>
        </w:tc>
        <w:tc>
          <w:tcPr>
            <w:tcW w:w="1425" w:type="pct"/>
            <w:tcBorders>
              <w:top w:val="nil"/>
              <w:left w:val="nil"/>
              <w:bottom w:val="nil"/>
              <w:right w:val="nil"/>
            </w:tcBorders>
            <w:shd w:val="clear" w:color="auto" w:fill="auto"/>
            <w:vAlign w:val="center"/>
            <w:hideMark/>
          </w:tcPr>
          <w:p w14:paraId="69A773B2"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48CDBF08" w14:textId="77777777" w:rsidTr="00E8299B">
        <w:trPr>
          <w:trHeight w:val="20"/>
        </w:trPr>
        <w:tc>
          <w:tcPr>
            <w:tcW w:w="399" w:type="pct"/>
            <w:tcBorders>
              <w:top w:val="nil"/>
              <w:left w:val="nil"/>
              <w:bottom w:val="nil"/>
              <w:right w:val="nil"/>
            </w:tcBorders>
            <w:shd w:val="clear" w:color="auto" w:fill="auto"/>
            <w:vAlign w:val="center"/>
            <w:hideMark/>
          </w:tcPr>
          <w:p w14:paraId="3BC2515E"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28B84F21" w14:textId="77777777" w:rsidR="002753BB" w:rsidRPr="00FF45B3" w:rsidRDefault="002753BB" w:rsidP="00E8299B">
            <w:pPr>
              <w:rPr>
                <w:sz w:val="20"/>
                <w:szCs w:val="20"/>
              </w:rPr>
            </w:pPr>
            <w:proofErr w:type="spellStart"/>
            <w:r w:rsidRPr="00FF45B3">
              <w:rPr>
                <w:sz w:val="20"/>
                <w:szCs w:val="20"/>
              </w:rPr>
              <w:t>Ditt</w:t>
            </w:r>
            <w:proofErr w:type="spellEnd"/>
          </w:p>
        </w:tc>
        <w:tc>
          <w:tcPr>
            <w:tcW w:w="2229" w:type="pct"/>
            <w:tcBorders>
              <w:top w:val="nil"/>
              <w:left w:val="nil"/>
              <w:bottom w:val="nil"/>
              <w:right w:val="nil"/>
            </w:tcBorders>
            <w:shd w:val="clear" w:color="auto" w:fill="auto"/>
            <w:vAlign w:val="center"/>
            <w:hideMark/>
          </w:tcPr>
          <w:p w14:paraId="41C05F82" w14:textId="77777777" w:rsidR="002753BB" w:rsidRPr="00FF45B3" w:rsidRDefault="002753BB" w:rsidP="00E8299B">
            <w:pPr>
              <w:rPr>
                <w:sz w:val="20"/>
                <w:szCs w:val="20"/>
              </w:rPr>
            </w:pPr>
            <w:r w:rsidRPr="00FF45B3">
              <w:rPr>
                <w:sz w:val="20"/>
                <w:szCs w:val="20"/>
              </w:rPr>
              <w:t>Keeping social media influencers influential: Preserving perceptions of authenticity while brand dropping</w:t>
            </w:r>
          </w:p>
        </w:tc>
        <w:tc>
          <w:tcPr>
            <w:tcW w:w="1425" w:type="pct"/>
            <w:tcBorders>
              <w:top w:val="nil"/>
              <w:left w:val="nil"/>
              <w:bottom w:val="nil"/>
              <w:right w:val="nil"/>
            </w:tcBorders>
            <w:shd w:val="clear" w:color="auto" w:fill="auto"/>
            <w:vAlign w:val="center"/>
            <w:hideMark/>
          </w:tcPr>
          <w:p w14:paraId="0C1CD2C0" w14:textId="77777777" w:rsidR="002753BB" w:rsidRPr="00FF45B3" w:rsidRDefault="002753BB" w:rsidP="00E8299B">
            <w:pPr>
              <w:rPr>
                <w:sz w:val="20"/>
                <w:szCs w:val="20"/>
              </w:rPr>
            </w:pPr>
            <w:r w:rsidRPr="00FF45B3">
              <w:rPr>
                <w:sz w:val="20"/>
                <w:szCs w:val="20"/>
              </w:rPr>
              <w:t>Doctoral Dissertations</w:t>
            </w:r>
          </w:p>
        </w:tc>
      </w:tr>
      <w:tr w:rsidR="002753BB" w:rsidRPr="00FF45B3" w14:paraId="7445A703" w14:textId="77777777" w:rsidTr="00E8299B">
        <w:trPr>
          <w:trHeight w:val="20"/>
        </w:trPr>
        <w:tc>
          <w:tcPr>
            <w:tcW w:w="399" w:type="pct"/>
            <w:tcBorders>
              <w:top w:val="nil"/>
              <w:left w:val="nil"/>
              <w:bottom w:val="nil"/>
              <w:right w:val="nil"/>
            </w:tcBorders>
            <w:shd w:val="clear" w:color="auto" w:fill="auto"/>
            <w:vAlign w:val="center"/>
            <w:hideMark/>
          </w:tcPr>
          <w:p w14:paraId="182660FD" w14:textId="77777777" w:rsidR="002753BB" w:rsidRPr="00FF45B3" w:rsidRDefault="002753BB" w:rsidP="00E8299B">
            <w:pPr>
              <w:rPr>
                <w:sz w:val="20"/>
                <w:szCs w:val="20"/>
              </w:rPr>
            </w:pPr>
            <w:r w:rsidRPr="00FF45B3">
              <w:rPr>
                <w:sz w:val="20"/>
                <w:szCs w:val="20"/>
              </w:rPr>
              <w:lastRenderedPageBreak/>
              <w:t>2020</w:t>
            </w:r>
          </w:p>
        </w:tc>
        <w:tc>
          <w:tcPr>
            <w:tcW w:w="947" w:type="pct"/>
            <w:tcBorders>
              <w:top w:val="nil"/>
              <w:left w:val="nil"/>
              <w:bottom w:val="nil"/>
              <w:right w:val="nil"/>
            </w:tcBorders>
            <w:shd w:val="clear" w:color="auto" w:fill="auto"/>
            <w:vAlign w:val="center"/>
            <w:hideMark/>
          </w:tcPr>
          <w:p w14:paraId="13637D8A" w14:textId="77777777" w:rsidR="002753BB" w:rsidRPr="00FF45B3" w:rsidRDefault="002753BB" w:rsidP="00E8299B">
            <w:pPr>
              <w:rPr>
                <w:sz w:val="20"/>
                <w:szCs w:val="20"/>
              </w:rPr>
            </w:pPr>
            <w:proofErr w:type="spellStart"/>
            <w:r w:rsidRPr="00FF45B3">
              <w:rPr>
                <w:sz w:val="20"/>
                <w:szCs w:val="20"/>
              </w:rPr>
              <w:t>Eerde</w:t>
            </w:r>
            <w:proofErr w:type="spellEnd"/>
          </w:p>
        </w:tc>
        <w:tc>
          <w:tcPr>
            <w:tcW w:w="2229" w:type="pct"/>
            <w:tcBorders>
              <w:top w:val="nil"/>
              <w:left w:val="nil"/>
              <w:bottom w:val="nil"/>
              <w:right w:val="nil"/>
            </w:tcBorders>
            <w:shd w:val="clear" w:color="auto" w:fill="auto"/>
            <w:vAlign w:val="center"/>
            <w:hideMark/>
          </w:tcPr>
          <w:p w14:paraId="6AD3D060" w14:textId="77777777" w:rsidR="002753BB" w:rsidRPr="00FF45B3" w:rsidRDefault="002753BB" w:rsidP="00E8299B">
            <w:pPr>
              <w:rPr>
                <w:sz w:val="20"/>
                <w:szCs w:val="20"/>
              </w:rPr>
            </w:pPr>
            <w:proofErr w:type="spellStart"/>
            <w:r w:rsidRPr="00FF45B3">
              <w:rPr>
                <w:sz w:val="20"/>
                <w:szCs w:val="20"/>
              </w:rPr>
              <w:t>Parasocial</w:t>
            </w:r>
            <w:proofErr w:type="spellEnd"/>
            <w:r w:rsidRPr="00FF45B3">
              <w:rPr>
                <w:sz w:val="20"/>
                <w:szCs w:val="20"/>
              </w:rPr>
              <w:t xml:space="preserve"> relationships and self-congruence in the domain of influencer marketing</w:t>
            </w:r>
          </w:p>
        </w:tc>
        <w:tc>
          <w:tcPr>
            <w:tcW w:w="1425" w:type="pct"/>
            <w:tcBorders>
              <w:top w:val="nil"/>
              <w:left w:val="nil"/>
              <w:bottom w:val="nil"/>
              <w:right w:val="nil"/>
            </w:tcBorders>
            <w:shd w:val="clear" w:color="auto" w:fill="auto"/>
            <w:vAlign w:val="center"/>
            <w:hideMark/>
          </w:tcPr>
          <w:p w14:paraId="5AEDEA62" w14:textId="77777777" w:rsidR="002753BB" w:rsidRPr="00FF45B3" w:rsidRDefault="002753BB" w:rsidP="00E8299B">
            <w:pPr>
              <w:rPr>
                <w:sz w:val="20"/>
                <w:szCs w:val="20"/>
              </w:rPr>
            </w:pPr>
            <w:r w:rsidRPr="00FF45B3">
              <w:rPr>
                <w:sz w:val="20"/>
                <w:szCs w:val="20"/>
              </w:rPr>
              <w:t>Master’s Thesis</w:t>
            </w:r>
          </w:p>
        </w:tc>
      </w:tr>
      <w:tr w:rsidR="002753BB" w:rsidRPr="00FF45B3" w14:paraId="1EF33631" w14:textId="77777777" w:rsidTr="00E8299B">
        <w:trPr>
          <w:trHeight w:val="20"/>
        </w:trPr>
        <w:tc>
          <w:tcPr>
            <w:tcW w:w="399" w:type="pct"/>
            <w:tcBorders>
              <w:top w:val="nil"/>
              <w:left w:val="nil"/>
              <w:bottom w:val="nil"/>
              <w:right w:val="nil"/>
            </w:tcBorders>
            <w:shd w:val="clear" w:color="auto" w:fill="auto"/>
            <w:vAlign w:val="center"/>
            <w:hideMark/>
          </w:tcPr>
          <w:p w14:paraId="2F251022"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3BE8AD5C" w14:textId="77777777" w:rsidR="002753BB" w:rsidRPr="00FF45B3" w:rsidRDefault="002753BB" w:rsidP="00E8299B">
            <w:pPr>
              <w:rPr>
                <w:sz w:val="20"/>
                <w:szCs w:val="20"/>
              </w:rPr>
            </w:pPr>
            <w:r w:rsidRPr="00FF45B3">
              <w:rPr>
                <w:sz w:val="20"/>
                <w:szCs w:val="20"/>
              </w:rPr>
              <w:t>Han</w:t>
            </w:r>
          </w:p>
        </w:tc>
        <w:tc>
          <w:tcPr>
            <w:tcW w:w="2229" w:type="pct"/>
            <w:tcBorders>
              <w:top w:val="nil"/>
              <w:left w:val="nil"/>
              <w:bottom w:val="nil"/>
              <w:right w:val="nil"/>
            </w:tcBorders>
            <w:shd w:val="clear" w:color="auto" w:fill="auto"/>
            <w:vAlign w:val="center"/>
            <w:hideMark/>
          </w:tcPr>
          <w:p w14:paraId="684F876C" w14:textId="77777777" w:rsidR="002753BB" w:rsidRPr="00FF45B3" w:rsidRDefault="002753BB" w:rsidP="00E8299B">
            <w:pPr>
              <w:rPr>
                <w:sz w:val="20"/>
                <w:szCs w:val="20"/>
              </w:rPr>
            </w:pPr>
            <w:r w:rsidRPr="00FF45B3">
              <w:rPr>
                <w:sz w:val="20"/>
                <w:szCs w:val="20"/>
              </w:rPr>
              <w:t>Marketing internet celebrity and impulsive purchasing behavior—The moderating effects of decision thinking</w:t>
            </w:r>
          </w:p>
        </w:tc>
        <w:tc>
          <w:tcPr>
            <w:tcW w:w="1425" w:type="pct"/>
            <w:tcBorders>
              <w:top w:val="nil"/>
              <w:left w:val="nil"/>
              <w:bottom w:val="nil"/>
              <w:right w:val="nil"/>
            </w:tcBorders>
            <w:shd w:val="clear" w:color="auto" w:fill="auto"/>
            <w:vAlign w:val="center"/>
            <w:hideMark/>
          </w:tcPr>
          <w:p w14:paraId="4E0B34BE" w14:textId="77777777" w:rsidR="002753BB" w:rsidRPr="00FF45B3" w:rsidRDefault="002753BB" w:rsidP="00E8299B">
            <w:pPr>
              <w:rPr>
                <w:sz w:val="20"/>
                <w:szCs w:val="20"/>
              </w:rPr>
            </w:pPr>
            <w:r w:rsidRPr="00FF45B3">
              <w:rPr>
                <w:sz w:val="20"/>
                <w:szCs w:val="20"/>
              </w:rPr>
              <w:t>Master’s Thesis</w:t>
            </w:r>
          </w:p>
        </w:tc>
      </w:tr>
      <w:tr w:rsidR="002753BB" w:rsidRPr="00FF45B3" w14:paraId="7C6DB171" w14:textId="77777777" w:rsidTr="00E8299B">
        <w:trPr>
          <w:trHeight w:val="20"/>
        </w:trPr>
        <w:tc>
          <w:tcPr>
            <w:tcW w:w="399" w:type="pct"/>
            <w:tcBorders>
              <w:top w:val="nil"/>
              <w:left w:val="nil"/>
              <w:bottom w:val="nil"/>
              <w:right w:val="nil"/>
            </w:tcBorders>
            <w:shd w:val="clear" w:color="auto" w:fill="auto"/>
            <w:vAlign w:val="center"/>
            <w:hideMark/>
          </w:tcPr>
          <w:p w14:paraId="7372AF1E"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11B51061" w14:textId="77777777" w:rsidR="002753BB" w:rsidRPr="00FF45B3" w:rsidRDefault="002753BB" w:rsidP="00E8299B">
            <w:pPr>
              <w:rPr>
                <w:sz w:val="20"/>
                <w:szCs w:val="20"/>
              </w:rPr>
            </w:pPr>
            <w:r w:rsidRPr="00FF45B3">
              <w:rPr>
                <w:sz w:val="20"/>
                <w:szCs w:val="20"/>
              </w:rPr>
              <w:t xml:space="preserve">Hayes, Golan, Britt, &amp; </w:t>
            </w:r>
            <w:proofErr w:type="spellStart"/>
            <w:r w:rsidRPr="00FF45B3">
              <w:rPr>
                <w:sz w:val="20"/>
                <w:szCs w:val="20"/>
              </w:rPr>
              <w:t>Applequist</w:t>
            </w:r>
            <w:proofErr w:type="spellEnd"/>
          </w:p>
        </w:tc>
        <w:tc>
          <w:tcPr>
            <w:tcW w:w="2229" w:type="pct"/>
            <w:tcBorders>
              <w:top w:val="nil"/>
              <w:left w:val="nil"/>
              <w:bottom w:val="nil"/>
              <w:right w:val="nil"/>
            </w:tcBorders>
            <w:shd w:val="clear" w:color="auto" w:fill="auto"/>
            <w:vAlign w:val="center"/>
            <w:hideMark/>
          </w:tcPr>
          <w:p w14:paraId="6A422417" w14:textId="77777777" w:rsidR="002753BB" w:rsidRPr="00FF45B3" w:rsidRDefault="002753BB" w:rsidP="00E8299B">
            <w:pPr>
              <w:rPr>
                <w:sz w:val="20"/>
                <w:szCs w:val="20"/>
              </w:rPr>
            </w:pPr>
            <w:r w:rsidRPr="00FF45B3">
              <w:rPr>
                <w:sz w:val="20"/>
                <w:szCs w:val="20"/>
              </w:rPr>
              <w:t>How advertising relevance and consumer–Brand relationship strength limit disclosure effects of native ads on Twitter</w:t>
            </w:r>
          </w:p>
        </w:tc>
        <w:tc>
          <w:tcPr>
            <w:tcW w:w="1425" w:type="pct"/>
            <w:tcBorders>
              <w:top w:val="nil"/>
              <w:left w:val="nil"/>
              <w:bottom w:val="nil"/>
              <w:right w:val="nil"/>
            </w:tcBorders>
            <w:shd w:val="clear" w:color="auto" w:fill="auto"/>
            <w:vAlign w:val="center"/>
            <w:hideMark/>
          </w:tcPr>
          <w:p w14:paraId="066F71CE"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18E2716E" w14:textId="77777777" w:rsidTr="00E8299B">
        <w:trPr>
          <w:trHeight w:val="20"/>
        </w:trPr>
        <w:tc>
          <w:tcPr>
            <w:tcW w:w="399" w:type="pct"/>
            <w:tcBorders>
              <w:top w:val="nil"/>
              <w:left w:val="nil"/>
              <w:bottom w:val="nil"/>
              <w:right w:val="nil"/>
            </w:tcBorders>
            <w:shd w:val="clear" w:color="auto" w:fill="auto"/>
            <w:vAlign w:val="center"/>
            <w:hideMark/>
          </w:tcPr>
          <w:p w14:paraId="173D3271"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21C4CC3B" w14:textId="77777777" w:rsidR="002753BB" w:rsidRPr="00FF45B3" w:rsidRDefault="002753BB" w:rsidP="00E8299B">
            <w:pPr>
              <w:rPr>
                <w:sz w:val="20"/>
                <w:szCs w:val="20"/>
              </w:rPr>
            </w:pPr>
            <w:proofErr w:type="spellStart"/>
            <w:r w:rsidRPr="00FF45B3">
              <w:rPr>
                <w:sz w:val="20"/>
                <w:szCs w:val="20"/>
              </w:rPr>
              <w:t>Iacobucci</w:t>
            </w:r>
            <w:proofErr w:type="spellEnd"/>
            <w:r w:rsidRPr="00FF45B3">
              <w:rPr>
                <w:sz w:val="20"/>
                <w:szCs w:val="20"/>
              </w:rPr>
              <w:t xml:space="preserve"> &amp; </w:t>
            </w:r>
            <w:proofErr w:type="spellStart"/>
            <w:r w:rsidRPr="00FF45B3">
              <w:rPr>
                <w:sz w:val="20"/>
                <w:szCs w:val="20"/>
              </w:rPr>
              <w:t>Cicco</w:t>
            </w:r>
            <w:proofErr w:type="spellEnd"/>
          </w:p>
        </w:tc>
        <w:tc>
          <w:tcPr>
            <w:tcW w:w="2229" w:type="pct"/>
            <w:tcBorders>
              <w:top w:val="nil"/>
              <w:left w:val="nil"/>
              <w:bottom w:val="nil"/>
              <w:right w:val="nil"/>
            </w:tcBorders>
            <w:shd w:val="clear" w:color="auto" w:fill="auto"/>
            <w:vAlign w:val="center"/>
            <w:hideMark/>
          </w:tcPr>
          <w:p w14:paraId="15DBA93C" w14:textId="77777777" w:rsidR="002753BB" w:rsidRPr="00FF45B3" w:rsidRDefault="002753BB" w:rsidP="00E8299B">
            <w:pPr>
              <w:rPr>
                <w:sz w:val="20"/>
                <w:szCs w:val="20"/>
              </w:rPr>
            </w:pPr>
            <w:proofErr w:type="gramStart"/>
            <w:r w:rsidRPr="00FF45B3">
              <w:rPr>
                <w:sz w:val="20"/>
                <w:szCs w:val="20"/>
              </w:rPr>
              <w:t>Users</w:t>
            </w:r>
            <w:proofErr w:type="gramEnd"/>
            <w:r w:rsidRPr="00FF45B3">
              <w:rPr>
                <w:sz w:val="20"/>
                <w:szCs w:val="20"/>
              </w:rPr>
              <w:t xml:space="preserve"> awareness of native advertising from Instagram media publishers: The effects of Instagram</w:t>
            </w:r>
            <w:r w:rsidRPr="00FF45B3">
              <w:rPr>
                <w:rFonts w:hint="eastAsia"/>
                <w:sz w:val="20"/>
                <w:szCs w:val="20"/>
              </w:rPr>
              <w:t>’</w:t>
            </w:r>
            <w:r w:rsidRPr="00FF45B3">
              <w:rPr>
                <w:sz w:val="20"/>
                <w:szCs w:val="20"/>
              </w:rPr>
              <w:t>s branded content tool on attitudes and behavioral intent</w:t>
            </w:r>
          </w:p>
        </w:tc>
        <w:tc>
          <w:tcPr>
            <w:tcW w:w="1425" w:type="pct"/>
            <w:tcBorders>
              <w:top w:val="nil"/>
              <w:left w:val="nil"/>
              <w:bottom w:val="nil"/>
              <w:right w:val="nil"/>
            </w:tcBorders>
            <w:shd w:val="clear" w:color="auto" w:fill="auto"/>
            <w:vAlign w:val="center"/>
            <w:hideMark/>
          </w:tcPr>
          <w:p w14:paraId="26F8264F" w14:textId="77777777" w:rsidR="002753BB" w:rsidRPr="00FF45B3" w:rsidRDefault="002753BB" w:rsidP="00E8299B">
            <w:pPr>
              <w:rPr>
                <w:sz w:val="20"/>
                <w:szCs w:val="20"/>
              </w:rPr>
            </w:pPr>
            <w:r w:rsidRPr="00FF45B3">
              <w:rPr>
                <w:sz w:val="20"/>
                <w:szCs w:val="20"/>
              </w:rPr>
              <w:t>International Journal of Internet Marketing and Advertising</w:t>
            </w:r>
          </w:p>
        </w:tc>
      </w:tr>
      <w:tr w:rsidR="002753BB" w:rsidRPr="00FF45B3" w14:paraId="49DCB623" w14:textId="77777777" w:rsidTr="00E8299B">
        <w:trPr>
          <w:trHeight w:val="20"/>
        </w:trPr>
        <w:tc>
          <w:tcPr>
            <w:tcW w:w="399" w:type="pct"/>
            <w:tcBorders>
              <w:top w:val="nil"/>
              <w:left w:val="nil"/>
              <w:bottom w:val="nil"/>
              <w:right w:val="nil"/>
            </w:tcBorders>
            <w:shd w:val="clear" w:color="auto" w:fill="auto"/>
            <w:vAlign w:val="center"/>
            <w:hideMark/>
          </w:tcPr>
          <w:p w14:paraId="42263C70"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4FE9665C" w14:textId="77777777" w:rsidR="002753BB" w:rsidRPr="00FF45B3" w:rsidRDefault="002753BB" w:rsidP="00E8299B">
            <w:pPr>
              <w:rPr>
                <w:sz w:val="20"/>
                <w:szCs w:val="20"/>
              </w:rPr>
            </w:pPr>
            <w:r w:rsidRPr="00FF45B3">
              <w:rPr>
                <w:sz w:val="20"/>
                <w:szCs w:val="20"/>
              </w:rPr>
              <w:t>Jun &amp; Yi</w:t>
            </w:r>
          </w:p>
        </w:tc>
        <w:tc>
          <w:tcPr>
            <w:tcW w:w="2229" w:type="pct"/>
            <w:tcBorders>
              <w:top w:val="nil"/>
              <w:left w:val="nil"/>
              <w:bottom w:val="nil"/>
              <w:right w:val="nil"/>
            </w:tcBorders>
            <w:shd w:val="clear" w:color="auto" w:fill="auto"/>
            <w:vAlign w:val="center"/>
            <w:hideMark/>
          </w:tcPr>
          <w:p w14:paraId="4808B0D0" w14:textId="77777777" w:rsidR="002753BB" w:rsidRPr="00FF45B3" w:rsidRDefault="002753BB" w:rsidP="00E8299B">
            <w:pPr>
              <w:rPr>
                <w:sz w:val="20"/>
                <w:szCs w:val="20"/>
              </w:rPr>
            </w:pPr>
            <w:r w:rsidRPr="00FF45B3">
              <w:rPr>
                <w:sz w:val="20"/>
                <w:szCs w:val="20"/>
              </w:rPr>
              <w:t>What makes followers loyal? The role of influencer interactivity in building influencer brand equity</w:t>
            </w:r>
          </w:p>
        </w:tc>
        <w:tc>
          <w:tcPr>
            <w:tcW w:w="1425" w:type="pct"/>
            <w:tcBorders>
              <w:top w:val="nil"/>
              <w:left w:val="nil"/>
              <w:bottom w:val="nil"/>
              <w:right w:val="nil"/>
            </w:tcBorders>
            <w:shd w:val="clear" w:color="auto" w:fill="auto"/>
            <w:vAlign w:val="center"/>
            <w:hideMark/>
          </w:tcPr>
          <w:p w14:paraId="1073E9CA" w14:textId="77777777" w:rsidR="002753BB" w:rsidRPr="00FF45B3" w:rsidRDefault="002753BB" w:rsidP="00E8299B">
            <w:pPr>
              <w:rPr>
                <w:sz w:val="20"/>
                <w:szCs w:val="20"/>
              </w:rPr>
            </w:pPr>
            <w:r w:rsidRPr="00FF45B3">
              <w:rPr>
                <w:sz w:val="20"/>
                <w:szCs w:val="20"/>
              </w:rPr>
              <w:t>Journal of Product and Brand Management</w:t>
            </w:r>
          </w:p>
        </w:tc>
      </w:tr>
      <w:tr w:rsidR="002753BB" w:rsidRPr="00FF45B3" w14:paraId="0B7C575E" w14:textId="77777777" w:rsidTr="00E8299B">
        <w:trPr>
          <w:trHeight w:val="20"/>
        </w:trPr>
        <w:tc>
          <w:tcPr>
            <w:tcW w:w="399" w:type="pct"/>
            <w:tcBorders>
              <w:top w:val="nil"/>
              <w:left w:val="nil"/>
              <w:bottom w:val="nil"/>
              <w:right w:val="nil"/>
            </w:tcBorders>
            <w:shd w:val="clear" w:color="auto" w:fill="auto"/>
            <w:vAlign w:val="center"/>
            <w:hideMark/>
          </w:tcPr>
          <w:p w14:paraId="334428B1"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58D9EF2F" w14:textId="77777777" w:rsidR="002753BB" w:rsidRPr="00FF45B3" w:rsidRDefault="002753BB" w:rsidP="00E8299B">
            <w:pPr>
              <w:rPr>
                <w:sz w:val="20"/>
                <w:szCs w:val="20"/>
              </w:rPr>
            </w:pPr>
            <w:r w:rsidRPr="00FF45B3">
              <w:rPr>
                <w:sz w:val="20"/>
                <w:szCs w:val="20"/>
              </w:rPr>
              <w:t xml:space="preserve">Kapoor, Jayasimha, Sadh, &amp; </w:t>
            </w:r>
            <w:proofErr w:type="spellStart"/>
            <w:r w:rsidRPr="00FF45B3">
              <w:rPr>
                <w:sz w:val="20"/>
                <w:szCs w:val="20"/>
              </w:rPr>
              <w:t>Gunta</w:t>
            </w:r>
            <w:proofErr w:type="spellEnd"/>
          </w:p>
        </w:tc>
        <w:tc>
          <w:tcPr>
            <w:tcW w:w="2229" w:type="pct"/>
            <w:tcBorders>
              <w:top w:val="nil"/>
              <w:left w:val="nil"/>
              <w:bottom w:val="nil"/>
              <w:right w:val="nil"/>
            </w:tcBorders>
            <w:shd w:val="clear" w:color="auto" w:fill="auto"/>
            <w:vAlign w:val="center"/>
            <w:hideMark/>
          </w:tcPr>
          <w:p w14:paraId="3BB9B298" w14:textId="77777777" w:rsidR="002753BB" w:rsidRPr="00FF45B3" w:rsidRDefault="002753BB" w:rsidP="00E8299B">
            <w:pPr>
              <w:rPr>
                <w:sz w:val="20"/>
                <w:szCs w:val="20"/>
              </w:rPr>
            </w:pPr>
            <w:proofErr w:type="spellStart"/>
            <w:r w:rsidRPr="00FF45B3">
              <w:rPr>
                <w:sz w:val="20"/>
                <w:szCs w:val="20"/>
              </w:rPr>
              <w:t>eWOM</w:t>
            </w:r>
            <w:proofErr w:type="spellEnd"/>
            <w:r w:rsidRPr="00FF45B3">
              <w:rPr>
                <w:sz w:val="20"/>
                <w:szCs w:val="20"/>
              </w:rPr>
              <w:t xml:space="preserve"> via social networking site: Source versus message credibility</w:t>
            </w:r>
          </w:p>
        </w:tc>
        <w:tc>
          <w:tcPr>
            <w:tcW w:w="1425" w:type="pct"/>
            <w:tcBorders>
              <w:top w:val="nil"/>
              <w:left w:val="nil"/>
              <w:bottom w:val="nil"/>
              <w:right w:val="nil"/>
            </w:tcBorders>
            <w:shd w:val="clear" w:color="auto" w:fill="auto"/>
            <w:vAlign w:val="center"/>
            <w:hideMark/>
          </w:tcPr>
          <w:p w14:paraId="5E0546DC" w14:textId="77777777" w:rsidR="002753BB" w:rsidRPr="00FF45B3" w:rsidRDefault="002753BB" w:rsidP="00E8299B">
            <w:pPr>
              <w:rPr>
                <w:sz w:val="20"/>
                <w:szCs w:val="20"/>
              </w:rPr>
            </w:pPr>
            <w:r w:rsidRPr="00FF45B3">
              <w:rPr>
                <w:sz w:val="20"/>
                <w:szCs w:val="20"/>
              </w:rPr>
              <w:t>International Journal of Internet Marketing and Advertising</w:t>
            </w:r>
          </w:p>
        </w:tc>
      </w:tr>
      <w:tr w:rsidR="002753BB" w:rsidRPr="00FF45B3" w14:paraId="2D948410" w14:textId="77777777" w:rsidTr="00E8299B">
        <w:trPr>
          <w:trHeight w:val="20"/>
        </w:trPr>
        <w:tc>
          <w:tcPr>
            <w:tcW w:w="399" w:type="pct"/>
            <w:tcBorders>
              <w:top w:val="nil"/>
              <w:left w:val="nil"/>
              <w:bottom w:val="nil"/>
              <w:right w:val="nil"/>
            </w:tcBorders>
            <w:shd w:val="clear" w:color="auto" w:fill="auto"/>
            <w:vAlign w:val="center"/>
            <w:hideMark/>
          </w:tcPr>
          <w:p w14:paraId="3C3064C6"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2796DF8A" w14:textId="77777777" w:rsidR="002753BB" w:rsidRPr="00FF45B3" w:rsidRDefault="002753BB" w:rsidP="00E8299B">
            <w:pPr>
              <w:rPr>
                <w:sz w:val="20"/>
                <w:szCs w:val="20"/>
              </w:rPr>
            </w:pPr>
            <w:r w:rsidRPr="00FF45B3">
              <w:rPr>
                <w:sz w:val="20"/>
                <w:szCs w:val="20"/>
              </w:rPr>
              <w:t>Kay, Mulcahy, &amp; Parkinson</w:t>
            </w:r>
          </w:p>
        </w:tc>
        <w:tc>
          <w:tcPr>
            <w:tcW w:w="2229" w:type="pct"/>
            <w:tcBorders>
              <w:top w:val="nil"/>
              <w:left w:val="nil"/>
              <w:bottom w:val="nil"/>
              <w:right w:val="nil"/>
            </w:tcBorders>
            <w:shd w:val="clear" w:color="auto" w:fill="auto"/>
            <w:vAlign w:val="center"/>
            <w:hideMark/>
          </w:tcPr>
          <w:p w14:paraId="620A8247" w14:textId="77777777" w:rsidR="002753BB" w:rsidRPr="00FF45B3" w:rsidRDefault="002753BB" w:rsidP="00E8299B">
            <w:pPr>
              <w:rPr>
                <w:sz w:val="20"/>
                <w:szCs w:val="20"/>
              </w:rPr>
            </w:pPr>
            <w:r w:rsidRPr="00FF45B3">
              <w:rPr>
                <w:sz w:val="20"/>
                <w:szCs w:val="20"/>
              </w:rPr>
              <w:t>When less is more: The impact of macro and micro social media influencers’ disclosure</w:t>
            </w:r>
          </w:p>
        </w:tc>
        <w:tc>
          <w:tcPr>
            <w:tcW w:w="1425" w:type="pct"/>
            <w:tcBorders>
              <w:top w:val="nil"/>
              <w:left w:val="nil"/>
              <w:bottom w:val="nil"/>
              <w:right w:val="nil"/>
            </w:tcBorders>
            <w:shd w:val="clear" w:color="auto" w:fill="auto"/>
            <w:vAlign w:val="center"/>
            <w:hideMark/>
          </w:tcPr>
          <w:p w14:paraId="4834D321" w14:textId="77777777" w:rsidR="002753BB" w:rsidRPr="00FF45B3" w:rsidRDefault="002753BB" w:rsidP="00E8299B">
            <w:pPr>
              <w:rPr>
                <w:sz w:val="20"/>
                <w:szCs w:val="20"/>
              </w:rPr>
            </w:pPr>
            <w:r w:rsidRPr="00FF45B3">
              <w:rPr>
                <w:sz w:val="20"/>
                <w:szCs w:val="20"/>
              </w:rPr>
              <w:t>Journal of Marketing Management</w:t>
            </w:r>
          </w:p>
        </w:tc>
      </w:tr>
      <w:tr w:rsidR="002753BB" w:rsidRPr="00FF45B3" w14:paraId="00160FC1" w14:textId="77777777" w:rsidTr="00E8299B">
        <w:trPr>
          <w:trHeight w:val="20"/>
        </w:trPr>
        <w:tc>
          <w:tcPr>
            <w:tcW w:w="399" w:type="pct"/>
            <w:tcBorders>
              <w:top w:val="nil"/>
              <w:left w:val="nil"/>
              <w:bottom w:val="nil"/>
              <w:right w:val="nil"/>
            </w:tcBorders>
            <w:shd w:val="clear" w:color="auto" w:fill="auto"/>
            <w:vAlign w:val="center"/>
            <w:hideMark/>
          </w:tcPr>
          <w:p w14:paraId="359B22F2"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1B985C2F" w14:textId="77777777" w:rsidR="002753BB" w:rsidRPr="00FF45B3" w:rsidRDefault="002753BB" w:rsidP="00E8299B">
            <w:pPr>
              <w:rPr>
                <w:sz w:val="20"/>
                <w:szCs w:val="20"/>
              </w:rPr>
            </w:pPr>
            <w:r w:rsidRPr="00FF45B3">
              <w:rPr>
                <w:sz w:val="20"/>
                <w:szCs w:val="20"/>
              </w:rPr>
              <w:t>Ki, Cuevas, Chong, &amp; Lim</w:t>
            </w:r>
          </w:p>
        </w:tc>
        <w:tc>
          <w:tcPr>
            <w:tcW w:w="2229" w:type="pct"/>
            <w:tcBorders>
              <w:top w:val="nil"/>
              <w:left w:val="nil"/>
              <w:bottom w:val="nil"/>
              <w:right w:val="nil"/>
            </w:tcBorders>
            <w:shd w:val="clear" w:color="auto" w:fill="auto"/>
            <w:vAlign w:val="center"/>
            <w:hideMark/>
          </w:tcPr>
          <w:p w14:paraId="3F152861" w14:textId="77777777" w:rsidR="002753BB" w:rsidRPr="00FF45B3" w:rsidRDefault="002753BB" w:rsidP="00E8299B">
            <w:pPr>
              <w:rPr>
                <w:sz w:val="20"/>
                <w:szCs w:val="20"/>
              </w:rPr>
            </w:pPr>
            <w:r w:rsidRPr="00FF45B3">
              <w:rPr>
                <w:sz w:val="20"/>
                <w:szCs w:val="20"/>
              </w:rPr>
              <w:t>Influencer marketing: Social media influencers as human brands attaching to followers and yielding positive marketing results by fulfilling needs</w:t>
            </w:r>
          </w:p>
        </w:tc>
        <w:tc>
          <w:tcPr>
            <w:tcW w:w="1425" w:type="pct"/>
            <w:tcBorders>
              <w:top w:val="nil"/>
              <w:left w:val="nil"/>
              <w:bottom w:val="nil"/>
              <w:right w:val="nil"/>
            </w:tcBorders>
            <w:shd w:val="clear" w:color="auto" w:fill="auto"/>
            <w:vAlign w:val="center"/>
            <w:hideMark/>
          </w:tcPr>
          <w:p w14:paraId="29BAD8A6"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4F96DF4D" w14:textId="77777777" w:rsidTr="00E8299B">
        <w:trPr>
          <w:trHeight w:val="20"/>
        </w:trPr>
        <w:tc>
          <w:tcPr>
            <w:tcW w:w="399" w:type="pct"/>
            <w:tcBorders>
              <w:top w:val="nil"/>
              <w:left w:val="nil"/>
              <w:bottom w:val="nil"/>
              <w:right w:val="nil"/>
            </w:tcBorders>
            <w:shd w:val="clear" w:color="auto" w:fill="auto"/>
            <w:vAlign w:val="center"/>
            <w:hideMark/>
          </w:tcPr>
          <w:p w14:paraId="69672279"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34A2611D" w14:textId="77777777" w:rsidR="002753BB" w:rsidRPr="00FF45B3" w:rsidRDefault="002753BB" w:rsidP="00E8299B">
            <w:pPr>
              <w:rPr>
                <w:sz w:val="20"/>
                <w:szCs w:val="20"/>
              </w:rPr>
            </w:pPr>
            <w:proofErr w:type="spellStart"/>
            <w:r w:rsidRPr="00FF45B3">
              <w:rPr>
                <w:sz w:val="20"/>
                <w:szCs w:val="20"/>
              </w:rPr>
              <w:t>Kuppeveld</w:t>
            </w:r>
            <w:proofErr w:type="spellEnd"/>
          </w:p>
        </w:tc>
        <w:tc>
          <w:tcPr>
            <w:tcW w:w="2229" w:type="pct"/>
            <w:tcBorders>
              <w:top w:val="nil"/>
              <w:left w:val="nil"/>
              <w:bottom w:val="nil"/>
              <w:right w:val="nil"/>
            </w:tcBorders>
            <w:shd w:val="clear" w:color="auto" w:fill="auto"/>
            <w:vAlign w:val="center"/>
            <w:hideMark/>
          </w:tcPr>
          <w:p w14:paraId="54745EE4" w14:textId="77777777" w:rsidR="002753BB" w:rsidRPr="00FF45B3" w:rsidRDefault="002753BB" w:rsidP="00E8299B">
            <w:pPr>
              <w:rPr>
                <w:sz w:val="20"/>
                <w:szCs w:val="20"/>
              </w:rPr>
            </w:pPr>
            <w:r w:rsidRPr="00FF45B3">
              <w:rPr>
                <w:sz w:val="20"/>
                <w:szCs w:val="20"/>
              </w:rPr>
              <w:t>The bright side of materialism: Disentangling the relationship between materialism and purchase intention in social influencer marketing</w:t>
            </w:r>
          </w:p>
        </w:tc>
        <w:tc>
          <w:tcPr>
            <w:tcW w:w="1425" w:type="pct"/>
            <w:tcBorders>
              <w:top w:val="nil"/>
              <w:left w:val="nil"/>
              <w:bottom w:val="nil"/>
              <w:right w:val="nil"/>
            </w:tcBorders>
            <w:shd w:val="clear" w:color="auto" w:fill="auto"/>
            <w:vAlign w:val="center"/>
            <w:hideMark/>
          </w:tcPr>
          <w:p w14:paraId="0F692400" w14:textId="77777777" w:rsidR="002753BB" w:rsidRPr="00FF45B3" w:rsidRDefault="002753BB" w:rsidP="00E8299B">
            <w:pPr>
              <w:rPr>
                <w:sz w:val="20"/>
                <w:szCs w:val="20"/>
              </w:rPr>
            </w:pPr>
            <w:r w:rsidRPr="00FF45B3">
              <w:rPr>
                <w:sz w:val="20"/>
                <w:szCs w:val="20"/>
              </w:rPr>
              <w:t>Master’s Thesis</w:t>
            </w:r>
          </w:p>
        </w:tc>
      </w:tr>
      <w:tr w:rsidR="002753BB" w:rsidRPr="00FF45B3" w14:paraId="44635533" w14:textId="77777777" w:rsidTr="00E8299B">
        <w:trPr>
          <w:trHeight w:val="20"/>
        </w:trPr>
        <w:tc>
          <w:tcPr>
            <w:tcW w:w="399" w:type="pct"/>
            <w:tcBorders>
              <w:top w:val="nil"/>
              <w:left w:val="nil"/>
              <w:bottom w:val="nil"/>
              <w:right w:val="nil"/>
            </w:tcBorders>
            <w:shd w:val="clear" w:color="auto" w:fill="auto"/>
            <w:vAlign w:val="center"/>
            <w:hideMark/>
          </w:tcPr>
          <w:p w14:paraId="6A017BDD"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55F9C6E5" w14:textId="77777777" w:rsidR="002753BB" w:rsidRPr="00FF45B3" w:rsidRDefault="002753BB" w:rsidP="00E8299B">
            <w:pPr>
              <w:rPr>
                <w:sz w:val="20"/>
                <w:szCs w:val="20"/>
              </w:rPr>
            </w:pPr>
            <w:proofErr w:type="spellStart"/>
            <w:r w:rsidRPr="00FF45B3">
              <w:rPr>
                <w:sz w:val="20"/>
                <w:szCs w:val="20"/>
              </w:rPr>
              <w:t>Ladhari</w:t>
            </w:r>
            <w:proofErr w:type="spellEnd"/>
            <w:r w:rsidRPr="00FF45B3">
              <w:rPr>
                <w:sz w:val="20"/>
                <w:szCs w:val="20"/>
              </w:rPr>
              <w:t xml:space="preserve">, Massa, &amp; </w:t>
            </w:r>
            <w:proofErr w:type="spellStart"/>
            <w:r w:rsidRPr="00FF45B3">
              <w:rPr>
                <w:sz w:val="20"/>
                <w:szCs w:val="20"/>
              </w:rPr>
              <w:t>Skandrani</w:t>
            </w:r>
            <w:proofErr w:type="spellEnd"/>
          </w:p>
        </w:tc>
        <w:tc>
          <w:tcPr>
            <w:tcW w:w="2229" w:type="pct"/>
            <w:tcBorders>
              <w:top w:val="nil"/>
              <w:left w:val="nil"/>
              <w:bottom w:val="nil"/>
              <w:right w:val="nil"/>
            </w:tcBorders>
            <w:shd w:val="clear" w:color="auto" w:fill="auto"/>
            <w:vAlign w:val="center"/>
            <w:hideMark/>
          </w:tcPr>
          <w:p w14:paraId="6A501176" w14:textId="77777777" w:rsidR="002753BB" w:rsidRPr="00FF45B3" w:rsidRDefault="002753BB" w:rsidP="00E8299B">
            <w:pPr>
              <w:rPr>
                <w:sz w:val="20"/>
                <w:szCs w:val="20"/>
              </w:rPr>
            </w:pPr>
            <w:r w:rsidRPr="00FF45B3">
              <w:rPr>
                <w:sz w:val="20"/>
                <w:szCs w:val="20"/>
              </w:rPr>
              <w:t>YouTube vloggers’ popularity and influence: The roles of homophily, emotional attachment, and expertise</w:t>
            </w:r>
          </w:p>
        </w:tc>
        <w:tc>
          <w:tcPr>
            <w:tcW w:w="1425" w:type="pct"/>
            <w:tcBorders>
              <w:top w:val="nil"/>
              <w:left w:val="nil"/>
              <w:bottom w:val="nil"/>
              <w:right w:val="nil"/>
            </w:tcBorders>
            <w:shd w:val="clear" w:color="auto" w:fill="auto"/>
            <w:vAlign w:val="center"/>
            <w:hideMark/>
          </w:tcPr>
          <w:p w14:paraId="1CBAC6A4"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790F59B2" w14:textId="77777777" w:rsidTr="00E8299B">
        <w:trPr>
          <w:trHeight w:val="20"/>
        </w:trPr>
        <w:tc>
          <w:tcPr>
            <w:tcW w:w="399" w:type="pct"/>
            <w:tcBorders>
              <w:top w:val="nil"/>
              <w:left w:val="nil"/>
              <w:bottom w:val="nil"/>
              <w:right w:val="nil"/>
            </w:tcBorders>
            <w:shd w:val="clear" w:color="auto" w:fill="auto"/>
            <w:vAlign w:val="center"/>
            <w:hideMark/>
          </w:tcPr>
          <w:p w14:paraId="31C85447"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6D55FDF5" w14:textId="77777777" w:rsidR="002753BB" w:rsidRPr="00FF45B3" w:rsidRDefault="002753BB" w:rsidP="00E8299B">
            <w:pPr>
              <w:rPr>
                <w:sz w:val="20"/>
                <w:szCs w:val="20"/>
              </w:rPr>
            </w:pPr>
            <w:r w:rsidRPr="00FF45B3">
              <w:rPr>
                <w:sz w:val="20"/>
                <w:szCs w:val="20"/>
              </w:rPr>
              <w:t>Lee &amp; Kim</w:t>
            </w:r>
          </w:p>
        </w:tc>
        <w:tc>
          <w:tcPr>
            <w:tcW w:w="2229" w:type="pct"/>
            <w:tcBorders>
              <w:top w:val="nil"/>
              <w:left w:val="nil"/>
              <w:bottom w:val="nil"/>
              <w:right w:val="nil"/>
            </w:tcBorders>
            <w:shd w:val="clear" w:color="auto" w:fill="auto"/>
            <w:vAlign w:val="center"/>
            <w:hideMark/>
          </w:tcPr>
          <w:p w14:paraId="16FC9BDD" w14:textId="77777777" w:rsidR="002753BB" w:rsidRPr="00FF45B3" w:rsidRDefault="002753BB" w:rsidP="00E8299B">
            <w:pPr>
              <w:rPr>
                <w:sz w:val="20"/>
                <w:szCs w:val="20"/>
              </w:rPr>
            </w:pPr>
            <w:r w:rsidRPr="00FF45B3">
              <w:rPr>
                <w:sz w:val="20"/>
                <w:szCs w:val="20"/>
              </w:rPr>
              <w:t>Influencer marketing on Instagram: How sponsorship disclosure, influencer credibility, and brand credibility impact the effectiveness of Instagram promotional post</w:t>
            </w:r>
          </w:p>
        </w:tc>
        <w:tc>
          <w:tcPr>
            <w:tcW w:w="1425" w:type="pct"/>
            <w:tcBorders>
              <w:top w:val="nil"/>
              <w:left w:val="nil"/>
              <w:bottom w:val="nil"/>
              <w:right w:val="nil"/>
            </w:tcBorders>
            <w:shd w:val="clear" w:color="auto" w:fill="auto"/>
            <w:vAlign w:val="center"/>
            <w:hideMark/>
          </w:tcPr>
          <w:p w14:paraId="73F42A80" w14:textId="77777777" w:rsidR="002753BB" w:rsidRPr="00FF45B3" w:rsidRDefault="002753BB" w:rsidP="00E8299B">
            <w:pPr>
              <w:rPr>
                <w:sz w:val="20"/>
                <w:szCs w:val="20"/>
              </w:rPr>
            </w:pPr>
            <w:r w:rsidRPr="00FF45B3">
              <w:rPr>
                <w:sz w:val="20"/>
                <w:szCs w:val="20"/>
              </w:rPr>
              <w:t>Journal of Global Fashion Marketing</w:t>
            </w:r>
          </w:p>
        </w:tc>
      </w:tr>
      <w:tr w:rsidR="002753BB" w:rsidRPr="00FF45B3" w14:paraId="466D8F92" w14:textId="77777777" w:rsidTr="00E8299B">
        <w:trPr>
          <w:trHeight w:val="20"/>
        </w:trPr>
        <w:tc>
          <w:tcPr>
            <w:tcW w:w="399" w:type="pct"/>
            <w:tcBorders>
              <w:top w:val="nil"/>
              <w:left w:val="nil"/>
              <w:bottom w:val="nil"/>
              <w:right w:val="nil"/>
            </w:tcBorders>
            <w:shd w:val="clear" w:color="auto" w:fill="auto"/>
            <w:vAlign w:val="center"/>
            <w:hideMark/>
          </w:tcPr>
          <w:p w14:paraId="5CF102C4"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2503F1D8" w14:textId="77777777" w:rsidR="002753BB" w:rsidRPr="00FF45B3" w:rsidRDefault="002753BB" w:rsidP="00E8299B">
            <w:pPr>
              <w:rPr>
                <w:sz w:val="20"/>
                <w:szCs w:val="20"/>
              </w:rPr>
            </w:pPr>
            <w:r w:rsidRPr="00FF45B3">
              <w:rPr>
                <w:sz w:val="20"/>
                <w:szCs w:val="20"/>
              </w:rPr>
              <w:t>Liu</w:t>
            </w:r>
          </w:p>
        </w:tc>
        <w:tc>
          <w:tcPr>
            <w:tcW w:w="2229" w:type="pct"/>
            <w:tcBorders>
              <w:top w:val="nil"/>
              <w:left w:val="nil"/>
              <w:bottom w:val="nil"/>
              <w:right w:val="nil"/>
            </w:tcBorders>
            <w:shd w:val="clear" w:color="auto" w:fill="auto"/>
            <w:vAlign w:val="center"/>
            <w:hideMark/>
          </w:tcPr>
          <w:p w14:paraId="2361C0BD" w14:textId="77777777" w:rsidR="002753BB" w:rsidRPr="00FF45B3" w:rsidRDefault="002753BB" w:rsidP="00E8299B">
            <w:pPr>
              <w:rPr>
                <w:sz w:val="20"/>
                <w:szCs w:val="20"/>
              </w:rPr>
            </w:pPr>
            <w:r w:rsidRPr="00FF45B3">
              <w:rPr>
                <w:sz w:val="20"/>
                <w:szCs w:val="20"/>
              </w:rPr>
              <w:t>Analyzing and predicting the influences of e-commerce celebrities</w:t>
            </w:r>
            <w:r w:rsidRPr="00FF45B3">
              <w:rPr>
                <w:rFonts w:hint="eastAsia"/>
                <w:sz w:val="20"/>
                <w:szCs w:val="20"/>
              </w:rPr>
              <w:t>’</w:t>
            </w:r>
            <w:r w:rsidRPr="00FF45B3">
              <w:rPr>
                <w:sz w:val="20"/>
                <w:szCs w:val="20"/>
              </w:rPr>
              <w:t xml:space="preserve"> sales based on data mining</w:t>
            </w:r>
          </w:p>
        </w:tc>
        <w:tc>
          <w:tcPr>
            <w:tcW w:w="1425" w:type="pct"/>
            <w:tcBorders>
              <w:top w:val="nil"/>
              <w:left w:val="nil"/>
              <w:bottom w:val="nil"/>
              <w:right w:val="nil"/>
            </w:tcBorders>
            <w:shd w:val="clear" w:color="auto" w:fill="auto"/>
            <w:vAlign w:val="center"/>
            <w:hideMark/>
          </w:tcPr>
          <w:p w14:paraId="782BE142" w14:textId="77777777" w:rsidR="002753BB" w:rsidRPr="00FF45B3" w:rsidRDefault="002753BB" w:rsidP="00E8299B">
            <w:pPr>
              <w:rPr>
                <w:sz w:val="20"/>
                <w:szCs w:val="20"/>
              </w:rPr>
            </w:pPr>
            <w:r w:rsidRPr="00FF45B3">
              <w:rPr>
                <w:sz w:val="20"/>
                <w:szCs w:val="20"/>
              </w:rPr>
              <w:t>Master’s Thesis</w:t>
            </w:r>
          </w:p>
        </w:tc>
      </w:tr>
      <w:tr w:rsidR="002753BB" w:rsidRPr="00FF45B3" w14:paraId="589F6972" w14:textId="77777777" w:rsidTr="00E8299B">
        <w:trPr>
          <w:trHeight w:val="20"/>
        </w:trPr>
        <w:tc>
          <w:tcPr>
            <w:tcW w:w="399" w:type="pct"/>
            <w:tcBorders>
              <w:top w:val="nil"/>
              <w:left w:val="nil"/>
              <w:bottom w:val="nil"/>
              <w:right w:val="nil"/>
            </w:tcBorders>
            <w:shd w:val="clear" w:color="auto" w:fill="auto"/>
            <w:vAlign w:val="center"/>
            <w:hideMark/>
          </w:tcPr>
          <w:p w14:paraId="7429B1C6"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7E95DBAF" w14:textId="77777777" w:rsidR="002753BB" w:rsidRPr="00FF45B3" w:rsidRDefault="002753BB" w:rsidP="00E8299B">
            <w:pPr>
              <w:rPr>
                <w:sz w:val="20"/>
                <w:szCs w:val="20"/>
              </w:rPr>
            </w:pPr>
            <w:r w:rsidRPr="00FF45B3">
              <w:rPr>
                <w:sz w:val="20"/>
                <w:szCs w:val="20"/>
              </w:rPr>
              <w:t>Liu, Zhang, &amp; Zhang</w:t>
            </w:r>
          </w:p>
        </w:tc>
        <w:tc>
          <w:tcPr>
            <w:tcW w:w="2229" w:type="pct"/>
            <w:tcBorders>
              <w:top w:val="nil"/>
              <w:left w:val="nil"/>
              <w:bottom w:val="nil"/>
              <w:right w:val="nil"/>
            </w:tcBorders>
            <w:shd w:val="clear" w:color="auto" w:fill="auto"/>
            <w:vAlign w:val="center"/>
            <w:hideMark/>
          </w:tcPr>
          <w:p w14:paraId="5619B1D9" w14:textId="77777777" w:rsidR="002753BB" w:rsidRPr="00FF45B3" w:rsidRDefault="002753BB" w:rsidP="00E8299B">
            <w:pPr>
              <w:rPr>
                <w:sz w:val="20"/>
                <w:szCs w:val="20"/>
              </w:rPr>
            </w:pPr>
            <w:r w:rsidRPr="00FF45B3">
              <w:rPr>
                <w:sz w:val="20"/>
                <w:szCs w:val="20"/>
              </w:rPr>
              <w:t>The impact of self-congruity and virtual interactivity on online celebrity brand equity and fans’ purchase intention</w:t>
            </w:r>
          </w:p>
        </w:tc>
        <w:tc>
          <w:tcPr>
            <w:tcW w:w="1425" w:type="pct"/>
            <w:tcBorders>
              <w:top w:val="nil"/>
              <w:left w:val="nil"/>
              <w:bottom w:val="nil"/>
              <w:right w:val="nil"/>
            </w:tcBorders>
            <w:shd w:val="clear" w:color="auto" w:fill="auto"/>
            <w:vAlign w:val="center"/>
            <w:hideMark/>
          </w:tcPr>
          <w:p w14:paraId="32C8B39D" w14:textId="77777777" w:rsidR="002753BB" w:rsidRPr="00FF45B3" w:rsidRDefault="002753BB" w:rsidP="00E8299B">
            <w:pPr>
              <w:rPr>
                <w:sz w:val="20"/>
                <w:szCs w:val="20"/>
              </w:rPr>
            </w:pPr>
            <w:r w:rsidRPr="00FF45B3">
              <w:rPr>
                <w:sz w:val="20"/>
                <w:szCs w:val="20"/>
              </w:rPr>
              <w:t>Journal of Product and Brand Management</w:t>
            </w:r>
          </w:p>
        </w:tc>
      </w:tr>
      <w:tr w:rsidR="002753BB" w:rsidRPr="00FF45B3" w14:paraId="63DB1C6A" w14:textId="77777777" w:rsidTr="00E8299B">
        <w:trPr>
          <w:trHeight w:val="20"/>
        </w:trPr>
        <w:tc>
          <w:tcPr>
            <w:tcW w:w="399" w:type="pct"/>
            <w:tcBorders>
              <w:top w:val="nil"/>
              <w:left w:val="nil"/>
              <w:bottom w:val="nil"/>
              <w:right w:val="nil"/>
            </w:tcBorders>
            <w:shd w:val="clear" w:color="auto" w:fill="auto"/>
            <w:vAlign w:val="center"/>
            <w:hideMark/>
          </w:tcPr>
          <w:p w14:paraId="769D2B54"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06942B75" w14:textId="77777777" w:rsidR="002753BB" w:rsidRPr="00FF45B3" w:rsidRDefault="002753BB" w:rsidP="00E8299B">
            <w:pPr>
              <w:rPr>
                <w:sz w:val="20"/>
                <w:szCs w:val="20"/>
              </w:rPr>
            </w:pPr>
            <w:r w:rsidRPr="00FF45B3">
              <w:rPr>
                <w:sz w:val="20"/>
                <w:szCs w:val="20"/>
              </w:rPr>
              <w:t>Lou, Ma, &amp; Feng</w:t>
            </w:r>
          </w:p>
        </w:tc>
        <w:tc>
          <w:tcPr>
            <w:tcW w:w="2229" w:type="pct"/>
            <w:tcBorders>
              <w:top w:val="nil"/>
              <w:left w:val="nil"/>
              <w:bottom w:val="nil"/>
              <w:right w:val="nil"/>
            </w:tcBorders>
            <w:shd w:val="clear" w:color="auto" w:fill="auto"/>
            <w:vAlign w:val="center"/>
            <w:hideMark/>
          </w:tcPr>
          <w:p w14:paraId="7D53D73B" w14:textId="77777777" w:rsidR="002753BB" w:rsidRPr="00FF45B3" w:rsidRDefault="002753BB" w:rsidP="00E8299B">
            <w:pPr>
              <w:rPr>
                <w:sz w:val="20"/>
                <w:szCs w:val="20"/>
              </w:rPr>
            </w:pPr>
            <w:r w:rsidRPr="00FF45B3">
              <w:rPr>
                <w:sz w:val="20"/>
                <w:szCs w:val="20"/>
              </w:rPr>
              <w:t xml:space="preserve">A sponsorship disclosure is not </w:t>
            </w:r>
            <w:proofErr w:type="gramStart"/>
            <w:r w:rsidRPr="00FF45B3">
              <w:rPr>
                <w:sz w:val="20"/>
                <w:szCs w:val="20"/>
              </w:rPr>
              <w:t>enough?</w:t>
            </w:r>
            <w:proofErr w:type="gramEnd"/>
            <w:r w:rsidRPr="00FF45B3">
              <w:rPr>
                <w:sz w:val="20"/>
                <w:szCs w:val="20"/>
              </w:rPr>
              <w:t xml:space="preserve"> How advertising literacy intervention affects consumer reactions to sponsored influencer posts</w:t>
            </w:r>
          </w:p>
        </w:tc>
        <w:tc>
          <w:tcPr>
            <w:tcW w:w="1425" w:type="pct"/>
            <w:tcBorders>
              <w:top w:val="nil"/>
              <w:left w:val="nil"/>
              <w:bottom w:val="nil"/>
              <w:right w:val="nil"/>
            </w:tcBorders>
            <w:shd w:val="clear" w:color="auto" w:fill="auto"/>
            <w:vAlign w:val="center"/>
            <w:hideMark/>
          </w:tcPr>
          <w:p w14:paraId="1474E753" w14:textId="77777777" w:rsidR="002753BB" w:rsidRPr="00FF45B3" w:rsidRDefault="002753BB" w:rsidP="00E8299B">
            <w:pPr>
              <w:rPr>
                <w:sz w:val="20"/>
                <w:szCs w:val="20"/>
              </w:rPr>
            </w:pPr>
            <w:r w:rsidRPr="00FF45B3">
              <w:rPr>
                <w:sz w:val="20"/>
                <w:szCs w:val="20"/>
              </w:rPr>
              <w:t>Journal of Promotion Management</w:t>
            </w:r>
          </w:p>
        </w:tc>
      </w:tr>
      <w:tr w:rsidR="002753BB" w:rsidRPr="00FF45B3" w14:paraId="09D4D2D8" w14:textId="77777777" w:rsidTr="00E8299B">
        <w:trPr>
          <w:trHeight w:val="20"/>
        </w:trPr>
        <w:tc>
          <w:tcPr>
            <w:tcW w:w="399" w:type="pct"/>
            <w:tcBorders>
              <w:top w:val="nil"/>
              <w:left w:val="nil"/>
              <w:bottom w:val="nil"/>
              <w:right w:val="nil"/>
            </w:tcBorders>
            <w:shd w:val="clear" w:color="auto" w:fill="auto"/>
            <w:vAlign w:val="center"/>
            <w:hideMark/>
          </w:tcPr>
          <w:p w14:paraId="67DDF05D"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485B022A" w14:textId="77777777" w:rsidR="002753BB" w:rsidRPr="00FF45B3" w:rsidRDefault="002753BB" w:rsidP="00E8299B">
            <w:pPr>
              <w:rPr>
                <w:sz w:val="20"/>
                <w:szCs w:val="20"/>
                <w:lang w:val="fr-FR"/>
              </w:rPr>
            </w:pPr>
            <w:proofErr w:type="spellStart"/>
            <w:r w:rsidRPr="00FF45B3">
              <w:rPr>
                <w:sz w:val="20"/>
                <w:szCs w:val="20"/>
                <w:lang w:val="fr-FR"/>
              </w:rPr>
              <w:t>Martínez-López</w:t>
            </w:r>
            <w:proofErr w:type="spellEnd"/>
            <w:r w:rsidRPr="00FF45B3">
              <w:rPr>
                <w:sz w:val="20"/>
                <w:szCs w:val="20"/>
                <w:lang w:val="fr-FR"/>
              </w:rPr>
              <w:t xml:space="preserve">, </w:t>
            </w:r>
            <w:proofErr w:type="spellStart"/>
            <w:r w:rsidRPr="00FF45B3">
              <w:rPr>
                <w:sz w:val="20"/>
                <w:szCs w:val="20"/>
                <w:lang w:val="fr-FR"/>
              </w:rPr>
              <w:t>Anaya-Sánchez</w:t>
            </w:r>
            <w:proofErr w:type="spellEnd"/>
            <w:r w:rsidRPr="00FF45B3">
              <w:rPr>
                <w:sz w:val="20"/>
                <w:szCs w:val="20"/>
                <w:lang w:val="fr-FR"/>
              </w:rPr>
              <w:t xml:space="preserve">, </w:t>
            </w:r>
            <w:proofErr w:type="spellStart"/>
            <w:r w:rsidRPr="00FF45B3">
              <w:rPr>
                <w:sz w:val="20"/>
                <w:szCs w:val="20"/>
                <w:lang w:val="fr-FR"/>
              </w:rPr>
              <w:t>Esteban-Millat</w:t>
            </w:r>
            <w:proofErr w:type="spellEnd"/>
            <w:r w:rsidRPr="00FF45B3">
              <w:rPr>
                <w:sz w:val="20"/>
                <w:szCs w:val="20"/>
                <w:lang w:val="fr-FR"/>
              </w:rPr>
              <w:t xml:space="preserve">, </w:t>
            </w:r>
            <w:proofErr w:type="spellStart"/>
            <w:r w:rsidRPr="00FF45B3">
              <w:rPr>
                <w:sz w:val="20"/>
                <w:szCs w:val="20"/>
                <w:lang w:val="fr-FR"/>
              </w:rPr>
              <w:t>Torrez-Meruvia</w:t>
            </w:r>
            <w:proofErr w:type="spellEnd"/>
            <w:r w:rsidRPr="00FF45B3">
              <w:rPr>
                <w:sz w:val="20"/>
                <w:szCs w:val="20"/>
                <w:lang w:val="fr-FR"/>
              </w:rPr>
              <w:t>, D’Alessandro, &amp; Miles</w:t>
            </w:r>
          </w:p>
        </w:tc>
        <w:tc>
          <w:tcPr>
            <w:tcW w:w="2229" w:type="pct"/>
            <w:tcBorders>
              <w:top w:val="nil"/>
              <w:left w:val="nil"/>
              <w:bottom w:val="nil"/>
              <w:right w:val="nil"/>
            </w:tcBorders>
            <w:shd w:val="clear" w:color="auto" w:fill="auto"/>
            <w:vAlign w:val="center"/>
            <w:hideMark/>
          </w:tcPr>
          <w:p w14:paraId="666EF20D" w14:textId="77777777" w:rsidR="002753BB" w:rsidRPr="00FF45B3" w:rsidRDefault="002753BB" w:rsidP="00E8299B">
            <w:pPr>
              <w:rPr>
                <w:sz w:val="20"/>
                <w:szCs w:val="20"/>
              </w:rPr>
            </w:pPr>
            <w:r w:rsidRPr="00FF45B3">
              <w:rPr>
                <w:sz w:val="20"/>
                <w:szCs w:val="20"/>
              </w:rPr>
              <w:t xml:space="preserve">Influencer marketing: Brand control, commercial </w:t>
            </w:r>
            <w:proofErr w:type="gramStart"/>
            <w:r w:rsidRPr="00FF45B3">
              <w:rPr>
                <w:sz w:val="20"/>
                <w:szCs w:val="20"/>
              </w:rPr>
              <w:t>orientation</w:t>
            </w:r>
            <w:proofErr w:type="gramEnd"/>
            <w:r w:rsidRPr="00FF45B3">
              <w:rPr>
                <w:sz w:val="20"/>
                <w:szCs w:val="20"/>
              </w:rPr>
              <w:t xml:space="preserve"> and post credibility</w:t>
            </w:r>
          </w:p>
        </w:tc>
        <w:tc>
          <w:tcPr>
            <w:tcW w:w="1425" w:type="pct"/>
            <w:tcBorders>
              <w:top w:val="nil"/>
              <w:left w:val="nil"/>
              <w:bottom w:val="nil"/>
              <w:right w:val="nil"/>
            </w:tcBorders>
            <w:shd w:val="clear" w:color="auto" w:fill="auto"/>
            <w:vAlign w:val="center"/>
            <w:hideMark/>
          </w:tcPr>
          <w:p w14:paraId="4948D309" w14:textId="77777777" w:rsidR="002753BB" w:rsidRPr="00FF45B3" w:rsidRDefault="002753BB" w:rsidP="00E8299B">
            <w:pPr>
              <w:rPr>
                <w:sz w:val="20"/>
                <w:szCs w:val="20"/>
              </w:rPr>
            </w:pPr>
            <w:r w:rsidRPr="00FF45B3">
              <w:rPr>
                <w:sz w:val="20"/>
                <w:szCs w:val="20"/>
              </w:rPr>
              <w:t>Journal of Marketing Management</w:t>
            </w:r>
          </w:p>
        </w:tc>
      </w:tr>
      <w:tr w:rsidR="002753BB" w:rsidRPr="00FF45B3" w14:paraId="33DF1701" w14:textId="77777777" w:rsidTr="00E8299B">
        <w:trPr>
          <w:trHeight w:val="20"/>
        </w:trPr>
        <w:tc>
          <w:tcPr>
            <w:tcW w:w="399" w:type="pct"/>
            <w:tcBorders>
              <w:top w:val="nil"/>
              <w:left w:val="nil"/>
              <w:bottom w:val="nil"/>
              <w:right w:val="nil"/>
            </w:tcBorders>
            <w:shd w:val="clear" w:color="auto" w:fill="auto"/>
            <w:vAlign w:val="center"/>
            <w:hideMark/>
          </w:tcPr>
          <w:p w14:paraId="44A96263"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31305977" w14:textId="77777777" w:rsidR="002753BB" w:rsidRPr="00FF45B3" w:rsidRDefault="002753BB" w:rsidP="00E8299B">
            <w:pPr>
              <w:rPr>
                <w:sz w:val="20"/>
                <w:szCs w:val="20"/>
              </w:rPr>
            </w:pPr>
            <w:r w:rsidRPr="00FF45B3">
              <w:rPr>
                <w:sz w:val="20"/>
                <w:szCs w:val="20"/>
              </w:rPr>
              <w:t>Martínez-López, Anaya-Sánchez, Fernández Giordano, &amp; Lopez-Lopez</w:t>
            </w:r>
          </w:p>
        </w:tc>
        <w:tc>
          <w:tcPr>
            <w:tcW w:w="2229" w:type="pct"/>
            <w:tcBorders>
              <w:top w:val="nil"/>
              <w:left w:val="nil"/>
              <w:bottom w:val="nil"/>
              <w:right w:val="nil"/>
            </w:tcBorders>
            <w:shd w:val="clear" w:color="auto" w:fill="auto"/>
            <w:vAlign w:val="center"/>
            <w:hideMark/>
          </w:tcPr>
          <w:p w14:paraId="26E4FA7B" w14:textId="77777777" w:rsidR="002753BB" w:rsidRPr="00FF45B3" w:rsidRDefault="002753BB" w:rsidP="00E8299B">
            <w:pPr>
              <w:rPr>
                <w:sz w:val="20"/>
                <w:szCs w:val="20"/>
              </w:rPr>
            </w:pPr>
            <w:r w:rsidRPr="00FF45B3">
              <w:rPr>
                <w:sz w:val="20"/>
                <w:szCs w:val="20"/>
              </w:rPr>
              <w:t>Behind influencer marketing: Key marketing decisions and their effects on followers’ responses</w:t>
            </w:r>
          </w:p>
        </w:tc>
        <w:tc>
          <w:tcPr>
            <w:tcW w:w="1425" w:type="pct"/>
            <w:tcBorders>
              <w:top w:val="nil"/>
              <w:left w:val="nil"/>
              <w:bottom w:val="nil"/>
              <w:right w:val="nil"/>
            </w:tcBorders>
            <w:shd w:val="clear" w:color="auto" w:fill="auto"/>
            <w:vAlign w:val="center"/>
            <w:hideMark/>
          </w:tcPr>
          <w:p w14:paraId="396A08C4" w14:textId="77777777" w:rsidR="002753BB" w:rsidRPr="00FF45B3" w:rsidRDefault="002753BB" w:rsidP="00E8299B">
            <w:pPr>
              <w:rPr>
                <w:sz w:val="20"/>
                <w:szCs w:val="20"/>
              </w:rPr>
            </w:pPr>
            <w:r w:rsidRPr="00FF45B3">
              <w:rPr>
                <w:sz w:val="20"/>
                <w:szCs w:val="20"/>
              </w:rPr>
              <w:t>Journal of Marketing Management</w:t>
            </w:r>
          </w:p>
        </w:tc>
      </w:tr>
      <w:tr w:rsidR="002753BB" w:rsidRPr="00FF45B3" w14:paraId="1A249ABA" w14:textId="77777777" w:rsidTr="00E8299B">
        <w:trPr>
          <w:trHeight w:val="20"/>
        </w:trPr>
        <w:tc>
          <w:tcPr>
            <w:tcW w:w="399" w:type="pct"/>
            <w:tcBorders>
              <w:top w:val="nil"/>
              <w:left w:val="nil"/>
              <w:bottom w:val="nil"/>
              <w:right w:val="nil"/>
            </w:tcBorders>
            <w:shd w:val="clear" w:color="auto" w:fill="auto"/>
            <w:vAlign w:val="center"/>
            <w:hideMark/>
          </w:tcPr>
          <w:p w14:paraId="10824600"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70C43029" w14:textId="77777777" w:rsidR="002753BB" w:rsidRPr="00FF45B3" w:rsidRDefault="002753BB" w:rsidP="00E8299B">
            <w:pPr>
              <w:rPr>
                <w:sz w:val="20"/>
                <w:szCs w:val="20"/>
              </w:rPr>
            </w:pPr>
            <w:r w:rsidRPr="00FF45B3">
              <w:rPr>
                <w:sz w:val="20"/>
                <w:szCs w:val="20"/>
              </w:rPr>
              <w:t>Park &amp; Lin</w:t>
            </w:r>
          </w:p>
        </w:tc>
        <w:tc>
          <w:tcPr>
            <w:tcW w:w="2229" w:type="pct"/>
            <w:tcBorders>
              <w:top w:val="nil"/>
              <w:left w:val="nil"/>
              <w:bottom w:val="nil"/>
              <w:right w:val="nil"/>
            </w:tcBorders>
            <w:shd w:val="clear" w:color="auto" w:fill="auto"/>
            <w:vAlign w:val="center"/>
            <w:hideMark/>
          </w:tcPr>
          <w:p w14:paraId="31787DA5" w14:textId="77777777" w:rsidR="002753BB" w:rsidRPr="00FF45B3" w:rsidRDefault="002753BB" w:rsidP="00E8299B">
            <w:pPr>
              <w:rPr>
                <w:sz w:val="20"/>
                <w:szCs w:val="20"/>
              </w:rPr>
            </w:pPr>
            <w:r w:rsidRPr="00FF45B3">
              <w:rPr>
                <w:sz w:val="20"/>
                <w:szCs w:val="20"/>
              </w:rPr>
              <w:t xml:space="preserve">The effects of </w:t>
            </w:r>
            <w:proofErr w:type="gramStart"/>
            <w:r w:rsidRPr="00FF45B3">
              <w:rPr>
                <w:sz w:val="20"/>
                <w:szCs w:val="20"/>
              </w:rPr>
              <w:t>match-ups</w:t>
            </w:r>
            <w:proofErr w:type="gramEnd"/>
            <w:r w:rsidRPr="00FF45B3">
              <w:rPr>
                <w:sz w:val="20"/>
                <w:szCs w:val="20"/>
              </w:rPr>
              <w:t xml:space="preserve"> on the consumer attitudes toward internet celebrities and their </w:t>
            </w:r>
            <w:r w:rsidRPr="00FF45B3">
              <w:rPr>
                <w:sz w:val="20"/>
                <w:szCs w:val="20"/>
              </w:rPr>
              <w:lastRenderedPageBreak/>
              <w:t>live streaming contents in the context of product endorsement</w:t>
            </w:r>
          </w:p>
        </w:tc>
        <w:tc>
          <w:tcPr>
            <w:tcW w:w="1425" w:type="pct"/>
            <w:tcBorders>
              <w:top w:val="nil"/>
              <w:left w:val="nil"/>
              <w:bottom w:val="nil"/>
              <w:right w:val="nil"/>
            </w:tcBorders>
            <w:shd w:val="clear" w:color="auto" w:fill="auto"/>
            <w:vAlign w:val="center"/>
            <w:hideMark/>
          </w:tcPr>
          <w:p w14:paraId="7678FA3B" w14:textId="77777777" w:rsidR="002753BB" w:rsidRPr="00FF45B3" w:rsidRDefault="002753BB" w:rsidP="00E8299B">
            <w:pPr>
              <w:rPr>
                <w:sz w:val="20"/>
                <w:szCs w:val="20"/>
              </w:rPr>
            </w:pPr>
            <w:r w:rsidRPr="00FF45B3">
              <w:rPr>
                <w:sz w:val="20"/>
                <w:szCs w:val="20"/>
              </w:rPr>
              <w:lastRenderedPageBreak/>
              <w:t>Journal of Retailing and Consumer Services</w:t>
            </w:r>
          </w:p>
        </w:tc>
      </w:tr>
      <w:tr w:rsidR="002753BB" w:rsidRPr="00FF45B3" w14:paraId="662F9265" w14:textId="77777777" w:rsidTr="00E8299B">
        <w:trPr>
          <w:trHeight w:val="20"/>
        </w:trPr>
        <w:tc>
          <w:tcPr>
            <w:tcW w:w="399" w:type="pct"/>
            <w:tcBorders>
              <w:top w:val="nil"/>
              <w:left w:val="nil"/>
              <w:bottom w:val="nil"/>
              <w:right w:val="nil"/>
            </w:tcBorders>
            <w:shd w:val="clear" w:color="auto" w:fill="auto"/>
            <w:vAlign w:val="center"/>
            <w:hideMark/>
          </w:tcPr>
          <w:p w14:paraId="09509DA0"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74BBC49C" w14:textId="77777777" w:rsidR="002753BB" w:rsidRPr="00FF45B3" w:rsidRDefault="002753BB" w:rsidP="00E8299B">
            <w:pPr>
              <w:rPr>
                <w:sz w:val="20"/>
                <w:szCs w:val="20"/>
              </w:rPr>
            </w:pPr>
            <w:proofErr w:type="spellStart"/>
            <w:r w:rsidRPr="00FF45B3">
              <w:rPr>
                <w:sz w:val="20"/>
                <w:szCs w:val="20"/>
              </w:rPr>
              <w:t>Quelhas</w:t>
            </w:r>
            <w:proofErr w:type="spellEnd"/>
            <w:r w:rsidRPr="00FF45B3">
              <w:rPr>
                <w:sz w:val="20"/>
                <w:szCs w:val="20"/>
              </w:rPr>
              <w:t xml:space="preserve">-Brito, </w:t>
            </w:r>
            <w:proofErr w:type="spellStart"/>
            <w:r w:rsidRPr="00FF45B3">
              <w:rPr>
                <w:sz w:val="20"/>
                <w:szCs w:val="20"/>
              </w:rPr>
              <w:t>Brandão</w:t>
            </w:r>
            <w:proofErr w:type="spellEnd"/>
            <w:r w:rsidRPr="00FF45B3">
              <w:rPr>
                <w:sz w:val="20"/>
                <w:szCs w:val="20"/>
              </w:rPr>
              <w:t xml:space="preserve">, </w:t>
            </w:r>
            <w:proofErr w:type="spellStart"/>
            <w:r w:rsidRPr="00FF45B3">
              <w:rPr>
                <w:sz w:val="20"/>
                <w:szCs w:val="20"/>
              </w:rPr>
              <w:t>Gadekar</w:t>
            </w:r>
            <w:proofErr w:type="spellEnd"/>
            <w:r w:rsidRPr="00FF45B3">
              <w:rPr>
                <w:sz w:val="20"/>
                <w:szCs w:val="20"/>
              </w:rPr>
              <w:t>, &amp; Castelo‐Branco</w:t>
            </w:r>
          </w:p>
        </w:tc>
        <w:tc>
          <w:tcPr>
            <w:tcW w:w="2229" w:type="pct"/>
            <w:tcBorders>
              <w:top w:val="nil"/>
              <w:left w:val="nil"/>
              <w:bottom w:val="nil"/>
              <w:right w:val="nil"/>
            </w:tcBorders>
            <w:shd w:val="clear" w:color="auto" w:fill="auto"/>
            <w:vAlign w:val="center"/>
            <w:hideMark/>
          </w:tcPr>
          <w:p w14:paraId="62728B6E" w14:textId="77777777" w:rsidR="002753BB" w:rsidRPr="00FF45B3" w:rsidRDefault="002753BB" w:rsidP="00E8299B">
            <w:pPr>
              <w:rPr>
                <w:sz w:val="20"/>
                <w:szCs w:val="20"/>
              </w:rPr>
            </w:pPr>
            <w:r w:rsidRPr="00FF45B3">
              <w:rPr>
                <w:sz w:val="20"/>
                <w:szCs w:val="20"/>
              </w:rPr>
              <w:t>Diffusing fashion information by social media fashion influencers: Understanding antecedents and consequences</w:t>
            </w:r>
          </w:p>
        </w:tc>
        <w:tc>
          <w:tcPr>
            <w:tcW w:w="1425" w:type="pct"/>
            <w:tcBorders>
              <w:top w:val="nil"/>
              <w:left w:val="nil"/>
              <w:bottom w:val="nil"/>
              <w:right w:val="nil"/>
            </w:tcBorders>
            <w:shd w:val="clear" w:color="auto" w:fill="auto"/>
            <w:vAlign w:val="center"/>
            <w:hideMark/>
          </w:tcPr>
          <w:p w14:paraId="5F5BF76A" w14:textId="77777777" w:rsidR="002753BB" w:rsidRPr="00FF45B3" w:rsidRDefault="002753BB" w:rsidP="00E8299B">
            <w:pPr>
              <w:rPr>
                <w:sz w:val="20"/>
                <w:szCs w:val="20"/>
              </w:rPr>
            </w:pPr>
            <w:r w:rsidRPr="00FF45B3">
              <w:rPr>
                <w:sz w:val="20"/>
                <w:szCs w:val="20"/>
              </w:rPr>
              <w:t>Journal of Fashion Marketing and Management</w:t>
            </w:r>
          </w:p>
        </w:tc>
      </w:tr>
      <w:tr w:rsidR="002753BB" w:rsidRPr="00FF45B3" w14:paraId="22A527A0" w14:textId="77777777" w:rsidTr="00E8299B">
        <w:trPr>
          <w:trHeight w:val="20"/>
        </w:trPr>
        <w:tc>
          <w:tcPr>
            <w:tcW w:w="399" w:type="pct"/>
            <w:tcBorders>
              <w:top w:val="nil"/>
              <w:left w:val="nil"/>
              <w:bottom w:val="nil"/>
              <w:right w:val="nil"/>
            </w:tcBorders>
            <w:shd w:val="clear" w:color="auto" w:fill="auto"/>
            <w:vAlign w:val="center"/>
            <w:hideMark/>
          </w:tcPr>
          <w:p w14:paraId="4A101451"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65E84948" w14:textId="77777777" w:rsidR="002753BB" w:rsidRPr="00FF45B3" w:rsidRDefault="002753BB" w:rsidP="00E8299B">
            <w:pPr>
              <w:rPr>
                <w:sz w:val="20"/>
                <w:szCs w:val="20"/>
                <w:lang w:val="de-DE"/>
              </w:rPr>
            </w:pPr>
            <w:proofErr w:type="spellStart"/>
            <w:r w:rsidRPr="00FF45B3">
              <w:rPr>
                <w:sz w:val="20"/>
                <w:szCs w:val="20"/>
                <w:lang w:val="de-DE"/>
              </w:rPr>
              <w:t>Reinikainen</w:t>
            </w:r>
            <w:proofErr w:type="spellEnd"/>
            <w:r w:rsidRPr="00FF45B3">
              <w:rPr>
                <w:sz w:val="20"/>
                <w:szCs w:val="20"/>
                <w:lang w:val="de-DE"/>
              </w:rPr>
              <w:t xml:space="preserve">, </w:t>
            </w:r>
            <w:proofErr w:type="spellStart"/>
            <w:r w:rsidRPr="00FF45B3">
              <w:rPr>
                <w:sz w:val="20"/>
                <w:szCs w:val="20"/>
                <w:lang w:val="de-DE"/>
              </w:rPr>
              <w:t>Munnukka</w:t>
            </w:r>
            <w:proofErr w:type="spellEnd"/>
            <w:r w:rsidRPr="00FF45B3">
              <w:rPr>
                <w:sz w:val="20"/>
                <w:szCs w:val="20"/>
                <w:lang w:val="de-DE"/>
              </w:rPr>
              <w:t xml:space="preserve">, </w:t>
            </w:r>
            <w:proofErr w:type="spellStart"/>
            <w:r w:rsidRPr="00FF45B3">
              <w:rPr>
                <w:sz w:val="20"/>
                <w:szCs w:val="20"/>
                <w:lang w:val="de-DE"/>
              </w:rPr>
              <w:t>Maity</w:t>
            </w:r>
            <w:proofErr w:type="spellEnd"/>
            <w:r w:rsidRPr="00FF45B3">
              <w:rPr>
                <w:sz w:val="20"/>
                <w:szCs w:val="20"/>
                <w:lang w:val="de-DE"/>
              </w:rPr>
              <w:t xml:space="preserve">, &amp; </w:t>
            </w:r>
            <w:proofErr w:type="spellStart"/>
            <w:r w:rsidRPr="00FF45B3">
              <w:rPr>
                <w:sz w:val="20"/>
                <w:szCs w:val="20"/>
                <w:lang w:val="de-DE"/>
              </w:rPr>
              <w:t>Luoma-aho</w:t>
            </w:r>
            <w:proofErr w:type="spellEnd"/>
          </w:p>
        </w:tc>
        <w:tc>
          <w:tcPr>
            <w:tcW w:w="2229" w:type="pct"/>
            <w:tcBorders>
              <w:top w:val="nil"/>
              <w:left w:val="nil"/>
              <w:bottom w:val="nil"/>
              <w:right w:val="nil"/>
            </w:tcBorders>
            <w:shd w:val="clear" w:color="auto" w:fill="auto"/>
            <w:vAlign w:val="center"/>
            <w:hideMark/>
          </w:tcPr>
          <w:p w14:paraId="1B50318A" w14:textId="77777777" w:rsidR="002753BB" w:rsidRPr="00FF45B3" w:rsidRDefault="002753BB" w:rsidP="00E8299B">
            <w:pPr>
              <w:rPr>
                <w:sz w:val="20"/>
                <w:szCs w:val="20"/>
              </w:rPr>
            </w:pPr>
            <w:r w:rsidRPr="00FF45B3">
              <w:rPr>
                <w:sz w:val="20"/>
                <w:szCs w:val="20"/>
              </w:rPr>
              <w:t>‘You really are a great big sister’–</w:t>
            </w:r>
            <w:proofErr w:type="spellStart"/>
            <w:r w:rsidRPr="00FF45B3">
              <w:rPr>
                <w:sz w:val="20"/>
                <w:szCs w:val="20"/>
              </w:rPr>
              <w:t>parasocial</w:t>
            </w:r>
            <w:proofErr w:type="spellEnd"/>
            <w:r w:rsidRPr="00FF45B3">
              <w:rPr>
                <w:sz w:val="20"/>
                <w:szCs w:val="20"/>
              </w:rPr>
              <w:t xml:space="preserve"> relationships, credibility, and the moderating role of audience comments in influencer marketing</w:t>
            </w:r>
          </w:p>
        </w:tc>
        <w:tc>
          <w:tcPr>
            <w:tcW w:w="1425" w:type="pct"/>
            <w:tcBorders>
              <w:top w:val="nil"/>
              <w:left w:val="nil"/>
              <w:bottom w:val="nil"/>
              <w:right w:val="nil"/>
            </w:tcBorders>
            <w:shd w:val="clear" w:color="auto" w:fill="auto"/>
            <w:vAlign w:val="center"/>
            <w:hideMark/>
          </w:tcPr>
          <w:p w14:paraId="6E894190" w14:textId="77777777" w:rsidR="002753BB" w:rsidRPr="00FF45B3" w:rsidRDefault="002753BB" w:rsidP="00E8299B">
            <w:pPr>
              <w:rPr>
                <w:sz w:val="20"/>
                <w:szCs w:val="20"/>
              </w:rPr>
            </w:pPr>
            <w:r w:rsidRPr="00FF45B3">
              <w:rPr>
                <w:sz w:val="20"/>
                <w:szCs w:val="20"/>
              </w:rPr>
              <w:t>Journal of Marketing Management</w:t>
            </w:r>
          </w:p>
        </w:tc>
      </w:tr>
      <w:tr w:rsidR="002753BB" w:rsidRPr="00FF45B3" w14:paraId="1E4613EE" w14:textId="77777777" w:rsidTr="00E8299B">
        <w:trPr>
          <w:trHeight w:val="20"/>
        </w:trPr>
        <w:tc>
          <w:tcPr>
            <w:tcW w:w="399" w:type="pct"/>
            <w:tcBorders>
              <w:top w:val="nil"/>
              <w:left w:val="nil"/>
              <w:bottom w:val="nil"/>
              <w:right w:val="nil"/>
            </w:tcBorders>
            <w:shd w:val="clear" w:color="auto" w:fill="auto"/>
            <w:vAlign w:val="center"/>
            <w:hideMark/>
          </w:tcPr>
          <w:p w14:paraId="34EDF7C6"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284727D2" w14:textId="77777777" w:rsidR="002753BB" w:rsidRPr="00FF45B3" w:rsidRDefault="002753BB" w:rsidP="00E8299B">
            <w:pPr>
              <w:rPr>
                <w:sz w:val="20"/>
                <w:szCs w:val="20"/>
              </w:rPr>
            </w:pPr>
            <w:proofErr w:type="spellStart"/>
            <w:r w:rsidRPr="00FF45B3">
              <w:rPr>
                <w:sz w:val="20"/>
                <w:szCs w:val="20"/>
              </w:rPr>
              <w:t>Sakib</w:t>
            </w:r>
            <w:proofErr w:type="spellEnd"/>
            <w:r w:rsidRPr="00FF45B3">
              <w:rPr>
                <w:sz w:val="20"/>
                <w:szCs w:val="20"/>
              </w:rPr>
              <w:t xml:space="preserve">, </w:t>
            </w:r>
            <w:proofErr w:type="spellStart"/>
            <w:r w:rsidRPr="00FF45B3">
              <w:rPr>
                <w:sz w:val="20"/>
                <w:szCs w:val="20"/>
              </w:rPr>
              <w:t>Zolfagharian</w:t>
            </w:r>
            <w:proofErr w:type="spellEnd"/>
            <w:r w:rsidRPr="00FF45B3">
              <w:rPr>
                <w:sz w:val="20"/>
                <w:szCs w:val="20"/>
              </w:rPr>
              <w:t xml:space="preserve">, &amp; </w:t>
            </w:r>
            <w:proofErr w:type="spellStart"/>
            <w:r w:rsidRPr="00FF45B3">
              <w:rPr>
                <w:sz w:val="20"/>
                <w:szCs w:val="20"/>
              </w:rPr>
              <w:t>Yazdanparast</w:t>
            </w:r>
            <w:proofErr w:type="spellEnd"/>
          </w:p>
        </w:tc>
        <w:tc>
          <w:tcPr>
            <w:tcW w:w="2229" w:type="pct"/>
            <w:tcBorders>
              <w:top w:val="nil"/>
              <w:left w:val="nil"/>
              <w:bottom w:val="nil"/>
              <w:right w:val="nil"/>
            </w:tcBorders>
            <w:shd w:val="clear" w:color="auto" w:fill="auto"/>
            <w:vAlign w:val="center"/>
            <w:hideMark/>
          </w:tcPr>
          <w:p w14:paraId="4CCF624E" w14:textId="77777777" w:rsidR="002753BB" w:rsidRPr="00FF45B3" w:rsidRDefault="002753BB" w:rsidP="00E8299B">
            <w:pPr>
              <w:rPr>
                <w:sz w:val="20"/>
                <w:szCs w:val="20"/>
              </w:rPr>
            </w:pPr>
            <w:r w:rsidRPr="00FF45B3">
              <w:rPr>
                <w:sz w:val="20"/>
                <w:szCs w:val="20"/>
              </w:rPr>
              <w:t xml:space="preserve">Does </w:t>
            </w:r>
            <w:proofErr w:type="spellStart"/>
            <w:r w:rsidRPr="00FF45B3">
              <w:rPr>
                <w:sz w:val="20"/>
                <w:szCs w:val="20"/>
              </w:rPr>
              <w:t>parasocial</w:t>
            </w:r>
            <w:proofErr w:type="spellEnd"/>
            <w:r w:rsidRPr="00FF45B3">
              <w:rPr>
                <w:sz w:val="20"/>
                <w:szCs w:val="20"/>
              </w:rPr>
              <w:t xml:space="preserve"> interaction with weight loss vloggers affect compliance? The role of vlogger characteristics, consumer readiness, and health consciousness</w:t>
            </w:r>
          </w:p>
        </w:tc>
        <w:tc>
          <w:tcPr>
            <w:tcW w:w="1425" w:type="pct"/>
            <w:tcBorders>
              <w:top w:val="nil"/>
              <w:left w:val="nil"/>
              <w:bottom w:val="nil"/>
              <w:right w:val="nil"/>
            </w:tcBorders>
            <w:shd w:val="clear" w:color="auto" w:fill="auto"/>
            <w:vAlign w:val="center"/>
            <w:hideMark/>
          </w:tcPr>
          <w:p w14:paraId="4AFB1AF5"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11DE99DC" w14:textId="77777777" w:rsidTr="00E8299B">
        <w:trPr>
          <w:trHeight w:val="20"/>
        </w:trPr>
        <w:tc>
          <w:tcPr>
            <w:tcW w:w="399" w:type="pct"/>
            <w:tcBorders>
              <w:top w:val="nil"/>
              <w:left w:val="nil"/>
              <w:bottom w:val="nil"/>
              <w:right w:val="nil"/>
            </w:tcBorders>
            <w:shd w:val="clear" w:color="auto" w:fill="auto"/>
            <w:vAlign w:val="center"/>
            <w:hideMark/>
          </w:tcPr>
          <w:p w14:paraId="01774CA9"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58C48F8A" w14:textId="77777777" w:rsidR="002753BB" w:rsidRPr="00FF45B3" w:rsidRDefault="002753BB" w:rsidP="00E8299B">
            <w:pPr>
              <w:rPr>
                <w:sz w:val="20"/>
                <w:szCs w:val="20"/>
              </w:rPr>
            </w:pPr>
            <w:r w:rsidRPr="00FF45B3">
              <w:rPr>
                <w:sz w:val="20"/>
                <w:szCs w:val="20"/>
              </w:rPr>
              <w:t xml:space="preserve">Schouten, Janssen, &amp; </w:t>
            </w:r>
            <w:proofErr w:type="spellStart"/>
            <w:r w:rsidRPr="00FF45B3">
              <w:rPr>
                <w:sz w:val="20"/>
                <w:szCs w:val="20"/>
              </w:rPr>
              <w:t>Verspaget</w:t>
            </w:r>
            <w:proofErr w:type="spellEnd"/>
          </w:p>
        </w:tc>
        <w:tc>
          <w:tcPr>
            <w:tcW w:w="2229" w:type="pct"/>
            <w:tcBorders>
              <w:top w:val="nil"/>
              <w:left w:val="nil"/>
              <w:bottom w:val="nil"/>
              <w:right w:val="nil"/>
            </w:tcBorders>
            <w:shd w:val="clear" w:color="auto" w:fill="auto"/>
            <w:vAlign w:val="center"/>
            <w:hideMark/>
          </w:tcPr>
          <w:p w14:paraId="07C3780E" w14:textId="77777777" w:rsidR="002753BB" w:rsidRPr="00FF45B3" w:rsidRDefault="002753BB" w:rsidP="00E8299B">
            <w:pPr>
              <w:rPr>
                <w:sz w:val="20"/>
                <w:szCs w:val="20"/>
              </w:rPr>
            </w:pPr>
            <w:r w:rsidRPr="00FF45B3">
              <w:rPr>
                <w:sz w:val="20"/>
                <w:szCs w:val="20"/>
              </w:rPr>
              <w:t>Influencer endorsements in advertising: The role of identification, credibility, and product-Endorser fit</w:t>
            </w:r>
          </w:p>
        </w:tc>
        <w:tc>
          <w:tcPr>
            <w:tcW w:w="1425" w:type="pct"/>
            <w:tcBorders>
              <w:top w:val="nil"/>
              <w:left w:val="nil"/>
              <w:bottom w:val="nil"/>
              <w:right w:val="nil"/>
            </w:tcBorders>
            <w:shd w:val="clear" w:color="auto" w:fill="auto"/>
            <w:vAlign w:val="center"/>
            <w:hideMark/>
          </w:tcPr>
          <w:p w14:paraId="70E164A2"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541071D5" w14:textId="77777777" w:rsidTr="00E8299B">
        <w:trPr>
          <w:trHeight w:val="20"/>
        </w:trPr>
        <w:tc>
          <w:tcPr>
            <w:tcW w:w="399" w:type="pct"/>
            <w:tcBorders>
              <w:top w:val="nil"/>
              <w:left w:val="nil"/>
              <w:bottom w:val="nil"/>
              <w:right w:val="nil"/>
            </w:tcBorders>
            <w:shd w:val="clear" w:color="auto" w:fill="auto"/>
            <w:vAlign w:val="center"/>
            <w:hideMark/>
          </w:tcPr>
          <w:p w14:paraId="23C13BE7"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4723E27C" w14:textId="77777777" w:rsidR="002753BB" w:rsidRPr="00FF45B3" w:rsidRDefault="002753BB" w:rsidP="00E8299B">
            <w:pPr>
              <w:rPr>
                <w:sz w:val="20"/>
                <w:szCs w:val="20"/>
              </w:rPr>
            </w:pPr>
            <w:r w:rsidRPr="00FF45B3">
              <w:rPr>
                <w:sz w:val="20"/>
                <w:szCs w:val="20"/>
              </w:rPr>
              <w:t>Shan, Chen, &amp; Lin</w:t>
            </w:r>
          </w:p>
        </w:tc>
        <w:tc>
          <w:tcPr>
            <w:tcW w:w="2229" w:type="pct"/>
            <w:tcBorders>
              <w:top w:val="nil"/>
              <w:left w:val="nil"/>
              <w:bottom w:val="nil"/>
              <w:right w:val="nil"/>
            </w:tcBorders>
            <w:shd w:val="clear" w:color="auto" w:fill="auto"/>
            <w:vAlign w:val="center"/>
            <w:hideMark/>
          </w:tcPr>
          <w:p w14:paraId="46B49985" w14:textId="77777777" w:rsidR="002753BB" w:rsidRPr="00FF45B3" w:rsidRDefault="002753BB" w:rsidP="00E8299B">
            <w:pPr>
              <w:rPr>
                <w:sz w:val="20"/>
                <w:szCs w:val="20"/>
              </w:rPr>
            </w:pPr>
            <w:r w:rsidRPr="00FF45B3">
              <w:rPr>
                <w:sz w:val="20"/>
                <w:szCs w:val="20"/>
              </w:rPr>
              <w:t xml:space="preserve">When social media influencers endorse brands: The effects of self-influencer congruence, </w:t>
            </w:r>
            <w:proofErr w:type="spellStart"/>
            <w:r w:rsidRPr="00FF45B3">
              <w:rPr>
                <w:sz w:val="20"/>
                <w:szCs w:val="20"/>
              </w:rPr>
              <w:t>parasocial</w:t>
            </w:r>
            <w:proofErr w:type="spellEnd"/>
            <w:r w:rsidRPr="00FF45B3">
              <w:rPr>
                <w:sz w:val="20"/>
                <w:szCs w:val="20"/>
              </w:rPr>
              <w:t xml:space="preserve"> identification, and perceived endorser motive</w:t>
            </w:r>
          </w:p>
        </w:tc>
        <w:tc>
          <w:tcPr>
            <w:tcW w:w="1425" w:type="pct"/>
            <w:tcBorders>
              <w:top w:val="nil"/>
              <w:left w:val="nil"/>
              <w:bottom w:val="nil"/>
              <w:right w:val="nil"/>
            </w:tcBorders>
            <w:shd w:val="clear" w:color="auto" w:fill="auto"/>
            <w:vAlign w:val="center"/>
            <w:hideMark/>
          </w:tcPr>
          <w:p w14:paraId="1972616E"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411569F5" w14:textId="77777777" w:rsidTr="00E8299B">
        <w:trPr>
          <w:trHeight w:val="20"/>
        </w:trPr>
        <w:tc>
          <w:tcPr>
            <w:tcW w:w="399" w:type="pct"/>
            <w:tcBorders>
              <w:top w:val="nil"/>
              <w:left w:val="nil"/>
              <w:bottom w:val="nil"/>
              <w:right w:val="nil"/>
            </w:tcBorders>
            <w:shd w:val="clear" w:color="auto" w:fill="auto"/>
            <w:vAlign w:val="center"/>
            <w:hideMark/>
          </w:tcPr>
          <w:p w14:paraId="15EBCD0D"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122628F1" w14:textId="77777777" w:rsidR="002753BB" w:rsidRPr="00FF45B3" w:rsidRDefault="002753BB" w:rsidP="00E8299B">
            <w:pPr>
              <w:rPr>
                <w:sz w:val="20"/>
                <w:szCs w:val="20"/>
              </w:rPr>
            </w:pPr>
            <w:proofErr w:type="spellStart"/>
            <w:r w:rsidRPr="00FF45B3">
              <w:rPr>
                <w:sz w:val="20"/>
                <w:szCs w:val="20"/>
              </w:rPr>
              <w:t>Sokolova</w:t>
            </w:r>
            <w:proofErr w:type="spellEnd"/>
            <w:r w:rsidRPr="00FF45B3">
              <w:rPr>
                <w:sz w:val="20"/>
                <w:szCs w:val="20"/>
              </w:rPr>
              <w:t xml:space="preserve"> &amp; </w:t>
            </w:r>
            <w:proofErr w:type="spellStart"/>
            <w:r w:rsidRPr="00FF45B3">
              <w:rPr>
                <w:sz w:val="20"/>
                <w:szCs w:val="20"/>
              </w:rPr>
              <w:t>Kefi</w:t>
            </w:r>
            <w:proofErr w:type="spellEnd"/>
          </w:p>
        </w:tc>
        <w:tc>
          <w:tcPr>
            <w:tcW w:w="2229" w:type="pct"/>
            <w:tcBorders>
              <w:top w:val="nil"/>
              <w:left w:val="nil"/>
              <w:bottom w:val="nil"/>
              <w:right w:val="nil"/>
            </w:tcBorders>
            <w:shd w:val="clear" w:color="auto" w:fill="auto"/>
            <w:vAlign w:val="center"/>
            <w:hideMark/>
          </w:tcPr>
          <w:p w14:paraId="5CFD6863" w14:textId="77777777" w:rsidR="002753BB" w:rsidRPr="00FF45B3" w:rsidRDefault="002753BB" w:rsidP="00E8299B">
            <w:pPr>
              <w:rPr>
                <w:sz w:val="20"/>
                <w:szCs w:val="20"/>
              </w:rPr>
            </w:pPr>
            <w:r w:rsidRPr="00FF45B3">
              <w:rPr>
                <w:sz w:val="20"/>
                <w:szCs w:val="20"/>
              </w:rPr>
              <w:t xml:space="preserve">Instagram and YouTube bloggers promote it, why should I buy? How credibility and </w:t>
            </w:r>
            <w:proofErr w:type="spellStart"/>
            <w:r w:rsidRPr="00FF45B3">
              <w:rPr>
                <w:sz w:val="20"/>
                <w:szCs w:val="20"/>
              </w:rPr>
              <w:t>parasocial</w:t>
            </w:r>
            <w:proofErr w:type="spellEnd"/>
            <w:r w:rsidRPr="00FF45B3">
              <w:rPr>
                <w:sz w:val="20"/>
                <w:szCs w:val="20"/>
              </w:rPr>
              <w:t xml:space="preserve"> interaction influence purchase intentions</w:t>
            </w:r>
          </w:p>
        </w:tc>
        <w:tc>
          <w:tcPr>
            <w:tcW w:w="1425" w:type="pct"/>
            <w:tcBorders>
              <w:top w:val="nil"/>
              <w:left w:val="nil"/>
              <w:bottom w:val="nil"/>
              <w:right w:val="nil"/>
            </w:tcBorders>
            <w:shd w:val="clear" w:color="auto" w:fill="auto"/>
            <w:vAlign w:val="center"/>
            <w:hideMark/>
          </w:tcPr>
          <w:p w14:paraId="009A78B5"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4E217621" w14:textId="77777777" w:rsidTr="00E8299B">
        <w:trPr>
          <w:trHeight w:val="20"/>
        </w:trPr>
        <w:tc>
          <w:tcPr>
            <w:tcW w:w="399" w:type="pct"/>
            <w:tcBorders>
              <w:top w:val="nil"/>
              <w:left w:val="nil"/>
              <w:bottom w:val="nil"/>
              <w:right w:val="nil"/>
            </w:tcBorders>
            <w:shd w:val="clear" w:color="auto" w:fill="auto"/>
            <w:vAlign w:val="center"/>
            <w:hideMark/>
          </w:tcPr>
          <w:p w14:paraId="6D8EAA4D"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15285086" w14:textId="77777777" w:rsidR="002753BB" w:rsidRPr="00FF45B3" w:rsidRDefault="002753BB" w:rsidP="00E8299B">
            <w:pPr>
              <w:rPr>
                <w:sz w:val="20"/>
                <w:szCs w:val="20"/>
              </w:rPr>
            </w:pPr>
            <w:r w:rsidRPr="00FF45B3">
              <w:rPr>
                <w:sz w:val="20"/>
                <w:szCs w:val="20"/>
              </w:rPr>
              <w:t>Taillon, Mueller, Kowalczyk, &amp; Jones</w:t>
            </w:r>
          </w:p>
        </w:tc>
        <w:tc>
          <w:tcPr>
            <w:tcW w:w="2229" w:type="pct"/>
            <w:tcBorders>
              <w:top w:val="nil"/>
              <w:left w:val="nil"/>
              <w:bottom w:val="nil"/>
              <w:right w:val="nil"/>
            </w:tcBorders>
            <w:shd w:val="clear" w:color="auto" w:fill="auto"/>
            <w:vAlign w:val="center"/>
            <w:hideMark/>
          </w:tcPr>
          <w:p w14:paraId="46A5E498" w14:textId="77777777" w:rsidR="002753BB" w:rsidRPr="00FF45B3" w:rsidRDefault="002753BB" w:rsidP="00E8299B">
            <w:pPr>
              <w:rPr>
                <w:sz w:val="20"/>
                <w:szCs w:val="20"/>
              </w:rPr>
            </w:pPr>
            <w:r w:rsidRPr="00FF45B3">
              <w:rPr>
                <w:sz w:val="20"/>
                <w:szCs w:val="20"/>
              </w:rPr>
              <w:t>Understanding the relationships between social media influencers and their followers: The moderating role of closeness</w:t>
            </w:r>
          </w:p>
        </w:tc>
        <w:tc>
          <w:tcPr>
            <w:tcW w:w="1425" w:type="pct"/>
            <w:tcBorders>
              <w:top w:val="nil"/>
              <w:left w:val="nil"/>
              <w:bottom w:val="nil"/>
              <w:right w:val="nil"/>
            </w:tcBorders>
            <w:shd w:val="clear" w:color="auto" w:fill="auto"/>
            <w:vAlign w:val="center"/>
            <w:hideMark/>
          </w:tcPr>
          <w:p w14:paraId="653F72BC" w14:textId="77777777" w:rsidR="002753BB" w:rsidRPr="00FF45B3" w:rsidRDefault="002753BB" w:rsidP="00E8299B">
            <w:pPr>
              <w:rPr>
                <w:sz w:val="20"/>
                <w:szCs w:val="20"/>
              </w:rPr>
            </w:pPr>
            <w:r w:rsidRPr="00FF45B3">
              <w:rPr>
                <w:sz w:val="20"/>
                <w:szCs w:val="20"/>
              </w:rPr>
              <w:t>Journal of Product and Brand Management</w:t>
            </w:r>
          </w:p>
        </w:tc>
      </w:tr>
      <w:tr w:rsidR="002753BB" w:rsidRPr="00FF45B3" w14:paraId="69AFCBD0" w14:textId="77777777" w:rsidTr="00E8299B">
        <w:trPr>
          <w:trHeight w:val="20"/>
        </w:trPr>
        <w:tc>
          <w:tcPr>
            <w:tcW w:w="399" w:type="pct"/>
            <w:tcBorders>
              <w:top w:val="nil"/>
              <w:left w:val="nil"/>
              <w:bottom w:val="nil"/>
              <w:right w:val="nil"/>
            </w:tcBorders>
            <w:shd w:val="clear" w:color="auto" w:fill="auto"/>
            <w:vAlign w:val="center"/>
            <w:hideMark/>
          </w:tcPr>
          <w:p w14:paraId="74BDB60A"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2CFD869C" w14:textId="77777777" w:rsidR="002753BB" w:rsidRPr="00FF45B3" w:rsidRDefault="002753BB" w:rsidP="00E8299B">
            <w:pPr>
              <w:rPr>
                <w:sz w:val="20"/>
                <w:szCs w:val="20"/>
              </w:rPr>
            </w:pPr>
            <w:r w:rsidRPr="00FF45B3">
              <w:rPr>
                <w:sz w:val="20"/>
                <w:szCs w:val="20"/>
              </w:rPr>
              <w:t>Trivedi &amp; Sama</w:t>
            </w:r>
          </w:p>
        </w:tc>
        <w:tc>
          <w:tcPr>
            <w:tcW w:w="2229" w:type="pct"/>
            <w:tcBorders>
              <w:top w:val="nil"/>
              <w:left w:val="nil"/>
              <w:bottom w:val="nil"/>
              <w:right w:val="nil"/>
            </w:tcBorders>
            <w:shd w:val="clear" w:color="auto" w:fill="auto"/>
            <w:vAlign w:val="center"/>
            <w:hideMark/>
          </w:tcPr>
          <w:p w14:paraId="1521D495" w14:textId="77777777" w:rsidR="002753BB" w:rsidRPr="00FF45B3" w:rsidRDefault="002753BB" w:rsidP="00E8299B">
            <w:pPr>
              <w:rPr>
                <w:sz w:val="20"/>
                <w:szCs w:val="20"/>
              </w:rPr>
            </w:pPr>
            <w:r w:rsidRPr="00FF45B3">
              <w:rPr>
                <w:sz w:val="20"/>
                <w:szCs w:val="20"/>
              </w:rPr>
              <w:t>The effect of influencer marketing on consumers’ brand admiration and online purchase intentions: An emerging market perspective</w:t>
            </w:r>
          </w:p>
        </w:tc>
        <w:tc>
          <w:tcPr>
            <w:tcW w:w="1425" w:type="pct"/>
            <w:tcBorders>
              <w:top w:val="nil"/>
              <w:left w:val="nil"/>
              <w:bottom w:val="nil"/>
              <w:right w:val="nil"/>
            </w:tcBorders>
            <w:shd w:val="clear" w:color="auto" w:fill="auto"/>
            <w:vAlign w:val="center"/>
            <w:hideMark/>
          </w:tcPr>
          <w:p w14:paraId="4DE51DA9" w14:textId="77777777" w:rsidR="002753BB" w:rsidRPr="00FF45B3" w:rsidRDefault="002753BB" w:rsidP="00E8299B">
            <w:pPr>
              <w:rPr>
                <w:sz w:val="20"/>
                <w:szCs w:val="20"/>
              </w:rPr>
            </w:pPr>
            <w:r w:rsidRPr="00FF45B3">
              <w:rPr>
                <w:sz w:val="20"/>
                <w:szCs w:val="20"/>
              </w:rPr>
              <w:t>Journal of Internet Commerce</w:t>
            </w:r>
          </w:p>
        </w:tc>
      </w:tr>
      <w:tr w:rsidR="002753BB" w:rsidRPr="00FF45B3" w14:paraId="4AAEFF9B" w14:textId="77777777" w:rsidTr="00E8299B">
        <w:trPr>
          <w:trHeight w:val="20"/>
        </w:trPr>
        <w:tc>
          <w:tcPr>
            <w:tcW w:w="399" w:type="pct"/>
            <w:tcBorders>
              <w:top w:val="nil"/>
              <w:left w:val="nil"/>
              <w:bottom w:val="nil"/>
              <w:right w:val="nil"/>
            </w:tcBorders>
            <w:shd w:val="clear" w:color="auto" w:fill="auto"/>
            <w:vAlign w:val="center"/>
            <w:hideMark/>
          </w:tcPr>
          <w:p w14:paraId="182AC83A"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3C500E7F" w14:textId="77777777" w:rsidR="002753BB" w:rsidRPr="00FF45B3" w:rsidRDefault="002753BB" w:rsidP="00E8299B">
            <w:pPr>
              <w:rPr>
                <w:sz w:val="20"/>
                <w:szCs w:val="20"/>
              </w:rPr>
            </w:pPr>
            <w:r w:rsidRPr="00FF45B3">
              <w:rPr>
                <w:sz w:val="20"/>
                <w:szCs w:val="20"/>
              </w:rPr>
              <w:t xml:space="preserve">van </w:t>
            </w:r>
            <w:proofErr w:type="spellStart"/>
            <w:r w:rsidRPr="00FF45B3">
              <w:rPr>
                <w:sz w:val="20"/>
                <w:szCs w:val="20"/>
              </w:rPr>
              <w:t>Reijmersdal</w:t>
            </w:r>
            <w:proofErr w:type="spellEnd"/>
            <w:r w:rsidRPr="00FF45B3">
              <w:rPr>
                <w:sz w:val="20"/>
                <w:szCs w:val="20"/>
              </w:rPr>
              <w:t xml:space="preserve"> &amp; van Dam</w:t>
            </w:r>
          </w:p>
        </w:tc>
        <w:tc>
          <w:tcPr>
            <w:tcW w:w="2229" w:type="pct"/>
            <w:tcBorders>
              <w:top w:val="nil"/>
              <w:left w:val="nil"/>
              <w:bottom w:val="nil"/>
              <w:right w:val="nil"/>
            </w:tcBorders>
            <w:shd w:val="clear" w:color="auto" w:fill="auto"/>
            <w:vAlign w:val="center"/>
            <w:hideMark/>
          </w:tcPr>
          <w:p w14:paraId="6648E52B" w14:textId="77777777" w:rsidR="002753BB" w:rsidRPr="00FF45B3" w:rsidRDefault="002753BB" w:rsidP="00E8299B">
            <w:pPr>
              <w:rPr>
                <w:sz w:val="20"/>
                <w:szCs w:val="20"/>
              </w:rPr>
            </w:pPr>
            <w:r w:rsidRPr="00FF45B3">
              <w:rPr>
                <w:sz w:val="20"/>
                <w:szCs w:val="20"/>
              </w:rPr>
              <w:t>How age and disclosures of sponsored influencer videos affect adolescents’ knowledge of persuasion and persuasion</w:t>
            </w:r>
          </w:p>
        </w:tc>
        <w:tc>
          <w:tcPr>
            <w:tcW w:w="1425" w:type="pct"/>
            <w:tcBorders>
              <w:top w:val="nil"/>
              <w:left w:val="nil"/>
              <w:bottom w:val="nil"/>
              <w:right w:val="nil"/>
            </w:tcBorders>
            <w:shd w:val="clear" w:color="auto" w:fill="auto"/>
            <w:vAlign w:val="center"/>
            <w:hideMark/>
          </w:tcPr>
          <w:p w14:paraId="158C83F5" w14:textId="77777777" w:rsidR="002753BB" w:rsidRPr="00FF45B3" w:rsidRDefault="002753BB" w:rsidP="00E8299B">
            <w:pPr>
              <w:rPr>
                <w:sz w:val="20"/>
                <w:szCs w:val="20"/>
              </w:rPr>
            </w:pPr>
            <w:r w:rsidRPr="00FF45B3">
              <w:rPr>
                <w:sz w:val="20"/>
                <w:szCs w:val="20"/>
              </w:rPr>
              <w:t xml:space="preserve"> Journal of Youth and Adolescence</w:t>
            </w:r>
          </w:p>
        </w:tc>
      </w:tr>
      <w:tr w:rsidR="002753BB" w:rsidRPr="00FF45B3" w14:paraId="31141F37" w14:textId="77777777" w:rsidTr="00E8299B">
        <w:trPr>
          <w:trHeight w:val="20"/>
        </w:trPr>
        <w:tc>
          <w:tcPr>
            <w:tcW w:w="399" w:type="pct"/>
            <w:tcBorders>
              <w:top w:val="nil"/>
              <w:left w:val="nil"/>
              <w:bottom w:val="nil"/>
              <w:right w:val="nil"/>
            </w:tcBorders>
            <w:shd w:val="clear" w:color="auto" w:fill="auto"/>
            <w:vAlign w:val="center"/>
            <w:hideMark/>
          </w:tcPr>
          <w:p w14:paraId="3690C097"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6A392E2E" w14:textId="77777777" w:rsidR="002753BB" w:rsidRPr="00FF45B3" w:rsidRDefault="002753BB" w:rsidP="00E8299B">
            <w:pPr>
              <w:rPr>
                <w:sz w:val="20"/>
                <w:szCs w:val="20"/>
              </w:rPr>
            </w:pPr>
            <w:r w:rsidRPr="00FF45B3">
              <w:rPr>
                <w:sz w:val="20"/>
                <w:szCs w:val="20"/>
              </w:rPr>
              <w:t xml:space="preserve">van </w:t>
            </w:r>
            <w:proofErr w:type="spellStart"/>
            <w:r w:rsidRPr="00FF45B3">
              <w:rPr>
                <w:sz w:val="20"/>
                <w:szCs w:val="20"/>
              </w:rPr>
              <w:t>Reijmersdal</w:t>
            </w:r>
            <w:proofErr w:type="spellEnd"/>
            <w:r w:rsidRPr="00FF45B3">
              <w:rPr>
                <w:sz w:val="20"/>
                <w:szCs w:val="20"/>
              </w:rPr>
              <w:t xml:space="preserve">, </w:t>
            </w:r>
            <w:proofErr w:type="spellStart"/>
            <w:r w:rsidRPr="00FF45B3">
              <w:rPr>
                <w:sz w:val="20"/>
                <w:szCs w:val="20"/>
              </w:rPr>
              <w:t>Rozendaal</w:t>
            </w:r>
            <w:proofErr w:type="spellEnd"/>
            <w:r w:rsidRPr="00FF45B3">
              <w:rPr>
                <w:sz w:val="20"/>
                <w:szCs w:val="20"/>
              </w:rPr>
              <w:t xml:space="preserve">, </w:t>
            </w:r>
            <w:proofErr w:type="spellStart"/>
            <w:r w:rsidRPr="00FF45B3">
              <w:rPr>
                <w:sz w:val="20"/>
                <w:szCs w:val="20"/>
              </w:rPr>
              <w:t>Hudders</w:t>
            </w:r>
            <w:proofErr w:type="spellEnd"/>
            <w:r w:rsidRPr="00FF45B3">
              <w:rPr>
                <w:sz w:val="20"/>
                <w:szCs w:val="20"/>
              </w:rPr>
              <w:t xml:space="preserve">, </w:t>
            </w:r>
            <w:proofErr w:type="spellStart"/>
            <w:r w:rsidRPr="00FF45B3">
              <w:rPr>
                <w:sz w:val="20"/>
                <w:szCs w:val="20"/>
              </w:rPr>
              <w:t>Vanwesenbeeck</w:t>
            </w:r>
            <w:proofErr w:type="spellEnd"/>
            <w:r w:rsidRPr="00FF45B3">
              <w:rPr>
                <w:sz w:val="20"/>
                <w:szCs w:val="20"/>
              </w:rPr>
              <w:t xml:space="preserve">, </w:t>
            </w:r>
            <w:proofErr w:type="spellStart"/>
            <w:r w:rsidRPr="00FF45B3">
              <w:rPr>
                <w:sz w:val="20"/>
                <w:szCs w:val="20"/>
              </w:rPr>
              <w:t>Cauberghe</w:t>
            </w:r>
            <w:proofErr w:type="spellEnd"/>
            <w:r w:rsidRPr="00FF45B3">
              <w:rPr>
                <w:sz w:val="20"/>
                <w:szCs w:val="20"/>
              </w:rPr>
              <w:t xml:space="preserve">, &amp; van </w:t>
            </w:r>
            <w:proofErr w:type="spellStart"/>
            <w:r w:rsidRPr="00FF45B3">
              <w:rPr>
                <w:sz w:val="20"/>
                <w:szCs w:val="20"/>
              </w:rPr>
              <w:t>Berlo</w:t>
            </w:r>
            <w:proofErr w:type="spellEnd"/>
          </w:p>
        </w:tc>
        <w:tc>
          <w:tcPr>
            <w:tcW w:w="2229" w:type="pct"/>
            <w:tcBorders>
              <w:top w:val="nil"/>
              <w:left w:val="nil"/>
              <w:bottom w:val="nil"/>
              <w:right w:val="nil"/>
            </w:tcBorders>
            <w:shd w:val="clear" w:color="auto" w:fill="auto"/>
            <w:vAlign w:val="center"/>
            <w:hideMark/>
          </w:tcPr>
          <w:p w14:paraId="2EAD85EF" w14:textId="77777777" w:rsidR="002753BB" w:rsidRPr="00FF45B3" w:rsidRDefault="002753BB" w:rsidP="00E8299B">
            <w:pPr>
              <w:rPr>
                <w:sz w:val="20"/>
                <w:szCs w:val="20"/>
              </w:rPr>
            </w:pPr>
            <w:r w:rsidRPr="00FF45B3">
              <w:rPr>
                <w:sz w:val="20"/>
                <w:szCs w:val="20"/>
              </w:rPr>
              <w:t>Effects of disclosing influencer marketing in videos: An eye tracking study among children in early adolescence</w:t>
            </w:r>
          </w:p>
        </w:tc>
        <w:tc>
          <w:tcPr>
            <w:tcW w:w="1425" w:type="pct"/>
            <w:tcBorders>
              <w:top w:val="nil"/>
              <w:left w:val="nil"/>
              <w:bottom w:val="nil"/>
              <w:right w:val="nil"/>
            </w:tcBorders>
            <w:shd w:val="clear" w:color="auto" w:fill="auto"/>
            <w:vAlign w:val="center"/>
            <w:hideMark/>
          </w:tcPr>
          <w:p w14:paraId="51F7F8E4" w14:textId="77777777" w:rsidR="002753BB" w:rsidRPr="00FF45B3" w:rsidRDefault="002753BB" w:rsidP="00E8299B">
            <w:pPr>
              <w:rPr>
                <w:sz w:val="20"/>
                <w:szCs w:val="20"/>
              </w:rPr>
            </w:pPr>
            <w:r w:rsidRPr="00FF45B3">
              <w:rPr>
                <w:sz w:val="20"/>
                <w:szCs w:val="20"/>
              </w:rPr>
              <w:t>Journal of Interactive Marketing</w:t>
            </w:r>
          </w:p>
        </w:tc>
      </w:tr>
      <w:tr w:rsidR="002753BB" w:rsidRPr="00FF45B3" w14:paraId="051D6007" w14:textId="77777777" w:rsidTr="00E8299B">
        <w:trPr>
          <w:trHeight w:val="20"/>
        </w:trPr>
        <w:tc>
          <w:tcPr>
            <w:tcW w:w="399" w:type="pct"/>
            <w:tcBorders>
              <w:top w:val="nil"/>
              <w:left w:val="nil"/>
              <w:bottom w:val="nil"/>
              <w:right w:val="nil"/>
            </w:tcBorders>
            <w:shd w:val="clear" w:color="auto" w:fill="auto"/>
            <w:vAlign w:val="center"/>
            <w:hideMark/>
          </w:tcPr>
          <w:p w14:paraId="6BFE5965"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17B85E6C" w14:textId="77777777" w:rsidR="002753BB" w:rsidRPr="00FF45B3" w:rsidRDefault="002753BB" w:rsidP="00E8299B">
            <w:pPr>
              <w:rPr>
                <w:sz w:val="20"/>
                <w:szCs w:val="20"/>
              </w:rPr>
            </w:pPr>
            <w:r w:rsidRPr="00FF45B3">
              <w:rPr>
                <w:sz w:val="20"/>
                <w:szCs w:val="20"/>
              </w:rPr>
              <w:t>Wang, Huang, &amp; Davison</w:t>
            </w:r>
          </w:p>
        </w:tc>
        <w:tc>
          <w:tcPr>
            <w:tcW w:w="2229" w:type="pct"/>
            <w:tcBorders>
              <w:top w:val="nil"/>
              <w:left w:val="nil"/>
              <w:bottom w:val="nil"/>
              <w:right w:val="nil"/>
            </w:tcBorders>
            <w:shd w:val="clear" w:color="auto" w:fill="auto"/>
            <w:vAlign w:val="center"/>
            <w:hideMark/>
          </w:tcPr>
          <w:p w14:paraId="170B09E9" w14:textId="77777777" w:rsidR="002753BB" w:rsidRPr="00FF45B3" w:rsidRDefault="002753BB" w:rsidP="00E8299B">
            <w:pPr>
              <w:rPr>
                <w:sz w:val="20"/>
                <w:szCs w:val="20"/>
              </w:rPr>
            </w:pPr>
            <w:r w:rsidRPr="00FF45B3">
              <w:rPr>
                <w:sz w:val="20"/>
                <w:szCs w:val="20"/>
              </w:rPr>
              <w:t>How do digital influencers affect social commerce intention? The roles of social power and satisfaction</w:t>
            </w:r>
          </w:p>
        </w:tc>
        <w:tc>
          <w:tcPr>
            <w:tcW w:w="1425" w:type="pct"/>
            <w:tcBorders>
              <w:top w:val="nil"/>
              <w:left w:val="nil"/>
              <w:bottom w:val="nil"/>
              <w:right w:val="nil"/>
            </w:tcBorders>
            <w:shd w:val="clear" w:color="auto" w:fill="auto"/>
            <w:vAlign w:val="center"/>
            <w:hideMark/>
          </w:tcPr>
          <w:p w14:paraId="1D87FDB9" w14:textId="77777777" w:rsidR="002753BB" w:rsidRPr="00FF45B3" w:rsidRDefault="002753BB" w:rsidP="00E8299B">
            <w:pPr>
              <w:rPr>
                <w:sz w:val="20"/>
                <w:szCs w:val="20"/>
              </w:rPr>
            </w:pPr>
            <w:r w:rsidRPr="00FF45B3">
              <w:rPr>
                <w:sz w:val="20"/>
                <w:szCs w:val="20"/>
              </w:rPr>
              <w:t>Information Technology and People</w:t>
            </w:r>
          </w:p>
        </w:tc>
      </w:tr>
      <w:tr w:rsidR="002753BB" w:rsidRPr="00FF45B3" w14:paraId="5782DD2E" w14:textId="77777777" w:rsidTr="00E8299B">
        <w:trPr>
          <w:trHeight w:val="20"/>
        </w:trPr>
        <w:tc>
          <w:tcPr>
            <w:tcW w:w="399" w:type="pct"/>
            <w:tcBorders>
              <w:top w:val="nil"/>
              <w:left w:val="nil"/>
              <w:bottom w:val="nil"/>
              <w:right w:val="nil"/>
            </w:tcBorders>
            <w:shd w:val="clear" w:color="auto" w:fill="auto"/>
            <w:vAlign w:val="center"/>
            <w:hideMark/>
          </w:tcPr>
          <w:p w14:paraId="52F99A66"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4CA51B30" w14:textId="77777777" w:rsidR="002753BB" w:rsidRPr="00FF45B3" w:rsidRDefault="002753BB" w:rsidP="00E8299B">
            <w:pPr>
              <w:rPr>
                <w:sz w:val="20"/>
                <w:szCs w:val="20"/>
              </w:rPr>
            </w:pPr>
            <w:r w:rsidRPr="00FF45B3">
              <w:rPr>
                <w:sz w:val="20"/>
                <w:szCs w:val="20"/>
              </w:rPr>
              <w:t xml:space="preserve">Woodroof, Howie, </w:t>
            </w:r>
            <w:proofErr w:type="spellStart"/>
            <w:r w:rsidRPr="00FF45B3">
              <w:rPr>
                <w:sz w:val="20"/>
                <w:szCs w:val="20"/>
              </w:rPr>
              <w:t>Syrdal</w:t>
            </w:r>
            <w:proofErr w:type="spellEnd"/>
            <w:r w:rsidRPr="00FF45B3">
              <w:rPr>
                <w:sz w:val="20"/>
                <w:szCs w:val="20"/>
              </w:rPr>
              <w:t>, &amp; VanMeter</w:t>
            </w:r>
          </w:p>
        </w:tc>
        <w:tc>
          <w:tcPr>
            <w:tcW w:w="2229" w:type="pct"/>
            <w:tcBorders>
              <w:top w:val="nil"/>
              <w:left w:val="nil"/>
              <w:bottom w:val="nil"/>
              <w:right w:val="nil"/>
            </w:tcBorders>
            <w:shd w:val="clear" w:color="auto" w:fill="auto"/>
            <w:vAlign w:val="center"/>
            <w:hideMark/>
          </w:tcPr>
          <w:p w14:paraId="7510DBFF" w14:textId="77777777" w:rsidR="002753BB" w:rsidRPr="00FF45B3" w:rsidRDefault="002753BB" w:rsidP="00E8299B">
            <w:pPr>
              <w:rPr>
                <w:sz w:val="20"/>
                <w:szCs w:val="20"/>
              </w:rPr>
            </w:pPr>
            <w:r w:rsidRPr="00FF45B3">
              <w:rPr>
                <w:sz w:val="20"/>
                <w:szCs w:val="20"/>
              </w:rPr>
              <w:t>What’s done in the dark will be brought to the light: Effects of influencer transparency on product efficacy and purchase intentions</w:t>
            </w:r>
          </w:p>
        </w:tc>
        <w:tc>
          <w:tcPr>
            <w:tcW w:w="1425" w:type="pct"/>
            <w:tcBorders>
              <w:top w:val="nil"/>
              <w:left w:val="nil"/>
              <w:bottom w:val="nil"/>
              <w:right w:val="nil"/>
            </w:tcBorders>
            <w:shd w:val="clear" w:color="auto" w:fill="auto"/>
            <w:vAlign w:val="center"/>
            <w:hideMark/>
          </w:tcPr>
          <w:p w14:paraId="22D4C47E" w14:textId="77777777" w:rsidR="002753BB" w:rsidRPr="00FF45B3" w:rsidRDefault="002753BB" w:rsidP="00E8299B">
            <w:pPr>
              <w:rPr>
                <w:sz w:val="20"/>
                <w:szCs w:val="20"/>
              </w:rPr>
            </w:pPr>
            <w:r w:rsidRPr="00FF45B3">
              <w:rPr>
                <w:sz w:val="20"/>
                <w:szCs w:val="20"/>
              </w:rPr>
              <w:t>Journal of Product and Brand Management</w:t>
            </w:r>
          </w:p>
        </w:tc>
      </w:tr>
      <w:tr w:rsidR="002753BB" w:rsidRPr="00FF45B3" w14:paraId="30FCCA5E" w14:textId="77777777" w:rsidTr="00E8299B">
        <w:trPr>
          <w:trHeight w:val="20"/>
        </w:trPr>
        <w:tc>
          <w:tcPr>
            <w:tcW w:w="399" w:type="pct"/>
            <w:tcBorders>
              <w:top w:val="nil"/>
              <w:left w:val="nil"/>
              <w:bottom w:val="nil"/>
              <w:right w:val="nil"/>
            </w:tcBorders>
            <w:shd w:val="clear" w:color="auto" w:fill="auto"/>
            <w:vAlign w:val="center"/>
            <w:hideMark/>
          </w:tcPr>
          <w:p w14:paraId="526C0B85"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1602D70B" w14:textId="77777777" w:rsidR="002753BB" w:rsidRPr="00FF45B3" w:rsidRDefault="002753BB" w:rsidP="00E8299B">
            <w:pPr>
              <w:rPr>
                <w:sz w:val="20"/>
                <w:szCs w:val="20"/>
              </w:rPr>
            </w:pPr>
            <w:r w:rsidRPr="00FF45B3">
              <w:rPr>
                <w:sz w:val="20"/>
                <w:szCs w:val="20"/>
              </w:rPr>
              <w:t>Wu</w:t>
            </w:r>
          </w:p>
        </w:tc>
        <w:tc>
          <w:tcPr>
            <w:tcW w:w="2229" w:type="pct"/>
            <w:tcBorders>
              <w:top w:val="nil"/>
              <w:left w:val="nil"/>
              <w:bottom w:val="nil"/>
              <w:right w:val="nil"/>
            </w:tcBorders>
            <w:shd w:val="clear" w:color="auto" w:fill="auto"/>
            <w:vAlign w:val="center"/>
            <w:hideMark/>
          </w:tcPr>
          <w:p w14:paraId="06007FCA" w14:textId="77777777" w:rsidR="002753BB" w:rsidRPr="00FF45B3" w:rsidRDefault="002753BB" w:rsidP="00E8299B">
            <w:pPr>
              <w:rPr>
                <w:sz w:val="20"/>
                <w:szCs w:val="20"/>
              </w:rPr>
            </w:pPr>
            <w:r w:rsidRPr="00FF45B3">
              <w:rPr>
                <w:sz w:val="20"/>
                <w:szCs w:val="20"/>
              </w:rPr>
              <w:t>Research on the influence of web celebrity live broadcast on audience</w:t>
            </w:r>
            <w:r w:rsidRPr="00FF45B3">
              <w:rPr>
                <w:rFonts w:hint="eastAsia"/>
                <w:sz w:val="20"/>
                <w:szCs w:val="20"/>
              </w:rPr>
              <w:t>’</w:t>
            </w:r>
            <w:r w:rsidRPr="00FF45B3">
              <w:rPr>
                <w:sz w:val="20"/>
                <w:szCs w:val="20"/>
              </w:rPr>
              <w:t>s irrational consumption behavior</w:t>
            </w:r>
          </w:p>
        </w:tc>
        <w:tc>
          <w:tcPr>
            <w:tcW w:w="1425" w:type="pct"/>
            <w:tcBorders>
              <w:top w:val="nil"/>
              <w:left w:val="nil"/>
              <w:bottom w:val="nil"/>
              <w:right w:val="nil"/>
            </w:tcBorders>
            <w:shd w:val="clear" w:color="auto" w:fill="auto"/>
            <w:vAlign w:val="center"/>
            <w:hideMark/>
          </w:tcPr>
          <w:p w14:paraId="5C332419" w14:textId="77777777" w:rsidR="002753BB" w:rsidRPr="00FF45B3" w:rsidRDefault="002753BB" w:rsidP="00E8299B">
            <w:pPr>
              <w:rPr>
                <w:sz w:val="20"/>
                <w:szCs w:val="20"/>
              </w:rPr>
            </w:pPr>
            <w:r w:rsidRPr="00FF45B3">
              <w:rPr>
                <w:sz w:val="20"/>
                <w:szCs w:val="20"/>
              </w:rPr>
              <w:t>Master’s Thesis</w:t>
            </w:r>
          </w:p>
        </w:tc>
      </w:tr>
      <w:tr w:rsidR="002753BB" w:rsidRPr="00FF45B3" w14:paraId="5FAA11B8" w14:textId="77777777" w:rsidTr="00E8299B">
        <w:trPr>
          <w:trHeight w:val="20"/>
        </w:trPr>
        <w:tc>
          <w:tcPr>
            <w:tcW w:w="399" w:type="pct"/>
            <w:tcBorders>
              <w:top w:val="nil"/>
              <w:left w:val="nil"/>
              <w:bottom w:val="nil"/>
              <w:right w:val="nil"/>
            </w:tcBorders>
            <w:shd w:val="clear" w:color="auto" w:fill="auto"/>
            <w:vAlign w:val="center"/>
            <w:hideMark/>
          </w:tcPr>
          <w:p w14:paraId="6CEC5894" w14:textId="77777777" w:rsidR="002753BB" w:rsidRPr="00FF45B3" w:rsidRDefault="002753BB" w:rsidP="00E8299B">
            <w:pPr>
              <w:rPr>
                <w:sz w:val="20"/>
                <w:szCs w:val="20"/>
              </w:rPr>
            </w:pPr>
            <w:r w:rsidRPr="00FF45B3">
              <w:rPr>
                <w:sz w:val="20"/>
                <w:szCs w:val="20"/>
              </w:rPr>
              <w:t>2020</w:t>
            </w:r>
          </w:p>
        </w:tc>
        <w:tc>
          <w:tcPr>
            <w:tcW w:w="947" w:type="pct"/>
            <w:tcBorders>
              <w:top w:val="nil"/>
              <w:left w:val="nil"/>
              <w:bottom w:val="nil"/>
              <w:right w:val="nil"/>
            </w:tcBorders>
            <w:shd w:val="clear" w:color="auto" w:fill="auto"/>
            <w:vAlign w:val="center"/>
            <w:hideMark/>
          </w:tcPr>
          <w:p w14:paraId="420F1D34" w14:textId="77777777" w:rsidR="002753BB" w:rsidRPr="00FF45B3" w:rsidRDefault="002753BB" w:rsidP="00E8299B">
            <w:pPr>
              <w:rPr>
                <w:sz w:val="20"/>
                <w:szCs w:val="20"/>
              </w:rPr>
            </w:pPr>
            <w:r w:rsidRPr="00FF45B3">
              <w:rPr>
                <w:sz w:val="20"/>
                <w:szCs w:val="20"/>
              </w:rPr>
              <w:t>Yuan &amp; Lou</w:t>
            </w:r>
          </w:p>
        </w:tc>
        <w:tc>
          <w:tcPr>
            <w:tcW w:w="2229" w:type="pct"/>
            <w:tcBorders>
              <w:top w:val="nil"/>
              <w:left w:val="nil"/>
              <w:bottom w:val="nil"/>
              <w:right w:val="nil"/>
            </w:tcBorders>
            <w:shd w:val="clear" w:color="auto" w:fill="auto"/>
            <w:vAlign w:val="center"/>
            <w:hideMark/>
          </w:tcPr>
          <w:p w14:paraId="58E01BE5" w14:textId="77777777" w:rsidR="002753BB" w:rsidRPr="00FF45B3" w:rsidRDefault="002753BB" w:rsidP="00E8299B">
            <w:pPr>
              <w:rPr>
                <w:sz w:val="20"/>
                <w:szCs w:val="20"/>
              </w:rPr>
            </w:pPr>
            <w:r w:rsidRPr="00FF45B3">
              <w:rPr>
                <w:sz w:val="20"/>
                <w:szCs w:val="20"/>
              </w:rPr>
              <w:t xml:space="preserve">How social media influencers foster relationships with followers: The roles of source credibility and fairness in </w:t>
            </w:r>
            <w:proofErr w:type="spellStart"/>
            <w:r w:rsidRPr="00FF45B3">
              <w:rPr>
                <w:sz w:val="20"/>
                <w:szCs w:val="20"/>
              </w:rPr>
              <w:t>parasocial</w:t>
            </w:r>
            <w:proofErr w:type="spellEnd"/>
            <w:r w:rsidRPr="00FF45B3">
              <w:rPr>
                <w:sz w:val="20"/>
                <w:szCs w:val="20"/>
              </w:rPr>
              <w:t xml:space="preserve"> relationship and product interest</w:t>
            </w:r>
          </w:p>
        </w:tc>
        <w:tc>
          <w:tcPr>
            <w:tcW w:w="1425" w:type="pct"/>
            <w:tcBorders>
              <w:top w:val="nil"/>
              <w:left w:val="nil"/>
              <w:bottom w:val="nil"/>
              <w:right w:val="nil"/>
            </w:tcBorders>
            <w:shd w:val="clear" w:color="auto" w:fill="auto"/>
            <w:vAlign w:val="center"/>
            <w:hideMark/>
          </w:tcPr>
          <w:p w14:paraId="289B0F63" w14:textId="77777777" w:rsidR="002753BB" w:rsidRPr="00FF45B3" w:rsidRDefault="002753BB" w:rsidP="00E8299B">
            <w:pPr>
              <w:rPr>
                <w:sz w:val="20"/>
                <w:szCs w:val="20"/>
              </w:rPr>
            </w:pPr>
            <w:r w:rsidRPr="00FF45B3">
              <w:rPr>
                <w:sz w:val="20"/>
                <w:szCs w:val="20"/>
              </w:rPr>
              <w:t>Journal of Interactive Advertising</w:t>
            </w:r>
          </w:p>
        </w:tc>
      </w:tr>
      <w:tr w:rsidR="002753BB" w:rsidRPr="00FF45B3" w14:paraId="5A5DDF0C" w14:textId="77777777" w:rsidTr="00E8299B">
        <w:trPr>
          <w:trHeight w:val="20"/>
        </w:trPr>
        <w:tc>
          <w:tcPr>
            <w:tcW w:w="399" w:type="pct"/>
            <w:tcBorders>
              <w:top w:val="nil"/>
              <w:left w:val="nil"/>
              <w:bottom w:val="nil"/>
              <w:right w:val="nil"/>
            </w:tcBorders>
            <w:shd w:val="clear" w:color="auto" w:fill="auto"/>
            <w:vAlign w:val="center"/>
            <w:hideMark/>
          </w:tcPr>
          <w:p w14:paraId="1A76A7FF"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517A78B" w14:textId="77777777" w:rsidR="002753BB" w:rsidRPr="00FF45B3" w:rsidRDefault="002753BB" w:rsidP="00E8299B">
            <w:pPr>
              <w:rPr>
                <w:sz w:val="20"/>
                <w:szCs w:val="20"/>
              </w:rPr>
            </w:pPr>
            <w:proofErr w:type="spellStart"/>
            <w:r w:rsidRPr="00FF45B3">
              <w:rPr>
                <w:sz w:val="20"/>
                <w:szCs w:val="20"/>
              </w:rPr>
              <w:t>Absharina</w:t>
            </w:r>
            <w:proofErr w:type="spellEnd"/>
            <w:r w:rsidRPr="00FF45B3">
              <w:rPr>
                <w:sz w:val="20"/>
                <w:szCs w:val="20"/>
              </w:rPr>
              <w:t xml:space="preserve">, </w:t>
            </w:r>
            <w:proofErr w:type="spellStart"/>
            <w:r w:rsidRPr="00FF45B3">
              <w:rPr>
                <w:sz w:val="20"/>
                <w:szCs w:val="20"/>
              </w:rPr>
              <w:t>Yuriani</w:t>
            </w:r>
            <w:proofErr w:type="spellEnd"/>
            <w:r w:rsidRPr="00FF45B3">
              <w:rPr>
                <w:sz w:val="20"/>
                <w:szCs w:val="20"/>
              </w:rPr>
              <w:t xml:space="preserve">, &amp; </w:t>
            </w:r>
            <w:proofErr w:type="spellStart"/>
            <w:r w:rsidRPr="00FF45B3">
              <w:rPr>
                <w:sz w:val="20"/>
                <w:szCs w:val="20"/>
              </w:rPr>
              <w:t>Hendriana</w:t>
            </w:r>
            <w:proofErr w:type="spellEnd"/>
          </w:p>
        </w:tc>
        <w:tc>
          <w:tcPr>
            <w:tcW w:w="2229" w:type="pct"/>
            <w:tcBorders>
              <w:top w:val="nil"/>
              <w:left w:val="nil"/>
              <w:bottom w:val="nil"/>
              <w:right w:val="nil"/>
            </w:tcBorders>
            <w:shd w:val="clear" w:color="auto" w:fill="auto"/>
            <w:vAlign w:val="center"/>
            <w:hideMark/>
          </w:tcPr>
          <w:p w14:paraId="07836B66" w14:textId="77777777" w:rsidR="002753BB" w:rsidRPr="00FF45B3" w:rsidRDefault="002753BB" w:rsidP="00E8299B">
            <w:pPr>
              <w:rPr>
                <w:sz w:val="20"/>
                <w:szCs w:val="20"/>
              </w:rPr>
            </w:pPr>
            <w:r w:rsidRPr="00FF45B3">
              <w:rPr>
                <w:sz w:val="20"/>
                <w:szCs w:val="20"/>
              </w:rPr>
              <w:t>The effectiveness of fashion influencers in influencing the purchase interest of millennial generation consumers in Indonesia</w:t>
            </w:r>
          </w:p>
        </w:tc>
        <w:tc>
          <w:tcPr>
            <w:tcW w:w="1425" w:type="pct"/>
            <w:tcBorders>
              <w:top w:val="nil"/>
              <w:left w:val="nil"/>
              <w:bottom w:val="nil"/>
              <w:right w:val="nil"/>
            </w:tcBorders>
            <w:shd w:val="clear" w:color="auto" w:fill="auto"/>
            <w:vAlign w:val="center"/>
            <w:hideMark/>
          </w:tcPr>
          <w:p w14:paraId="57BBCABF" w14:textId="77777777" w:rsidR="002753BB" w:rsidRPr="00FF45B3" w:rsidRDefault="002753BB" w:rsidP="00E8299B">
            <w:pPr>
              <w:rPr>
                <w:sz w:val="20"/>
                <w:szCs w:val="20"/>
              </w:rPr>
            </w:pPr>
            <w:r w:rsidRPr="00FF45B3">
              <w:rPr>
                <w:sz w:val="20"/>
                <w:szCs w:val="20"/>
              </w:rPr>
              <w:t>Journal of Business and Management Studies</w:t>
            </w:r>
          </w:p>
        </w:tc>
      </w:tr>
      <w:tr w:rsidR="002753BB" w:rsidRPr="00FF45B3" w14:paraId="1B09D5EE" w14:textId="77777777" w:rsidTr="00E8299B">
        <w:trPr>
          <w:trHeight w:val="20"/>
        </w:trPr>
        <w:tc>
          <w:tcPr>
            <w:tcW w:w="399" w:type="pct"/>
            <w:tcBorders>
              <w:top w:val="nil"/>
              <w:left w:val="nil"/>
              <w:bottom w:val="nil"/>
              <w:right w:val="nil"/>
            </w:tcBorders>
            <w:shd w:val="clear" w:color="auto" w:fill="auto"/>
            <w:vAlign w:val="center"/>
            <w:hideMark/>
          </w:tcPr>
          <w:p w14:paraId="5E42AB25" w14:textId="77777777" w:rsidR="002753BB" w:rsidRPr="00FF45B3" w:rsidRDefault="002753BB" w:rsidP="00E8299B">
            <w:pPr>
              <w:rPr>
                <w:sz w:val="20"/>
                <w:szCs w:val="20"/>
              </w:rPr>
            </w:pPr>
            <w:r w:rsidRPr="00FF45B3">
              <w:rPr>
                <w:sz w:val="20"/>
                <w:szCs w:val="20"/>
              </w:rPr>
              <w:lastRenderedPageBreak/>
              <w:t>2021</w:t>
            </w:r>
          </w:p>
        </w:tc>
        <w:tc>
          <w:tcPr>
            <w:tcW w:w="947" w:type="pct"/>
            <w:tcBorders>
              <w:top w:val="nil"/>
              <w:left w:val="nil"/>
              <w:bottom w:val="nil"/>
              <w:right w:val="nil"/>
            </w:tcBorders>
            <w:shd w:val="clear" w:color="auto" w:fill="auto"/>
            <w:vAlign w:val="center"/>
            <w:hideMark/>
          </w:tcPr>
          <w:p w14:paraId="3EAC97D6" w14:textId="77777777" w:rsidR="002753BB" w:rsidRPr="00FF45B3" w:rsidRDefault="002753BB" w:rsidP="00E8299B">
            <w:pPr>
              <w:rPr>
                <w:sz w:val="20"/>
                <w:szCs w:val="20"/>
              </w:rPr>
            </w:pPr>
            <w:proofErr w:type="spellStart"/>
            <w:r w:rsidRPr="00FF45B3">
              <w:rPr>
                <w:sz w:val="20"/>
                <w:szCs w:val="20"/>
              </w:rPr>
              <w:t>Acikgoz</w:t>
            </w:r>
            <w:proofErr w:type="spellEnd"/>
            <w:r w:rsidRPr="00FF45B3">
              <w:rPr>
                <w:sz w:val="20"/>
                <w:szCs w:val="20"/>
              </w:rPr>
              <w:t xml:space="preserve"> &amp; </w:t>
            </w:r>
            <w:proofErr w:type="spellStart"/>
            <w:r w:rsidRPr="00FF45B3">
              <w:rPr>
                <w:sz w:val="20"/>
                <w:szCs w:val="20"/>
              </w:rPr>
              <w:t>Burnaz</w:t>
            </w:r>
            <w:proofErr w:type="spellEnd"/>
          </w:p>
        </w:tc>
        <w:tc>
          <w:tcPr>
            <w:tcW w:w="2229" w:type="pct"/>
            <w:tcBorders>
              <w:top w:val="nil"/>
              <w:left w:val="nil"/>
              <w:bottom w:val="nil"/>
              <w:right w:val="nil"/>
            </w:tcBorders>
            <w:shd w:val="clear" w:color="auto" w:fill="auto"/>
            <w:vAlign w:val="center"/>
            <w:hideMark/>
          </w:tcPr>
          <w:p w14:paraId="7E49CE12" w14:textId="77777777" w:rsidR="002753BB" w:rsidRPr="00FF45B3" w:rsidRDefault="002753BB" w:rsidP="00E8299B">
            <w:pPr>
              <w:rPr>
                <w:sz w:val="20"/>
                <w:szCs w:val="20"/>
              </w:rPr>
            </w:pPr>
            <w:r w:rsidRPr="00FF45B3">
              <w:rPr>
                <w:sz w:val="20"/>
                <w:szCs w:val="20"/>
              </w:rPr>
              <w:t>The influence of ‘influencer marketing’ on YouTube influencers</w:t>
            </w:r>
          </w:p>
        </w:tc>
        <w:tc>
          <w:tcPr>
            <w:tcW w:w="1425" w:type="pct"/>
            <w:tcBorders>
              <w:top w:val="nil"/>
              <w:left w:val="nil"/>
              <w:bottom w:val="nil"/>
              <w:right w:val="nil"/>
            </w:tcBorders>
            <w:shd w:val="clear" w:color="auto" w:fill="auto"/>
            <w:vAlign w:val="center"/>
            <w:hideMark/>
          </w:tcPr>
          <w:p w14:paraId="707386DE" w14:textId="77777777" w:rsidR="002753BB" w:rsidRPr="00FF45B3" w:rsidRDefault="002753BB" w:rsidP="00E8299B">
            <w:pPr>
              <w:rPr>
                <w:sz w:val="20"/>
                <w:szCs w:val="20"/>
              </w:rPr>
            </w:pPr>
            <w:r w:rsidRPr="00FF45B3">
              <w:rPr>
                <w:sz w:val="20"/>
                <w:szCs w:val="20"/>
              </w:rPr>
              <w:t>International Journal of Internet Marketing and Advertising</w:t>
            </w:r>
          </w:p>
        </w:tc>
      </w:tr>
      <w:tr w:rsidR="002753BB" w:rsidRPr="00FF45B3" w14:paraId="7A85D64E" w14:textId="77777777" w:rsidTr="00E8299B">
        <w:trPr>
          <w:trHeight w:val="20"/>
        </w:trPr>
        <w:tc>
          <w:tcPr>
            <w:tcW w:w="399" w:type="pct"/>
            <w:tcBorders>
              <w:top w:val="nil"/>
              <w:left w:val="nil"/>
              <w:bottom w:val="nil"/>
              <w:right w:val="nil"/>
            </w:tcBorders>
            <w:shd w:val="clear" w:color="auto" w:fill="auto"/>
            <w:vAlign w:val="center"/>
            <w:hideMark/>
          </w:tcPr>
          <w:p w14:paraId="6360D8DC"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156C621E" w14:textId="77777777" w:rsidR="002753BB" w:rsidRPr="00FF45B3" w:rsidRDefault="002753BB" w:rsidP="00E8299B">
            <w:pPr>
              <w:rPr>
                <w:sz w:val="20"/>
                <w:szCs w:val="20"/>
              </w:rPr>
            </w:pPr>
            <w:r w:rsidRPr="00FF45B3">
              <w:rPr>
                <w:sz w:val="20"/>
                <w:szCs w:val="20"/>
              </w:rPr>
              <w:t>Almeida</w:t>
            </w:r>
          </w:p>
        </w:tc>
        <w:tc>
          <w:tcPr>
            <w:tcW w:w="2229" w:type="pct"/>
            <w:tcBorders>
              <w:top w:val="nil"/>
              <w:left w:val="nil"/>
              <w:bottom w:val="nil"/>
              <w:right w:val="nil"/>
            </w:tcBorders>
            <w:shd w:val="clear" w:color="auto" w:fill="auto"/>
            <w:vAlign w:val="center"/>
            <w:hideMark/>
          </w:tcPr>
          <w:p w14:paraId="79FCC57A" w14:textId="77777777" w:rsidR="002753BB" w:rsidRPr="00FF45B3" w:rsidRDefault="002753BB" w:rsidP="00E8299B">
            <w:pPr>
              <w:rPr>
                <w:sz w:val="20"/>
                <w:szCs w:val="20"/>
              </w:rPr>
            </w:pPr>
            <w:r w:rsidRPr="00FF45B3">
              <w:rPr>
                <w:sz w:val="20"/>
                <w:szCs w:val="20"/>
              </w:rPr>
              <w:t>Digital influencers: The impact that sponsorship disclosure has on consumers’ purchase intentions</w:t>
            </w:r>
          </w:p>
        </w:tc>
        <w:tc>
          <w:tcPr>
            <w:tcW w:w="1425" w:type="pct"/>
            <w:tcBorders>
              <w:top w:val="nil"/>
              <w:left w:val="nil"/>
              <w:bottom w:val="nil"/>
              <w:right w:val="nil"/>
            </w:tcBorders>
            <w:shd w:val="clear" w:color="auto" w:fill="auto"/>
            <w:vAlign w:val="center"/>
            <w:hideMark/>
          </w:tcPr>
          <w:p w14:paraId="7130DC71" w14:textId="77777777" w:rsidR="002753BB" w:rsidRPr="00FF45B3" w:rsidRDefault="002753BB" w:rsidP="00E8299B">
            <w:pPr>
              <w:rPr>
                <w:sz w:val="20"/>
                <w:szCs w:val="20"/>
              </w:rPr>
            </w:pPr>
            <w:r w:rsidRPr="00FF45B3">
              <w:rPr>
                <w:sz w:val="20"/>
                <w:szCs w:val="20"/>
              </w:rPr>
              <w:t>Doctoral Dissertations</w:t>
            </w:r>
          </w:p>
        </w:tc>
      </w:tr>
      <w:tr w:rsidR="002753BB" w:rsidRPr="00FF45B3" w14:paraId="6D4FFDD1" w14:textId="77777777" w:rsidTr="00E8299B">
        <w:trPr>
          <w:trHeight w:val="20"/>
        </w:trPr>
        <w:tc>
          <w:tcPr>
            <w:tcW w:w="399" w:type="pct"/>
            <w:tcBorders>
              <w:top w:val="nil"/>
              <w:left w:val="nil"/>
              <w:bottom w:val="nil"/>
              <w:right w:val="nil"/>
            </w:tcBorders>
            <w:shd w:val="clear" w:color="auto" w:fill="auto"/>
            <w:vAlign w:val="center"/>
            <w:hideMark/>
          </w:tcPr>
          <w:p w14:paraId="7B7B66E4"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48274312" w14:textId="77777777" w:rsidR="002753BB" w:rsidRPr="00FF45B3" w:rsidRDefault="002753BB" w:rsidP="00E8299B">
            <w:pPr>
              <w:rPr>
                <w:sz w:val="20"/>
                <w:szCs w:val="20"/>
              </w:rPr>
            </w:pPr>
            <w:proofErr w:type="spellStart"/>
            <w:r w:rsidRPr="00FF45B3">
              <w:rPr>
                <w:sz w:val="20"/>
                <w:szCs w:val="20"/>
              </w:rPr>
              <w:t>Andreani</w:t>
            </w:r>
            <w:proofErr w:type="spellEnd"/>
            <w:r w:rsidRPr="00FF45B3">
              <w:rPr>
                <w:sz w:val="20"/>
                <w:szCs w:val="20"/>
              </w:rPr>
              <w:t xml:space="preserve">, </w:t>
            </w:r>
            <w:proofErr w:type="spellStart"/>
            <w:r w:rsidRPr="00FF45B3">
              <w:rPr>
                <w:sz w:val="20"/>
                <w:szCs w:val="20"/>
              </w:rPr>
              <w:t>Gunawan</w:t>
            </w:r>
            <w:proofErr w:type="spellEnd"/>
            <w:r w:rsidRPr="00FF45B3">
              <w:rPr>
                <w:sz w:val="20"/>
                <w:szCs w:val="20"/>
              </w:rPr>
              <w:t xml:space="preserve">, &amp; </w:t>
            </w:r>
            <w:proofErr w:type="spellStart"/>
            <w:r w:rsidRPr="00FF45B3">
              <w:rPr>
                <w:sz w:val="20"/>
                <w:szCs w:val="20"/>
              </w:rPr>
              <w:t>Haryono</w:t>
            </w:r>
            <w:proofErr w:type="spellEnd"/>
          </w:p>
        </w:tc>
        <w:tc>
          <w:tcPr>
            <w:tcW w:w="2229" w:type="pct"/>
            <w:tcBorders>
              <w:top w:val="nil"/>
              <w:left w:val="nil"/>
              <w:bottom w:val="nil"/>
              <w:right w:val="nil"/>
            </w:tcBorders>
            <w:shd w:val="clear" w:color="auto" w:fill="auto"/>
            <w:vAlign w:val="center"/>
            <w:hideMark/>
          </w:tcPr>
          <w:p w14:paraId="2544E853" w14:textId="77777777" w:rsidR="002753BB" w:rsidRPr="00FF45B3" w:rsidRDefault="002753BB" w:rsidP="00E8299B">
            <w:pPr>
              <w:rPr>
                <w:sz w:val="20"/>
                <w:szCs w:val="20"/>
              </w:rPr>
            </w:pPr>
            <w:r w:rsidRPr="00FF45B3">
              <w:rPr>
                <w:sz w:val="20"/>
                <w:szCs w:val="20"/>
              </w:rPr>
              <w:t>Social media influencer, brand awareness, and purchase decision among generation z in Surabaya</w:t>
            </w:r>
          </w:p>
        </w:tc>
        <w:tc>
          <w:tcPr>
            <w:tcW w:w="1425" w:type="pct"/>
            <w:tcBorders>
              <w:top w:val="nil"/>
              <w:left w:val="nil"/>
              <w:bottom w:val="nil"/>
              <w:right w:val="nil"/>
            </w:tcBorders>
            <w:shd w:val="clear" w:color="auto" w:fill="auto"/>
            <w:vAlign w:val="center"/>
            <w:hideMark/>
          </w:tcPr>
          <w:p w14:paraId="5F91895F" w14:textId="77777777" w:rsidR="002753BB" w:rsidRPr="00FF45B3" w:rsidRDefault="002753BB" w:rsidP="00E8299B">
            <w:pPr>
              <w:rPr>
                <w:sz w:val="20"/>
                <w:szCs w:val="20"/>
              </w:rPr>
            </w:pPr>
            <w:proofErr w:type="spellStart"/>
            <w:r w:rsidRPr="00FF45B3">
              <w:rPr>
                <w:sz w:val="20"/>
                <w:szCs w:val="20"/>
              </w:rPr>
              <w:t>Jurnal</w:t>
            </w:r>
            <w:proofErr w:type="spellEnd"/>
            <w:r w:rsidRPr="00FF45B3">
              <w:rPr>
                <w:sz w:val="20"/>
                <w:szCs w:val="20"/>
              </w:rPr>
              <w:t xml:space="preserve"> </w:t>
            </w:r>
            <w:proofErr w:type="spellStart"/>
            <w:r w:rsidRPr="00FF45B3">
              <w:rPr>
                <w:sz w:val="20"/>
                <w:szCs w:val="20"/>
              </w:rPr>
              <w:t>Manajemen</w:t>
            </w:r>
            <w:proofErr w:type="spellEnd"/>
            <w:r w:rsidRPr="00FF45B3">
              <w:rPr>
                <w:sz w:val="20"/>
                <w:szCs w:val="20"/>
              </w:rPr>
              <w:t xml:space="preserve"> Dan </w:t>
            </w:r>
            <w:proofErr w:type="spellStart"/>
            <w:r w:rsidRPr="00FF45B3">
              <w:rPr>
                <w:sz w:val="20"/>
                <w:szCs w:val="20"/>
              </w:rPr>
              <w:t>Kewirausahaan</w:t>
            </w:r>
            <w:proofErr w:type="spellEnd"/>
          </w:p>
        </w:tc>
      </w:tr>
      <w:tr w:rsidR="002753BB" w:rsidRPr="00FF45B3" w14:paraId="3E4C584A" w14:textId="77777777" w:rsidTr="00E8299B">
        <w:trPr>
          <w:trHeight w:val="20"/>
        </w:trPr>
        <w:tc>
          <w:tcPr>
            <w:tcW w:w="399" w:type="pct"/>
            <w:tcBorders>
              <w:top w:val="nil"/>
              <w:left w:val="nil"/>
              <w:bottom w:val="nil"/>
              <w:right w:val="nil"/>
            </w:tcBorders>
            <w:shd w:val="clear" w:color="auto" w:fill="auto"/>
            <w:vAlign w:val="center"/>
            <w:hideMark/>
          </w:tcPr>
          <w:p w14:paraId="30C921E1"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F257E3F" w14:textId="77777777" w:rsidR="002753BB" w:rsidRPr="00FF45B3" w:rsidRDefault="002753BB" w:rsidP="00E8299B">
            <w:pPr>
              <w:rPr>
                <w:sz w:val="20"/>
                <w:szCs w:val="20"/>
              </w:rPr>
            </w:pPr>
            <w:r w:rsidRPr="00FF45B3">
              <w:rPr>
                <w:sz w:val="20"/>
                <w:szCs w:val="20"/>
              </w:rPr>
              <w:t>Argyris, Muqaddam, &amp; Miller</w:t>
            </w:r>
          </w:p>
        </w:tc>
        <w:tc>
          <w:tcPr>
            <w:tcW w:w="2229" w:type="pct"/>
            <w:tcBorders>
              <w:top w:val="nil"/>
              <w:left w:val="nil"/>
              <w:bottom w:val="nil"/>
              <w:right w:val="nil"/>
            </w:tcBorders>
            <w:shd w:val="clear" w:color="auto" w:fill="auto"/>
            <w:vAlign w:val="center"/>
            <w:hideMark/>
          </w:tcPr>
          <w:p w14:paraId="4C68F1A1" w14:textId="77777777" w:rsidR="002753BB" w:rsidRPr="00FF45B3" w:rsidRDefault="002753BB" w:rsidP="00E8299B">
            <w:pPr>
              <w:rPr>
                <w:sz w:val="20"/>
                <w:szCs w:val="20"/>
              </w:rPr>
            </w:pPr>
            <w:r w:rsidRPr="00FF45B3">
              <w:rPr>
                <w:sz w:val="20"/>
                <w:szCs w:val="20"/>
              </w:rPr>
              <w:t>The effects of the visual presentation of an influencer</w:t>
            </w:r>
            <w:r w:rsidRPr="00FF45B3">
              <w:rPr>
                <w:rFonts w:hint="eastAsia"/>
                <w:sz w:val="20"/>
                <w:szCs w:val="20"/>
              </w:rPr>
              <w:t>’</w:t>
            </w:r>
            <w:r w:rsidRPr="00FF45B3">
              <w:rPr>
                <w:sz w:val="20"/>
                <w:szCs w:val="20"/>
              </w:rPr>
              <w:t>s extroversion on perceived credibility and purchase intentions—moderated by personality matching with the audience</w:t>
            </w:r>
          </w:p>
        </w:tc>
        <w:tc>
          <w:tcPr>
            <w:tcW w:w="1425" w:type="pct"/>
            <w:tcBorders>
              <w:top w:val="nil"/>
              <w:left w:val="nil"/>
              <w:bottom w:val="nil"/>
              <w:right w:val="nil"/>
            </w:tcBorders>
            <w:shd w:val="clear" w:color="auto" w:fill="auto"/>
            <w:vAlign w:val="center"/>
            <w:hideMark/>
          </w:tcPr>
          <w:p w14:paraId="710A96E9"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03517F87" w14:textId="77777777" w:rsidTr="00E8299B">
        <w:trPr>
          <w:trHeight w:val="20"/>
        </w:trPr>
        <w:tc>
          <w:tcPr>
            <w:tcW w:w="399" w:type="pct"/>
            <w:tcBorders>
              <w:top w:val="nil"/>
              <w:left w:val="nil"/>
              <w:bottom w:val="nil"/>
              <w:right w:val="nil"/>
            </w:tcBorders>
            <w:shd w:val="clear" w:color="auto" w:fill="auto"/>
            <w:vAlign w:val="center"/>
            <w:hideMark/>
          </w:tcPr>
          <w:p w14:paraId="11E3DB17"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D58AA6A" w14:textId="77777777" w:rsidR="002753BB" w:rsidRPr="00FF45B3" w:rsidRDefault="002753BB" w:rsidP="00E8299B">
            <w:pPr>
              <w:rPr>
                <w:sz w:val="20"/>
                <w:szCs w:val="20"/>
              </w:rPr>
            </w:pPr>
            <w:r w:rsidRPr="00FF45B3">
              <w:rPr>
                <w:sz w:val="20"/>
                <w:szCs w:val="20"/>
              </w:rPr>
              <w:t xml:space="preserve">Aw &amp; </w:t>
            </w:r>
            <w:proofErr w:type="spellStart"/>
            <w:r w:rsidRPr="00FF45B3">
              <w:rPr>
                <w:sz w:val="20"/>
                <w:szCs w:val="20"/>
              </w:rPr>
              <w:t>Chuah</w:t>
            </w:r>
            <w:proofErr w:type="spellEnd"/>
          </w:p>
        </w:tc>
        <w:tc>
          <w:tcPr>
            <w:tcW w:w="2229" w:type="pct"/>
            <w:tcBorders>
              <w:top w:val="nil"/>
              <w:left w:val="nil"/>
              <w:bottom w:val="nil"/>
              <w:right w:val="nil"/>
            </w:tcBorders>
            <w:shd w:val="clear" w:color="auto" w:fill="auto"/>
            <w:vAlign w:val="center"/>
            <w:hideMark/>
          </w:tcPr>
          <w:p w14:paraId="7D8E9306" w14:textId="77777777" w:rsidR="002753BB" w:rsidRPr="00FF45B3" w:rsidRDefault="002753BB" w:rsidP="00E8299B">
            <w:pPr>
              <w:rPr>
                <w:sz w:val="20"/>
                <w:szCs w:val="20"/>
              </w:rPr>
            </w:pPr>
            <w:r w:rsidRPr="00FF45B3">
              <w:rPr>
                <w:sz w:val="20"/>
                <w:szCs w:val="20"/>
              </w:rPr>
              <w:t xml:space="preserve">“Stop the unattainable ideal for an ordinary me!” fostering </w:t>
            </w:r>
            <w:proofErr w:type="spellStart"/>
            <w:r w:rsidRPr="00FF45B3">
              <w:rPr>
                <w:sz w:val="20"/>
                <w:szCs w:val="20"/>
              </w:rPr>
              <w:t>parasocial</w:t>
            </w:r>
            <w:proofErr w:type="spellEnd"/>
            <w:r w:rsidRPr="00FF45B3">
              <w:rPr>
                <w:sz w:val="20"/>
                <w:szCs w:val="20"/>
              </w:rPr>
              <w:t xml:space="preserve"> relationships with social media influencers: The role of self-discrepancy</w:t>
            </w:r>
          </w:p>
        </w:tc>
        <w:tc>
          <w:tcPr>
            <w:tcW w:w="1425" w:type="pct"/>
            <w:tcBorders>
              <w:top w:val="nil"/>
              <w:left w:val="nil"/>
              <w:bottom w:val="nil"/>
              <w:right w:val="nil"/>
            </w:tcBorders>
            <w:shd w:val="clear" w:color="auto" w:fill="auto"/>
            <w:vAlign w:val="center"/>
            <w:hideMark/>
          </w:tcPr>
          <w:p w14:paraId="61AB4A62" w14:textId="77777777" w:rsidR="002753BB" w:rsidRPr="00FF45B3" w:rsidRDefault="002753BB" w:rsidP="00E8299B">
            <w:pPr>
              <w:rPr>
                <w:sz w:val="20"/>
                <w:szCs w:val="20"/>
              </w:rPr>
            </w:pPr>
            <w:r w:rsidRPr="00FF45B3">
              <w:rPr>
                <w:sz w:val="20"/>
                <w:szCs w:val="20"/>
              </w:rPr>
              <w:t>Journal of Business Research</w:t>
            </w:r>
          </w:p>
        </w:tc>
      </w:tr>
      <w:tr w:rsidR="002753BB" w:rsidRPr="00FF45B3" w14:paraId="7BF06FF9" w14:textId="77777777" w:rsidTr="00E8299B">
        <w:trPr>
          <w:trHeight w:val="20"/>
        </w:trPr>
        <w:tc>
          <w:tcPr>
            <w:tcW w:w="399" w:type="pct"/>
            <w:tcBorders>
              <w:top w:val="nil"/>
              <w:left w:val="nil"/>
              <w:bottom w:val="nil"/>
              <w:right w:val="nil"/>
            </w:tcBorders>
            <w:shd w:val="clear" w:color="auto" w:fill="auto"/>
            <w:vAlign w:val="center"/>
            <w:hideMark/>
          </w:tcPr>
          <w:p w14:paraId="6895FD10"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D1A304C" w14:textId="77777777" w:rsidR="002753BB" w:rsidRPr="00FF45B3" w:rsidRDefault="002753BB" w:rsidP="00E8299B">
            <w:pPr>
              <w:rPr>
                <w:sz w:val="20"/>
                <w:szCs w:val="20"/>
              </w:rPr>
            </w:pPr>
            <w:r w:rsidRPr="00FF45B3">
              <w:rPr>
                <w:sz w:val="20"/>
                <w:szCs w:val="20"/>
              </w:rPr>
              <w:t xml:space="preserve">Balaban, </w:t>
            </w:r>
            <w:proofErr w:type="spellStart"/>
            <w:r w:rsidRPr="00FF45B3">
              <w:rPr>
                <w:sz w:val="20"/>
                <w:szCs w:val="20"/>
              </w:rPr>
              <w:t>Mucundorfeanu</w:t>
            </w:r>
            <w:proofErr w:type="spellEnd"/>
            <w:r w:rsidRPr="00FF45B3">
              <w:rPr>
                <w:sz w:val="20"/>
                <w:szCs w:val="20"/>
              </w:rPr>
              <w:t xml:space="preserve">, &amp; </w:t>
            </w:r>
            <w:proofErr w:type="spellStart"/>
            <w:r w:rsidRPr="00FF45B3">
              <w:rPr>
                <w:sz w:val="20"/>
                <w:szCs w:val="20"/>
              </w:rPr>
              <w:t>Naderer</w:t>
            </w:r>
            <w:proofErr w:type="spellEnd"/>
          </w:p>
        </w:tc>
        <w:tc>
          <w:tcPr>
            <w:tcW w:w="2229" w:type="pct"/>
            <w:tcBorders>
              <w:top w:val="nil"/>
              <w:left w:val="nil"/>
              <w:bottom w:val="nil"/>
              <w:right w:val="nil"/>
            </w:tcBorders>
            <w:shd w:val="clear" w:color="auto" w:fill="auto"/>
            <w:vAlign w:val="center"/>
            <w:hideMark/>
          </w:tcPr>
          <w:p w14:paraId="50BBAA27" w14:textId="77777777" w:rsidR="002753BB" w:rsidRPr="00FF45B3" w:rsidRDefault="002753BB" w:rsidP="00E8299B">
            <w:pPr>
              <w:rPr>
                <w:sz w:val="20"/>
                <w:szCs w:val="20"/>
              </w:rPr>
            </w:pPr>
            <w:r w:rsidRPr="00FF45B3">
              <w:rPr>
                <w:sz w:val="20"/>
                <w:szCs w:val="20"/>
              </w:rPr>
              <w:t>The role of trustworthiness in social media influencer advertising: Investigating users’ appreciation of advertising transparency and its effects</w:t>
            </w:r>
          </w:p>
        </w:tc>
        <w:tc>
          <w:tcPr>
            <w:tcW w:w="1425" w:type="pct"/>
            <w:tcBorders>
              <w:top w:val="nil"/>
              <w:left w:val="nil"/>
              <w:bottom w:val="nil"/>
              <w:right w:val="nil"/>
            </w:tcBorders>
            <w:shd w:val="clear" w:color="auto" w:fill="auto"/>
            <w:vAlign w:val="center"/>
            <w:hideMark/>
          </w:tcPr>
          <w:p w14:paraId="4A7B6C24" w14:textId="77777777" w:rsidR="002753BB" w:rsidRPr="00FF45B3" w:rsidRDefault="002753BB" w:rsidP="00E8299B">
            <w:pPr>
              <w:rPr>
                <w:sz w:val="20"/>
                <w:szCs w:val="20"/>
              </w:rPr>
            </w:pPr>
            <w:r w:rsidRPr="00FF45B3">
              <w:rPr>
                <w:sz w:val="20"/>
                <w:szCs w:val="20"/>
              </w:rPr>
              <w:t>Communications</w:t>
            </w:r>
          </w:p>
        </w:tc>
      </w:tr>
      <w:tr w:rsidR="002753BB" w:rsidRPr="00FF45B3" w14:paraId="21AA2C3A" w14:textId="77777777" w:rsidTr="00E8299B">
        <w:trPr>
          <w:trHeight w:val="20"/>
        </w:trPr>
        <w:tc>
          <w:tcPr>
            <w:tcW w:w="399" w:type="pct"/>
            <w:tcBorders>
              <w:top w:val="nil"/>
              <w:left w:val="nil"/>
              <w:bottom w:val="nil"/>
              <w:right w:val="nil"/>
            </w:tcBorders>
            <w:shd w:val="clear" w:color="auto" w:fill="auto"/>
            <w:vAlign w:val="center"/>
            <w:hideMark/>
          </w:tcPr>
          <w:p w14:paraId="5204ADEC"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18912A5A" w14:textId="77777777" w:rsidR="002753BB" w:rsidRPr="00FF45B3" w:rsidRDefault="002753BB" w:rsidP="00E8299B">
            <w:pPr>
              <w:rPr>
                <w:sz w:val="20"/>
                <w:szCs w:val="20"/>
              </w:rPr>
            </w:pPr>
            <w:r w:rsidRPr="00FF45B3">
              <w:rPr>
                <w:sz w:val="20"/>
                <w:szCs w:val="20"/>
              </w:rPr>
              <w:t>Balaji, Jiang, &amp; Jha</w:t>
            </w:r>
          </w:p>
        </w:tc>
        <w:tc>
          <w:tcPr>
            <w:tcW w:w="2229" w:type="pct"/>
            <w:tcBorders>
              <w:top w:val="nil"/>
              <w:left w:val="nil"/>
              <w:bottom w:val="nil"/>
              <w:right w:val="nil"/>
            </w:tcBorders>
            <w:shd w:val="clear" w:color="auto" w:fill="auto"/>
            <w:vAlign w:val="center"/>
            <w:hideMark/>
          </w:tcPr>
          <w:p w14:paraId="14127C97" w14:textId="77777777" w:rsidR="002753BB" w:rsidRPr="00FF45B3" w:rsidRDefault="002753BB" w:rsidP="00E8299B">
            <w:pPr>
              <w:rPr>
                <w:sz w:val="20"/>
                <w:szCs w:val="20"/>
              </w:rPr>
            </w:pPr>
            <w:proofErr w:type="spellStart"/>
            <w:r w:rsidRPr="00FF45B3">
              <w:rPr>
                <w:sz w:val="20"/>
                <w:szCs w:val="20"/>
              </w:rPr>
              <w:t>Nanoinfluencer</w:t>
            </w:r>
            <w:proofErr w:type="spellEnd"/>
            <w:r w:rsidRPr="00FF45B3">
              <w:rPr>
                <w:sz w:val="20"/>
                <w:szCs w:val="20"/>
              </w:rPr>
              <w:t xml:space="preserve"> marketing: How message features affect credibility and behavioral intentions</w:t>
            </w:r>
          </w:p>
        </w:tc>
        <w:tc>
          <w:tcPr>
            <w:tcW w:w="1425" w:type="pct"/>
            <w:tcBorders>
              <w:top w:val="nil"/>
              <w:left w:val="nil"/>
              <w:bottom w:val="nil"/>
              <w:right w:val="nil"/>
            </w:tcBorders>
            <w:shd w:val="clear" w:color="auto" w:fill="auto"/>
            <w:vAlign w:val="center"/>
            <w:hideMark/>
          </w:tcPr>
          <w:p w14:paraId="244261AF" w14:textId="77777777" w:rsidR="002753BB" w:rsidRPr="00FF45B3" w:rsidRDefault="002753BB" w:rsidP="00E8299B">
            <w:pPr>
              <w:rPr>
                <w:sz w:val="20"/>
                <w:szCs w:val="20"/>
              </w:rPr>
            </w:pPr>
            <w:r w:rsidRPr="00FF45B3">
              <w:rPr>
                <w:sz w:val="20"/>
                <w:szCs w:val="20"/>
              </w:rPr>
              <w:t>Journal of Business Research</w:t>
            </w:r>
          </w:p>
        </w:tc>
      </w:tr>
      <w:tr w:rsidR="002753BB" w:rsidRPr="00FF45B3" w14:paraId="14320354" w14:textId="77777777" w:rsidTr="00E8299B">
        <w:trPr>
          <w:trHeight w:val="20"/>
        </w:trPr>
        <w:tc>
          <w:tcPr>
            <w:tcW w:w="399" w:type="pct"/>
            <w:tcBorders>
              <w:top w:val="nil"/>
              <w:left w:val="nil"/>
              <w:bottom w:val="nil"/>
              <w:right w:val="nil"/>
            </w:tcBorders>
            <w:shd w:val="clear" w:color="auto" w:fill="auto"/>
            <w:vAlign w:val="center"/>
            <w:hideMark/>
          </w:tcPr>
          <w:p w14:paraId="186F62A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42828EA" w14:textId="77777777" w:rsidR="002753BB" w:rsidRPr="00FF45B3" w:rsidRDefault="002753BB" w:rsidP="00E8299B">
            <w:pPr>
              <w:rPr>
                <w:sz w:val="20"/>
                <w:szCs w:val="20"/>
                <w:lang w:val="fr-FR"/>
              </w:rPr>
            </w:pPr>
            <w:proofErr w:type="spellStart"/>
            <w:r w:rsidRPr="00FF45B3">
              <w:rPr>
                <w:sz w:val="20"/>
                <w:szCs w:val="20"/>
                <w:lang w:val="fr-FR"/>
              </w:rPr>
              <w:t>Belanche</w:t>
            </w:r>
            <w:proofErr w:type="spellEnd"/>
            <w:r w:rsidRPr="00FF45B3">
              <w:rPr>
                <w:sz w:val="20"/>
                <w:szCs w:val="20"/>
                <w:lang w:val="fr-FR"/>
              </w:rPr>
              <w:t xml:space="preserve">, </w:t>
            </w:r>
            <w:proofErr w:type="spellStart"/>
            <w:r w:rsidRPr="00FF45B3">
              <w:rPr>
                <w:sz w:val="20"/>
                <w:szCs w:val="20"/>
                <w:lang w:val="fr-FR"/>
              </w:rPr>
              <w:t>Casaló</w:t>
            </w:r>
            <w:proofErr w:type="spellEnd"/>
            <w:r w:rsidRPr="00FF45B3">
              <w:rPr>
                <w:sz w:val="20"/>
                <w:szCs w:val="20"/>
                <w:lang w:val="fr-FR"/>
              </w:rPr>
              <w:t xml:space="preserve">, </w:t>
            </w:r>
            <w:proofErr w:type="spellStart"/>
            <w:r w:rsidRPr="00FF45B3">
              <w:rPr>
                <w:sz w:val="20"/>
                <w:szCs w:val="20"/>
                <w:lang w:val="fr-FR"/>
              </w:rPr>
              <w:t>Flavián</w:t>
            </w:r>
            <w:proofErr w:type="spellEnd"/>
            <w:r w:rsidRPr="00FF45B3">
              <w:rPr>
                <w:sz w:val="20"/>
                <w:szCs w:val="20"/>
                <w:lang w:val="fr-FR"/>
              </w:rPr>
              <w:t xml:space="preserve">, &amp; </w:t>
            </w:r>
            <w:proofErr w:type="spellStart"/>
            <w:r w:rsidRPr="00FF45B3">
              <w:rPr>
                <w:sz w:val="20"/>
                <w:szCs w:val="20"/>
                <w:lang w:val="fr-FR"/>
              </w:rPr>
              <w:t>Ibáñez-Sánchez</w:t>
            </w:r>
            <w:proofErr w:type="spellEnd"/>
          </w:p>
        </w:tc>
        <w:tc>
          <w:tcPr>
            <w:tcW w:w="2229" w:type="pct"/>
            <w:tcBorders>
              <w:top w:val="nil"/>
              <w:left w:val="nil"/>
              <w:bottom w:val="nil"/>
              <w:right w:val="nil"/>
            </w:tcBorders>
            <w:shd w:val="clear" w:color="auto" w:fill="auto"/>
            <w:vAlign w:val="center"/>
            <w:hideMark/>
          </w:tcPr>
          <w:p w14:paraId="13B64BBD" w14:textId="77777777" w:rsidR="002753BB" w:rsidRPr="00FF45B3" w:rsidRDefault="002753BB" w:rsidP="00E8299B">
            <w:pPr>
              <w:rPr>
                <w:sz w:val="20"/>
                <w:szCs w:val="20"/>
              </w:rPr>
            </w:pPr>
            <w:r w:rsidRPr="00FF45B3">
              <w:rPr>
                <w:sz w:val="20"/>
                <w:szCs w:val="20"/>
              </w:rPr>
              <w:t>Building influencers</w:t>
            </w:r>
            <w:r w:rsidRPr="00FF45B3">
              <w:rPr>
                <w:rFonts w:hint="eastAsia"/>
                <w:sz w:val="20"/>
                <w:szCs w:val="20"/>
              </w:rPr>
              <w:t>’</w:t>
            </w:r>
            <w:r w:rsidRPr="00FF45B3">
              <w:rPr>
                <w:sz w:val="20"/>
                <w:szCs w:val="20"/>
              </w:rPr>
              <w:t xml:space="preserve"> credibility on Instagram: Effects on followers’ attitudes and behavioral responses toward the influencer</w:t>
            </w:r>
          </w:p>
        </w:tc>
        <w:tc>
          <w:tcPr>
            <w:tcW w:w="1425" w:type="pct"/>
            <w:tcBorders>
              <w:top w:val="nil"/>
              <w:left w:val="nil"/>
              <w:bottom w:val="nil"/>
              <w:right w:val="nil"/>
            </w:tcBorders>
            <w:shd w:val="clear" w:color="auto" w:fill="auto"/>
            <w:vAlign w:val="center"/>
            <w:hideMark/>
          </w:tcPr>
          <w:p w14:paraId="53844403"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64E1F658" w14:textId="77777777" w:rsidTr="00E8299B">
        <w:trPr>
          <w:trHeight w:val="20"/>
        </w:trPr>
        <w:tc>
          <w:tcPr>
            <w:tcW w:w="399" w:type="pct"/>
            <w:tcBorders>
              <w:top w:val="nil"/>
              <w:left w:val="nil"/>
              <w:bottom w:val="nil"/>
              <w:right w:val="nil"/>
            </w:tcBorders>
            <w:shd w:val="clear" w:color="auto" w:fill="auto"/>
            <w:vAlign w:val="center"/>
            <w:hideMark/>
          </w:tcPr>
          <w:p w14:paraId="5DB677FE"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C263A3E" w14:textId="77777777" w:rsidR="002753BB" w:rsidRPr="00FF45B3" w:rsidRDefault="002753BB" w:rsidP="00E8299B">
            <w:pPr>
              <w:rPr>
                <w:sz w:val="20"/>
                <w:szCs w:val="20"/>
                <w:lang w:val="de-DE"/>
              </w:rPr>
            </w:pPr>
            <w:r w:rsidRPr="00FF45B3">
              <w:rPr>
                <w:sz w:val="20"/>
                <w:szCs w:val="20"/>
                <w:lang w:val="de-DE"/>
              </w:rPr>
              <w:t>Breves, Amrehn, Heidenreich, Liebers, &amp; Schramm</w:t>
            </w:r>
          </w:p>
        </w:tc>
        <w:tc>
          <w:tcPr>
            <w:tcW w:w="2229" w:type="pct"/>
            <w:tcBorders>
              <w:top w:val="nil"/>
              <w:left w:val="nil"/>
              <w:bottom w:val="nil"/>
              <w:right w:val="nil"/>
            </w:tcBorders>
            <w:shd w:val="clear" w:color="auto" w:fill="auto"/>
            <w:vAlign w:val="center"/>
            <w:hideMark/>
          </w:tcPr>
          <w:p w14:paraId="219536BD" w14:textId="77777777" w:rsidR="002753BB" w:rsidRPr="00FF45B3" w:rsidRDefault="002753BB" w:rsidP="00E8299B">
            <w:pPr>
              <w:rPr>
                <w:sz w:val="20"/>
                <w:szCs w:val="20"/>
              </w:rPr>
            </w:pPr>
            <w:r w:rsidRPr="00FF45B3">
              <w:rPr>
                <w:sz w:val="20"/>
                <w:szCs w:val="20"/>
              </w:rPr>
              <w:t xml:space="preserve">Blind trust? The importance and interplay of </w:t>
            </w:r>
            <w:proofErr w:type="spellStart"/>
            <w:r w:rsidRPr="00FF45B3">
              <w:rPr>
                <w:sz w:val="20"/>
                <w:szCs w:val="20"/>
              </w:rPr>
              <w:t>parasocial</w:t>
            </w:r>
            <w:proofErr w:type="spellEnd"/>
            <w:r w:rsidRPr="00FF45B3">
              <w:rPr>
                <w:sz w:val="20"/>
                <w:szCs w:val="20"/>
              </w:rPr>
              <w:t xml:space="preserve"> relationships and advertising disclosures in explaining influencers’ persuasive effects on their followers</w:t>
            </w:r>
          </w:p>
        </w:tc>
        <w:tc>
          <w:tcPr>
            <w:tcW w:w="1425" w:type="pct"/>
            <w:tcBorders>
              <w:top w:val="nil"/>
              <w:left w:val="nil"/>
              <w:bottom w:val="nil"/>
              <w:right w:val="nil"/>
            </w:tcBorders>
            <w:shd w:val="clear" w:color="auto" w:fill="auto"/>
            <w:vAlign w:val="center"/>
            <w:hideMark/>
          </w:tcPr>
          <w:p w14:paraId="7461BECF"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31C2B6A7" w14:textId="77777777" w:rsidTr="00E8299B">
        <w:trPr>
          <w:trHeight w:val="20"/>
        </w:trPr>
        <w:tc>
          <w:tcPr>
            <w:tcW w:w="399" w:type="pct"/>
            <w:tcBorders>
              <w:top w:val="nil"/>
              <w:left w:val="nil"/>
              <w:bottom w:val="nil"/>
              <w:right w:val="nil"/>
            </w:tcBorders>
            <w:shd w:val="clear" w:color="auto" w:fill="auto"/>
            <w:vAlign w:val="center"/>
            <w:hideMark/>
          </w:tcPr>
          <w:p w14:paraId="4BB4846E"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7495077" w14:textId="77777777" w:rsidR="002753BB" w:rsidRPr="00FF45B3" w:rsidRDefault="002753BB" w:rsidP="00E8299B">
            <w:pPr>
              <w:rPr>
                <w:sz w:val="20"/>
                <w:szCs w:val="20"/>
              </w:rPr>
            </w:pPr>
            <w:proofErr w:type="spellStart"/>
            <w:r w:rsidRPr="00FF45B3">
              <w:rPr>
                <w:sz w:val="20"/>
                <w:szCs w:val="20"/>
              </w:rPr>
              <w:t>Carr</w:t>
            </w:r>
            <w:proofErr w:type="spellEnd"/>
            <w:r w:rsidRPr="00FF45B3">
              <w:rPr>
                <w:sz w:val="20"/>
                <w:szCs w:val="20"/>
              </w:rPr>
              <w:t xml:space="preserve"> &amp; Hayes</w:t>
            </w:r>
          </w:p>
        </w:tc>
        <w:tc>
          <w:tcPr>
            <w:tcW w:w="2229" w:type="pct"/>
            <w:tcBorders>
              <w:top w:val="nil"/>
              <w:left w:val="nil"/>
              <w:bottom w:val="nil"/>
              <w:right w:val="nil"/>
            </w:tcBorders>
            <w:shd w:val="clear" w:color="auto" w:fill="auto"/>
            <w:vAlign w:val="center"/>
            <w:hideMark/>
          </w:tcPr>
          <w:p w14:paraId="02A0E3A3" w14:textId="77777777" w:rsidR="002753BB" w:rsidRPr="00FF45B3" w:rsidRDefault="002753BB" w:rsidP="00E8299B">
            <w:pPr>
              <w:rPr>
                <w:sz w:val="20"/>
                <w:szCs w:val="20"/>
              </w:rPr>
            </w:pPr>
            <w:r w:rsidRPr="00FF45B3">
              <w:rPr>
                <w:sz w:val="20"/>
                <w:szCs w:val="20"/>
              </w:rPr>
              <w:t>The effect of disclosure of third-party influence on an opinion leader</w:t>
            </w:r>
            <w:r w:rsidRPr="00FF45B3">
              <w:rPr>
                <w:rFonts w:hint="eastAsia"/>
                <w:sz w:val="20"/>
                <w:szCs w:val="20"/>
              </w:rPr>
              <w:t>’</w:t>
            </w:r>
            <w:r w:rsidRPr="00FF45B3">
              <w:rPr>
                <w:sz w:val="20"/>
                <w:szCs w:val="20"/>
              </w:rPr>
              <w:t>s credibility and electronic word of mouth in two-step flow</w:t>
            </w:r>
          </w:p>
        </w:tc>
        <w:tc>
          <w:tcPr>
            <w:tcW w:w="1425" w:type="pct"/>
            <w:tcBorders>
              <w:top w:val="nil"/>
              <w:left w:val="nil"/>
              <w:bottom w:val="nil"/>
              <w:right w:val="nil"/>
            </w:tcBorders>
            <w:shd w:val="clear" w:color="auto" w:fill="auto"/>
            <w:vAlign w:val="center"/>
            <w:hideMark/>
          </w:tcPr>
          <w:p w14:paraId="7149A819" w14:textId="77777777" w:rsidR="002753BB" w:rsidRPr="00FF45B3" w:rsidRDefault="002753BB" w:rsidP="00E8299B">
            <w:pPr>
              <w:rPr>
                <w:sz w:val="20"/>
                <w:szCs w:val="20"/>
              </w:rPr>
            </w:pPr>
            <w:r w:rsidRPr="00FF45B3">
              <w:rPr>
                <w:sz w:val="20"/>
                <w:szCs w:val="20"/>
              </w:rPr>
              <w:t>Journal of Interactive Advertising</w:t>
            </w:r>
          </w:p>
        </w:tc>
      </w:tr>
      <w:tr w:rsidR="002753BB" w:rsidRPr="00FF45B3" w14:paraId="1FDA50A4" w14:textId="77777777" w:rsidTr="00E8299B">
        <w:trPr>
          <w:trHeight w:val="20"/>
        </w:trPr>
        <w:tc>
          <w:tcPr>
            <w:tcW w:w="399" w:type="pct"/>
            <w:tcBorders>
              <w:top w:val="nil"/>
              <w:left w:val="nil"/>
              <w:bottom w:val="nil"/>
              <w:right w:val="nil"/>
            </w:tcBorders>
            <w:shd w:val="clear" w:color="auto" w:fill="auto"/>
            <w:vAlign w:val="center"/>
            <w:hideMark/>
          </w:tcPr>
          <w:p w14:paraId="15E600E8"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3BD8EC3" w14:textId="77777777" w:rsidR="002753BB" w:rsidRPr="00FF45B3" w:rsidRDefault="002753BB" w:rsidP="00E8299B">
            <w:pPr>
              <w:rPr>
                <w:sz w:val="20"/>
                <w:szCs w:val="20"/>
              </w:rPr>
            </w:pPr>
            <w:r w:rsidRPr="00FF45B3">
              <w:rPr>
                <w:sz w:val="20"/>
                <w:szCs w:val="20"/>
              </w:rPr>
              <w:t>Chen, Lin, &amp; Shan</w:t>
            </w:r>
          </w:p>
        </w:tc>
        <w:tc>
          <w:tcPr>
            <w:tcW w:w="2229" w:type="pct"/>
            <w:tcBorders>
              <w:top w:val="nil"/>
              <w:left w:val="nil"/>
              <w:bottom w:val="nil"/>
              <w:right w:val="nil"/>
            </w:tcBorders>
            <w:shd w:val="clear" w:color="auto" w:fill="auto"/>
            <w:vAlign w:val="center"/>
            <w:hideMark/>
          </w:tcPr>
          <w:p w14:paraId="0A1A9773" w14:textId="77777777" w:rsidR="002753BB" w:rsidRPr="00FF45B3" w:rsidRDefault="002753BB" w:rsidP="00E8299B">
            <w:pPr>
              <w:rPr>
                <w:sz w:val="20"/>
                <w:szCs w:val="20"/>
              </w:rPr>
            </w:pPr>
            <w:r w:rsidRPr="00FF45B3">
              <w:rPr>
                <w:sz w:val="20"/>
                <w:szCs w:val="20"/>
              </w:rPr>
              <w:t xml:space="preserve">Influencer marketing in China: The roles of </w:t>
            </w:r>
            <w:proofErr w:type="spellStart"/>
            <w:r w:rsidRPr="00FF45B3">
              <w:rPr>
                <w:sz w:val="20"/>
                <w:szCs w:val="20"/>
              </w:rPr>
              <w:t>parasocial</w:t>
            </w:r>
            <w:proofErr w:type="spellEnd"/>
            <w:r w:rsidRPr="00FF45B3">
              <w:rPr>
                <w:sz w:val="20"/>
                <w:szCs w:val="20"/>
              </w:rPr>
              <w:t xml:space="preserve"> identification, consumer engagement, and inferences of manipulative intent</w:t>
            </w:r>
          </w:p>
        </w:tc>
        <w:tc>
          <w:tcPr>
            <w:tcW w:w="1425" w:type="pct"/>
            <w:tcBorders>
              <w:top w:val="nil"/>
              <w:left w:val="nil"/>
              <w:bottom w:val="nil"/>
              <w:right w:val="nil"/>
            </w:tcBorders>
            <w:shd w:val="clear" w:color="auto" w:fill="auto"/>
            <w:vAlign w:val="center"/>
            <w:hideMark/>
          </w:tcPr>
          <w:p w14:paraId="3930CAA1" w14:textId="77777777" w:rsidR="002753BB" w:rsidRPr="00FF45B3" w:rsidRDefault="002753BB" w:rsidP="00E8299B">
            <w:pPr>
              <w:rPr>
                <w:sz w:val="20"/>
                <w:szCs w:val="20"/>
              </w:rPr>
            </w:pPr>
            <w:r w:rsidRPr="00FF45B3">
              <w:rPr>
                <w:sz w:val="20"/>
                <w:szCs w:val="20"/>
              </w:rPr>
              <w:t xml:space="preserve">Journal of Consumer </w:t>
            </w:r>
            <w:proofErr w:type="spellStart"/>
            <w:r w:rsidRPr="00FF45B3">
              <w:rPr>
                <w:sz w:val="20"/>
                <w:szCs w:val="20"/>
              </w:rPr>
              <w:t>Behaviour</w:t>
            </w:r>
            <w:proofErr w:type="spellEnd"/>
          </w:p>
        </w:tc>
      </w:tr>
      <w:tr w:rsidR="002753BB" w:rsidRPr="00FF45B3" w14:paraId="2D18595E" w14:textId="77777777" w:rsidTr="00E8299B">
        <w:trPr>
          <w:trHeight w:val="20"/>
        </w:trPr>
        <w:tc>
          <w:tcPr>
            <w:tcW w:w="399" w:type="pct"/>
            <w:tcBorders>
              <w:top w:val="nil"/>
              <w:left w:val="nil"/>
              <w:bottom w:val="nil"/>
              <w:right w:val="nil"/>
            </w:tcBorders>
            <w:shd w:val="clear" w:color="auto" w:fill="auto"/>
            <w:vAlign w:val="center"/>
            <w:hideMark/>
          </w:tcPr>
          <w:p w14:paraId="1554685D"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23487E2" w14:textId="77777777" w:rsidR="002753BB" w:rsidRPr="00FF45B3" w:rsidRDefault="002753BB" w:rsidP="00E8299B">
            <w:pPr>
              <w:rPr>
                <w:sz w:val="20"/>
                <w:szCs w:val="20"/>
                <w:lang w:val="de-DE"/>
              </w:rPr>
            </w:pPr>
            <w:r w:rsidRPr="00FF45B3">
              <w:rPr>
                <w:sz w:val="20"/>
                <w:szCs w:val="20"/>
                <w:lang w:val="de-DE"/>
              </w:rPr>
              <w:t>Chen, Liu, Liu, Chang, &amp; Yen</w:t>
            </w:r>
          </w:p>
        </w:tc>
        <w:tc>
          <w:tcPr>
            <w:tcW w:w="2229" w:type="pct"/>
            <w:tcBorders>
              <w:top w:val="nil"/>
              <w:left w:val="nil"/>
              <w:bottom w:val="nil"/>
              <w:right w:val="nil"/>
            </w:tcBorders>
            <w:shd w:val="clear" w:color="auto" w:fill="auto"/>
            <w:vAlign w:val="center"/>
            <w:hideMark/>
          </w:tcPr>
          <w:p w14:paraId="144DC99D" w14:textId="77777777" w:rsidR="002753BB" w:rsidRPr="00FF45B3" w:rsidRDefault="002753BB" w:rsidP="00E8299B">
            <w:pPr>
              <w:rPr>
                <w:sz w:val="20"/>
                <w:szCs w:val="20"/>
              </w:rPr>
            </w:pPr>
            <w:r w:rsidRPr="00FF45B3">
              <w:rPr>
                <w:sz w:val="20"/>
                <w:szCs w:val="20"/>
              </w:rPr>
              <w:t>The influence of trust and relationship commitment to vloggers on viewers</w:t>
            </w:r>
            <w:r w:rsidRPr="00FF45B3">
              <w:rPr>
                <w:rFonts w:hint="eastAsia"/>
                <w:sz w:val="20"/>
                <w:szCs w:val="20"/>
              </w:rPr>
              <w:t>’</w:t>
            </w:r>
            <w:r w:rsidRPr="00FF45B3">
              <w:rPr>
                <w:sz w:val="20"/>
                <w:szCs w:val="20"/>
              </w:rPr>
              <w:t xml:space="preserve"> purchase intention</w:t>
            </w:r>
          </w:p>
        </w:tc>
        <w:tc>
          <w:tcPr>
            <w:tcW w:w="1425" w:type="pct"/>
            <w:tcBorders>
              <w:top w:val="nil"/>
              <w:left w:val="nil"/>
              <w:bottom w:val="nil"/>
              <w:right w:val="nil"/>
            </w:tcBorders>
            <w:shd w:val="clear" w:color="auto" w:fill="auto"/>
            <w:vAlign w:val="center"/>
            <w:hideMark/>
          </w:tcPr>
          <w:p w14:paraId="073C3DB7" w14:textId="77777777" w:rsidR="002753BB" w:rsidRPr="00FF45B3" w:rsidRDefault="002753BB" w:rsidP="00E8299B">
            <w:pPr>
              <w:rPr>
                <w:sz w:val="20"/>
                <w:szCs w:val="20"/>
              </w:rPr>
            </w:pPr>
            <w:r w:rsidRPr="00FF45B3">
              <w:rPr>
                <w:sz w:val="20"/>
                <w:szCs w:val="20"/>
              </w:rPr>
              <w:t>Asia Pacific Journal of Marketing and Logistics</w:t>
            </w:r>
          </w:p>
        </w:tc>
      </w:tr>
      <w:tr w:rsidR="002753BB" w:rsidRPr="00FF45B3" w14:paraId="2D6CA855" w14:textId="77777777" w:rsidTr="00E8299B">
        <w:trPr>
          <w:trHeight w:val="20"/>
        </w:trPr>
        <w:tc>
          <w:tcPr>
            <w:tcW w:w="399" w:type="pct"/>
            <w:tcBorders>
              <w:top w:val="nil"/>
              <w:left w:val="nil"/>
              <w:bottom w:val="nil"/>
              <w:right w:val="nil"/>
            </w:tcBorders>
            <w:shd w:val="clear" w:color="auto" w:fill="auto"/>
            <w:vAlign w:val="center"/>
            <w:hideMark/>
          </w:tcPr>
          <w:p w14:paraId="1A29345B"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9CA4C4B" w14:textId="77777777" w:rsidR="002753BB" w:rsidRPr="00FF45B3" w:rsidRDefault="002753BB" w:rsidP="00E8299B">
            <w:pPr>
              <w:rPr>
                <w:sz w:val="20"/>
                <w:szCs w:val="20"/>
              </w:rPr>
            </w:pPr>
            <w:r w:rsidRPr="00FF45B3">
              <w:rPr>
                <w:sz w:val="20"/>
                <w:szCs w:val="20"/>
              </w:rPr>
              <w:t xml:space="preserve">Chen, Wen, &amp; </w:t>
            </w:r>
            <w:proofErr w:type="spellStart"/>
            <w:r w:rsidRPr="00FF45B3">
              <w:rPr>
                <w:sz w:val="20"/>
                <w:szCs w:val="20"/>
              </w:rPr>
              <w:t>Silalahi</w:t>
            </w:r>
            <w:proofErr w:type="spellEnd"/>
          </w:p>
        </w:tc>
        <w:tc>
          <w:tcPr>
            <w:tcW w:w="2229" w:type="pct"/>
            <w:tcBorders>
              <w:top w:val="nil"/>
              <w:left w:val="nil"/>
              <w:bottom w:val="nil"/>
              <w:right w:val="nil"/>
            </w:tcBorders>
            <w:shd w:val="clear" w:color="auto" w:fill="auto"/>
            <w:vAlign w:val="center"/>
            <w:hideMark/>
          </w:tcPr>
          <w:p w14:paraId="20DDACCB" w14:textId="77777777" w:rsidR="002753BB" w:rsidRPr="00FF45B3" w:rsidRDefault="002753BB" w:rsidP="00E8299B">
            <w:pPr>
              <w:rPr>
                <w:sz w:val="20"/>
                <w:szCs w:val="20"/>
              </w:rPr>
            </w:pPr>
            <w:proofErr w:type="spellStart"/>
            <w:r w:rsidRPr="00FF45B3">
              <w:rPr>
                <w:sz w:val="20"/>
                <w:szCs w:val="20"/>
              </w:rPr>
              <w:t>Parasocial</w:t>
            </w:r>
            <w:proofErr w:type="spellEnd"/>
            <w:r w:rsidRPr="00FF45B3">
              <w:rPr>
                <w:sz w:val="20"/>
                <w:szCs w:val="20"/>
              </w:rPr>
              <w:t xml:space="preserve"> interaction with YouTubers: Does sensory appeal in the YouTubers</w:t>
            </w:r>
            <w:r w:rsidRPr="00FF45B3">
              <w:rPr>
                <w:rFonts w:hint="eastAsia"/>
                <w:sz w:val="20"/>
                <w:szCs w:val="20"/>
              </w:rPr>
              <w:t>’</w:t>
            </w:r>
            <w:r w:rsidRPr="00FF45B3">
              <w:rPr>
                <w:sz w:val="20"/>
                <w:szCs w:val="20"/>
              </w:rPr>
              <w:t xml:space="preserve"> video influences purchase intention?</w:t>
            </w:r>
          </w:p>
        </w:tc>
        <w:tc>
          <w:tcPr>
            <w:tcW w:w="1425" w:type="pct"/>
            <w:tcBorders>
              <w:top w:val="nil"/>
              <w:left w:val="nil"/>
              <w:bottom w:val="nil"/>
              <w:right w:val="nil"/>
            </w:tcBorders>
            <w:shd w:val="clear" w:color="auto" w:fill="auto"/>
            <w:vAlign w:val="center"/>
            <w:hideMark/>
          </w:tcPr>
          <w:p w14:paraId="733AAF86" w14:textId="77777777" w:rsidR="002753BB" w:rsidRPr="00FF45B3" w:rsidRDefault="002753BB" w:rsidP="00E8299B">
            <w:pPr>
              <w:rPr>
                <w:sz w:val="20"/>
                <w:szCs w:val="20"/>
              </w:rPr>
            </w:pPr>
            <w:r w:rsidRPr="00FF45B3">
              <w:rPr>
                <w:sz w:val="20"/>
                <w:szCs w:val="20"/>
              </w:rPr>
              <w:t>International Conference on Social Sciences and Intelligent Management</w:t>
            </w:r>
          </w:p>
        </w:tc>
      </w:tr>
      <w:tr w:rsidR="002753BB" w:rsidRPr="00FF45B3" w14:paraId="6CE2A1E8" w14:textId="77777777" w:rsidTr="00E8299B">
        <w:trPr>
          <w:trHeight w:val="20"/>
        </w:trPr>
        <w:tc>
          <w:tcPr>
            <w:tcW w:w="399" w:type="pct"/>
            <w:tcBorders>
              <w:top w:val="nil"/>
              <w:left w:val="nil"/>
              <w:bottom w:val="nil"/>
              <w:right w:val="nil"/>
            </w:tcBorders>
            <w:shd w:val="clear" w:color="auto" w:fill="auto"/>
            <w:vAlign w:val="center"/>
            <w:hideMark/>
          </w:tcPr>
          <w:p w14:paraId="3C829A13"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95D9288" w14:textId="77777777" w:rsidR="002753BB" w:rsidRPr="00FF45B3" w:rsidRDefault="002753BB" w:rsidP="00E8299B">
            <w:pPr>
              <w:rPr>
                <w:sz w:val="20"/>
                <w:szCs w:val="20"/>
              </w:rPr>
            </w:pPr>
            <w:r w:rsidRPr="00FF45B3">
              <w:rPr>
                <w:sz w:val="20"/>
                <w:szCs w:val="20"/>
              </w:rPr>
              <w:t xml:space="preserve">Chen, </w:t>
            </w:r>
            <w:proofErr w:type="spellStart"/>
            <w:r w:rsidRPr="00FF45B3">
              <w:rPr>
                <w:sz w:val="20"/>
                <w:szCs w:val="20"/>
              </w:rPr>
              <w:t>Xie</w:t>
            </w:r>
            <w:proofErr w:type="spellEnd"/>
            <w:r w:rsidRPr="00FF45B3">
              <w:rPr>
                <w:sz w:val="20"/>
                <w:szCs w:val="20"/>
              </w:rPr>
              <w:t>, Zhang, &amp; Li</w:t>
            </w:r>
          </w:p>
        </w:tc>
        <w:tc>
          <w:tcPr>
            <w:tcW w:w="2229" w:type="pct"/>
            <w:tcBorders>
              <w:top w:val="nil"/>
              <w:left w:val="nil"/>
              <w:bottom w:val="nil"/>
              <w:right w:val="nil"/>
            </w:tcBorders>
            <w:shd w:val="clear" w:color="auto" w:fill="auto"/>
            <w:vAlign w:val="center"/>
            <w:hideMark/>
          </w:tcPr>
          <w:p w14:paraId="15CB5E20" w14:textId="77777777" w:rsidR="002753BB" w:rsidRPr="00FF45B3" w:rsidRDefault="002753BB" w:rsidP="00E8299B">
            <w:pPr>
              <w:rPr>
                <w:sz w:val="20"/>
                <w:szCs w:val="20"/>
              </w:rPr>
            </w:pPr>
            <w:r w:rsidRPr="00FF45B3">
              <w:rPr>
                <w:sz w:val="20"/>
                <w:szCs w:val="20"/>
              </w:rPr>
              <w:t>Internet celebrities’ impact on luxury fashion impulse buying</w:t>
            </w:r>
          </w:p>
        </w:tc>
        <w:tc>
          <w:tcPr>
            <w:tcW w:w="1425" w:type="pct"/>
            <w:tcBorders>
              <w:top w:val="nil"/>
              <w:left w:val="nil"/>
              <w:bottom w:val="nil"/>
              <w:right w:val="nil"/>
            </w:tcBorders>
            <w:shd w:val="clear" w:color="auto" w:fill="auto"/>
            <w:vAlign w:val="center"/>
            <w:hideMark/>
          </w:tcPr>
          <w:p w14:paraId="35E6A8B3" w14:textId="77777777" w:rsidR="002753BB" w:rsidRPr="00FF45B3" w:rsidRDefault="002753BB" w:rsidP="00E8299B">
            <w:pPr>
              <w:rPr>
                <w:sz w:val="20"/>
                <w:szCs w:val="20"/>
              </w:rPr>
            </w:pPr>
            <w:r w:rsidRPr="00FF45B3">
              <w:rPr>
                <w:sz w:val="20"/>
                <w:szCs w:val="20"/>
              </w:rPr>
              <w:t>Journal of Theoretical and Applied Electronic Commerce Research</w:t>
            </w:r>
          </w:p>
        </w:tc>
      </w:tr>
      <w:tr w:rsidR="002753BB" w:rsidRPr="00FF45B3" w14:paraId="6B309F66" w14:textId="77777777" w:rsidTr="00E8299B">
        <w:trPr>
          <w:trHeight w:val="20"/>
        </w:trPr>
        <w:tc>
          <w:tcPr>
            <w:tcW w:w="399" w:type="pct"/>
            <w:tcBorders>
              <w:top w:val="nil"/>
              <w:left w:val="nil"/>
              <w:bottom w:val="nil"/>
              <w:right w:val="nil"/>
            </w:tcBorders>
            <w:shd w:val="clear" w:color="auto" w:fill="auto"/>
            <w:vAlign w:val="center"/>
            <w:hideMark/>
          </w:tcPr>
          <w:p w14:paraId="4D6A3B0A"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F67CEEA" w14:textId="77777777" w:rsidR="002753BB" w:rsidRPr="00FF45B3" w:rsidRDefault="002753BB" w:rsidP="00E8299B">
            <w:pPr>
              <w:rPr>
                <w:sz w:val="20"/>
                <w:szCs w:val="20"/>
              </w:rPr>
            </w:pPr>
            <w:proofErr w:type="spellStart"/>
            <w:r w:rsidRPr="00FF45B3">
              <w:rPr>
                <w:sz w:val="20"/>
                <w:szCs w:val="20"/>
              </w:rPr>
              <w:t>Croes</w:t>
            </w:r>
            <w:proofErr w:type="spellEnd"/>
            <w:r w:rsidRPr="00FF45B3">
              <w:rPr>
                <w:sz w:val="20"/>
                <w:szCs w:val="20"/>
              </w:rPr>
              <w:t xml:space="preserve"> &amp; Bartels</w:t>
            </w:r>
          </w:p>
        </w:tc>
        <w:tc>
          <w:tcPr>
            <w:tcW w:w="2229" w:type="pct"/>
            <w:tcBorders>
              <w:top w:val="nil"/>
              <w:left w:val="nil"/>
              <w:bottom w:val="nil"/>
              <w:right w:val="nil"/>
            </w:tcBorders>
            <w:shd w:val="clear" w:color="auto" w:fill="auto"/>
            <w:vAlign w:val="center"/>
            <w:hideMark/>
          </w:tcPr>
          <w:p w14:paraId="4C79D082" w14:textId="77777777" w:rsidR="002753BB" w:rsidRPr="00FF45B3" w:rsidRDefault="002753BB" w:rsidP="00E8299B">
            <w:pPr>
              <w:rPr>
                <w:sz w:val="20"/>
                <w:szCs w:val="20"/>
              </w:rPr>
            </w:pPr>
            <w:r w:rsidRPr="00FF45B3">
              <w:rPr>
                <w:sz w:val="20"/>
                <w:szCs w:val="20"/>
              </w:rPr>
              <w:t>Young adults’ motivations for following social influencers and their relationship to identification and buying behavior</w:t>
            </w:r>
          </w:p>
        </w:tc>
        <w:tc>
          <w:tcPr>
            <w:tcW w:w="1425" w:type="pct"/>
            <w:tcBorders>
              <w:top w:val="nil"/>
              <w:left w:val="nil"/>
              <w:bottom w:val="nil"/>
              <w:right w:val="nil"/>
            </w:tcBorders>
            <w:shd w:val="clear" w:color="auto" w:fill="auto"/>
            <w:vAlign w:val="center"/>
            <w:hideMark/>
          </w:tcPr>
          <w:p w14:paraId="7840DB79" w14:textId="77777777" w:rsidR="002753BB" w:rsidRPr="00FF45B3" w:rsidRDefault="002753BB" w:rsidP="00E8299B">
            <w:pPr>
              <w:rPr>
                <w:sz w:val="20"/>
                <w:szCs w:val="20"/>
              </w:rPr>
            </w:pPr>
            <w:r w:rsidRPr="00FF45B3">
              <w:rPr>
                <w:sz w:val="20"/>
                <w:szCs w:val="20"/>
              </w:rPr>
              <w:t>Computers in Human Behavior</w:t>
            </w:r>
          </w:p>
        </w:tc>
      </w:tr>
      <w:tr w:rsidR="002753BB" w:rsidRPr="00FF45B3" w14:paraId="2B087357" w14:textId="77777777" w:rsidTr="00E8299B">
        <w:trPr>
          <w:trHeight w:val="20"/>
        </w:trPr>
        <w:tc>
          <w:tcPr>
            <w:tcW w:w="399" w:type="pct"/>
            <w:tcBorders>
              <w:top w:val="nil"/>
              <w:left w:val="nil"/>
              <w:bottom w:val="nil"/>
              <w:right w:val="nil"/>
            </w:tcBorders>
            <w:shd w:val="clear" w:color="auto" w:fill="auto"/>
            <w:vAlign w:val="center"/>
            <w:hideMark/>
          </w:tcPr>
          <w:p w14:paraId="43600237"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541E30D" w14:textId="77777777" w:rsidR="002753BB" w:rsidRPr="00FF45B3" w:rsidRDefault="002753BB" w:rsidP="00E8299B">
            <w:pPr>
              <w:rPr>
                <w:sz w:val="20"/>
                <w:szCs w:val="20"/>
              </w:rPr>
            </w:pPr>
            <w:r w:rsidRPr="00FF45B3">
              <w:rPr>
                <w:sz w:val="20"/>
                <w:szCs w:val="20"/>
              </w:rPr>
              <w:t xml:space="preserve">De </w:t>
            </w:r>
            <w:proofErr w:type="spellStart"/>
            <w:r w:rsidRPr="00FF45B3">
              <w:rPr>
                <w:sz w:val="20"/>
                <w:szCs w:val="20"/>
              </w:rPr>
              <w:t>Cicco</w:t>
            </w:r>
            <w:proofErr w:type="spellEnd"/>
            <w:r w:rsidRPr="00FF45B3">
              <w:rPr>
                <w:sz w:val="20"/>
                <w:szCs w:val="20"/>
              </w:rPr>
              <w:t xml:space="preserve">, </w:t>
            </w:r>
            <w:proofErr w:type="spellStart"/>
            <w:r w:rsidRPr="00FF45B3">
              <w:rPr>
                <w:sz w:val="20"/>
                <w:szCs w:val="20"/>
              </w:rPr>
              <w:t>Iacobucci</w:t>
            </w:r>
            <w:proofErr w:type="spellEnd"/>
            <w:r w:rsidRPr="00FF45B3">
              <w:rPr>
                <w:sz w:val="20"/>
                <w:szCs w:val="20"/>
              </w:rPr>
              <w:t>, &amp; Pagliaro</w:t>
            </w:r>
          </w:p>
        </w:tc>
        <w:tc>
          <w:tcPr>
            <w:tcW w:w="2229" w:type="pct"/>
            <w:tcBorders>
              <w:top w:val="nil"/>
              <w:left w:val="nil"/>
              <w:bottom w:val="nil"/>
              <w:right w:val="nil"/>
            </w:tcBorders>
            <w:shd w:val="clear" w:color="auto" w:fill="auto"/>
            <w:vAlign w:val="center"/>
            <w:hideMark/>
          </w:tcPr>
          <w:p w14:paraId="5BB05937" w14:textId="77777777" w:rsidR="002753BB" w:rsidRPr="00FF45B3" w:rsidRDefault="002753BB" w:rsidP="00E8299B">
            <w:pPr>
              <w:rPr>
                <w:sz w:val="20"/>
                <w:szCs w:val="20"/>
              </w:rPr>
            </w:pPr>
            <w:r w:rsidRPr="00FF45B3">
              <w:rPr>
                <w:sz w:val="20"/>
                <w:szCs w:val="20"/>
              </w:rPr>
              <w:t>The effect of influencer–product fit on advertising recognition and the role of an enhanced disclosure in increasing sponsorship transparency</w:t>
            </w:r>
          </w:p>
        </w:tc>
        <w:tc>
          <w:tcPr>
            <w:tcW w:w="1425" w:type="pct"/>
            <w:tcBorders>
              <w:top w:val="nil"/>
              <w:left w:val="nil"/>
              <w:bottom w:val="nil"/>
              <w:right w:val="nil"/>
            </w:tcBorders>
            <w:shd w:val="clear" w:color="auto" w:fill="auto"/>
            <w:vAlign w:val="center"/>
            <w:hideMark/>
          </w:tcPr>
          <w:p w14:paraId="175B779D"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58F15EFE" w14:textId="77777777" w:rsidTr="00E8299B">
        <w:trPr>
          <w:trHeight w:val="20"/>
        </w:trPr>
        <w:tc>
          <w:tcPr>
            <w:tcW w:w="399" w:type="pct"/>
            <w:tcBorders>
              <w:top w:val="nil"/>
              <w:left w:val="nil"/>
              <w:bottom w:val="nil"/>
              <w:right w:val="nil"/>
            </w:tcBorders>
            <w:shd w:val="clear" w:color="auto" w:fill="auto"/>
            <w:vAlign w:val="center"/>
            <w:hideMark/>
          </w:tcPr>
          <w:p w14:paraId="7E3D9802"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1BFD88E7" w14:textId="77777777" w:rsidR="002753BB" w:rsidRPr="00FF45B3" w:rsidRDefault="002753BB" w:rsidP="00E8299B">
            <w:pPr>
              <w:rPr>
                <w:sz w:val="20"/>
                <w:szCs w:val="20"/>
              </w:rPr>
            </w:pPr>
            <w:r w:rsidRPr="00FF45B3">
              <w:rPr>
                <w:sz w:val="20"/>
                <w:szCs w:val="20"/>
              </w:rPr>
              <w:t xml:space="preserve">Dean, </w:t>
            </w:r>
            <w:proofErr w:type="spellStart"/>
            <w:r w:rsidRPr="00FF45B3">
              <w:rPr>
                <w:sz w:val="20"/>
                <w:szCs w:val="20"/>
              </w:rPr>
              <w:t>Suhartanto</w:t>
            </w:r>
            <w:proofErr w:type="spellEnd"/>
            <w:r w:rsidRPr="00FF45B3">
              <w:rPr>
                <w:sz w:val="20"/>
                <w:szCs w:val="20"/>
              </w:rPr>
              <w:t xml:space="preserve">, &amp; </w:t>
            </w:r>
            <w:proofErr w:type="spellStart"/>
            <w:r w:rsidRPr="00FF45B3">
              <w:rPr>
                <w:sz w:val="20"/>
                <w:szCs w:val="20"/>
              </w:rPr>
              <w:t>Pujianti</w:t>
            </w:r>
            <w:proofErr w:type="spellEnd"/>
          </w:p>
        </w:tc>
        <w:tc>
          <w:tcPr>
            <w:tcW w:w="2229" w:type="pct"/>
            <w:tcBorders>
              <w:top w:val="nil"/>
              <w:left w:val="nil"/>
              <w:bottom w:val="nil"/>
              <w:right w:val="nil"/>
            </w:tcBorders>
            <w:shd w:val="clear" w:color="auto" w:fill="auto"/>
            <w:vAlign w:val="center"/>
            <w:hideMark/>
          </w:tcPr>
          <w:p w14:paraId="6879C947" w14:textId="77777777" w:rsidR="002753BB" w:rsidRPr="00FF45B3" w:rsidRDefault="002753BB" w:rsidP="00E8299B">
            <w:pPr>
              <w:rPr>
                <w:sz w:val="20"/>
                <w:szCs w:val="20"/>
              </w:rPr>
            </w:pPr>
            <w:r w:rsidRPr="00FF45B3">
              <w:rPr>
                <w:sz w:val="20"/>
                <w:szCs w:val="20"/>
              </w:rPr>
              <w:t xml:space="preserve">Millennial </w:t>
            </w:r>
            <w:proofErr w:type="spellStart"/>
            <w:r w:rsidRPr="00FF45B3">
              <w:rPr>
                <w:sz w:val="20"/>
                <w:szCs w:val="20"/>
              </w:rPr>
              <w:t>behavioural</w:t>
            </w:r>
            <w:proofErr w:type="spellEnd"/>
            <w:r w:rsidRPr="00FF45B3">
              <w:rPr>
                <w:sz w:val="20"/>
                <w:szCs w:val="20"/>
              </w:rPr>
              <w:t xml:space="preserve"> intention in Islamic banks: The role of social media influencers</w:t>
            </w:r>
          </w:p>
        </w:tc>
        <w:tc>
          <w:tcPr>
            <w:tcW w:w="1425" w:type="pct"/>
            <w:tcBorders>
              <w:top w:val="nil"/>
              <w:left w:val="nil"/>
              <w:bottom w:val="nil"/>
              <w:right w:val="nil"/>
            </w:tcBorders>
            <w:shd w:val="clear" w:color="auto" w:fill="auto"/>
            <w:vAlign w:val="center"/>
            <w:hideMark/>
          </w:tcPr>
          <w:p w14:paraId="232B8DF3" w14:textId="77777777" w:rsidR="002753BB" w:rsidRPr="00FF45B3" w:rsidRDefault="002753BB" w:rsidP="00E8299B">
            <w:pPr>
              <w:rPr>
                <w:sz w:val="20"/>
                <w:szCs w:val="20"/>
              </w:rPr>
            </w:pPr>
            <w:r w:rsidRPr="00FF45B3">
              <w:rPr>
                <w:sz w:val="20"/>
                <w:szCs w:val="20"/>
              </w:rPr>
              <w:t>Journal of Islamic Marketing</w:t>
            </w:r>
          </w:p>
        </w:tc>
      </w:tr>
      <w:tr w:rsidR="002753BB" w:rsidRPr="00FF45B3" w14:paraId="049DC165" w14:textId="77777777" w:rsidTr="00E8299B">
        <w:trPr>
          <w:trHeight w:val="20"/>
        </w:trPr>
        <w:tc>
          <w:tcPr>
            <w:tcW w:w="399" w:type="pct"/>
            <w:tcBorders>
              <w:top w:val="nil"/>
              <w:left w:val="nil"/>
              <w:bottom w:val="nil"/>
              <w:right w:val="nil"/>
            </w:tcBorders>
            <w:shd w:val="clear" w:color="auto" w:fill="auto"/>
            <w:vAlign w:val="center"/>
            <w:hideMark/>
          </w:tcPr>
          <w:p w14:paraId="3ED62D8F"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99EA762" w14:textId="77777777" w:rsidR="002753BB" w:rsidRPr="00FF45B3" w:rsidRDefault="002753BB" w:rsidP="00E8299B">
            <w:pPr>
              <w:rPr>
                <w:sz w:val="20"/>
                <w:szCs w:val="20"/>
              </w:rPr>
            </w:pPr>
            <w:proofErr w:type="spellStart"/>
            <w:r w:rsidRPr="00FF45B3">
              <w:rPr>
                <w:sz w:val="20"/>
                <w:szCs w:val="20"/>
              </w:rPr>
              <w:t>Dinh</w:t>
            </w:r>
            <w:proofErr w:type="spellEnd"/>
            <w:r w:rsidRPr="00FF45B3">
              <w:rPr>
                <w:sz w:val="20"/>
                <w:szCs w:val="20"/>
              </w:rPr>
              <w:t xml:space="preserve"> &amp; Lee</w:t>
            </w:r>
          </w:p>
        </w:tc>
        <w:tc>
          <w:tcPr>
            <w:tcW w:w="2229" w:type="pct"/>
            <w:tcBorders>
              <w:top w:val="nil"/>
              <w:left w:val="nil"/>
              <w:bottom w:val="nil"/>
              <w:right w:val="nil"/>
            </w:tcBorders>
            <w:shd w:val="clear" w:color="auto" w:fill="auto"/>
            <w:vAlign w:val="center"/>
            <w:hideMark/>
          </w:tcPr>
          <w:p w14:paraId="16882BAD" w14:textId="77777777" w:rsidR="002753BB" w:rsidRPr="00FF45B3" w:rsidRDefault="002753BB" w:rsidP="00E8299B">
            <w:pPr>
              <w:rPr>
                <w:sz w:val="20"/>
                <w:szCs w:val="20"/>
              </w:rPr>
            </w:pPr>
            <w:r w:rsidRPr="00FF45B3">
              <w:rPr>
                <w:sz w:val="20"/>
                <w:szCs w:val="20"/>
              </w:rPr>
              <w:t xml:space="preserve">“I want to be as trendy as influencers”–How “fear of missing out” leads to buying intention </w:t>
            </w:r>
            <w:r w:rsidRPr="00FF45B3">
              <w:rPr>
                <w:sz w:val="20"/>
                <w:szCs w:val="20"/>
              </w:rPr>
              <w:lastRenderedPageBreak/>
              <w:t>for products endorsed by social media influencers</w:t>
            </w:r>
          </w:p>
        </w:tc>
        <w:tc>
          <w:tcPr>
            <w:tcW w:w="1425" w:type="pct"/>
            <w:tcBorders>
              <w:top w:val="nil"/>
              <w:left w:val="nil"/>
              <w:bottom w:val="nil"/>
              <w:right w:val="nil"/>
            </w:tcBorders>
            <w:shd w:val="clear" w:color="auto" w:fill="auto"/>
            <w:vAlign w:val="center"/>
            <w:hideMark/>
          </w:tcPr>
          <w:p w14:paraId="010053DC" w14:textId="77777777" w:rsidR="002753BB" w:rsidRPr="00FF45B3" w:rsidRDefault="002753BB" w:rsidP="00E8299B">
            <w:pPr>
              <w:rPr>
                <w:sz w:val="20"/>
                <w:szCs w:val="20"/>
              </w:rPr>
            </w:pPr>
            <w:r w:rsidRPr="00FF45B3">
              <w:rPr>
                <w:sz w:val="20"/>
                <w:szCs w:val="20"/>
              </w:rPr>
              <w:lastRenderedPageBreak/>
              <w:t>Journal of Research in Interactive Marketing</w:t>
            </w:r>
          </w:p>
        </w:tc>
      </w:tr>
      <w:tr w:rsidR="002753BB" w:rsidRPr="00FF45B3" w14:paraId="78E368CC" w14:textId="77777777" w:rsidTr="00E8299B">
        <w:trPr>
          <w:trHeight w:val="20"/>
        </w:trPr>
        <w:tc>
          <w:tcPr>
            <w:tcW w:w="399" w:type="pct"/>
            <w:tcBorders>
              <w:top w:val="nil"/>
              <w:left w:val="nil"/>
              <w:bottom w:val="nil"/>
              <w:right w:val="nil"/>
            </w:tcBorders>
            <w:shd w:val="clear" w:color="auto" w:fill="auto"/>
            <w:vAlign w:val="center"/>
            <w:hideMark/>
          </w:tcPr>
          <w:p w14:paraId="3310E21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9BE3348" w14:textId="77777777" w:rsidR="002753BB" w:rsidRPr="00FF45B3" w:rsidRDefault="002753BB" w:rsidP="00E8299B">
            <w:pPr>
              <w:rPr>
                <w:sz w:val="20"/>
                <w:szCs w:val="20"/>
              </w:rPr>
            </w:pPr>
            <w:r w:rsidRPr="00FF45B3">
              <w:rPr>
                <w:sz w:val="20"/>
                <w:szCs w:val="20"/>
              </w:rPr>
              <w:t>Dube</w:t>
            </w:r>
          </w:p>
        </w:tc>
        <w:tc>
          <w:tcPr>
            <w:tcW w:w="2229" w:type="pct"/>
            <w:tcBorders>
              <w:top w:val="nil"/>
              <w:left w:val="nil"/>
              <w:bottom w:val="nil"/>
              <w:right w:val="nil"/>
            </w:tcBorders>
            <w:shd w:val="clear" w:color="auto" w:fill="auto"/>
            <w:vAlign w:val="center"/>
            <w:hideMark/>
          </w:tcPr>
          <w:p w14:paraId="00C225B8" w14:textId="77777777" w:rsidR="002753BB" w:rsidRPr="00FF45B3" w:rsidRDefault="002753BB" w:rsidP="00E8299B">
            <w:pPr>
              <w:rPr>
                <w:sz w:val="20"/>
                <w:szCs w:val="20"/>
              </w:rPr>
            </w:pPr>
            <w:r w:rsidRPr="00FF45B3">
              <w:rPr>
                <w:sz w:val="20"/>
                <w:szCs w:val="20"/>
              </w:rPr>
              <w:t>The effect of sponsorship disclosure on consumers perception of source credibility and the likelihood to recommend organic hair care products</w:t>
            </w:r>
          </w:p>
        </w:tc>
        <w:tc>
          <w:tcPr>
            <w:tcW w:w="1425" w:type="pct"/>
            <w:tcBorders>
              <w:top w:val="nil"/>
              <w:left w:val="nil"/>
              <w:bottom w:val="nil"/>
              <w:right w:val="nil"/>
            </w:tcBorders>
            <w:shd w:val="clear" w:color="auto" w:fill="auto"/>
            <w:vAlign w:val="center"/>
            <w:hideMark/>
          </w:tcPr>
          <w:p w14:paraId="332DA36D" w14:textId="77777777" w:rsidR="002753BB" w:rsidRPr="00FF45B3" w:rsidRDefault="002753BB" w:rsidP="00E8299B">
            <w:pPr>
              <w:rPr>
                <w:sz w:val="20"/>
                <w:szCs w:val="20"/>
              </w:rPr>
            </w:pPr>
            <w:r w:rsidRPr="00FF45B3">
              <w:rPr>
                <w:sz w:val="20"/>
                <w:szCs w:val="20"/>
              </w:rPr>
              <w:t>Master’s Thesis</w:t>
            </w:r>
          </w:p>
        </w:tc>
      </w:tr>
      <w:tr w:rsidR="002753BB" w:rsidRPr="00FF45B3" w14:paraId="3C8EB997" w14:textId="77777777" w:rsidTr="00E8299B">
        <w:trPr>
          <w:trHeight w:val="20"/>
        </w:trPr>
        <w:tc>
          <w:tcPr>
            <w:tcW w:w="399" w:type="pct"/>
            <w:tcBorders>
              <w:top w:val="nil"/>
              <w:left w:val="nil"/>
              <w:bottom w:val="nil"/>
              <w:right w:val="nil"/>
            </w:tcBorders>
            <w:shd w:val="clear" w:color="auto" w:fill="auto"/>
            <w:vAlign w:val="center"/>
            <w:hideMark/>
          </w:tcPr>
          <w:p w14:paraId="47383FC9"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3F3EE97" w14:textId="77777777" w:rsidR="002753BB" w:rsidRPr="00FF45B3" w:rsidRDefault="002753BB" w:rsidP="00E8299B">
            <w:pPr>
              <w:rPr>
                <w:sz w:val="20"/>
                <w:szCs w:val="20"/>
              </w:rPr>
            </w:pPr>
            <w:r w:rsidRPr="00FF45B3">
              <w:rPr>
                <w:sz w:val="20"/>
                <w:szCs w:val="20"/>
              </w:rPr>
              <w:t xml:space="preserve">Duh &amp; </w:t>
            </w:r>
            <w:proofErr w:type="spellStart"/>
            <w:r w:rsidRPr="00FF45B3">
              <w:rPr>
                <w:sz w:val="20"/>
                <w:szCs w:val="20"/>
              </w:rPr>
              <w:t>Thabethe</w:t>
            </w:r>
            <w:proofErr w:type="spellEnd"/>
          </w:p>
        </w:tc>
        <w:tc>
          <w:tcPr>
            <w:tcW w:w="2229" w:type="pct"/>
            <w:tcBorders>
              <w:top w:val="nil"/>
              <w:left w:val="nil"/>
              <w:bottom w:val="nil"/>
              <w:right w:val="nil"/>
            </w:tcBorders>
            <w:shd w:val="clear" w:color="auto" w:fill="auto"/>
            <w:vAlign w:val="center"/>
            <w:hideMark/>
          </w:tcPr>
          <w:p w14:paraId="5014F843" w14:textId="77777777" w:rsidR="002753BB" w:rsidRPr="00FF45B3" w:rsidRDefault="002753BB" w:rsidP="00E8299B">
            <w:pPr>
              <w:rPr>
                <w:sz w:val="20"/>
                <w:szCs w:val="20"/>
              </w:rPr>
            </w:pPr>
            <w:r w:rsidRPr="00FF45B3">
              <w:rPr>
                <w:sz w:val="20"/>
                <w:szCs w:val="20"/>
              </w:rPr>
              <w:t>Attributes of Instagram influencers impacting consumer brand engagement</w:t>
            </w:r>
          </w:p>
        </w:tc>
        <w:tc>
          <w:tcPr>
            <w:tcW w:w="1425" w:type="pct"/>
            <w:tcBorders>
              <w:top w:val="nil"/>
              <w:left w:val="nil"/>
              <w:bottom w:val="nil"/>
              <w:right w:val="nil"/>
            </w:tcBorders>
            <w:shd w:val="clear" w:color="auto" w:fill="auto"/>
            <w:vAlign w:val="center"/>
            <w:hideMark/>
          </w:tcPr>
          <w:p w14:paraId="4F850146" w14:textId="77777777" w:rsidR="002753BB" w:rsidRPr="00FF45B3" w:rsidRDefault="002753BB" w:rsidP="00E8299B">
            <w:pPr>
              <w:rPr>
                <w:sz w:val="20"/>
                <w:szCs w:val="20"/>
              </w:rPr>
            </w:pPr>
            <w:r w:rsidRPr="00FF45B3">
              <w:rPr>
                <w:sz w:val="20"/>
                <w:szCs w:val="20"/>
              </w:rPr>
              <w:t>International Journal of Internet Marketing and Advertising</w:t>
            </w:r>
          </w:p>
        </w:tc>
      </w:tr>
      <w:tr w:rsidR="002753BB" w:rsidRPr="00FF45B3" w14:paraId="5A1E133D" w14:textId="77777777" w:rsidTr="00E8299B">
        <w:trPr>
          <w:trHeight w:val="20"/>
        </w:trPr>
        <w:tc>
          <w:tcPr>
            <w:tcW w:w="399" w:type="pct"/>
            <w:tcBorders>
              <w:top w:val="nil"/>
              <w:left w:val="nil"/>
              <w:bottom w:val="nil"/>
              <w:right w:val="nil"/>
            </w:tcBorders>
            <w:shd w:val="clear" w:color="auto" w:fill="auto"/>
            <w:vAlign w:val="center"/>
            <w:hideMark/>
          </w:tcPr>
          <w:p w14:paraId="4A72A38E"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AF9664A" w14:textId="77777777" w:rsidR="002753BB" w:rsidRPr="00FF45B3" w:rsidRDefault="002753BB" w:rsidP="00E8299B">
            <w:pPr>
              <w:rPr>
                <w:sz w:val="20"/>
                <w:szCs w:val="20"/>
              </w:rPr>
            </w:pPr>
            <w:proofErr w:type="spellStart"/>
            <w:r w:rsidRPr="00FF45B3">
              <w:rPr>
                <w:sz w:val="20"/>
                <w:szCs w:val="20"/>
              </w:rPr>
              <w:t>Farivar</w:t>
            </w:r>
            <w:proofErr w:type="spellEnd"/>
            <w:r w:rsidRPr="00FF45B3">
              <w:rPr>
                <w:sz w:val="20"/>
                <w:szCs w:val="20"/>
              </w:rPr>
              <w:t>, Wang, &amp; Yuan</w:t>
            </w:r>
          </w:p>
        </w:tc>
        <w:tc>
          <w:tcPr>
            <w:tcW w:w="2229" w:type="pct"/>
            <w:tcBorders>
              <w:top w:val="nil"/>
              <w:left w:val="nil"/>
              <w:bottom w:val="nil"/>
              <w:right w:val="nil"/>
            </w:tcBorders>
            <w:shd w:val="clear" w:color="auto" w:fill="auto"/>
            <w:vAlign w:val="center"/>
            <w:hideMark/>
          </w:tcPr>
          <w:p w14:paraId="3CD5E758" w14:textId="77777777" w:rsidR="002753BB" w:rsidRPr="00FF45B3" w:rsidRDefault="002753BB" w:rsidP="00E8299B">
            <w:pPr>
              <w:rPr>
                <w:sz w:val="20"/>
                <w:szCs w:val="20"/>
              </w:rPr>
            </w:pPr>
            <w:r w:rsidRPr="00FF45B3">
              <w:rPr>
                <w:sz w:val="20"/>
                <w:szCs w:val="20"/>
              </w:rPr>
              <w:t>para-social relationship: Key factors in influencer marketing</w:t>
            </w:r>
          </w:p>
        </w:tc>
        <w:tc>
          <w:tcPr>
            <w:tcW w:w="1425" w:type="pct"/>
            <w:tcBorders>
              <w:top w:val="nil"/>
              <w:left w:val="nil"/>
              <w:bottom w:val="nil"/>
              <w:right w:val="nil"/>
            </w:tcBorders>
            <w:shd w:val="clear" w:color="auto" w:fill="auto"/>
            <w:vAlign w:val="center"/>
            <w:hideMark/>
          </w:tcPr>
          <w:p w14:paraId="7518F93A"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6A1F40F1" w14:textId="77777777" w:rsidTr="00E8299B">
        <w:trPr>
          <w:trHeight w:val="20"/>
        </w:trPr>
        <w:tc>
          <w:tcPr>
            <w:tcW w:w="399" w:type="pct"/>
            <w:tcBorders>
              <w:top w:val="nil"/>
              <w:left w:val="nil"/>
              <w:bottom w:val="nil"/>
              <w:right w:val="nil"/>
            </w:tcBorders>
            <w:shd w:val="clear" w:color="auto" w:fill="auto"/>
            <w:vAlign w:val="center"/>
            <w:hideMark/>
          </w:tcPr>
          <w:p w14:paraId="4ED4FE0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C22177A" w14:textId="77777777" w:rsidR="002753BB" w:rsidRPr="00FF45B3" w:rsidRDefault="002753BB" w:rsidP="00E8299B">
            <w:pPr>
              <w:rPr>
                <w:sz w:val="20"/>
                <w:szCs w:val="20"/>
              </w:rPr>
            </w:pPr>
            <w:r w:rsidRPr="00FF45B3">
              <w:rPr>
                <w:sz w:val="20"/>
                <w:szCs w:val="20"/>
              </w:rPr>
              <w:t>Gong &amp; Jiang</w:t>
            </w:r>
          </w:p>
        </w:tc>
        <w:tc>
          <w:tcPr>
            <w:tcW w:w="2229" w:type="pct"/>
            <w:tcBorders>
              <w:top w:val="nil"/>
              <w:left w:val="nil"/>
              <w:bottom w:val="nil"/>
              <w:right w:val="nil"/>
            </w:tcBorders>
            <w:shd w:val="clear" w:color="auto" w:fill="auto"/>
            <w:vAlign w:val="center"/>
            <w:hideMark/>
          </w:tcPr>
          <w:p w14:paraId="22EB815B" w14:textId="77777777" w:rsidR="002753BB" w:rsidRPr="00FF45B3" w:rsidRDefault="002753BB" w:rsidP="00E8299B">
            <w:pPr>
              <w:rPr>
                <w:sz w:val="20"/>
                <w:szCs w:val="20"/>
              </w:rPr>
            </w:pPr>
            <w:r w:rsidRPr="00FF45B3">
              <w:rPr>
                <w:sz w:val="20"/>
                <w:szCs w:val="20"/>
              </w:rPr>
              <w:t>Analysis of the moderating effect of online celebrity on women’s E-commerce price and sales</w:t>
            </w:r>
          </w:p>
        </w:tc>
        <w:tc>
          <w:tcPr>
            <w:tcW w:w="1425" w:type="pct"/>
            <w:tcBorders>
              <w:top w:val="nil"/>
              <w:left w:val="nil"/>
              <w:bottom w:val="nil"/>
              <w:right w:val="nil"/>
            </w:tcBorders>
            <w:shd w:val="clear" w:color="auto" w:fill="auto"/>
            <w:vAlign w:val="center"/>
            <w:hideMark/>
          </w:tcPr>
          <w:p w14:paraId="3FCE5853" w14:textId="77777777" w:rsidR="002753BB" w:rsidRPr="00FF45B3" w:rsidRDefault="002753BB" w:rsidP="00E8299B">
            <w:pPr>
              <w:rPr>
                <w:sz w:val="20"/>
                <w:szCs w:val="20"/>
              </w:rPr>
            </w:pPr>
            <w:r w:rsidRPr="00FF45B3">
              <w:rPr>
                <w:sz w:val="20"/>
                <w:szCs w:val="20"/>
              </w:rPr>
              <w:t>Journal of Beijing Institute of Fashion Technology (Natural Science Edition)</w:t>
            </w:r>
          </w:p>
        </w:tc>
      </w:tr>
      <w:tr w:rsidR="002753BB" w:rsidRPr="00FF45B3" w14:paraId="73CEEC89" w14:textId="77777777" w:rsidTr="00E8299B">
        <w:trPr>
          <w:trHeight w:val="20"/>
        </w:trPr>
        <w:tc>
          <w:tcPr>
            <w:tcW w:w="399" w:type="pct"/>
            <w:tcBorders>
              <w:top w:val="nil"/>
              <w:left w:val="nil"/>
              <w:bottom w:val="nil"/>
              <w:right w:val="nil"/>
            </w:tcBorders>
            <w:shd w:val="clear" w:color="auto" w:fill="auto"/>
            <w:vAlign w:val="center"/>
            <w:hideMark/>
          </w:tcPr>
          <w:p w14:paraId="4C0B40C1"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6C018D5" w14:textId="77777777" w:rsidR="002753BB" w:rsidRPr="00FF45B3" w:rsidRDefault="002753BB" w:rsidP="00E8299B">
            <w:pPr>
              <w:rPr>
                <w:sz w:val="20"/>
                <w:szCs w:val="20"/>
              </w:rPr>
            </w:pPr>
            <w:proofErr w:type="spellStart"/>
            <w:r w:rsidRPr="00FF45B3">
              <w:rPr>
                <w:sz w:val="20"/>
                <w:szCs w:val="20"/>
              </w:rPr>
              <w:t>Gräve</w:t>
            </w:r>
            <w:proofErr w:type="spellEnd"/>
            <w:r w:rsidRPr="00FF45B3">
              <w:rPr>
                <w:sz w:val="20"/>
                <w:szCs w:val="20"/>
              </w:rPr>
              <w:t xml:space="preserve"> &amp; Bartsch</w:t>
            </w:r>
          </w:p>
        </w:tc>
        <w:tc>
          <w:tcPr>
            <w:tcW w:w="2229" w:type="pct"/>
            <w:tcBorders>
              <w:top w:val="nil"/>
              <w:left w:val="nil"/>
              <w:bottom w:val="nil"/>
              <w:right w:val="nil"/>
            </w:tcBorders>
            <w:shd w:val="clear" w:color="auto" w:fill="auto"/>
            <w:vAlign w:val="center"/>
            <w:hideMark/>
          </w:tcPr>
          <w:p w14:paraId="728592B8" w14:textId="77777777" w:rsidR="002753BB" w:rsidRPr="00FF45B3" w:rsidRDefault="002753BB" w:rsidP="00E8299B">
            <w:pPr>
              <w:rPr>
                <w:sz w:val="20"/>
                <w:szCs w:val="20"/>
              </w:rPr>
            </w:pPr>
            <w:r w:rsidRPr="00FF45B3">
              <w:rPr>
                <w:sz w:val="20"/>
                <w:szCs w:val="20"/>
              </w:rPr>
              <w:t>#Instafame: Exploring the endorsement effectiveness of influencers compared to celebrities</w:t>
            </w:r>
          </w:p>
        </w:tc>
        <w:tc>
          <w:tcPr>
            <w:tcW w:w="1425" w:type="pct"/>
            <w:tcBorders>
              <w:top w:val="nil"/>
              <w:left w:val="nil"/>
              <w:bottom w:val="nil"/>
              <w:right w:val="nil"/>
            </w:tcBorders>
            <w:shd w:val="clear" w:color="auto" w:fill="auto"/>
            <w:vAlign w:val="center"/>
            <w:hideMark/>
          </w:tcPr>
          <w:p w14:paraId="095A99E7"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7380DAE9" w14:textId="77777777" w:rsidTr="00E8299B">
        <w:trPr>
          <w:trHeight w:val="20"/>
        </w:trPr>
        <w:tc>
          <w:tcPr>
            <w:tcW w:w="399" w:type="pct"/>
            <w:tcBorders>
              <w:top w:val="nil"/>
              <w:left w:val="nil"/>
              <w:bottom w:val="nil"/>
              <w:right w:val="nil"/>
            </w:tcBorders>
            <w:shd w:val="clear" w:color="auto" w:fill="auto"/>
            <w:vAlign w:val="center"/>
            <w:hideMark/>
          </w:tcPr>
          <w:p w14:paraId="645537C2"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448EE36" w14:textId="77777777" w:rsidR="002753BB" w:rsidRPr="00FF45B3" w:rsidRDefault="002753BB" w:rsidP="00E8299B">
            <w:pPr>
              <w:rPr>
                <w:sz w:val="20"/>
                <w:szCs w:val="20"/>
              </w:rPr>
            </w:pPr>
            <w:r w:rsidRPr="00FF45B3">
              <w:rPr>
                <w:sz w:val="20"/>
                <w:szCs w:val="20"/>
              </w:rPr>
              <w:t xml:space="preserve">Han, Yi, Jun, &amp; </w:t>
            </w:r>
            <w:proofErr w:type="spellStart"/>
            <w:r w:rsidRPr="00FF45B3">
              <w:rPr>
                <w:sz w:val="20"/>
                <w:szCs w:val="20"/>
              </w:rPr>
              <w:t>Ahn</w:t>
            </w:r>
            <w:proofErr w:type="spellEnd"/>
          </w:p>
        </w:tc>
        <w:tc>
          <w:tcPr>
            <w:tcW w:w="2229" w:type="pct"/>
            <w:tcBorders>
              <w:top w:val="nil"/>
              <w:left w:val="nil"/>
              <w:bottom w:val="nil"/>
              <w:right w:val="nil"/>
            </w:tcBorders>
            <w:shd w:val="clear" w:color="auto" w:fill="auto"/>
            <w:vAlign w:val="center"/>
            <w:hideMark/>
          </w:tcPr>
          <w:p w14:paraId="6CE75432" w14:textId="77777777" w:rsidR="002753BB" w:rsidRPr="00FF45B3" w:rsidRDefault="002753BB" w:rsidP="00E8299B">
            <w:pPr>
              <w:rPr>
                <w:sz w:val="20"/>
                <w:szCs w:val="20"/>
              </w:rPr>
            </w:pPr>
            <w:r w:rsidRPr="00FF45B3">
              <w:rPr>
                <w:sz w:val="20"/>
                <w:szCs w:val="20"/>
              </w:rPr>
              <w:t>How do followers infer the motives behind an influencer</w:t>
            </w:r>
            <w:r w:rsidRPr="00FF45B3">
              <w:rPr>
                <w:rFonts w:hint="eastAsia"/>
                <w:sz w:val="20"/>
                <w:szCs w:val="20"/>
              </w:rPr>
              <w:t>’</w:t>
            </w:r>
            <w:r w:rsidRPr="00FF45B3">
              <w:rPr>
                <w:sz w:val="20"/>
                <w:szCs w:val="20"/>
              </w:rPr>
              <w:t>s advertising disclosures?</w:t>
            </w:r>
          </w:p>
        </w:tc>
        <w:tc>
          <w:tcPr>
            <w:tcW w:w="1425" w:type="pct"/>
            <w:tcBorders>
              <w:top w:val="nil"/>
              <w:left w:val="nil"/>
              <w:bottom w:val="nil"/>
              <w:right w:val="nil"/>
            </w:tcBorders>
            <w:shd w:val="clear" w:color="auto" w:fill="auto"/>
            <w:vAlign w:val="center"/>
            <w:hideMark/>
          </w:tcPr>
          <w:p w14:paraId="0196066B" w14:textId="77777777" w:rsidR="002753BB" w:rsidRPr="00FF45B3" w:rsidRDefault="002753BB" w:rsidP="00E8299B">
            <w:pPr>
              <w:rPr>
                <w:sz w:val="20"/>
                <w:szCs w:val="20"/>
              </w:rPr>
            </w:pPr>
            <w:r w:rsidRPr="00FF45B3">
              <w:rPr>
                <w:sz w:val="20"/>
                <w:szCs w:val="20"/>
              </w:rPr>
              <w:t>Asia Pacific Journal of Marketing and Logistics</w:t>
            </w:r>
          </w:p>
        </w:tc>
      </w:tr>
      <w:tr w:rsidR="002753BB" w:rsidRPr="00FF45B3" w14:paraId="12EAADFA" w14:textId="77777777" w:rsidTr="00E8299B">
        <w:trPr>
          <w:trHeight w:val="20"/>
        </w:trPr>
        <w:tc>
          <w:tcPr>
            <w:tcW w:w="399" w:type="pct"/>
            <w:tcBorders>
              <w:top w:val="nil"/>
              <w:left w:val="nil"/>
              <w:bottom w:val="nil"/>
              <w:right w:val="nil"/>
            </w:tcBorders>
            <w:shd w:val="clear" w:color="auto" w:fill="auto"/>
            <w:vAlign w:val="center"/>
            <w:hideMark/>
          </w:tcPr>
          <w:p w14:paraId="315B04A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BCE17D2" w14:textId="77777777" w:rsidR="002753BB" w:rsidRPr="00FF45B3" w:rsidRDefault="002753BB" w:rsidP="00E8299B">
            <w:pPr>
              <w:rPr>
                <w:sz w:val="20"/>
                <w:szCs w:val="20"/>
              </w:rPr>
            </w:pPr>
            <w:r w:rsidRPr="00FF45B3">
              <w:rPr>
                <w:sz w:val="20"/>
                <w:szCs w:val="20"/>
              </w:rPr>
              <w:t>Hashem</w:t>
            </w:r>
          </w:p>
        </w:tc>
        <w:tc>
          <w:tcPr>
            <w:tcW w:w="2229" w:type="pct"/>
            <w:tcBorders>
              <w:top w:val="nil"/>
              <w:left w:val="nil"/>
              <w:bottom w:val="nil"/>
              <w:right w:val="nil"/>
            </w:tcBorders>
            <w:shd w:val="clear" w:color="auto" w:fill="auto"/>
            <w:vAlign w:val="center"/>
            <w:hideMark/>
          </w:tcPr>
          <w:p w14:paraId="7C7479A6" w14:textId="77777777" w:rsidR="002753BB" w:rsidRPr="00FF45B3" w:rsidRDefault="002753BB" w:rsidP="00E8299B">
            <w:pPr>
              <w:rPr>
                <w:sz w:val="20"/>
                <w:szCs w:val="20"/>
              </w:rPr>
            </w:pPr>
            <w:r w:rsidRPr="00FF45B3">
              <w:rPr>
                <w:sz w:val="20"/>
                <w:szCs w:val="20"/>
              </w:rPr>
              <w:t>Impact of influencer marketing-three RS-on impulsive purchase behavior the moderating influence of gender</w:t>
            </w:r>
          </w:p>
        </w:tc>
        <w:tc>
          <w:tcPr>
            <w:tcW w:w="1425" w:type="pct"/>
            <w:tcBorders>
              <w:top w:val="nil"/>
              <w:left w:val="nil"/>
              <w:bottom w:val="nil"/>
              <w:right w:val="nil"/>
            </w:tcBorders>
            <w:shd w:val="clear" w:color="auto" w:fill="auto"/>
            <w:vAlign w:val="center"/>
            <w:hideMark/>
          </w:tcPr>
          <w:p w14:paraId="1B6BD582" w14:textId="77777777" w:rsidR="002753BB" w:rsidRPr="00FF45B3" w:rsidRDefault="002753BB" w:rsidP="00E8299B">
            <w:pPr>
              <w:rPr>
                <w:sz w:val="20"/>
                <w:szCs w:val="20"/>
              </w:rPr>
            </w:pPr>
            <w:r w:rsidRPr="00FF45B3">
              <w:rPr>
                <w:sz w:val="20"/>
                <w:szCs w:val="20"/>
              </w:rPr>
              <w:t>Journal of Positive Psychology &amp; Wellbeing</w:t>
            </w:r>
          </w:p>
        </w:tc>
      </w:tr>
      <w:tr w:rsidR="002753BB" w:rsidRPr="00FF45B3" w14:paraId="43C4C4D9" w14:textId="77777777" w:rsidTr="00E8299B">
        <w:trPr>
          <w:trHeight w:val="20"/>
        </w:trPr>
        <w:tc>
          <w:tcPr>
            <w:tcW w:w="399" w:type="pct"/>
            <w:tcBorders>
              <w:top w:val="nil"/>
              <w:left w:val="nil"/>
              <w:bottom w:val="nil"/>
              <w:right w:val="nil"/>
            </w:tcBorders>
            <w:shd w:val="clear" w:color="auto" w:fill="auto"/>
            <w:vAlign w:val="center"/>
            <w:hideMark/>
          </w:tcPr>
          <w:p w14:paraId="502109D0"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1E826108" w14:textId="77777777" w:rsidR="002753BB" w:rsidRPr="00FF45B3" w:rsidRDefault="002753BB" w:rsidP="00E8299B">
            <w:pPr>
              <w:rPr>
                <w:sz w:val="20"/>
                <w:szCs w:val="20"/>
              </w:rPr>
            </w:pPr>
            <w:r w:rsidRPr="00FF45B3">
              <w:rPr>
                <w:sz w:val="20"/>
                <w:szCs w:val="20"/>
              </w:rPr>
              <w:t>Hu</w:t>
            </w:r>
          </w:p>
        </w:tc>
        <w:tc>
          <w:tcPr>
            <w:tcW w:w="2229" w:type="pct"/>
            <w:tcBorders>
              <w:top w:val="nil"/>
              <w:left w:val="nil"/>
              <w:bottom w:val="nil"/>
              <w:right w:val="nil"/>
            </w:tcBorders>
            <w:shd w:val="clear" w:color="auto" w:fill="auto"/>
            <w:vAlign w:val="center"/>
            <w:hideMark/>
          </w:tcPr>
          <w:p w14:paraId="0AD13C09" w14:textId="77777777" w:rsidR="002753BB" w:rsidRPr="00FF45B3" w:rsidRDefault="002753BB" w:rsidP="00E8299B">
            <w:pPr>
              <w:rPr>
                <w:sz w:val="20"/>
                <w:szCs w:val="20"/>
              </w:rPr>
            </w:pPr>
            <w:r w:rsidRPr="00FF45B3">
              <w:rPr>
                <w:sz w:val="20"/>
                <w:szCs w:val="20"/>
              </w:rPr>
              <w:t>Research on the impact of live streaming E-commerce influencer performative marketing on consumers</w:t>
            </w:r>
            <w:r w:rsidRPr="00FF45B3">
              <w:rPr>
                <w:rFonts w:hint="eastAsia"/>
                <w:sz w:val="20"/>
                <w:szCs w:val="20"/>
              </w:rPr>
              <w:t>’</w:t>
            </w:r>
            <w:r w:rsidRPr="00FF45B3">
              <w:rPr>
                <w:sz w:val="20"/>
                <w:szCs w:val="20"/>
              </w:rPr>
              <w:t xml:space="preserve"> impulsive buying behavior</w:t>
            </w:r>
          </w:p>
        </w:tc>
        <w:tc>
          <w:tcPr>
            <w:tcW w:w="1425" w:type="pct"/>
            <w:tcBorders>
              <w:top w:val="nil"/>
              <w:left w:val="nil"/>
              <w:bottom w:val="nil"/>
              <w:right w:val="nil"/>
            </w:tcBorders>
            <w:shd w:val="clear" w:color="auto" w:fill="auto"/>
            <w:vAlign w:val="center"/>
            <w:hideMark/>
          </w:tcPr>
          <w:p w14:paraId="17F8EDBA" w14:textId="77777777" w:rsidR="002753BB" w:rsidRPr="00FF45B3" w:rsidRDefault="002753BB" w:rsidP="00E8299B">
            <w:pPr>
              <w:rPr>
                <w:sz w:val="20"/>
                <w:szCs w:val="20"/>
              </w:rPr>
            </w:pPr>
            <w:r w:rsidRPr="00FF45B3">
              <w:rPr>
                <w:sz w:val="20"/>
                <w:szCs w:val="20"/>
              </w:rPr>
              <w:t>Master’s Thesis</w:t>
            </w:r>
          </w:p>
        </w:tc>
      </w:tr>
      <w:tr w:rsidR="002753BB" w:rsidRPr="00FF45B3" w14:paraId="212B6E18" w14:textId="77777777" w:rsidTr="00E8299B">
        <w:trPr>
          <w:trHeight w:val="20"/>
        </w:trPr>
        <w:tc>
          <w:tcPr>
            <w:tcW w:w="399" w:type="pct"/>
            <w:tcBorders>
              <w:top w:val="nil"/>
              <w:left w:val="nil"/>
              <w:bottom w:val="nil"/>
              <w:right w:val="nil"/>
            </w:tcBorders>
            <w:shd w:val="clear" w:color="auto" w:fill="auto"/>
            <w:vAlign w:val="center"/>
            <w:hideMark/>
          </w:tcPr>
          <w:p w14:paraId="6EC08F39"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6C43681A" w14:textId="77777777" w:rsidR="002753BB" w:rsidRPr="00FF45B3" w:rsidRDefault="002753BB" w:rsidP="00E8299B">
            <w:pPr>
              <w:rPr>
                <w:sz w:val="20"/>
                <w:szCs w:val="20"/>
              </w:rPr>
            </w:pPr>
            <w:r w:rsidRPr="00FF45B3">
              <w:rPr>
                <w:sz w:val="20"/>
                <w:szCs w:val="20"/>
              </w:rPr>
              <w:t xml:space="preserve">Janssen, Schouten, &amp; </w:t>
            </w:r>
            <w:proofErr w:type="spellStart"/>
            <w:r w:rsidRPr="00FF45B3">
              <w:rPr>
                <w:sz w:val="20"/>
                <w:szCs w:val="20"/>
              </w:rPr>
              <w:t>Croes</w:t>
            </w:r>
            <w:proofErr w:type="spellEnd"/>
          </w:p>
        </w:tc>
        <w:tc>
          <w:tcPr>
            <w:tcW w:w="2229" w:type="pct"/>
            <w:tcBorders>
              <w:top w:val="nil"/>
              <w:left w:val="nil"/>
              <w:bottom w:val="nil"/>
              <w:right w:val="nil"/>
            </w:tcBorders>
            <w:shd w:val="clear" w:color="auto" w:fill="auto"/>
            <w:vAlign w:val="center"/>
            <w:hideMark/>
          </w:tcPr>
          <w:p w14:paraId="70FDAAF3" w14:textId="77777777" w:rsidR="002753BB" w:rsidRPr="00FF45B3" w:rsidRDefault="002753BB" w:rsidP="00E8299B">
            <w:pPr>
              <w:rPr>
                <w:sz w:val="20"/>
                <w:szCs w:val="20"/>
              </w:rPr>
            </w:pPr>
            <w:r w:rsidRPr="00FF45B3">
              <w:rPr>
                <w:sz w:val="20"/>
                <w:szCs w:val="20"/>
              </w:rPr>
              <w:t xml:space="preserve">Influencer advertising on Instagram: Product-influencer </w:t>
            </w:r>
            <w:proofErr w:type="gramStart"/>
            <w:r w:rsidRPr="00FF45B3">
              <w:rPr>
                <w:sz w:val="20"/>
                <w:szCs w:val="20"/>
              </w:rPr>
              <w:t>fit</w:t>
            </w:r>
            <w:proofErr w:type="gramEnd"/>
            <w:r w:rsidRPr="00FF45B3">
              <w:rPr>
                <w:sz w:val="20"/>
                <w:szCs w:val="20"/>
              </w:rPr>
              <w:t xml:space="preserve"> and number of followers affect advertising outcomes and influencer evaluations via credibility and identification</w:t>
            </w:r>
          </w:p>
        </w:tc>
        <w:tc>
          <w:tcPr>
            <w:tcW w:w="1425" w:type="pct"/>
            <w:tcBorders>
              <w:top w:val="nil"/>
              <w:left w:val="nil"/>
              <w:bottom w:val="nil"/>
              <w:right w:val="nil"/>
            </w:tcBorders>
            <w:shd w:val="clear" w:color="auto" w:fill="auto"/>
            <w:vAlign w:val="center"/>
            <w:hideMark/>
          </w:tcPr>
          <w:p w14:paraId="4E940FB5"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059C57DB" w14:textId="77777777" w:rsidTr="00E8299B">
        <w:trPr>
          <w:trHeight w:val="20"/>
        </w:trPr>
        <w:tc>
          <w:tcPr>
            <w:tcW w:w="399" w:type="pct"/>
            <w:tcBorders>
              <w:top w:val="nil"/>
              <w:left w:val="nil"/>
              <w:bottom w:val="nil"/>
              <w:right w:val="nil"/>
            </w:tcBorders>
            <w:shd w:val="clear" w:color="auto" w:fill="auto"/>
            <w:vAlign w:val="center"/>
            <w:hideMark/>
          </w:tcPr>
          <w:p w14:paraId="1A2B524F"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B014E09" w14:textId="77777777" w:rsidR="002753BB" w:rsidRPr="00FF45B3" w:rsidRDefault="002753BB" w:rsidP="00E8299B">
            <w:pPr>
              <w:rPr>
                <w:sz w:val="20"/>
                <w:szCs w:val="20"/>
              </w:rPr>
            </w:pPr>
            <w:proofErr w:type="spellStart"/>
            <w:r w:rsidRPr="00FF45B3">
              <w:rPr>
                <w:sz w:val="20"/>
                <w:szCs w:val="20"/>
              </w:rPr>
              <w:t>Jin</w:t>
            </w:r>
            <w:proofErr w:type="spellEnd"/>
            <w:r w:rsidRPr="00FF45B3">
              <w:rPr>
                <w:sz w:val="20"/>
                <w:szCs w:val="20"/>
              </w:rPr>
              <w:t xml:space="preserve"> &amp; Muqaddam</w:t>
            </w:r>
          </w:p>
        </w:tc>
        <w:tc>
          <w:tcPr>
            <w:tcW w:w="2229" w:type="pct"/>
            <w:tcBorders>
              <w:top w:val="nil"/>
              <w:left w:val="nil"/>
              <w:bottom w:val="nil"/>
              <w:right w:val="nil"/>
            </w:tcBorders>
            <w:shd w:val="clear" w:color="auto" w:fill="auto"/>
            <w:vAlign w:val="center"/>
            <w:hideMark/>
          </w:tcPr>
          <w:p w14:paraId="4C1B5EA0" w14:textId="77777777" w:rsidR="002753BB" w:rsidRPr="00FF45B3" w:rsidRDefault="002753BB" w:rsidP="00E8299B">
            <w:pPr>
              <w:rPr>
                <w:sz w:val="20"/>
                <w:szCs w:val="20"/>
              </w:rPr>
            </w:pPr>
            <w:r w:rsidRPr="00FF45B3">
              <w:rPr>
                <w:rFonts w:hint="eastAsia"/>
                <w:sz w:val="20"/>
                <w:szCs w:val="20"/>
              </w:rPr>
              <w:t>‘</w:t>
            </w:r>
            <w:r w:rsidRPr="00FF45B3">
              <w:rPr>
                <w:sz w:val="20"/>
                <w:szCs w:val="20"/>
              </w:rPr>
              <w:t>Fame and Envy 2.0</w:t>
            </w:r>
            <w:r w:rsidRPr="00FF45B3">
              <w:rPr>
                <w:rFonts w:hint="eastAsia"/>
                <w:sz w:val="20"/>
                <w:szCs w:val="20"/>
              </w:rPr>
              <w:t>’</w:t>
            </w:r>
            <w:r w:rsidRPr="00FF45B3">
              <w:rPr>
                <w:sz w:val="20"/>
                <w:szCs w:val="20"/>
              </w:rPr>
              <w:t>in luxury fashion influencer marketing on Instagram: Comparison between mega-celebrities and micro-celebrities</w:t>
            </w:r>
          </w:p>
        </w:tc>
        <w:tc>
          <w:tcPr>
            <w:tcW w:w="1425" w:type="pct"/>
            <w:tcBorders>
              <w:top w:val="nil"/>
              <w:left w:val="nil"/>
              <w:bottom w:val="nil"/>
              <w:right w:val="nil"/>
            </w:tcBorders>
            <w:shd w:val="clear" w:color="auto" w:fill="auto"/>
            <w:vAlign w:val="center"/>
            <w:hideMark/>
          </w:tcPr>
          <w:p w14:paraId="5109F22C" w14:textId="77777777" w:rsidR="002753BB" w:rsidRPr="00FF45B3" w:rsidRDefault="002753BB" w:rsidP="00E8299B">
            <w:pPr>
              <w:rPr>
                <w:sz w:val="20"/>
                <w:szCs w:val="20"/>
              </w:rPr>
            </w:pPr>
            <w:r w:rsidRPr="00FF45B3">
              <w:rPr>
                <w:sz w:val="20"/>
                <w:szCs w:val="20"/>
              </w:rPr>
              <w:t>Journal of Internet Marketing and Advertising</w:t>
            </w:r>
          </w:p>
        </w:tc>
      </w:tr>
      <w:tr w:rsidR="002753BB" w:rsidRPr="00FF45B3" w14:paraId="61CCF13F" w14:textId="77777777" w:rsidTr="00E8299B">
        <w:trPr>
          <w:trHeight w:val="20"/>
        </w:trPr>
        <w:tc>
          <w:tcPr>
            <w:tcW w:w="399" w:type="pct"/>
            <w:tcBorders>
              <w:top w:val="nil"/>
              <w:left w:val="nil"/>
              <w:bottom w:val="nil"/>
              <w:right w:val="nil"/>
            </w:tcBorders>
            <w:shd w:val="clear" w:color="auto" w:fill="auto"/>
            <w:vAlign w:val="center"/>
            <w:hideMark/>
          </w:tcPr>
          <w:p w14:paraId="59E3262D"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A3C8055" w14:textId="77777777" w:rsidR="002753BB" w:rsidRPr="00FF45B3" w:rsidRDefault="002753BB" w:rsidP="00E8299B">
            <w:pPr>
              <w:rPr>
                <w:sz w:val="20"/>
                <w:szCs w:val="20"/>
              </w:rPr>
            </w:pPr>
            <w:r w:rsidRPr="00FF45B3">
              <w:rPr>
                <w:sz w:val="20"/>
                <w:szCs w:val="20"/>
              </w:rPr>
              <w:t xml:space="preserve">Johnson, Bradshaw, Davis, </w:t>
            </w:r>
            <w:proofErr w:type="spellStart"/>
            <w:r w:rsidRPr="00FF45B3">
              <w:rPr>
                <w:sz w:val="20"/>
                <w:szCs w:val="20"/>
              </w:rPr>
              <w:t>Diegue</w:t>
            </w:r>
            <w:proofErr w:type="spellEnd"/>
            <w:r w:rsidRPr="00FF45B3">
              <w:rPr>
                <w:sz w:val="20"/>
                <w:szCs w:val="20"/>
              </w:rPr>
              <w:t>, Frost, Hinds, &amp; Wang</w:t>
            </w:r>
          </w:p>
        </w:tc>
        <w:tc>
          <w:tcPr>
            <w:tcW w:w="2229" w:type="pct"/>
            <w:tcBorders>
              <w:top w:val="nil"/>
              <w:left w:val="nil"/>
              <w:bottom w:val="nil"/>
              <w:right w:val="nil"/>
            </w:tcBorders>
            <w:shd w:val="clear" w:color="auto" w:fill="auto"/>
            <w:vAlign w:val="center"/>
            <w:hideMark/>
          </w:tcPr>
          <w:p w14:paraId="7E1443F9" w14:textId="77777777" w:rsidR="002753BB" w:rsidRPr="00FF45B3" w:rsidRDefault="002753BB" w:rsidP="00E8299B">
            <w:pPr>
              <w:rPr>
                <w:sz w:val="20"/>
                <w:szCs w:val="20"/>
              </w:rPr>
            </w:pPr>
            <w:r w:rsidRPr="00FF45B3">
              <w:rPr>
                <w:sz w:val="20"/>
                <w:szCs w:val="20"/>
              </w:rPr>
              <w:t>Credible influencers: Sponsored YouTube personalities and effects of warranting cues</w:t>
            </w:r>
          </w:p>
        </w:tc>
        <w:tc>
          <w:tcPr>
            <w:tcW w:w="1425" w:type="pct"/>
            <w:tcBorders>
              <w:top w:val="nil"/>
              <w:left w:val="nil"/>
              <w:bottom w:val="nil"/>
              <w:right w:val="nil"/>
            </w:tcBorders>
            <w:shd w:val="clear" w:color="auto" w:fill="auto"/>
            <w:vAlign w:val="center"/>
            <w:hideMark/>
          </w:tcPr>
          <w:p w14:paraId="6A80947A" w14:textId="77777777" w:rsidR="002753BB" w:rsidRPr="00FF45B3" w:rsidRDefault="002753BB" w:rsidP="00E8299B">
            <w:pPr>
              <w:rPr>
                <w:sz w:val="20"/>
                <w:szCs w:val="20"/>
              </w:rPr>
            </w:pPr>
            <w:r w:rsidRPr="00FF45B3">
              <w:rPr>
                <w:sz w:val="20"/>
                <w:szCs w:val="20"/>
              </w:rPr>
              <w:t>Journal of Media Psychology: Theories, Methods, and Applications</w:t>
            </w:r>
          </w:p>
        </w:tc>
      </w:tr>
      <w:tr w:rsidR="002753BB" w:rsidRPr="00FF45B3" w14:paraId="150FD31E" w14:textId="77777777" w:rsidTr="00E8299B">
        <w:trPr>
          <w:trHeight w:val="20"/>
        </w:trPr>
        <w:tc>
          <w:tcPr>
            <w:tcW w:w="399" w:type="pct"/>
            <w:tcBorders>
              <w:top w:val="nil"/>
              <w:left w:val="nil"/>
              <w:bottom w:val="nil"/>
              <w:right w:val="nil"/>
            </w:tcBorders>
            <w:shd w:val="clear" w:color="auto" w:fill="auto"/>
            <w:vAlign w:val="center"/>
            <w:hideMark/>
          </w:tcPr>
          <w:p w14:paraId="0E4FF16E"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BEDBFE3" w14:textId="77777777" w:rsidR="002753BB" w:rsidRPr="00FF45B3" w:rsidRDefault="002753BB" w:rsidP="00E8299B">
            <w:pPr>
              <w:rPr>
                <w:sz w:val="20"/>
                <w:szCs w:val="20"/>
              </w:rPr>
            </w:pPr>
            <w:r w:rsidRPr="00FF45B3">
              <w:rPr>
                <w:sz w:val="20"/>
                <w:szCs w:val="20"/>
              </w:rPr>
              <w:t xml:space="preserve">Jung &amp; </w:t>
            </w:r>
            <w:proofErr w:type="spellStart"/>
            <w:r w:rsidRPr="00FF45B3">
              <w:rPr>
                <w:sz w:val="20"/>
                <w:szCs w:val="20"/>
              </w:rPr>
              <w:t>Im</w:t>
            </w:r>
            <w:proofErr w:type="spellEnd"/>
          </w:p>
        </w:tc>
        <w:tc>
          <w:tcPr>
            <w:tcW w:w="2229" w:type="pct"/>
            <w:tcBorders>
              <w:top w:val="nil"/>
              <w:left w:val="nil"/>
              <w:bottom w:val="nil"/>
              <w:right w:val="nil"/>
            </w:tcBorders>
            <w:shd w:val="clear" w:color="auto" w:fill="auto"/>
            <w:vAlign w:val="center"/>
            <w:hideMark/>
          </w:tcPr>
          <w:p w14:paraId="5AE72069" w14:textId="77777777" w:rsidR="002753BB" w:rsidRPr="00FF45B3" w:rsidRDefault="002753BB" w:rsidP="00E8299B">
            <w:pPr>
              <w:rPr>
                <w:sz w:val="20"/>
                <w:szCs w:val="20"/>
              </w:rPr>
            </w:pPr>
            <w:r w:rsidRPr="00FF45B3">
              <w:rPr>
                <w:sz w:val="20"/>
                <w:szCs w:val="20"/>
              </w:rPr>
              <w:t>The mechanism of social media marketing: Influencer characteristics, consumer empathy, immersion, and sponsorship disclosure</w:t>
            </w:r>
          </w:p>
        </w:tc>
        <w:tc>
          <w:tcPr>
            <w:tcW w:w="1425" w:type="pct"/>
            <w:tcBorders>
              <w:top w:val="nil"/>
              <w:left w:val="nil"/>
              <w:bottom w:val="nil"/>
              <w:right w:val="nil"/>
            </w:tcBorders>
            <w:shd w:val="clear" w:color="auto" w:fill="auto"/>
            <w:vAlign w:val="center"/>
            <w:hideMark/>
          </w:tcPr>
          <w:p w14:paraId="6FD337C7"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192E1191" w14:textId="77777777" w:rsidTr="00E8299B">
        <w:trPr>
          <w:trHeight w:val="20"/>
        </w:trPr>
        <w:tc>
          <w:tcPr>
            <w:tcW w:w="399" w:type="pct"/>
            <w:tcBorders>
              <w:top w:val="nil"/>
              <w:left w:val="nil"/>
              <w:bottom w:val="nil"/>
              <w:right w:val="nil"/>
            </w:tcBorders>
            <w:shd w:val="clear" w:color="auto" w:fill="auto"/>
            <w:vAlign w:val="center"/>
            <w:hideMark/>
          </w:tcPr>
          <w:p w14:paraId="1B22E91D"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555AE64" w14:textId="77777777" w:rsidR="002753BB" w:rsidRPr="00FF45B3" w:rsidRDefault="002753BB" w:rsidP="00E8299B">
            <w:pPr>
              <w:rPr>
                <w:sz w:val="20"/>
                <w:szCs w:val="20"/>
              </w:rPr>
            </w:pPr>
            <w:proofErr w:type="spellStart"/>
            <w:r w:rsidRPr="00FF45B3">
              <w:rPr>
                <w:sz w:val="20"/>
                <w:szCs w:val="20"/>
              </w:rPr>
              <w:t>Karaila</w:t>
            </w:r>
            <w:proofErr w:type="spellEnd"/>
          </w:p>
        </w:tc>
        <w:tc>
          <w:tcPr>
            <w:tcW w:w="2229" w:type="pct"/>
            <w:tcBorders>
              <w:top w:val="nil"/>
              <w:left w:val="nil"/>
              <w:bottom w:val="nil"/>
              <w:right w:val="nil"/>
            </w:tcBorders>
            <w:shd w:val="clear" w:color="auto" w:fill="auto"/>
            <w:vAlign w:val="center"/>
            <w:hideMark/>
          </w:tcPr>
          <w:p w14:paraId="630FF649" w14:textId="77777777" w:rsidR="002753BB" w:rsidRPr="00FF45B3" w:rsidRDefault="002753BB" w:rsidP="00E8299B">
            <w:pPr>
              <w:rPr>
                <w:sz w:val="20"/>
                <w:szCs w:val="20"/>
              </w:rPr>
            </w:pPr>
            <w:r w:rsidRPr="00FF45B3">
              <w:rPr>
                <w:sz w:val="20"/>
                <w:szCs w:val="20"/>
              </w:rPr>
              <w:t>The role of social media influencer characteristics on consumer behavior</w:t>
            </w:r>
          </w:p>
        </w:tc>
        <w:tc>
          <w:tcPr>
            <w:tcW w:w="1425" w:type="pct"/>
            <w:tcBorders>
              <w:top w:val="nil"/>
              <w:left w:val="nil"/>
              <w:bottom w:val="nil"/>
              <w:right w:val="nil"/>
            </w:tcBorders>
            <w:shd w:val="clear" w:color="auto" w:fill="auto"/>
            <w:vAlign w:val="center"/>
            <w:hideMark/>
          </w:tcPr>
          <w:p w14:paraId="7668450E" w14:textId="77777777" w:rsidR="002753BB" w:rsidRPr="00FF45B3" w:rsidRDefault="002753BB" w:rsidP="00E8299B">
            <w:pPr>
              <w:rPr>
                <w:sz w:val="20"/>
                <w:szCs w:val="20"/>
              </w:rPr>
            </w:pPr>
            <w:r w:rsidRPr="00FF45B3">
              <w:rPr>
                <w:sz w:val="20"/>
                <w:szCs w:val="20"/>
              </w:rPr>
              <w:t>Bachelor</w:t>
            </w:r>
            <w:r w:rsidRPr="00FF45B3">
              <w:rPr>
                <w:rFonts w:hint="eastAsia"/>
                <w:sz w:val="20"/>
                <w:szCs w:val="20"/>
              </w:rPr>
              <w:t>’</w:t>
            </w:r>
            <w:r w:rsidRPr="00FF45B3">
              <w:rPr>
                <w:sz w:val="20"/>
                <w:szCs w:val="20"/>
              </w:rPr>
              <w:t>s Thesis</w:t>
            </w:r>
          </w:p>
        </w:tc>
      </w:tr>
      <w:tr w:rsidR="002753BB" w:rsidRPr="00FF45B3" w14:paraId="4F420BC1" w14:textId="77777777" w:rsidTr="00E8299B">
        <w:trPr>
          <w:trHeight w:val="20"/>
        </w:trPr>
        <w:tc>
          <w:tcPr>
            <w:tcW w:w="399" w:type="pct"/>
            <w:tcBorders>
              <w:top w:val="nil"/>
              <w:left w:val="nil"/>
              <w:bottom w:val="nil"/>
              <w:right w:val="nil"/>
            </w:tcBorders>
            <w:shd w:val="clear" w:color="auto" w:fill="auto"/>
            <w:vAlign w:val="center"/>
            <w:hideMark/>
          </w:tcPr>
          <w:p w14:paraId="1764954F"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8C0C2EE" w14:textId="77777777" w:rsidR="002753BB" w:rsidRPr="00FF45B3" w:rsidRDefault="002753BB" w:rsidP="00E8299B">
            <w:pPr>
              <w:rPr>
                <w:sz w:val="20"/>
                <w:szCs w:val="20"/>
              </w:rPr>
            </w:pPr>
            <w:r w:rsidRPr="00FF45B3">
              <w:rPr>
                <w:sz w:val="20"/>
                <w:szCs w:val="20"/>
              </w:rPr>
              <w:t>Kim &amp; Kim</w:t>
            </w:r>
          </w:p>
        </w:tc>
        <w:tc>
          <w:tcPr>
            <w:tcW w:w="2229" w:type="pct"/>
            <w:tcBorders>
              <w:top w:val="nil"/>
              <w:left w:val="nil"/>
              <w:bottom w:val="nil"/>
              <w:right w:val="nil"/>
            </w:tcBorders>
            <w:shd w:val="clear" w:color="auto" w:fill="auto"/>
            <w:vAlign w:val="center"/>
            <w:hideMark/>
          </w:tcPr>
          <w:p w14:paraId="6602E605" w14:textId="77777777" w:rsidR="002753BB" w:rsidRPr="00FF45B3" w:rsidRDefault="002753BB" w:rsidP="00E8299B">
            <w:pPr>
              <w:rPr>
                <w:sz w:val="20"/>
                <w:szCs w:val="20"/>
              </w:rPr>
            </w:pPr>
            <w:r w:rsidRPr="00FF45B3">
              <w:rPr>
                <w:sz w:val="20"/>
                <w:szCs w:val="20"/>
              </w:rPr>
              <w:t>Influencer advertising on social media: The multiple inference model on influencer-product congruence and sponsorship disclosure</w:t>
            </w:r>
          </w:p>
        </w:tc>
        <w:tc>
          <w:tcPr>
            <w:tcW w:w="1425" w:type="pct"/>
            <w:tcBorders>
              <w:top w:val="nil"/>
              <w:left w:val="nil"/>
              <w:bottom w:val="nil"/>
              <w:right w:val="nil"/>
            </w:tcBorders>
            <w:shd w:val="clear" w:color="auto" w:fill="auto"/>
            <w:vAlign w:val="center"/>
            <w:hideMark/>
          </w:tcPr>
          <w:p w14:paraId="183F4B8D" w14:textId="77777777" w:rsidR="002753BB" w:rsidRPr="00FF45B3" w:rsidRDefault="002753BB" w:rsidP="00E8299B">
            <w:pPr>
              <w:rPr>
                <w:sz w:val="20"/>
                <w:szCs w:val="20"/>
              </w:rPr>
            </w:pPr>
            <w:r w:rsidRPr="00FF45B3">
              <w:rPr>
                <w:sz w:val="20"/>
                <w:szCs w:val="20"/>
              </w:rPr>
              <w:t>Journal of Business Research</w:t>
            </w:r>
          </w:p>
        </w:tc>
      </w:tr>
      <w:tr w:rsidR="002753BB" w:rsidRPr="00FF45B3" w14:paraId="2051F1A4" w14:textId="77777777" w:rsidTr="00E8299B">
        <w:trPr>
          <w:trHeight w:val="20"/>
        </w:trPr>
        <w:tc>
          <w:tcPr>
            <w:tcW w:w="399" w:type="pct"/>
            <w:tcBorders>
              <w:top w:val="nil"/>
              <w:left w:val="nil"/>
              <w:bottom w:val="nil"/>
              <w:right w:val="nil"/>
            </w:tcBorders>
            <w:shd w:val="clear" w:color="auto" w:fill="auto"/>
            <w:vAlign w:val="center"/>
            <w:hideMark/>
          </w:tcPr>
          <w:p w14:paraId="33C9D969"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1A65301" w14:textId="77777777" w:rsidR="002753BB" w:rsidRPr="00FF45B3" w:rsidRDefault="002753BB" w:rsidP="00E8299B">
            <w:pPr>
              <w:rPr>
                <w:sz w:val="20"/>
                <w:szCs w:val="20"/>
              </w:rPr>
            </w:pPr>
            <w:r w:rsidRPr="00FF45B3">
              <w:rPr>
                <w:sz w:val="20"/>
                <w:szCs w:val="20"/>
              </w:rPr>
              <w:t>Kim, Duffy, &amp; Thorson</w:t>
            </w:r>
          </w:p>
        </w:tc>
        <w:tc>
          <w:tcPr>
            <w:tcW w:w="2229" w:type="pct"/>
            <w:tcBorders>
              <w:top w:val="nil"/>
              <w:left w:val="nil"/>
              <w:bottom w:val="nil"/>
              <w:right w:val="nil"/>
            </w:tcBorders>
            <w:shd w:val="clear" w:color="auto" w:fill="auto"/>
            <w:vAlign w:val="center"/>
            <w:hideMark/>
          </w:tcPr>
          <w:p w14:paraId="44CB409A" w14:textId="77777777" w:rsidR="002753BB" w:rsidRPr="00FF45B3" w:rsidRDefault="002753BB" w:rsidP="00E8299B">
            <w:pPr>
              <w:rPr>
                <w:sz w:val="20"/>
                <w:szCs w:val="20"/>
              </w:rPr>
            </w:pPr>
            <w:r w:rsidRPr="00FF45B3">
              <w:rPr>
                <w:sz w:val="20"/>
                <w:szCs w:val="20"/>
              </w:rPr>
              <w:t>Under the influence: Social media influencers’ impact on response to corporate reputation advertising</w:t>
            </w:r>
          </w:p>
        </w:tc>
        <w:tc>
          <w:tcPr>
            <w:tcW w:w="1425" w:type="pct"/>
            <w:tcBorders>
              <w:top w:val="nil"/>
              <w:left w:val="nil"/>
              <w:bottom w:val="nil"/>
              <w:right w:val="nil"/>
            </w:tcBorders>
            <w:shd w:val="clear" w:color="auto" w:fill="auto"/>
            <w:vAlign w:val="center"/>
            <w:hideMark/>
          </w:tcPr>
          <w:p w14:paraId="447A3BB9" w14:textId="77777777" w:rsidR="002753BB" w:rsidRPr="00FF45B3" w:rsidRDefault="002753BB" w:rsidP="00E8299B">
            <w:pPr>
              <w:rPr>
                <w:sz w:val="20"/>
                <w:szCs w:val="20"/>
              </w:rPr>
            </w:pPr>
            <w:r w:rsidRPr="00FF45B3">
              <w:rPr>
                <w:sz w:val="20"/>
                <w:szCs w:val="20"/>
              </w:rPr>
              <w:t>Journal of Advertising</w:t>
            </w:r>
          </w:p>
        </w:tc>
      </w:tr>
      <w:tr w:rsidR="002753BB" w:rsidRPr="00FF45B3" w14:paraId="06E7E5FB" w14:textId="77777777" w:rsidTr="00E8299B">
        <w:trPr>
          <w:trHeight w:val="20"/>
        </w:trPr>
        <w:tc>
          <w:tcPr>
            <w:tcW w:w="399" w:type="pct"/>
            <w:tcBorders>
              <w:top w:val="nil"/>
              <w:left w:val="nil"/>
              <w:bottom w:val="nil"/>
              <w:right w:val="nil"/>
            </w:tcBorders>
            <w:shd w:val="clear" w:color="auto" w:fill="auto"/>
            <w:vAlign w:val="center"/>
            <w:hideMark/>
          </w:tcPr>
          <w:p w14:paraId="02AFD45C"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E726E3E" w14:textId="77777777" w:rsidR="002753BB" w:rsidRPr="00FF45B3" w:rsidRDefault="002753BB" w:rsidP="00E8299B">
            <w:pPr>
              <w:rPr>
                <w:sz w:val="20"/>
                <w:szCs w:val="20"/>
              </w:rPr>
            </w:pPr>
            <w:r w:rsidRPr="00FF45B3">
              <w:rPr>
                <w:sz w:val="20"/>
                <w:szCs w:val="20"/>
              </w:rPr>
              <w:t>Kiss</w:t>
            </w:r>
          </w:p>
        </w:tc>
        <w:tc>
          <w:tcPr>
            <w:tcW w:w="2229" w:type="pct"/>
            <w:tcBorders>
              <w:top w:val="nil"/>
              <w:left w:val="nil"/>
              <w:bottom w:val="nil"/>
              <w:right w:val="nil"/>
            </w:tcBorders>
            <w:shd w:val="clear" w:color="auto" w:fill="auto"/>
            <w:vAlign w:val="center"/>
            <w:hideMark/>
          </w:tcPr>
          <w:p w14:paraId="76FC096E" w14:textId="77777777" w:rsidR="002753BB" w:rsidRPr="00FF45B3" w:rsidRDefault="002753BB" w:rsidP="00E8299B">
            <w:pPr>
              <w:rPr>
                <w:sz w:val="20"/>
                <w:szCs w:val="20"/>
              </w:rPr>
            </w:pPr>
            <w:r w:rsidRPr="00FF45B3">
              <w:rPr>
                <w:sz w:val="20"/>
                <w:szCs w:val="20"/>
              </w:rPr>
              <w:t>The impact of influencer credibility on purchase intention in the endorsement of sustainable products</w:t>
            </w:r>
          </w:p>
        </w:tc>
        <w:tc>
          <w:tcPr>
            <w:tcW w:w="1425" w:type="pct"/>
            <w:tcBorders>
              <w:top w:val="nil"/>
              <w:left w:val="nil"/>
              <w:bottom w:val="nil"/>
              <w:right w:val="nil"/>
            </w:tcBorders>
            <w:shd w:val="clear" w:color="auto" w:fill="auto"/>
            <w:vAlign w:val="center"/>
            <w:hideMark/>
          </w:tcPr>
          <w:p w14:paraId="3E02A7B0" w14:textId="77777777" w:rsidR="002753BB" w:rsidRPr="00FF45B3" w:rsidRDefault="002753BB" w:rsidP="00E8299B">
            <w:pPr>
              <w:rPr>
                <w:sz w:val="20"/>
                <w:szCs w:val="20"/>
              </w:rPr>
            </w:pPr>
            <w:r w:rsidRPr="00FF45B3">
              <w:rPr>
                <w:sz w:val="20"/>
                <w:szCs w:val="20"/>
              </w:rPr>
              <w:t>Master’s Thesis</w:t>
            </w:r>
          </w:p>
        </w:tc>
      </w:tr>
      <w:tr w:rsidR="002753BB" w:rsidRPr="00FF45B3" w14:paraId="1AB313BE" w14:textId="77777777" w:rsidTr="00E8299B">
        <w:trPr>
          <w:trHeight w:val="20"/>
        </w:trPr>
        <w:tc>
          <w:tcPr>
            <w:tcW w:w="399" w:type="pct"/>
            <w:tcBorders>
              <w:top w:val="nil"/>
              <w:left w:val="nil"/>
              <w:bottom w:val="nil"/>
              <w:right w:val="nil"/>
            </w:tcBorders>
            <w:shd w:val="clear" w:color="auto" w:fill="auto"/>
            <w:vAlign w:val="center"/>
            <w:hideMark/>
          </w:tcPr>
          <w:p w14:paraId="096E75E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DADB65E" w14:textId="77777777" w:rsidR="002753BB" w:rsidRPr="00FF45B3" w:rsidRDefault="002753BB" w:rsidP="00E8299B">
            <w:pPr>
              <w:rPr>
                <w:sz w:val="20"/>
                <w:szCs w:val="20"/>
              </w:rPr>
            </w:pPr>
            <w:r w:rsidRPr="00FF45B3">
              <w:rPr>
                <w:sz w:val="20"/>
                <w:szCs w:val="20"/>
              </w:rPr>
              <w:t>Lee</w:t>
            </w:r>
          </w:p>
        </w:tc>
        <w:tc>
          <w:tcPr>
            <w:tcW w:w="2229" w:type="pct"/>
            <w:tcBorders>
              <w:top w:val="nil"/>
              <w:left w:val="nil"/>
              <w:bottom w:val="nil"/>
              <w:right w:val="nil"/>
            </w:tcBorders>
            <w:shd w:val="clear" w:color="auto" w:fill="auto"/>
            <w:vAlign w:val="center"/>
            <w:hideMark/>
          </w:tcPr>
          <w:p w14:paraId="3C3A2EBB" w14:textId="77777777" w:rsidR="002753BB" w:rsidRPr="00FF45B3" w:rsidRDefault="002753BB" w:rsidP="00E8299B">
            <w:pPr>
              <w:rPr>
                <w:sz w:val="20"/>
                <w:szCs w:val="20"/>
              </w:rPr>
            </w:pPr>
            <w:r w:rsidRPr="00FF45B3">
              <w:rPr>
                <w:sz w:val="20"/>
                <w:szCs w:val="20"/>
              </w:rPr>
              <w:t>The effects of team identification on consumer purchase intention in sports influencer marketing: The mediation effect of ad content value moderated by sports influencer credibility</w:t>
            </w:r>
          </w:p>
        </w:tc>
        <w:tc>
          <w:tcPr>
            <w:tcW w:w="1425" w:type="pct"/>
            <w:tcBorders>
              <w:top w:val="nil"/>
              <w:left w:val="nil"/>
              <w:bottom w:val="nil"/>
              <w:right w:val="nil"/>
            </w:tcBorders>
            <w:shd w:val="clear" w:color="auto" w:fill="auto"/>
            <w:vAlign w:val="center"/>
            <w:hideMark/>
          </w:tcPr>
          <w:p w14:paraId="1F1F9C12" w14:textId="77777777" w:rsidR="002753BB" w:rsidRPr="00FF45B3" w:rsidRDefault="002753BB" w:rsidP="00E8299B">
            <w:pPr>
              <w:rPr>
                <w:sz w:val="20"/>
                <w:szCs w:val="20"/>
              </w:rPr>
            </w:pPr>
            <w:r w:rsidRPr="00FF45B3">
              <w:rPr>
                <w:sz w:val="20"/>
                <w:szCs w:val="20"/>
              </w:rPr>
              <w:t>Cogent Business and Management</w:t>
            </w:r>
          </w:p>
        </w:tc>
      </w:tr>
      <w:tr w:rsidR="002753BB" w:rsidRPr="00FF45B3" w14:paraId="5A49756D" w14:textId="77777777" w:rsidTr="00E8299B">
        <w:trPr>
          <w:trHeight w:val="20"/>
        </w:trPr>
        <w:tc>
          <w:tcPr>
            <w:tcW w:w="399" w:type="pct"/>
            <w:tcBorders>
              <w:top w:val="nil"/>
              <w:left w:val="nil"/>
              <w:bottom w:val="nil"/>
              <w:right w:val="nil"/>
            </w:tcBorders>
            <w:shd w:val="clear" w:color="auto" w:fill="auto"/>
            <w:vAlign w:val="center"/>
            <w:hideMark/>
          </w:tcPr>
          <w:p w14:paraId="6309122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E0A297F" w14:textId="77777777" w:rsidR="002753BB" w:rsidRPr="00FF45B3" w:rsidRDefault="002753BB" w:rsidP="00E8299B">
            <w:pPr>
              <w:rPr>
                <w:sz w:val="20"/>
                <w:szCs w:val="20"/>
              </w:rPr>
            </w:pPr>
            <w:r w:rsidRPr="00FF45B3">
              <w:rPr>
                <w:sz w:val="20"/>
                <w:szCs w:val="20"/>
              </w:rPr>
              <w:t>Lee &amp; Eastin</w:t>
            </w:r>
          </w:p>
        </w:tc>
        <w:tc>
          <w:tcPr>
            <w:tcW w:w="2229" w:type="pct"/>
            <w:tcBorders>
              <w:top w:val="nil"/>
              <w:left w:val="nil"/>
              <w:bottom w:val="nil"/>
              <w:right w:val="nil"/>
            </w:tcBorders>
            <w:shd w:val="clear" w:color="auto" w:fill="auto"/>
            <w:vAlign w:val="center"/>
            <w:hideMark/>
          </w:tcPr>
          <w:p w14:paraId="16E6EA58" w14:textId="77777777" w:rsidR="002753BB" w:rsidRPr="00FF45B3" w:rsidRDefault="002753BB" w:rsidP="00E8299B">
            <w:pPr>
              <w:rPr>
                <w:sz w:val="20"/>
                <w:szCs w:val="20"/>
              </w:rPr>
            </w:pPr>
            <w:r w:rsidRPr="00FF45B3">
              <w:rPr>
                <w:sz w:val="20"/>
                <w:szCs w:val="20"/>
              </w:rPr>
              <w:t>Perceived authenticity of social media influencers: Scale development and validation</w:t>
            </w:r>
          </w:p>
        </w:tc>
        <w:tc>
          <w:tcPr>
            <w:tcW w:w="1425" w:type="pct"/>
            <w:tcBorders>
              <w:top w:val="nil"/>
              <w:left w:val="nil"/>
              <w:bottom w:val="nil"/>
              <w:right w:val="nil"/>
            </w:tcBorders>
            <w:shd w:val="clear" w:color="auto" w:fill="auto"/>
            <w:vAlign w:val="center"/>
            <w:hideMark/>
          </w:tcPr>
          <w:p w14:paraId="33B8F987" w14:textId="77777777" w:rsidR="002753BB" w:rsidRPr="00FF45B3" w:rsidRDefault="002753BB" w:rsidP="00E8299B">
            <w:pPr>
              <w:rPr>
                <w:sz w:val="20"/>
                <w:szCs w:val="20"/>
              </w:rPr>
            </w:pPr>
            <w:r w:rsidRPr="00FF45B3">
              <w:rPr>
                <w:sz w:val="20"/>
                <w:szCs w:val="20"/>
              </w:rPr>
              <w:t>Journal of Research in Interactive Marketing</w:t>
            </w:r>
          </w:p>
        </w:tc>
      </w:tr>
      <w:tr w:rsidR="002753BB" w:rsidRPr="00FF45B3" w14:paraId="594139C6" w14:textId="77777777" w:rsidTr="00E8299B">
        <w:trPr>
          <w:trHeight w:val="20"/>
        </w:trPr>
        <w:tc>
          <w:tcPr>
            <w:tcW w:w="399" w:type="pct"/>
            <w:tcBorders>
              <w:top w:val="nil"/>
              <w:left w:val="nil"/>
              <w:bottom w:val="nil"/>
              <w:right w:val="nil"/>
            </w:tcBorders>
            <w:shd w:val="clear" w:color="auto" w:fill="auto"/>
            <w:vAlign w:val="center"/>
            <w:hideMark/>
          </w:tcPr>
          <w:p w14:paraId="4F2AB814" w14:textId="77777777" w:rsidR="002753BB" w:rsidRPr="00FF45B3" w:rsidRDefault="002753BB" w:rsidP="00E8299B">
            <w:pPr>
              <w:rPr>
                <w:sz w:val="20"/>
                <w:szCs w:val="20"/>
              </w:rPr>
            </w:pPr>
            <w:r w:rsidRPr="00FF45B3">
              <w:rPr>
                <w:sz w:val="20"/>
                <w:szCs w:val="20"/>
              </w:rPr>
              <w:lastRenderedPageBreak/>
              <w:t>2021</w:t>
            </w:r>
          </w:p>
        </w:tc>
        <w:tc>
          <w:tcPr>
            <w:tcW w:w="947" w:type="pct"/>
            <w:tcBorders>
              <w:top w:val="nil"/>
              <w:left w:val="nil"/>
              <w:bottom w:val="nil"/>
              <w:right w:val="nil"/>
            </w:tcBorders>
            <w:shd w:val="clear" w:color="auto" w:fill="auto"/>
            <w:vAlign w:val="center"/>
            <w:hideMark/>
          </w:tcPr>
          <w:p w14:paraId="34E4BD2B" w14:textId="77777777" w:rsidR="002753BB" w:rsidRPr="00FF45B3" w:rsidRDefault="002753BB" w:rsidP="00E8299B">
            <w:pPr>
              <w:rPr>
                <w:sz w:val="20"/>
                <w:szCs w:val="20"/>
              </w:rPr>
            </w:pPr>
            <w:r w:rsidRPr="00FF45B3">
              <w:rPr>
                <w:sz w:val="20"/>
                <w:szCs w:val="20"/>
              </w:rPr>
              <w:t>Lee &amp; Johnson</w:t>
            </w:r>
          </w:p>
        </w:tc>
        <w:tc>
          <w:tcPr>
            <w:tcW w:w="2229" w:type="pct"/>
            <w:tcBorders>
              <w:top w:val="nil"/>
              <w:left w:val="nil"/>
              <w:bottom w:val="nil"/>
              <w:right w:val="nil"/>
            </w:tcBorders>
            <w:shd w:val="clear" w:color="auto" w:fill="auto"/>
            <w:vAlign w:val="center"/>
            <w:hideMark/>
          </w:tcPr>
          <w:p w14:paraId="4639F5A9" w14:textId="77777777" w:rsidR="002753BB" w:rsidRPr="00FF45B3" w:rsidRDefault="002753BB" w:rsidP="00E8299B">
            <w:pPr>
              <w:rPr>
                <w:sz w:val="20"/>
                <w:szCs w:val="20"/>
              </w:rPr>
            </w:pPr>
            <w:r w:rsidRPr="00FF45B3">
              <w:rPr>
                <w:sz w:val="20"/>
                <w:szCs w:val="20"/>
              </w:rPr>
              <w:t>Are they being authentic? The effects of self-disclosure and message sidedness on sponsored post effectiveness</w:t>
            </w:r>
          </w:p>
        </w:tc>
        <w:tc>
          <w:tcPr>
            <w:tcW w:w="1425" w:type="pct"/>
            <w:tcBorders>
              <w:top w:val="nil"/>
              <w:left w:val="nil"/>
              <w:bottom w:val="nil"/>
              <w:right w:val="nil"/>
            </w:tcBorders>
            <w:shd w:val="clear" w:color="auto" w:fill="auto"/>
            <w:vAlign w:val="center"/>
            <w:hideMark/>
          </w:tcPr>
          <w:p w14:paraId="38922278"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511C73DB" w14:textId="77777777" w:rsidTr="00E8299B">
        <w:trPr>
          <w:trHeight w:val="20"/>
        </w:trPr>
        <w:tc>
          <w:tcPr>
            <w:tcW w:w="399" w:type="pct"/>
            <w:tcBorders>
              <w:top w:val="nil"/>
              <w:left w:val="nil"/>
              <w:bottom w:val="nil"/>
              <w:right w:val="nil"/>
            </w:tcBorders>
            <w:shd w:val="clear" w:color="auto" w:fill="auto"/>
            <w:vAlign w:val="center"/>
            <w:hideMark/>
          </w:tcPr>
          <w:p w14:paraId="3652352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ACDD2F1" w14:textId="77777777" w:rsidR="002753BB" w:rsidRPr="00FF45B3" w:rsidRDefault="002753BB" w:rsidP="00E8299B">
            <w:pPr>
              <w:rPr>
                <w:sz w:val="20"/>
                <w:szCs w:val="20"/>
              </w:rPr>
            </w:pPr>
            <w:r w:rsidRPr="00FF45B3">
              <w:rPr>
                <w:sz w:val="20"/>
                <w:szCs w:val="20"/>
              </w:rPr>
              <w:t>Lee, Chen, &amp; Lee</w:t>
            </w:r>
          </w:p>
        </w:tc>
        <w:tc>
          <w:tcPr>
            <w:tcW w:w="2229" w:type="pct"/>
            <w:tcBorders>
              <w:top w:val="nil"/>
              <w:left w:val="nil"/>
              <w:bottom w:val="nil"/>
              <w:right w:val="nil"/>
            </w:tcBorders>
            <w:shd w:val="clear" w:color="auto" w:fill="auto"/>
            <w:vAlign w:val="center"/>
            <w:hideMark/>
          </w:tcPr>
          <w:p w14:paraId="15221CC1" w14:textId="77777777" w:rsidR="002753BB" w:rsidRPr="00FF45B3" w:rsidRDefault="002753BB" w:rsidP="00E8299B">
            <w:pPr>
              <w:rPr>
                <w:sz w:val="20"/>
                <w:szCs w:val="20"/>
              </w:rPr>
            </w:pPr>
            <w:r w:rsidRPr="00FF45B3">
              <w:rPr>
                <w:sz w:val="20"/>
                <w:szCs w:val="20"/>
              </w:rPr>
              <w:t>How endorser-product congruity and self-expressiveness affect Instagram micro-celebrities’ native advertising effectiveness</w:t>
            </w:r>
          </w:p>
        </w:tc>
        <w:tc>
          <w:tcPr>
            <w:tcW w:w="1425" w:type="pct"/>
            <w:tcBorders>
              <w:top w:val="nil"/>
              <w:left w:val="nil"/>
              <w:bottom w:val="nil"/>
              <w:right w:val="nil"/>
            </w:tcBorders>
            <w:shd w:val="clear" w:color="auto" w:fill="auto"/>
            <w:vAlign w:val="center"/>
            <w:hideMark/>
          </w:tcPr>
          <w:p w14:paraId="58B5CA3D" w14:textId="77777777" w:rsidR="002753BB" w:rsidRPr="00FF45B3" w:rsidRDefault="002753BB" w:rsidP="00E8299B">
            <w:pPr>
              <w:rPr>
                <w:sz w:val="20"/>
                <w:szCs w:val="20"/>
              </w:rPr>
            </w:pPr>
            <w:r w:rsidRPr="00FF45B3">
              <w:rPr>
                <w:sz w:val="20"/>
                <w:szCs w:val="20"/>
              </w:rPr>
              <w:t>Journal of Product and Brand Management</w:t>
            </w:r>
          </w:p>
        </w:tc>
      </w:tr>
      <w:tr w:rsidR="002753BB" w:rsidRPr="00FF45B3" w14:paraId="7CFC1735" w14:textId="77777777" w:rsidTr="00E8299B">
        <w:trPr>
          <w:trHeight w:val="20"/>
        </w:trPr>
        <w:tc>
          <w:tcPr>
            <w:tcW w:w="399" w:type="pct"/>
            <w:tcBorders>
              <w:top w:val="nil"/>
              <w:left w:val="nil"/>
              <w:bottom w:val="nil"/>
              <w:right w:val="nil"/>
            </w:tcBorders>
            <w:shd w:val="clear" w:color="auto" w:fill="auto"/>
            <w:vAlign w:val="center"/>
            <w:hideMark/>
          </w:tcPr>
          <w:p w14:paraId="4B956F6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EDF89E6" w14:textId="77777777" w:rsidR="002753BB" w:rsidRPr="00FF45B3" w:rsidRDefault="002753BB" w:rsidP="00E8299B">
            <w:pPr>
              <w:rPr>
                <w:sz w:val="20"/>
                <w:szCs w:val="20"/>
              </w:rPr>
            </w:pPr>
            <w:r w:rsidRPr="00FF45B3">
              <w:rPr>
                <w:sz w:val="20"/>
                <w:szCs w:val="20"/>
              </w:rPr>
              <w:t>Lee, Sudarshan, Sussman, Bright, &amp; Eastin</w:t>
            </w:r>
          </w:p>
        </w:tc>
        <w:tc>
          <w:tcPr>
            <w:tcW w:w="2229" w:type="pct"/>
            <w:tcBorders>
              <w:top w:val="nil"/>
              <w:left w:val="nil"/>
              <w:bottom w:val="nil"/>
              <w:right w:val="nil"/>
            </w:tcBorders>
            <w:shd w:val="clear" w:color="auto" w:fill="auto"/>
            <w:vAlign w:val="center"/>
            <w:hideMark/>
          </w:tcPr>
          <w:p w14:paraId="20BA2156" w14:textId="77777777" w:rsidR="002753BB" w:rsidRPr="00FF45B3" w:rsidRDefault="002753BB" w:rsidP="00E8299B">
            <w:pPr>
              <w:rPr>
                <w:sz w:val="20"/>
                <w:szCs w:val="20"/>
              </w:rPr>
            </w:pPr>
            <w:r w:rsidRPr="00FF45B3">
              <w:rPr>
                <w:sz w:val="20"/>
                <w:szCs w:val="20"/>
              </w:rPr>
              <w:t>Why are consumers following social media influencers on Instagram? Exploration of consumers’ motives for following influencers and the role of materialism</w:t>
            </w:r>
          </w:p>
        </w:tc>
        <w:tc>
          <w:tcPr>
            <w:tcW w:w="1425" w:type="pct"/>
            <w:tcBorders>
              <w:top w:val="nil"/>
              <w:left w:val="nil"/>
              <w:bottom w:val="nil"/>
              <w:right w:val="nil"/>
            </w:tcBorders>
            <w:shd w:val="clear" w:color="auto" w:fill="auto"/>
            <w:vAlign w:val="center"/>
            <w:hideMark/>
          </w:tcPr>
          <w:p w14:paraId="1F9D9F7C"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12D7174E" w14:textId="77777777" w:rsidTr="00E8299B">
        <w:trPr>
          <w:trHeight w:val="20"/>
        </w:trPr>
        <w:tc>
          <w:tcPr>
            <w:tcW w:w="399" w:type="pct"/>
            <w:tcBorders>
              <w:top w:val="nil"/>
              <w:left w:val="nil"/>
              <w:bottom w:val="nil"/>
              <w:right w:val="nil"/>
            </w:tcBorders>
            <w:shd w:val="clear" w:color="auto" w:fill="auto"/>
            <w:vAlign w:val="center"/>
            <w:hideMark/>
          </w:tcPr>
          <w:p w14:paraId="6E13512D"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61E0E06" w14:textId="77777777" w:rsidR="002753BB" w:rsidRPr="00FF45B3" w:rsidRDefault="002753BB" w:rsidP="00E8299B">
            <w:pPr>
              <w:rPr>
                <w:sz w:val="20"/>
                <w:szCs w:val="20"/>
              </w:rPr>
            </w:pPr>
            <w:proofErr w:type="spellStart"/>
            <w:r w:rsidRPr="00FF45B3">
              <w:rPr>
                <w:sz w:val="20"/>
                <w:szCs w:val="20"/>
              </w:rPr>
              <w:t>Leite</w:t>
            </w:r>
            <w:proofErr w:type="spellEnd"/>
            <w:r w:rsidRPr="00FF45B3">
              <w:rPr>
                <w:sz w:val="20"/>
                <w:szCs w:val="20"/>
              </w:rPr>
              <w:t xml:space="preserve"> &amp; Baptista</w:t>
            </w:r>
          </w:p>
        </w:tc>
        <w:tc>
          <w:tcPr>
            <w:tcW w:w="2229" w:type="pct"/>
            <w:tcBorders>
              <w:top w:val="nil"/>
              <w:left w:val="nil"/>
              <w:bottom w:val="nil"/>
              <w:right w:val="nil"/>
            </w:tcBorders>
            <w:shd w:val="clear" w:color="auto" w:fill="auto"/>
            <w:vAlign w:val="center"/>
            <w:hideMark/>
          </w:tcPr>
          <w:p w14:paraId="7A0D04EC" w14:textId="77777777" w:rsidR="002753BB" w:rsidRPr="00FF45B3" w:rsidRDefault="002753BB" w:rsidP="00E8299B">
            <w:pPr>
              <w:rPr>
                <w:sz w:val="20"/>
                <w:szCs w:val="20"/>
              </w:rPr>
            </w:pPr>
            <w:r w:rsidRPr="00FF45B3">
              <w:rPr>
                <w:sz w:val="20"/>
                <w:szCs w:val="20"/>
              </w:rPr>
              <w:t xml:space="preserve">The effects of social media influencers’ self-disclosure on behavioral intentions: The role of source credibility, </w:t>
            </w:r>
            <w:proofErr w:type="spellStart"/>
            <w:r w:rsidRPr="00FF45B3">
              <w:rPr>
                <w:sz w:val="20"/>
                <w:szCs w:val="20"/>
              </w:rPr>
              <w:t>parasocial</w:t>
            </w:r>
            <w:proofErr w:type="spellEnd"/>
            <w:r w:rsidRPr="00FF45B3">
              <w:rPr>
                <w:sz w:val="20"/>
                <w:szCs w:val="20"/>
              </w:rPr>
              <w:t xml:space="preserve"> relationships, and brand trust</w:t>
            </w:r>
          </w:p>
        </w:tc>
        <w:tc>
          <w:tcPr>
            <w:tcW w:w="1425" w:type="pct"/>
            <w:tcBorders>
              <w:top w:val="nil"/>
              <w:left w:val="nil"/>
              <w:bottom w:val="nil"/>
              <w:right w:val="nil"/>
            </w:tcBorders>
            <w:shd w:val="clear" w:color="auto" w:fill="auto"/>
            <w:vAlign w:val="center"/>
            <w:hideMark/>
          </w:tcPr>
          <w:p w14:paraId="6082BE9B" w14:textId="77777777" w:rsidR="002753BB" w:rsidRPr="00FF45B3" w:rsidRDefault="002753BB" w:rsidP="00E8299B">
            <w:pPr>
              <w:rPr>
                <w:sz w:val="20"/>
                <w:szCs w:val="20"/>
              </w:rPr>
            </w:pPr>
            <w:r w:rsidRPr="00FF45B3">
              <w:rPr>
                <w:sz w:val="20"/>
                <w:szCs w:val="20"/>
              </w:rPr>
              <w:t>Journal of Marketing Theory and Practice</w:t>
            </w:r>
          </w:p>
        </w:tc>
      </w:tr>
      <w:tr w:rsidR="002753BB" w:rsidRPr="00FF45B3" w14:paraId="725923BD" w14:textId="77777777" w:rsidTr="00E8299B">
        <w:trPr>
          <w:trHeight w:val="20"/>
        </w:trPr>
        <w:tc>
          <w:tcPr>
            <w:tcW w:w="399" w:type="pct"/>
            <w:tcBorders>
              <w:top w:val="nil"/>
              <w:left w:val="nil"/>
              <w:bottom w:val="nil"/>
              <w:right w:val="nil"/>
            </w:tcBorders>
            <w:shd w:val="clear" w:color="auto" w:fill="auto"/>
            <w:vAlign w:val="center"/>
            <w:hideMark/>
          </w:tcPr>
          <w:p w14:paraId="60A5BA64"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0EC6ADD" w14:textId="77777777" w:rsidR="002753BB" w:rsidRPr="00FF45B3" w:rsidRDefault="002753BB" w:rsidP="00E8299B">
            <w:pPr>
              <w:rPr>
                <w:sz w:val="20"/>
                <w:szCs w:val="20"/>
              </w:rPr>
            </w:pPr>
            <w:proofErr w:type="spellStart"/>
            <w:r w:rsidRPr="00FF45B3">
              <w:rPr>
                <w:sz w:val="20"/>
                <w:szCs w:val="20"/>
              </w:rPr>
              <w:t>Leite</w:t>
            </w:r>
            <w:proofErr w:type="spellEnd"/>
            <w:r w:rsidRPr="00FF45B3">
              <w:rPr>
                <w:sz w:val="20"/>
                <w:szCs w:val="20"/>
              </w:rPr>
              <w:t>, &amp; de Paula Baptista</w:t>
            </w:r>
          </w:p>
        </w:tc>
        <w:tc>
          <w:tcPr>
            <w:tcW w:w="2229" w:type="pct"/>
            <w:tcBorders>
              <w:top w:val="nil"/>
              <w:left w:val="nil"/>
              <w:bottom w:val="nil"/>
              <w:right w:val="nil"/>
            </w:tcBorders>
            <w:shd w:val="clear" w:color="auto" w:fill="auto"/>
            <w:vAlign w:val="center"/>
            <w:hideMark/>
          </w:tcPr>
          <w:p w14:paraId="18CC86A4" w14:textId="77777777" w:rsidR="002753BB" w:rsidRPr="00FF45B3" w:rsidRDefault="002753BB" w:rsidP="00E8299B">
            <w:pPr>
              <w:rPr>
                <w:sz w:val="20"/>
                <w:szCs w:val="20"/>
              </w:rPr>
            </w:pPr>
            <w:r w:rsidRPr="00FF45B3">
              <w:rPr>
                <w:sz w:val="20"/>
                <w:szCs w:val="20"/>
              </w:rPr>
              <w:t>Influencers</w:t>
            </w:r>
            <w:r w:rsidRPr="00FF45B3">
              <w:rPr>
                <w:rFonts w:hint="eastAsia"/>
                <w:sz w:val="20"/>
                <w:szCs w:val="20"/>
              </w:rPr>
              <w:t>’</w:t>
            </w:r>
            <w:r w:rsidRPr="00FF45B3">
              <w:rPr>
                <w:sz w:val="20"/>
                <w:szCs w:val="20"/>
              </w:rPr>
              <w:t xml:space="preserve"> intimate self-disclosure and its impact on consumers</w:t>
            </w:r>
            <w:r w:rsidRPr="00FF45B3">
              <w:rPr>
                <w:rFonts w:hint="eastAsia"/>
                <w:sz w:val="20"/>
                <w:szCs w:val="20"/>
              </w:rPr>
              <w:t>’</w:t>
            </w:r>
            <w:r w:rsidRPr="00FF45B3">
              <w:rPr>
                <w:sz w:val="20"/>
                <w:szCs w:val="20"/>
              </w:rPr>
              <w:t xml:space="preserve"> self-brand connections: Scale development, validation, and application</w:t>
            </w:r>
          </w:p>
        </w:tc>
        <w:tc>
          <w:tcPr>
            <w:tcW w:w="1425" w:type="pct"/>
            <w:tcBorders>
              <w:top w:val="nil"/>
              <w:left w:val="nil"/>
              <w:bottom w:val="nil"/>
              <w:right w:val="nil"/>
            </w:tcBorders>
            <w:shd w:val="clear" w:color="auto" w:fill="auto"/>
            <w:vAlign w:val="center"/>
            <w:hideMark/>
          </w:tcPr>
          <w:p w14:paraId="7955F9B2" w14:textId="77777777" w:rsidR="002753BB" w:rsidRPr="00FF45B3" w:rsidRDefault="002753BB" w:rsidP="00E8299B">
            <w:pPr>
              <w:rPr>
                <w:sz w:val="20"/>
                <w:szCs w:val="20"/>
              </w:rPr>
            </w:pPr>
            <w:r w:rsidRPr="00FF45B3">
              <w:rPr>
                <w:sz w:val="20"/>
                <w:szCs w:val="20"/>
              </w:rPr>
              <w:t>Journal of Research in Interactive Marketing</w:t>
            </w:r>
          </w:p>
        </w:tc>
      </w:tr>
      <w:tr w:rsidR="002753BB" w:rsidRPr="00FF45B3" w14:paraId="26EC3065" w14:textId="77777777" w:rsidTr="00E8299B">
        <w:trPr>
          <w:trHeight w:val="20"/>
        </w:trPr>
        <w:tc>
          <w:tcPr>
            <w:tcW w:w="399" w:type="pct"/>
            <w:tcBorders>
              <w:top w:val="nil"/>
              <w:left w:val="nil"/>
              <w:bottom w:val="nil"/>
              <w:right w:val="nil"/>
            </w:tcBorders>
            <w:shd w:val="clear" w:color="auto" w:fill="auto"/>
            <w:vAlign w:val="center"/>
            <w:hideMark/>
          </w:tcPr>
          <w:p w14:paraId="60BCF01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4B536185" w14:textId="77777777" w:rsidR="002753BB" w:rsidRPr="00FF45B3" w:rsidRDefault="002753BB" w:rsidP="00E8299B">
            <w:pPr>
              <w:rPr>
                <w:sz w:val="20"/>
                <w:szCs w:val="20"/>
              </w:rPr>
            </w:pPr>
            <w:r w:rsidRPr="00FF45B3">
              <w:rPr>
                <w:sz w:val="20"/>
                <w:szCs w:val="20"/>
              </w:rPr>
              <w:t>Li &amp; Peng</w:t>
            </w:r>
          </w:p>
        </w:tc>
        <w:tc>
          <w:tcPr>
            <w:tcW w:w="2229" w:type="pct"/>
            <w:tcBorders>
              <w:top w:val="nil"/>
              <w:left w:val="nil"/>
              <w:bottom w:val="nil"/>
              <w:right w:val="nil"/>
            </w:tcBorders>
            <w:shd w:val="clear" w:color="auto" w:fill="auto"/>
            <w:vAlign w:val="center"/>
            <w:hideMark/>
          </w:tcPr>
          <w:p w14:paraId="58D109E0" w14:textId="77777777" w:rsidR="002753BB" w:rsidRPr="00FF45B3" w:rsidRDefault="002753BB" w:rsidP="00E8299B">
            <w:pPr>
              <w:rPr>
                <w:sz w:val="20"/>
                <w:szCs w:val="20"/>
              </w:rPr>
            </w:pPr>
            <w:r w:rsidRPr="00FF45B3">
              <w:rPr>
                <w:sz w:val="20"/>
                <w:szCs w:val="20"/>
              </w:rPr>
              <w:t>Influencer marketing: Purchase intention and its antecedents</w:t>
            </w:r>
          </w:p>
        </w:tc>
        <w:tc>
          <w:tcPr>
            <w:tcW w:w="1425" w:type="pct"/>
            <w:tcBorders>
              <w:top w:val="nil"/>
              <w:left w:val="nil"/>
              <w:bottom w:val="nil"/>
              <w:right w:val="nil"/>
            </w:tcBorders>
            <w:shd w:val="clear" w:color="auto" w:fill="auto"/>
            <w:vAlign w:val="center"/>
            <w:hideMark/>
          </w:tcPr>
          <w:p w14:paraId="6674B90E" w14:textId="77777777" w:rsidR="002753BB" w:rsidRPr="00FF45B3" w:rsidRDefault="002753BB" w:rsidP="00E8299B">
            <w:pPr>
              <w:rPr>
                <w:sz w:val="20"/>
                <w:szCs w:val="20"/>
              </w:rPr>
            </w:pPr>
            <w:r w:rsidRPr="00FF45B3">
              <w:rPr>
                <w:sz w:val="20"/>
                <w:szCs w:val="20"/>
              </w:rPr>
              <w:t>Marketing Intelligence and Planning</w:t>
            </w:r>
          </w:p>
        </w:tc>
      </w:tr>
      <w:tr w:rsidR="002753BB" w:rsidRPr="00FF45B3" w14:paraId="18887FD8" w14:textId="77777777" w:rsidTr="00E8299B">
        <w:trPr>
          <w:trHeight w:val="20"/>
        </w:trPr>
        <w:tc>
          <w:tcPr>
            <w:tcW w:w="399" w:type="pct"/>
            <w:tcBorders>
              <w:top w:val="nil"/>
              <w:left w:val="nil"/>
              <w:bottom w:val="nil"/>
              <w:right w:val="nil"/>
            </w:tcBorders>
            <w:shd w:val="clear" w:color="auto" w:fill="auto"/>
            <w:vAlign w:val="center"/>
            <w:hideMark/>
          </w:tcPr>
          <w:p w14:paraId="4E095228"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6A19C9A" w14:textId="77777777" w:rsidR="002753BB" w:rsidRPr="00FF45B3" w:rsidRDefault="002753BB" w:rsidP="00E8299B">
            <w:pPr>
              <w:rPr>
                <w:sz w:val="20"/>
                <w:szCs w:val="20"/>
                <w:lang w:val="de-DE"/>
              </w:rPr>
            </w:pPr>
            <w:r w:rsidRPr="00FF45B3">
              <w:rPr>
                <w:sz w:val="20"/>
                <w:szCs w:val="20"/>
                <w:lang w:val="de-DE"/>
              </w:rPr>
              <w:t xml:space="preserve">Meng, Duan, Zhao, </w:t>
            </w:r>
            <w:proofErr w:type="spellStart"/>
            <w:r w:rsidRPr="00FF45B3">
              <w:rPr>
                <w:sz w:val="20"/>
                <w:szCs w:val="20"/>
                <w:lang w:val="de-DE"/>
              </w:rPr>
              <w:t>Lü</w:t>
            </w:r>
            <w:proofErr w:type="spellEnd"/>
            <w:r w:rsidRPr="00FF45B3">
              <w:rPr>
                <w:sz w:val="20"/>
                <w:szCs w:val="20"/>
                <w:lang w:val="de-DE"/>
              </w:rPr>
              <w:t>, &amp; Chen</w:t>
            </w:r>
          </w:p>
        </w:tc>
        <w:tc>
          <w:tcPr>
            <w:tcW w:w="2229" w:type="pct"/>
            <w:tcBorders>
              <w:top w:val="nil"/>
              <w:left w:val="nil"/>
              <w:bottom w:val="nil"/>
              <w:right w:val="nil"/>
            </w:tcBorders>
            <w:shd w:val="clear" w:color="auto" w:fill="auto"/>
            <w:vAlign w:val="center"/>
            <w:hideMark/>
          </w:tcPr>
          <w:p w14:paraId="11019225" w14:textId="77777777" w:rsidR="002753BB" w:rsidRPr="00FF45B3" w:rsidRDefault="002753BB" w:rsidP="00E8299B">
            <w:pPr>
              <w:rPr>
                <w:sz w:val="20"/>
                <w:szCs w:val="20"/>
              </w:rPr>
            </w:pPr>
            <w:r w:rsidRPr="00FF45B3">
              <w:rPr>
                <w:sz w:val="20"/>
                <w:szCs w:val="20"/>
              </w:rPr>
              <w:t>The impact of online celebrity in livestreaming E-commerce on purchase intention from the perspective of emotional contagion</w:t>
            </w:r>
          </w:p>
        </w:tc>
        <w:tc>
          <w:tcPr>
            <w:tcW w:w="1425" w:type="pct"/>
            <w:tcBorders>
              <w:top w:val="nil"/>
              <w:left w:val="nil"/>
              <w:bottom w:val="nil"/>
              <w:right w:val="nil"/>
            </w:tcBorders>
            <w:shd w:val="clear" w:color="auto" w:fill="auto"/>
            <w:vAlign w:val="center"/>
            <w:hideMark/>
          </w:tcPr>
          <w:p w14:paraId="045052E3"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6AC7EBCF" w14:textId="77777777" w:rsidTr="00E8299B">
        <w:trPr>
          <w:trHeight w:val="20"/>
        </w:trPr>
        <w:tc>
          <w:tcPr>
            <w:tcW w:w="399" w:type="pct"/>
            <w:tcBorders>
              <w:top w:val="nil"/>
              <w:left w:val="nil"/>
              <w:bottom w:val="nil"/>
              <w:right w:val="nil"/>
            </w:tcBorders>
            <w:shd w:val="clear" w:color="auto" w:fill="auto"/>
            <w:vAlign w:val="center"/>
            <w:hideMark/>
          </w:tcPr>
          <w:p w14:paraId="479D4FD8"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90CEB28" w14:textId="77777777" w:rsidR="002753BB" w:rsidRPr="00FF45B3" w:rsidRDefault="002753BB" w:rsidP="00E8299B">
            <w:pPr>
              <w:rPr>
                <w:sz w:val="20"/>
                <w:szCs w:val="20"/>
              </w:rPr>
            </w:pPr>
            <w:r w:rsidRPr="00FF45B3">
              <w:rPr>
                <w:sz w:val="20"/>
                <w:szCs w:val="20"/>
              </w:rPr>
              <w:t>Muda &amp; Hamzah</w:t>
            </w:r>
          </w:p>
        </w:tc>
        <w:tc>
          <w:tcPr>
            <w:tcW w:w="2229" w:type="pct"/>
            <w:tcBorders>
              <w:top w:val="nil"/>
              <w:left w:val="nil"/>
              <w:bottom w:val="nil"/>
              <w:right w:val="nil"/>
            </w:tcBorders>
            <w:shd w:val="clear" w:color="auto" w:fill="auto"/>
            <w:vAlign w:val="center"/>
            <w:hideMark/>
          </w:tcPr>
          <w:p w14:paraId="7FA647A0" w14:textId="77777777" w:rsidR="002753BB" w:rsidRPr="00FF45B3" w:rsidRDefault="002753BB" w:rsidP="00E8299B">
            <w:pPr>
              <w:rPr>
                <w:sz w:val="20"/>
                <w:szCs w:val="20"/>
              </w:rPr>
            </w:pPr>
            <w:r w:rsidRPr="00FF45B3">
              <w:rPr>
                <w:sz w:val="20"/>
                <w:szCs w:val="20"/>
              </w:rPr>
              <w:t xml:space="preserve">Should I suggest this YouTube clip? The impact of UGC source credibility on </w:t>
            </w:r>
            <w:proofErr w:type="spellStart"/>
            <w:r w:rsidRPr="00FF45B3">
              <w:rPr>
                <w:sz w:val="20"/>
                <w:szCs w:val="20"/>
              </w:rPr>
              <w:t>eWOM</w:t>
            </w:r>
            <w:proofErr w:type="spellEnd"/>
            <w:r w:rsidRPr="00FF45B3">
              <w:rPr>
                <w:sz w:val="20"/>
                <w:szCs w:val="20"/>
              </w:rPr>
              <w:t xml:space="preserve"> and purchase intention</w:t>
            </w:r>
          </w:p>
        </w:tc>
        <w:tc>
          <w:tcPr>
            <w:tcW w:w="1425" w:type="pct"/>
            <w:tcBorders>
              <w:top w:val="nil"/>
              <w:left w:val="nil"/>
              <w:bottom w:val="nil"/>
              <w:right w:val="nil"/>
            </w:tcBorders>
            <w:shd w:val="clear" w:color="auto" w:fill="auto"/>
            <w:vAlign w:val="center"/>
            <w:hideMark/>
          </w:tcPr>
          <w:p w14:paraId="2916CD1F" w14:textId="77777777" w:rsidR="002753BB" w:rsidRPr="00FF45B3" w:rsidRDefault="002753BB" w:rsidP="00E8299B">
            <w:pPr>
              <w:rPr>
                <w:sz w:val="20"/>
                <w:szCs w:val="20"/>
              </w:rPr>
            </w:pPr>
            <w:r w:rsidRPr="00FF45B3">
              <w:rPr>
                <w:sz w:val="20"/>
                <w:szCs w:val="20"/>
              </w:rPr>
              <w:t>Journal of Research in Interactive Marketing</w:t>
            </w:r>
          </w:p>
        </w:tc>
      </w:tr>
      <w:tr w:rsidR="002753BB" w:rsidRPr="00FF45B3" w14:paraId="6CD8E06B" w14:textId="77777777" w:rsidTr="00E8299B">
        <w:trPr>
          <w:trHeight w:val="20"/>
        </w:trPr>
        <w:tc>
          <w:tcPr>
            <w:tcW w:w="399" w:type="pct"/>
            <w:tcBorders>
              <w:top w:val="nil"/>
              <w:left w:val="nil"/>
              <w:bottom w:val="nil"/>
              <w:right w:val="nil"/>
            </w:tcBorders>
            <w:shd w:val="clear" w:color="auto" w:fill="auto"/>
            <w:vAlign w:val="center"/>
            <w:hideMark/>
          </w:tcPr>
          <w:p w14:paraId="12AE6454"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474BB538" w14:textId="77777777" w:rsidR="002753BB" w:rsidRPr="00FF45B3" w:rsidRDefault="002753BB" w:rsidP="00E8299B">
            <w:pPr>
              <w:rPr>
                <w:sz w:val="20"/>
                <w:szCs w:val="20"/>
              </w:rPr>
            </w:pPr>
            <w:proofErr w:type="spellStart"/>
            <w:r w:rsidRPr="00FF45B3">
              <w:rPr>
                <w:sz w:val="20"/>
                <w:szCs w:val="20"/>
              </w:rPr>
              <w:t>Naderer</w:t>
            </w:r>
            <w:proofErr w:type="spellEnd"/>
            <w:r w:rsidRPr="00FF45B3">
              <w:rPr>
                <w:sz w:val="20"/>
                <w:szCs w:val="20"/>
              </w:rPr>
              <w:t xml:space="preserve">, </w:t>
            </w:r>
            <w:proofErr w:type="spellStart"/>
            <w:r w:rsidRPr="00FF45B3">
              <w:rPr>
                <w:sz w:val="20"/>
                <w:szCs w:val="20"/>
              </w:rPr>
              <w:t>Matthes</w:t>
            </w:r>
            <w:proofErr w:type="spellEnd"/>
            <w:r w:rsidRPr="00FF45B3">
              <w:rPr>
                <w:sz w:val="20"/>
                <w:szCs w:val="20"/>
              </w:rPr>
              <w:t>, &amp; Schäfer</w:t>
            </w:r>
          </w:p>
        </w:tc>
        <w:tc>
          <w:tcPr>
            <w:tcW w:w="2229" w:type="pct"/>
            <w:tcBorders>
              <w:top w:val="nil"/>
              <w:left w:val="nil"/>
              <w:bottom w:val="nil"/>
              <w:right w:val="nil"/>
            </w:tcBorders>
            <w:shd w:val="clear" w:color="auto" w:fill="auto"/>
            <w:vAlign w:val="center"/>
            <w:hideMark/>
          </w:tcPr>
          <w:p w14:paraId="3E7402DB" w14:textId="77777777" w:rsidR="002753BB" w:rsidRPr="00FF45B3" w:rsidRDefault="002753BB" w:rsidP="00E8299B">
            <w:pPr>
              <w:rPr>
                <w:sz w:val="20"/>
                <w:szCs w:val="20"/>
              </w:rPr>
            </w:pPr>
            <w:r w:rsidRPr="00FF45B3">
              <w:rPr>
                <w:sz w:val="20"/>
                <w:szCs w:val="20"/>
              </w:rPr>
              <w:t>Effects of disclosing ads on Instagram: The moderating impact of similarity to the influencer</w:t>
            </w:r>
          </w:p>
        </w:tc>
        <w:tc>
          <w:tcPr>
            <w:tcW w:w="1425" w:type="pct"/>
            <w:tcBorders>
              <w:top w:val="nil"/>
              <w:left w:val="nil"/>
              <w:bottom w:val="nil"/>
              <w:right w:val="nil"/>
            </w:tcBorders>
            <w:shd w:val="clear" w:color="auto" w:fill="auto"/>
            <w:vAlign w:val="center"/>
            <w:hideMark/>
          </w:tcPr>
          <w:p w14:paraId="039E596A"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450006B2" w14:textId="77777777" w:rsidTr="00E8299B">
        <w:trPr>
          <w:trHeight w:val="20"/>
        </w:trPr>
        <w:tc>
          <w:tcPr>
            <w:tcW w:w="399" w:type="pct"/>
            <w:tcBorders>
              <w:top w:val="nil"/>
              <w:left w:val="nil"/>
              <w:bottom w:val="nil"/>
              <w:right w:val="nil"/>
            </w:tcBorders>
            <w:shd w:val="clear" w:color="auto" w:fill="auto"/>
            <w:vAlign w:val="center"/>
            <w:hideMark/>
          </w:tcPr>
          <w:p w14:paraId="57264974"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2DCC639" w14:textId="77777777" w:rsidR="002753BB" w:rsidRPr="00FF45B3" w:rsidRDefault="002753BB" w:rsidP="00E8299B">
            <w:pPr>
              <w:rPr>
                <w:sz w:val="20"/>
                <w:szCs w:val="20"/>
              </w:rPr>
            </w:pPr>
            <w:r w:rsidRPr="00FF45B3">
              <w:rPr>
                <w:sz w:val="20"/>
                <w:szCs w:val="20"/>
              </w:rPr>
              <w:t xml:space="preserve">Park, Lee, </w:t>
            </w:r>
            <w:proofErr w:type="spellStart"/>
            <w:r w:rsidRPr="00FF45B3">
              <w:rPr>
                <w:sz w:val="20"/>
                <w:szCs w:val="20"/>
              </w:rPr>
              <w:t>Xiong</w:t>
            </w:r>
            <w:proofErr w:type="spellEnd"/>
            <w:r w:rsidRPr="00FF45B3">
              <w:rPr>
                <w:sz w:val="20"/>
                <w:szCs w:val="20"/>
              </w:rPr>
              <w:t xml:space="preserve">, </w:t>
            </w:r>
            <w:proofErr w:type="spellStart"/>
            <w:r w:rsidRPr="00FF45B3">
              <w:rPr>
                <w:sz w:val="20"/>
                <w:szCs w:val="20"/>
              </w:rPr>
              <w:t>Septianto</w:t>
            </w:r>
            <w:proofErr w:type="spellEnd"/>
            <w:r w:rsidRPr="00FF45B3">
              <w:rPr>
                <w:sz w:val="20"/>
                <w:szCs w:val="20"/>
              </w:rPr>
              <w:t xml:space="preserve">, &amp; </w:t>
            </w:r>
            <w:proofErr w:type="spellStart"/>
            <w:r w:rsidRPr="00FF45B3">
              <w:rPr>
                <w:sz w:val="20"/>
                <w:szCs w:val="20"/>
              </w:rPr>
              <w:t>Seo</w:t>
            </w:r>
            <w:proofErr w:type="spellEnd"/>
          </w:p>
        </w:tc>
        <w:tc>
          <w:tcPr>
            <w:tcW w:w="2229" w:type="pct"/>
            <w:tcBorders>
              <w:top w:val="nil"/>
              <w:left w:val="nil"/>
              <w:bottom w:val="nil"/>
              <w:right w:val="nil"/>
            </w:tcBorders>
            <w:shd w:val="clear" w:color="auto" w:fill="auto"/>
            <w:vAlign w:val="center"/>
            <w:hideMark/>
          </w:tcPr>
          <w:p w14:paraId="1AAD65CE" w14:textId="77777777" w:rsidR="002753BB" w:rsidRPr="00FF45B3" w:rsidRDefault="002753BB" w:rsidP="00E8299B">
            <w:pPr>
              <w:rPr>
                <w:sz w:val="20"/>
                <w:szCs w:val="20"/>
              </w:rPr>
            </w:pPr>
            <w:r w:rsidRPr="00FF45B3">
              <w:rPr>
                <w:sz w:val="20"/>
                <w:szCs w:val="20"/>
              </w:rPr>
              <w:t>David and goliath: When and why micro-influencers are more persuasive than mega-influencers</w:t>
            </w:r>
          </w:p>
        </w:tc>
        <w:tc>
          <w:tcPr>
            <w:tcW w:w="1425" w:type="pct"/>
            <w:tcBorders>
              <w:top w:val="nil"/>
              <w:left w:val="nil"/>
              <w:bottom w:val="nil"/>
              <w:right w:val="nil"/>
            </w:tcBorders>
            <w:shd w:val="clear" w:color="auto" w:fill="auto"/>
            <w:vAlign w:val="center"/>
            <w:hideMark/>
          </w:tcPr>
          <w:p w14:paraId="0927554C" w14:textId="77777777" w:rsidR="002753BB" w:rsidRPr="00FF45B3" w:rsidRDefault="002753BB" w:rsidP="00E8299B">
            <w:pPr>
              <w:rPr>
                <w:sz w:val="20"/>
                <w:szCs w:val="20"/>
              </w:rPr>
            </w:pPr>
            <w:r w:rsidRPr="00FF45B3">
              <w:rPr>
                <w:sz w:val="20"/>
                <w:szCs w:val="20"/>
              </w:rPr>
              <w:t>Journal of Advertising</w:t>
            </w:r>
          </w:p>
        </w:tc>
      </w:tr>
      <w:tr w:rsidR="002753BB" w:rsidRPr="00FF45B3" w14:paraId="135DD722" w14:textId="77777777" w:rsidTr="00E8299B">
        <w:trPr>
          <w:trHeight w:val="20"/>
        </w:trPr>
        <w:tc>
          <w:tcPr>
            <w:tcW w:w="399" w:type="pct"/>
            <w:tcBorders>
              <w:top w:val="nil"/>
              <w:left w:val="nil"/>
              <w:bottom w:val="nil"/>
              <w:right w:val="nil"/>
            </w:tcBorders>
            <w:shd w:val="clear" w:color="auto" w:fill="auto"/>
            <w:vAlign w:val="center"/>
            <w:hideMark/>
          </w:tcPr>
          <w:p w14:paraId="2D0DBC72"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3033CD5" w14:textId="77777777" w:rsidR="002753BB" w:rsidRPr="00FF45B3" w:rsidRDefault="002753BB" w:rsidP="00E8299B">
            <w:pPr>
              <w:rPr>
                <w:sz w:val="20"/>
                <w:szCs w:val="20"/>
              </w:rPr>
            </w:pPr>
            <w:proofErr w:type="spellStart"/>
            <w:r w:rsidRPr="00FF45B3">
              <w:rPr>
                <w:sz w:val="20"/>
                <w:szCs w:val="20"/>
              </w:rPr>
              <w:t>Pfeuffer</w:t>
            </w:r>
            <w:proofErr w:type="spellEnd"/>
            <w:r w:rsidRPr="00FF45B3">
              <w:rPr>
                <w:sz w:val="20"/>
                <w:szCs w:val="20"/>
              </w:rPr>
              <w:t xml:space="preserve"> &amp; </w:t>
            </w:r>
            <w:proofErr w:type="gramStart"/>
            <w:r w:rsidRPr="00FF45B3">
              <w:rPr>
                <w:sz w:val="20"/>
                <w:szCs w:val="20"/>
              </w:rPr>
              <w:t>Huh</w:t>
            </w:r>
            <w:proofErr w:type="gramEnd"/>
          </w:p>
        </w:tc>
        <w:tc>
          <w:tcPr>
            <w:tcW w:w="2229" w:type="pct"/>
            <w:tcBorders>
              <w:top w:val="nil"/>
              <w:left w:val="nil"/>
              <w:bottom w:val="nil"/>
              <w:right w:val="nil"/>
            </w:tcBorders>
            <w:shd w:val="clear" w:color="auto" w:fill="auto"/>
            <w:vAlign w:val="center"/>
            <w:hideMark/>
          </w:tcPr>
          <w:p w14:paraId="2E415B92" w14:textId="77777777" w:rsidR="002753BB" w:rsidRPr="00FF45B3" w:rsidRDefault="002753BB" w:rsidP="00E8299B">
            <w:pPr>
              <w:rPr>
                <w:sz w:val="20"/>
                <w:szCs w:val="20"/>
              </w:rPr>
            </w:pPr>
            <w:r w:rsidRPr="00FF45B3">
              <w:rPr>
                <w:sz w:val="20"/>
                <w:szCs w:val="20"/>
              </w:rPr>
              <w:t>Effects of different sponsorship disclosure message types on consumers’ trust and attitudes</w:t>
            </w:r>
          </w:p>
        </w:tc>
        <w:tc>
          <w:tcPr>
            <w:tcW w:w="1425" w:type="pct"/>
            <w:tcBorders>
              <w:top w:val="nil"/>
              <w:left w:val="nil"/>
              <w:bottom w:val="nil"/>
              <w:right w:val="nil"/>
            </w:tcBorders>
            <w:shd w:val="clear" w:color="auto" w:fill="auto"/>
            <w:vAlign w:val="center"/>
            <w:hideMark/>
          </w:tcPr>
          <w:p w14:paraId="1C62BF9E"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57EED634" w14:textId="77777777" w:rsidTr="00E8299B">
        <w:trPr>
          <w:trHeight w:val="20"/>
        </w:trPr>
        <w:tc>
          <w:tcPr>
            <w:tcW w:w="399" w:type="pct"/>
            <w:tcBorders>
              <w:top w:val="nil"/>
              <w:left w:val="nil"/>
              <w:bottom w:val="nil"/>
              <w:right w:val="nil"/>
            </w:tcBorders>
            <w:shd w:val="clear" w:color="auto" w:fill="auto"/>
            <w:vAlign w:val="center"/>
            <w:hideMark/>
          </w:tcPr>
          <w:p w14:paraId="1212F8D0"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CE005A5" w14:textId="77777777" w:rsidR="002753BB" w:rsidRPr="00FF45B3" w:rsidRDefault="002753BB" w:rsidP="00E8299B">
            <w:pPr>
              <w:rPr>
                <w:sz w:val="20"/>
                <w:szCs w:val="20"/>
              </w:rPr>
            </w:pPr>
            <w:r w:rsidRPr="00FF45B3">
              <w:rPr>
                <w:sz w:val="20"/>
                <w:szCs w:val="20"/>
              </w:rPr>
              <w:t>Pinda</w:t>
            </w:r>
          </w:p>
        </w:tc>
        <w:tc>
          <w:tcPr>
            <w:tcW w:w="2229" w:type="pct"/>
            <w:tcBorders>
              <w:top w:val="nil"/>
              <w:left w:val="nil"/>
              <w:bottom w:val="nil"/>
              <w:right w:val="nil"/>
            </w:tcBorders>
            <w:shd w:val="clear" w:color="auto" w:fill="auto"/>
            <w:vAlign w:val="center"/>
            <w:hideMark/>
          </w:tcPr>
          <w:p w14:paraId="39459316" w14:textId="77777777" w:rsidR="002753BB" w:rsidRPr="00FF45B3" w:rsidRDefault="002753BB" w:rsidP="00E8299B">
            <w:pPr>
              <w:rPr>
                <w:sz w:val="20"/>
                <w:szCs w:val="20"/>
              </w:rPr>
            </w:pPr>
            <w:r w:rsidRPr="00FF45B3">
              <w:rPr>
                <w:sz w:val="20"/>
                <w:szCs w:val="20"/>
              </w:rPr>
              <w:t xml:space="preserve">The determinant factors of purchase intention in the culinary business in Indonesia that mediated by </w:t>
            </w:r>
            <w:proofErr w:type="spellStart"/>
            <w:r w:rsidRPr="00FF45B3">
              <w:rPr>
                <w:sz w:val="20"/>
                <w:szCs w:val="20"/>
              </w:rPr>
              <w:t>parasocial</w:t>
            </w:r>
            <w:proofErr w:type="spellEnd"/>
            <w:r w:rsidRPr="00FF45B3">
              <w:rPr>
                <w:sz w:val="20"/>
                <w:szCs w:val="20"/>
              </w:rPr>
              <w:t xml:space="preserve"> interaction and food vlogger credibility</w:t>
            </w:r>
          </w:p>
        </w:tc>
        <w:tc>
          <w:tcPr>
            <w:tcW w:w="1425" w:type="pct"/>
            <w:tcBorders>
              <w:top w:val="nil"/>
              <w:left w:val="nil"/>
              <w:bottom w:val="nil"/>
              <w:right w:val="nil"/>
            </w:tcBorders>
            <w:shd w:val="clear" w:color="auto" w:fill="auto"/>
            <w:vAlign w:val="center"/>
            <w:hideMark/>
          </w:tcPr>
          <w:p w14:paraId="3D288E7B" w14:textId="77777777" w:rsidR="002753BB" w:rsidRPr="00FF45B3" w:rsidRDefault="002753BB" w:rsidP="00E8299B">
            <w:pPr>
              <w:rPr>
                <w:sz w:val="20"/>
                <w:szCs w:val="20"/>
              </w:rPr>
            </w:pPr>
            <w:r w:rsidRPr="00FF45B3">
              <w:rPr>
                <w:sz w:val="20"/>
                <w:szCs w:val="20"/>
              </w:rPr>
              <w:t>Turkish Journal of Computer and Mathematics Education (TURCOMAT)</w:t>
            </w:r>
          </w:p>
        </w:tc>
      </w:tr>
      <w:tr w:rsidR="002753BB" w:rsidRPr="00FF45B3" w14:paraId="136098A2" w14:textId="77777777" w:rsidTr="00E8299B">
        <w:trPr>
          <w:trHeight w:val="20"/>
        </w:trPr>
        <w:tc>
          <w:tcPr>
            <w:tcW w:w="399" w:type="pct"/>
            <w:tcBorders>
              <w:top w:val="nil"/>
              <w:left w:val="nil"/>
              <w:bottom w:val="nil"/>
              <w:right w:val="nil"/>
            </w:tcBorders>
            <w:shd w:val="clear" w:color="auto" w:fill="auto"/>
            <w:vAlign w:val="center"/>
            <w:hideMark/>
          </w:tcPr>
          <w:p w14:paraId="009C7AB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E1C4839" w14:textId="77777777" w:rsidR="002753BB" w:rsidRPr="00FF45B3" w:rsidRDefault="002753BB" w:rsidP="00E8299B">
            <w:pPr>
              <w:rPr>
                <w:sz w:val="20"/>
                <w:szCs w:val="20"/>
              </w:rPr>
            </w:pPr>
            <w:r w:rsidRPr="00FF45B3">
              <w:rPr>
                <w:sz w:val="20"/>
                <w:szCs w:val="20"/>
              </w:rPr>
              <w:t>Pinto &amp; Paramita</w:t>
            </w:r>
          </w:p>
        </w:tc>
        <w:tc>
          <w:tcPr>
            <w:tcW w:w="2229" w:type="pct"/>
            <w:tcBorders>
              <w:top w:val="nil"/>
              <w:left w:val="nil"/>
              <w:bottom w:val="nil"/>
              <w:right w:val="nil"/>
            </w:tcBorders>
            <w:shd w:val="clear" w:color="auto" w:fill="auto"/>
            <w:vAlign w:val="center"/>
            <w:hideMark/>
          </w:tcPr>
          <w:p w14:paraId="6E0B7DB5" w14:textId="77777777" w:rsidR="002753BB" w:rsidRPr="00FF45B3" w:rsidRDefault="002753BB" w:rsidP="00E8299B">
            <w:pPr>
              <w:rPr>
                <w:sz w:val="20"/>
                <w:szCs w:val="20"/>
              </w:rPr>
            </w:pPr>
            <w:r w:rsidRPr="00FF45B3">
              <w:rPr>
                <w:sz w:val="20"/>
                <w:szCs w:val="20"/>
              </w:rPr>
              <w:t>Social media influencer and brand loyalty on generation Z: The mediating effect of purchase intention</w:t>
            </w:r>
          </w:p>
        </w:tc>
        <w:tc>
          <w:tcPr>
            <w:tcW w:w="1425" w:type="pct"/>
            <w:tcBorders>
              <w:top w:val="nil"/>
              <w:left w:val="nil"/>
              <w:bottom w:val="nil"/>
              <w:right w:val="nil"/>
            </w:tcBorders>
            <w:shd w:val="clear" w:color="auto" w:fill="auto"/>
            <w:vAlign w:val="center"/>
            <w:hideMark/>
          </w:tcPr>
          <w:p w14:paraId="49E28DA4" w14:textId="77777777" w:rsidR="002753BB" w:rsidRPr="00FF45B3" w:rsidRDefault="002753BB" w:rsidP="00E8299B">
            <w:pPr>
              <w:rPr>
                <w:sz w:val="20"/>
                <w:szCs w:val="20"/>
              </w:rPr>
            </w:pPr>
            <w:proofErr w:type="spellStart"/>
            <w:r w:rsidRPr="00FF45B3">
              <w:rPr>
                <w:sz w:val="20"/>
                <w:szCs w:val="20"/>
              </w:rPr>
              <w:t>Diponegoro</w:t>
            </w:r>
            <w:proofErr w:type="spellEnd"/>
            <w:r w:rsidRPr="00FF45B3">
              <w:rPr>
                <w:sz w:val="20"/>
                <w:szCs w:val="20"/>
              </w:rPr>
              <w:t xml:space="preserve"> International Journal of Business</w:t>
            </w:r>
          </w:p>
        </w:tc>
      </w:tr>
      <w:tr w:rsidR="002753BB" w:rsidRPr="00FF45B3" w14:paraId="748CED2A" w14:textId="77777777" w:rsidTr="00E8299B">
        <w:trPr>
          <w:trHeight w:val="20"/>
        </w:trPr>
        <w:tc>
          <w:tcPr>
            <w:tcW w:w="399" w:type="pct"/>
            <w:tcBorders>
              <w:top w:val="nil"/>
              <w:left w:val="nil"/>
              <w:bottom w:val="nil"/>
              <w:right w:val="nil"/>
            </w:tcBorders>
            <w:shd w:val="clear" w:color="auto" w:fill="auto"/>
            <w:vAlign w:val="center"/>
            <w:hideMark/>
          </w:tcPr>
          <w:p w14:paraId="7BCC4056"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5CD1A00" w14:textId="77777777" w:rsidR="002753BB" w:rsidRPr="00FF45B3" w:rsidRDefault="002753BB" w:rsidP="00E8299B">
            <w:pPr>
              <w:rPr>
                <w:sz w:val="20"/>
                <w:szCs w:val="20"/>
              </w:rPr>
            </w:pPr>
            <w:proofErr w:type="spellStart"/>
            <w:r w:rsidRPr="00FF45B3">
              <w:rPr>
                <w:sz w:val="20"/>
                <w:szCs w:val="20"/>
              </w:rPr>
              <w:t>Purwanto</w:t>
            </w:r>
            <w:proofErr w:type="spellEnd"/>
          </w:p>
        </w:tc>
        <w:tc>
          <w:tcPr>
            <w:tcW w:w="2229" w:type="pct"/>
            <w:tcBorders>
              <w:top w:val="nil"/>
              <w:left w:val="nil"/>
              <w:bottom w:val="nil"/>
              <w:right w:val="nil"/>
            </w:tcBorders>
            <w:shd w:val="clear" w:color="auto" w:fill="auto"/>
            <w:vAlign w:val="center"/>
            <w:hideMark/>
          </w:tcPr>
          <w:p w14:paraId="086B6E76" w14:textId="77777777" w:rsidR="002753BB" w:rsidRPr="00FF45B3" w:rsidRDefault="002753BB" w:rsidP="00E8299B">
            <w:pPr>
              <w:rPr>
                <w:sz w:val="20"/>
                <w:szCs w:val="20"/>
              </w:rPr>
            </w:pPr>
            <w:r w:rsidRPr="00FF45B3">
              <w:rPr>
                <w:sz w:val="20"/>
                <w:szCs w:val="20"/>
              </w:rPr>
              <w:t xml:space="preserve">#I envy, therefore, I </w:t>
            </w:r>
            <w:proofErr w:type="gramStart"/>
            <w:r w:rsidRPr="00FF45B3">
              <w:rPr>
                <w:sz w:val="20"/>
                <w:szCs w:val="20"/>
              </w:rPr>
              <w:t>buy!#</w:t>
            </w:r>
            <w:proofErr w:type="gramEnd"/>
            <w:r w:rsidRPr="00FF45B3">
              <w:rPr>
                <w:sz w:val="20"/>
                <w:szCs w:val="20"/>
              </w:rPr>
              <w:t xml:space="preserve">: The role of </w:t>
            </w:r>
            <w:proofErr w:type="spellStart"/>
            <w:r w:rsidRPr="00FF45B3">
              <w:rPr>
                <w:sz w:val="20"/>
                <w:szCs w:val="20"/>
              </w:rPr>
              <w:t>celebgram</w:t>
            </w:r>
            <w:proofErr w:type="spellEnd"/>
            <w:r w:rsidRPr="00FF45B3">
              <w:rPr>
                <w:sz w:val="20"/>
                <w:szCs w:val="20"/>
              </w:rPr>
              <w:t xml:space="preserve"> trustworthiness and para-social interactions in consumer purchase intention</w:t>
            </w:r>
          </w:p>
        </w:tc>
        <w:tc>
          <w:tcPr>
            <w:tcW w:w="1425" w:type="pct"/>
            <w:tcBorders>
              <w:top w:val="nil"/>
              <w:left w:val="nil"/>
              <w:bottom w:val="nil"/>
              <w:right w:val="nil"/>
            </w:tcBorders>
            <w:shd w:val="clear" w:color="auto" w:fill="auto"/>
            <w:vAlign w:val="center"/>
            <w:hideMark/>
          </w:tcPr>
          <w:p w14:paraId="1C794D08" w14:textId="77777777" w:rsidR="002753BB" w:rsidRPr="00FF45B3" w:rsidRDefault="002753BB" w:rsidP="00E8299B">
            <w:pPr>
              <w:rPr>
                <w:sz w:val="20"/>
                <w:szCs w:val="20"/>
              </w:rPr>
            </w:pPr>
            <w:proofErr w:type="spellStart"/>
            <w:r w:rsidRPr="00FF45B3">
              <w:rPr>
                <w:sz w:val="20"/>
                <w:szCs w:val="20"/>
              </w:rPr>
              <w:t>Jurnal</w:t>
            </w:r>
            <w:proofErr w:type="spellEnd"/>
            <w:r w:rsidRPr="00FF45B3">
              <w:rPr>
                <w:sz w:val="20"/>
                <w:szCs w:val="20"/>
              </w:rPr>
              <w:t xml:space="preserve"> </w:t>
            </w:r>
            <w:proofErr w:type="spellStart"/>
            <w:r w:rsidRPr="00FF45B3">
              <w:rPr>
                <w:sz w:val="20"/>
                <w:szCs w:val="20"/>
              </w:rPr>
              <w:t>Manajemen</w:t>
            </w:r>
            <w:proofErr w:type="spellEnd"/>
            <w:r w:rsidRPr="00FF45B3">
              <w:rPr>
                <w:sz w:val="20"/>
                <w:szCs w:val="20"/>
              </w:rPr>
              <w:t xml:space="preserve"> dan </w:t>
            </w:r>
            <w:proofErr w:type="spellStart"/>
            <w:r w:rsidRPr="00FF45B3">
              <w:rPr>
                <w:sz w:val="20"/>
                <w:szCs w:val="20"/>
              </w:rPr>
              <w:t>Kewirausahaan</w:t>
            </w:r>
            <w:proofErr w:type="spellEnd"/>
          </w:p>
        </w:tc>
      </w:tr>
      <w:tr w:rsidR="002753BB" w:rsidRPr="00FF45B3" w14:paraId="77EED183" w14:textId="77777777" w:rsidTr="00E8299B">
        <w:trPr>
          <w:trHeight w:val="20"/>
        </w:trPr>
        <w:tc>
          <w:tcPr>
            <w:tcW w:w="399" w:type="pct"/>
            <w:tcBorders>
              <w:top w:val="nil"/>
              <w:left w:val="nil"/>
              <w:bottom w:val="nil"/>
              <w:right w:val="nil"/>
            </w:tcBorders>
            <w:shd w:val="clear" w:color="auto" w:fill="auto"/>
            <w:vAlign w:val="center"/>
            <w:hideMark/>
          </w:tcPr>
          <w:p w14:paraId="5D736C7A"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01566B4" w14:textId="77777777" w:rsidR="002753BB" w:rsidRPr="00FF45B3" w:rsidRDefault="002753BB" w:rsidP="00E8299B">
            <w:pPr>
              <w:rPr>
                <w:sz w:val="20"/>
                <w:szCs w:val="20"/>
              </w:rPr>
            </w:pPr>
            <w:r w:rsidRPr="00FF45B3">
              <w:rPr>
                <w:sz w:val="20"/>
                <w:szCs w:val="20"/>
              </w:rPr>
              <w:t>Qian &amp; Park</w:t>
            </w:r>
          </w:p>
        </w:tc>
        <w:tc>
          <w:tcPr>
            <w:tcW w:w="2229" w:type="pct"/>
            <w:tcBorders>
              <w:top w:val="nil"/>
              <w:left w:val="nil"/>
              <w:bottom w:val="nil"/>
              <w:right w:val="nil"/>
            </w:tcBorders>
            <w:shd w:val="clear" w:color="auto" w:fill="auto"/>
            <w:vAlign w:val="center"/>
            <w:hideMark/>
          </w:tcPr>
          <w:p w14:paraId="4011CDD3" w14:textId="77777777" w:rsidR="002753BB" w:rsidRPr="00FF45B3" w:rsidRDefault="002753BB" w:rsidP="00E8299B">
            <w:pPr>
              <w:rPr>
                <w:sz w:val="20"/>
                <w:szCs w:val="20"/>
              </w:rPr>
            </w:pPr>
            <w:r w:rsidRPr="00FF45B3">
              <w:rPr>
                <w:sz w:val="20"/>
                <w:szCs w:val="20"/>
              </w:rPr>
              <w:t>Influencer-brand fit and brand dilution in China’s luxury market: The moderating role of self-concept clarity</w:t>
            </w:r>
          </w:p>
        </w:tc>
        <w:tc>
          <w:tcPr>
            <w:tcW w:w="1425" w:type="pct"/>
            <w:tcBorders>
              <w:top w:val="nil"/>
              <w:left w:val="nil"/>
              <w:bottom w:val="nil"/>
              <w:right w:val="nil"/>
            </w:tcBorders>
            <w:shd w:val="clear" w:color="auto" w:fill="auto"/>
            <w:vAlign w:val="center"/>
            <w:hideMark/>
          </w:tcPr>
          <w:p w14:paraId="0611E79B" w14:textId="77777777" w:rsidR="002753BB" w:rsidRPr="00FF45B3" w:rsidRDefault="002753BB" w:rsidP="00E8299B">
            <w:pPr>
              <w:rPr>
                <w:sz w:val="20"/>
                <w:szCs w:val="20"/>
              </w:rPr>
            </w:pPr>
            <w:r w:rsidRPr="00FF45B3">
              <w:rPr>
                <w:sz w:val="20"/>
                <w:szCs w:val="20"/>
              </w:rPr>
              <w:t>Journal of Brand Management</w:t>
            </w:r>
          </w:p>
        </w:tc>
      </w:tr>
      <w:tr w:rsidR="002753BB" w:rsidRPr="00FF45B3" w14:paraId="42D9395D" w14:textId="77777777" w:rsidTr="00E8299B">
        <w:trPr>
          <w:trHeight w:val="20"/>
        </w:trPr>
        <w:tc>
          <w:tcPr>
            <w:tcW w:w="399" w:type="pct"/>
            <w:tcBorders>
              <w:top w:val="nil"/>
              <w:left w:val="nil"/>
              <w:bottom w:val="nil"/>
              <w:right w:val="nil"/>
            </w:tcBorders>
            <w:shd w:val="clear" w:color="auto" w:fill="auto"/>
            <w:vAlign w:val="center"/>
            <w:hideMark/>
          </w:tcPr>
          <w:p w14:paraId="1FE8953D"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8B2085F" w14:textId="77777777" w:rsidR="002753BB" w:rsidRPr="00FF45B3" w:rsidRDefault="002753BB" w:rsidP="00E8299B">
            <w:pPr>
              <w:rPr>
                <w:sz w:val="20"/>
                <w:szCs w:val="20"/>
              </w:rPr>
            </w:pPr>
            <w:r w:rsidRPr="00FF45B3">
              <w:rPr>
                <w:sz w:val="20"/>
                <w:szCs w:val="20"/>
              </w:rPr>
              <w:t>Rodrigues</w:t>
            </w:r>
          </w:p>
        </w:tc>
        <w:tc>
          <w:tcPr>
            <w:tcW w:w="2229" w:type="pct"/>
            <w:tcBorders>
              <w:top w:val="nil"/>
              <w:left w:val="nil"/>
              <w:bottom w:val="nil"/>
              <w:right w:val="nil"/>
            </w:tcBorders>
            <w:shd w:val="clear" w:color="auto" w:fill="auto"/>
            <w:vAlign w:val="center"/>
            <w:hideMark/>
          </w:tcPr>
          <w:p w14:paraId="20F7FBBB" w14:textId="77777777" w:rsidR="002753BB" w:rsidRPr="00FF45B3" w:rsidRDefault="002753BB" w:rsidP="00E8299B">
            <w:pPr>
              <w:rPr>
                <w:sz w:val="20"/>
                <w:szCs w:val="20"/>
              </w:rPr>
            </w:pPr>
            <w:r w:rsidRPr="00FF45B3">
              <w:rPr>
                <w:sz w:val="20"/>
                <w:szCs w:val="20"/>
              </w:rPr>
              <w:t>The impact of social media influencers on consumer perception about the product and purchase intention</w:t>
            </w:r>
          </w:p>
        </w:tc>
        <w:tc>
          <w:tcPr>
            <w:tcW w:w="1425" w:type="pct"/>
            <w:tcBorders>
              <w:top w:val="nil"/>
              <w:left w:val="nil"/>
              <w:bottom w:val="nil"/>
              <w:right w:val="nil"/>
            </w:tcBorders>
            <w:shd w:val="clear" w:color="auto" w:fill="auto"/>
            <w:vAlign w:val="center"/>
            <w:hideMark/>
          </w:tcPr>
          <w:p w14:paraId="6480F8E4" w14:textId="77777777" w:rsidR="002753BB" w:rsidRPr="00FF45B3" w:rsidRDefault="002753BB" w:rsidP="00E8299B">
            <w:pPr>
              <w:rPr>
                <w:sz w:val="20"/>
                <w:szCs w:val="20"/>
              </w:rPr>
            </w:pPr>
            <w:r w:rsidRPr="00FF45B3">
              <w:rPr>
                <w:sz w:val="20"/>
                <w:szCs w:val="20"/>
              </w:rPr>
              <w:t>Doctoral Dissertations</w:t>
            </w:r>
          </w:p>
        </w:tc>
      </w:tr>
      <w:tr w:rsidR="002753BB" w:rsidRPr="00FF45B3" w14:paraId="69A12C7A" w14:textId="77777777" w:rsidTr="00E8299B">
        <w:trPr>
          <w:trHeight w:val="20"/>
        </w:trPr>
        <w:tc>
          <w:tcPr>
            <w:tcW w:w="399" w:type="pct"/>
            <w:tcBorders>
              <w:top w:val="nil"/>
              <w:left w:val="nil"/>
              <w:bottom w:val="nil"/>
              <w:right w:val="nil"/>
            </w:tcBorders>
            <w:shd w:val="clear" w:color="auto" w:fill="auto"/>
            <w:vAlign w:val="center"/>
            <w:hideMark/>
          </w:tcPr>
          <w:p w14:paraId="227A8C43"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263BA42" w14:textId="77777777" w:rsidR="002753BB" w:rsidRPr="00FF45B3" w:rsidRDefault="002753BB" w:rsidP="00E8299B">
            <w:pPr>
              <w:rPr>
                <w:sz w:val="20"/>
                <w:szCs w:val="20"/>
              </w:rPr>
            </w:pPr>
            <w:r w:rsidRPr="00FF45B3">
              <w:rPr>
                <w:sz w:val="20"/>
                <w:szCs w:val="20"/>
              </w:rPr>
              <w:t>Sánchez-Fernández &amp; Jiménez-Castillo</w:t>
            </w:r>
          </w:p>
        </w:tc>
        <w:tc>
          <w:tcPr>
            <w:tcW w:w="2229" w:type="pct"/>
            <w:tcBorders>
              <w:top w:val="nil"/>
              <w:left w:val="nil"/>
              <w:bottom w:val="nil"/>
              <w:right w:val="nil"/>
            </w:tcBorders>
            <w:shd w:val="clear" w:color="auto" w:fill="auto"/>
            <w:vAlign w:val="center"/>
            <w:hideMark/>
          </w:tcPr>
          <w:p w14:paraId="56ED6099" w14:textId="77777777" w:rsidR="002753BB" w:rsidRPr="00FF45B3" w:rsidRDefault="002753BB" w:rsidP="00E8299B">
            <w:pPr>
              <w:rPr>
                <w:sz w:val="20"/>
                <w:szCs w:val="20"/>
              </w:rPr>
            </w:pPr>
            <w:r w:rsidRPr="00FF45B3">
              <w:rPr>
                <w:sz w:val="20"/>
                <w:szCs w:val="20"/>
              </w:rPr>
              <w:t>How social media influencers affect behavioral intentions toward recommended brands: The role of emotional attachment and information value</w:t>
            </w:r>
          </w:p>
        </w:tc>
        <w:tc>
          <w:tcPr>
            <w:tcW w:w="1425" w:type="pct"/>
            <w:tcBorders>
              <w:top w:val="nil"/>
              <w:left w:val="nil"/>
              <w:bottom w:val="nil"/>
              <w:right w:val="nil"/>
            </w:tcBorders>
            <w:shd w:val="clear" w:color="auto" w:fill="auto"/>
            <w:vAlign w:val="center"/>
            <w:hideMark/>
          </w:tcPr>
          <w:p w14:paraId="6B9FB9A0" w14:textId="77777777" w:rsidR="002753BB" w:rsidRPr="00FF45B3" w:rsidRDefault="002753BB" w:rsidP="00E8299B">
            <w:pPr>
              <w:rPr>
                <w:sz w:val="20"/>
                <w:szCs w:val="20"/>
              </w:rPr>
            </w:pPr>
            <w:r w:rsidRPr="00FF45B3">
              <w:rPr>
                <w:sz w:val="20"/>
                <w:szCs w:val="20"/>
              </w:rPr>
              <w:t>Journal of Marketing Management</w:t>
            </w:r>
          </w:p>
        </w:tc>
      </w:tr>
      <w:tr w:rsidR="002753BB" w:rsidRPr="00FF45B3" w14:paraId="4CE15EB2" w14:textId="77777777" w:rsidTr="00E8299B">
        <w:trPr>
          <w:trHeight w:val="20"/>
        </w:trPr>
        <w:tc>
          <w:tcPr>
            <w:tcW w:w="399" w:type="pct"/>
            <w:tcBorders>
              <w:top w:val="nil"/>
              <w:left w:val="nil"/>
              <w:bottom w:val="nil"/>
              <w:right w:val="nil"/>
            </w:tcBorders>
            <w:shd w:val="clear" w:color="auto" w:fill="auto"/>
            <w:vAlign w:val="center"/>
            <w:hideMark/>
          </w:tcPr>
          <w:p w14:paraId="6734402D"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5A8EE1DA" w14:textId="77777777" w:rsidR="002753BB" w:rsidRPr="00FF45B3" w:rsidRDefault="002753BB" w:rsidP="00E8299B">
            <w:pPr>
              <w:rPr>
                <w:sz w:val="20"/>
                <w:szCs w:val="20"/>
              </w:rPr>
            </w:pPr>
            <w:proofErr w:type="spellStart"/>
            <w:r w:rsidRPr="00FF45B3">
              <w:rPr>
                <w:sz w:val="20"/>
                <w:szCs w:val="20"/>
              </w:rPr>
              <w:t>Sokolova</w:t>
            </w:r>
            <w:proofErr w:type="spellEnd"/>
            <w:r w:rsidRPr="00FF45B3">
              <w:rPr>
                <w:sz w:val="20"/>
                <w:szCs w:val="20"/>
              </w:rPr>
              <w:t xml:space="preserve"> &amp; Perez</w:t>
            </w:r>
          </w:p>
        </w:tc>
        <w:tc>
          <w:tcPr>
            <w:tcW w:w="2229" w:type="pct"/>
            <w:tcBorders>
              <w:top w:val="nil"/>
              <w:left w:val="nil"/>
              <w:bottom w:val="nil"/>
              <w:right w:val="nil"/>
            </w:tcBorders>
            <w:shd w:val="clear" w:color="auto" w:fill="auto"/>
            <w:vAlign w:val="center"/>
            <w:hideMark/>
          </w:tcPr>
          <w:p w14:paraId="367B4A6D" w14:textId="77777777" w:rsidR="002753BB" w:rsidRPr="00FF45B3" w:rsidRDefault="002753BB" w:rsidP="00E8299B">
            <w:pPr>
              <w:rPr>
                <w:sz w:val="20"/>
                <w:szCs w:val="20"/>
              </w:rPr>
            </w:pPr>
            <w:r w:rsidRPr="00FF45B3">
              <w:rPr>
                <w:sz w:val="20"/>
                <w:szCs w:val="20"/>
              </w:rPr>
              <w:t xml:space="preserve">You follow fitness influencers on YouTube. But do you </w:t>
            </w:r>
            <w:proofErr w:type="gramStart"/>
            <w:r w:rsidRPr="00FF45B3">
              <w:rPr>
                <w:sz w:val="20"/>
                <w:szCs w:val="20"/>
              </w:rPr>
              <w:t>actually exercise</w:t>
            </w:r>
            <w:proofErr w:type="gramEnd"/>
            <w:r w:rsidRPr="00FF45B3">
              <w:rPr>
                <w:sz w:val="20"/>
                <w:szCs w:val="20"/>
              </w:rPr>
              <w:t xml:space="preserve">? How </w:t>
            </w:r>
            <w:proofErr w:type="spellStart"/>
            <w:r w:rsidRPr="00FF45B3">
              <w:rPr>
                <w:sz w:val="20"/>
                <w:szCs w:val="20"/>
              </w:rPr>
              <w:t>parasocial</w:t>
            </w:r>
            <w:proofErr w:type="spellEnd"/>
            <w:r w:rsidRPr="00FF45B3">
              <w:rPr>
                <w:sz w:val="20"/>
                <w:szCs w:val="20"/>
              </w:rPr>
              <w:t xml:space="preserve"> relationships, and watching fitness influencers, relate to intentions to exercise</w:t>
            </w:r>
          </w:p>
        </w:tc>
        <w:tc>
          <w:tcPr>
            <w:tcW w:w="1425" w:type="pct"/>
            <w:tcBorders>
              <w:top w:val="nil"/>
              <w:left w:val="nil"/>
              <w:bottom w:val="nil"/>
              <w:right w:val="nil"/>
            </w:tcBorders>
            <w:shd w:val="clear" w:color="auto" w:fill="auto"/>
            <w:vAlign w:val="center"/>
            <w:hideMark/>
          </w:tcPr>
          <w:p w14:paraId="32E31675"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160F706D" w14:textId="77777777" w:rsidTr="00E8299B">
        <w:trPr>
          <w:trHeight w:val="20"/>
        </w:trPr>
        <w:tc>
          <w:tcPr>
            <w:tcW w:w="399" w:type="pct"/>
            <w:tcBorders>
              <w:top w:val="nil"/>
              <w:left w:val="nil"/>
              <w:bottom w:val="nil"/>
              <w:right w:val="nil"/>
            </w:tcBorders>
            <w:shd w:val="clear" w:color="auto" w:fill="auto"/>
            <w:vAlign w:val="center"/>
            <w:hideMark/>
          </w:tcPr>
          <w:p w14:paraId="7CFAA47B" w14:textId="77777777" w:rsidR="002753BB" w:rsidRPr="00FF45B3" w:rsidRDefault="002753BB" w:rsidP="00E8299B">
            <w:pPr>
              <w:rPr>
                <w:sz w:val="20"/>
                <w:szCs w:val="20"/>
              </w:rPr>
            </w:pPr>
            <w:r w:rsidRPr="00FF45B3">
              <w:rPr>
                <w:sz w:val="20"/>
                <w:szCs w:val="20"/>
              </w:rPr>
              <w:lastRenderedPageBreak/>
              <w:t>2021</w:t>
            </w:r>
          </w:p>
        </w:tc>
        <w:tc>
          <w:tcPr>
            <w:tcW w:w="947" w:type="pct"/>
            <w:tcBorders>
              <w:top w:val="nil"/>
              <w:left w:val="nil"/>
              <w:bottom w:val="nil"/>
              <w:right w:val="nil"/>
            </w:tcBorders>
            <w:shd w:val="clear" w:color="auto" w:fill="auto"/>
            <w:vAlign w:val="center"/>
            <w:hideMark/>
          </w:tcPr>
          <w:p w14:paraId="36851060" w14:textId="77777777" w:rsidR="002753BB" w:rsidRPr="00FF45B3" w:rsidRDefault="002753BB" w:rsidP="00E8299B">
            <w:pPr>
              <w:rPr>
                <w:sz w:val="20"/>
                <w:szCs w:val="20"/>
              </w:rPr>
            </w:pPr>
            <w:proofErr w:type="spellStart"/>
            <w:r w:rsidRPr="00FF45B3">
              <w:rPr>
                <w:sz w:val="20"/>
                <w:szCs w:val="20"/>
              </w:rPr>
              <w:t>Tafesse</w:t>
            </w:r>
            <w:proofErr w:type="spellEnd"/>
            <w:r w:rsidRPr="00FF45B3">
              <w:rPr>
                <w:sz w:val="20"/>
                <w:szCs w:val="20"/>
              </w:rPr>
              <w:t xml:space="preserve"> &amp; Wood</w:t>
            </w:r>
          </w:p>
        </w:tc>
        <w:tc>
          <w:tcPr>
            <w:tcW w:w="2229" w:type="pct"/>
            <w:tcBorders>
              <w:top w:val="nil"/>
              <w:left w:val="nil"/>
              <w:bottom w:val="nil"/>
              <w:right w:val="nil"/>
            </w:tcBorders>
            <w:shd w:val="clear" w:color="auto" w:fill="auto"/>
            <w:vAlign w:val="center"/>
            <w:hideMark/>
          </w:tcPr>
          <w:p w14:paraId="29D1F8EF" w14:textId="77777777" w:rsidR="002753BB" w:rsidRPr="00FF45B3" w:rsidRDefault="002753BB" w:rsidP="00E8299B">
            <w:pPr>
              <w:rPr>
                <w:sz w:val="20"/>
                <w:szCs w:val="20"/>
              </w:rPr>
            </w:pPr>
            <w:r w:rsidRPr="00FF45B3">
              <w:rPr>
                <w:sz w:val="20"/>
                <w:szCs w:val="20"/>
              </w:rPr>
              <w:t>Followers</w:t>
            </w:r>
            <w:r w:rsidRPr="00FF45B3">
              <w:rPr>
                <w:rFonts w:hint="eastAsia"/>
                <w:sz w:val="20"/>
                <w:szCs w:val="20"/>
              </w:rPr>
              <w:t>’</w:t>
            </w:r>
            <w:r w:rsidRPr="00FF45B3">
              <w:rPr>
                <w:sz w:val="20"/>
                <w:szCs w:val="20"/>
              </w:rPr>
              <w:t xml:space="preserve"> engagement with Instagram influencers: The role of influencers’ content and engagement strategy</w:t>
            </w:r>
          </w:p>
        </w:tc>
        <w:tc>
          <w:tcPr>
            <w:tcW w:w="1425" w:type="pct"/>
            <w:tcBorders>
              <w:top w:val="nil"/>
              <w:left w:val="nil"/>
              <w:bottom w:val="nil"/>
              <w:right w:val="nil"/>
            </w:tcBorders>
            <w:shd w:val="clear" w:color="auto" w:fill="auto"/>
            <w:vAlign w:val="center"/>
            <w:hideMark/>
          </w:tcPr>
          <w:p w14:paraId="7747BC4B"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630E3516" w14:textId="77777777" w:rsidTr="00E8299B">
        <w:trPr>
          <w:trHeight w:val="20"/>
        </w:trPr>
        <w:tc>
          <w:tcPr>
            <w:tcW w:w="399" w:type="pct"/>
            <w:tcBorders>
              <w:top w:val="nil"/>
              <w:left w:val="nil"/>
              <w:bottom w:val="nil"/>
              <w:right w:val="nil"/>
            </w:tcBorders>
            <w:shd w:val="clear" w:color="auto" w:fill="auto"/>
            <w:vAlign w:val="center"/>
            <w:hideMark/>
          </w:tcPr>
          <w:p w14:paraId="6958BDB7"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C73178F" w14:textId="77777777" w:rsidR="002753BB" w:rsidRPr="00FF45B3" w:rsidRDefault="002753BB" w:rsidP="00E8299B">
            <w:pPr>
              <w:rPr>
                <w:sz w:val="20"/>
                <w:szCs w:val="20"/>
              </w:rPr>
            </w:pPr>
            <w:r w:rsidRPr="00FF45B3">
              <w:rPr>
                <w:sz w:val="20"/>
                <w:szCs w:val="20"/>
              </w:rPr>
              <w:t xml:space="preserve">Tan, </w:t>
            </w:r>
            <w:proofErr w:type="spellStart"/>
            <w:r w:rsidRPr="00FF45B3">
              <w:rPr>
                <w:sz w:val="20"/>
                <w:szCs w:val="20"/>
              </w:rPr>
              <w:t>Geng</w:t>
            </w:r>
            <w:proofErr w:type="spellEnd"/>
            <w:r w:rsidRPr="00FF45B3">
              <w:rPr>
                <w:sz w:val="20"/>
                <w:szCs w:val="20"/>
              </w:rPr>
              <w:t xml:space="preserve">, Katsumata, &amp; </w:t>
            </w:r>
            <w:proofErr w:type="spellStart"/>
            <w:r w:rsidRPr="00FF45B3">
              <w:rPr>
                <w:sz w:val="20"/>
                <w:szCs w:val="20"/>
              </w:rPr>
              <w:t>Xiong</w:t>
            </w:r>
            <w:proofErr w:type="spellEnd"/>
          </w:p>
        </w:tc>
        <w:tc>
          <w:tcPr>
            <w:tcW w:w="2229" w:type="pct"/>
            <w:tcBorders>
              <w:top w:val="nil"/>
              <w:left w:val="nil"/>
              <w:bottom w:val="nil"/>
              <w:right w:val="nil"/>
            </w:tcBorders>
            <w:shd w:val="clear" w:color="auto" w:fill="auto"/>
            <w:vAlign w:val="center"/>
            <w:hideMark/>
          </w:tcPr>
          <w:p w14:paraId="365B8904" w14:textId="77777777" w:rsidR="002753BB" w:rsidRPr="00FF45B3" w:rsidRDefault="002753BB" w:rsidP="00E8299B">
            <w:pPr>
              <w:rPr>
                <w:sz w:val="20"/>
                <w:szCs w:val="20"/>
              </w:rPr>
            </w:pPr>
            <w:r w:rsidRPr="00FF45B3">
              <w:rPr>
                <w:sz w:val="20"/>
                <w:szCs w:val="20"/>
              </w:rPr>
              <w:t>The effects of ad heuristic and systematic cues on consumer brand awareness and purchase intention: Investigating the bias effect of heuristic information processing</w:t>
            </w:r>
          </w:p>
        </w:tc>
        <w:tc>
          <w:tcPr>
            <w:tcW w:w="1425" w:type="pct"/>
            <w:tcBorders>
              <w:top w:val="nil"/>
              <w:left w:val="nil"/>
              <w:bottom w:val="nil"/>
              <w:right w:val="nil"/>
            </w:tcBorders>
            <w:shd w:val="clear" w:color="auto" w:fill="auto"/>
            <w:vAlign w:val="center"/>
            <w:hideMark/>
          </w:tcPr>
          <w:p w14:paraId="70A41D8A"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7F4157CB" w14:textId="77777777" w:rsidTr="00E8299B">
        <w:trPr>
          <w:trHeight w:val="20"/>
        </w:trPr>
        <w:tc>
          <w:tcPr>
            <w:tcW w:w="399" w:type="pct"/>
            <w:tcBorders>
              <w:top w:val="nil"/>
              <w:left w:val="nil"/>
              <w:bottom w:val="nil"/>
              <w:right w:val="nil"/>
            </w:tcBorders>
            <w:shd w:val="clear" w:color="auto" w:fill="auto"/>
            <w:vAlign w:val="center"/>
            <w:hideMark/>
          </w:tcPr>
          <w:p w14:paraId="331773DF"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5C4F48D" w14:textId="77777777" w:rsidR="002753BB" w:rsidRPr="00FF45B3" w:rsidRDefault="002753BB" w:rsidP="00E8299B">
            <w:pPr>
              <w:rPr>
                <w:sz w:val="20"/>
                <w:szCs w:val="20"/>
              </w:rPr>
            </w:pPr>
            <w:r w:rsidRPr="00FF45B3">
              <w:rPr>
                <w:sz w:val="20"/>
                <w:szCs w:val="20"/>
              </w:rPr>
              <w:t xml:space="preserve">Van </w:t>
            </w:r>
            <w:proofErr w:type="spellStart"/>
            <w:r w:rsidRPr="00FF45B3">
              <w:rPr>
                <w:sz w:val="20"/>
                <w:szCs w:val="20"/>
              </w:rPr>
              <w:t>Cottem</w:t>
            </w:r>
            <w:proofErr w:type="spellEnd"/>
            <w:r w:rsidRPr="00FF45B3">
              <w:rPr>
                <w:sz w:val="20"/>
                <w:szCs w:val="20"/>
              </w:rPr>
              <w:t xml:space="preserve"> &amp; STEILS</w:t>
            </w:r>
          </w:p>
        </w:tc>
        <w:tc>
          <w:tcPr>
            <w:tcW w:w="2229" w:type="pct"/>
            <w:tcBorders>
              <w:top w:val="nil"/>
              <w:left w:val="nil"/>
              <w:bottom w:val="nil"/>
              <w:right w:val="nil"/>
            </w:tcBorders>
            <w:shd w:val="clear" w:color="auto" w:fill="auto"/>
            <w:vAlign w:val="center"/>
            <w:hideMark/>
          </w:tcPr>
          <w:p w14:paraId="0FE68417" w14:textId="77777777" w:rsidR="002753BB" w:rsidRPr="00FF45B3" w:rsidRDefault="002753BB" w:rsidP="00E8299B">
            <w:pPr>
              <w:rPr>
                <w:sz w:val="20"/>
                <w:szCs w:val="20"/>
              </w:rPr>
            </w:pPr>
            <w:r w:rsidRPr="00FF45B3">
              <w:rPr>
                <w:sz w:val="20"/>
                <w:szCs w:val="20"/>
              </w:rPr>
              <w:t xml:space="preserve">A study of influencer marketing on Instagram, TikTok and YouTube: The effects of </w:t>
            </w:r>
            <w:proofErr w:type="spellStart"/>
            <w:r w:rsidRPr="00FF45B3">
              <w:rPr>
                <w:sz w:val="20"/>
                <w:szCs w:val="20"/>
              </w:rPr>
              <w:t>parasocial</w:t>
            </w:r>
            <w:proofErr w:type="spellEnd"/>
            <w:r w:rsidRPr="00FF45B3">
              <w:rPr>
                <w:sz w:val="20"/>
                <w:szCs w:val="20"/>
              </w:rPr>
              <w:t xml:space="preserve"> interactions, openness, perceived interactivity, persuasion knowledge and correspondence bias</w:t>
            </w:r>
          </w:p>
        </w:tc>
        <w:tc>
          <w:tcPr>
            <w:tcW w:w="1425" w:type="pct"/>
            <w:tcBorders>
              <w:top w:val="nil"/>
              <w:left w:val="nil"/>
              <w:bottom w:val="nil"/>
              <w:right w:val="nil"/>
            </w:tcBorders>
            <w:shd w:val="clear" w:color="auto" w:fill="auto"/>
            <w:vAlign w:val="center"/>
            <w:hideMark/>
          </w:tcPr>
          <w:p w14:paraId="1966290B" w14:textId="77777777" w:rsidR="002753BB" w:rsidRPr="00FF45B3" w:rsidRDefault="002753BB" w:rsidP="00E8299B">
            <w:pPr>
              <w:rPr>
                <w:sz w:val="20"/>
                <w:szCs w:val="20"/>
              </w:rPr>
            </w:pPr>
            <w:r w:rsidRPr="00FF45B3">
              <w:rPr>
                <w:sz w:val="20"/>
                <w:szCs w:val="20"/>
              </w:rPr>
              <w:t>Master’s Thesis</w:t>
            </w:r>
          </w:p>
        </w:tc>
      </w:tr>
      <w:tr w:rsidR="002753BB" w:rsidRPr="00FF45B3" w14:paraId="5CE5FD66" w14:textId="77777777" w:rsidTr="00E8299B">
        <w:trPr>
          <w:trHeight w:val="20"/>
        </w:trPr>
        <w:tc>
          <w:tcPr>
            <w:tcW w:w="399" w:type="pct"/>
            <w:tcBorders>
              <w:top w:val="nil"/>
              <w:left w:val="nil"/>
              <w:bottom w:val="nil"/>
              <w:right w:val="nil"/>
            </w:tcBorders>
            <w:shd w:val="clear" w:color="auto" w:fill="auto"/>
            <w:vAlign w:val="center"/>
            <w:hideMark/>
          </w:tcPr>
          <w:p w14:paraId="08D20DEC"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D6CBDEB" w14:textId="77777777" w:rsidR="002753BB" w:rsidRPr="00FF45B3" w:rsidRDefault="002753BB" w:rsidP="00E8299B">
            <w:pPr>
              <w:rPr>
                <w:sz w:val="20"/>
                <w:szCs w:val="20"/>
              </w:rPr>
            </w:pPr>
            <w:r w:rsidRPr="00FF45B3">
              <w:rPr>
                <w:sz w:val="20"/>
                <w:szCs w:val="20"/>
              </w:rPr>
              <w:t xml:space="preserve">von </w:t>
            </w:r>
            <w:proofErr w:type="spellStart"/>
            <w:r w:rsidRPr="00FF45B3">
              <w:rPr>
                <w:sz w:val="20"/>
                <w:szCs w:val="20"/>
              </w:rPr>
              <w:t>Mettenheim</w:t>
            </w:r>
            <w:proofErr w:type="spellEnd"/>
            <w:r w:rsidRPr="00FF45B3">
              <w:rPr>
                <w:sz w:val="20"/>
                <w:szCs w:val="20"/>
              </w:rPr>
              <w:t xml:space="preserve">, &amp; </w:t>
            </w:r>
            <w:proofErr w:type="spellStart"/>
            <w:r w:rsidRPr="00FF45B3">
              <w:rPr>
                <w:sz w:val="20"/>
                <w:szCs w:val="20"/>
              </w:rPr>
              <w:t>Wiedmann</w:t>
            </w:r>
            <w:proofErr w:type="spellEnd"/>
          </w:p>
        </w:tc>
        <w:tc>
          <w:tcPr>
            <w:tcW w:w="2229" w:type="pct"/>
            <w:tcBorders>
              <w:top w:val="nil"/>
              <w:left w:val="nil"/>
              <w:bottom w:val="nil"/>
              <w:right w:val="nil"/>
            </w:tcBorders>
            <w:shd w:val="clear" w:color="auto" w:fill="auto"/>
            <w:vAlign w:val="center"/>
            <w:hideMark/>
          </w:tcPr>
          <w:p w14:paraId="4FBEE07F" w14:textId="77777777" w:rsidR="002753BB" w:rsidRPr="00FF45B3" w:rsidRDefault="002753BB" w:rsidP="00E8299B">
            <w:pPr>
              <w:rPr>
                <w:sz w:val="20"/>
                <w:szCs w:val="20"/>
              </w:rPr>
            </w:pPr>
            <w:r w:rsidRPr="00FF45B3">
              <w:rPr>
                <w:sz w:val="20"/>
                <w:szCs w:val="20"/>
              </w:rPr>
              <w:t>The complex triad of congruence issues in influencer marketing</w:t>
            </w:r>
          </w:p>
        </w:tc>
        <w:tc>
          <w:tcPr>
            <w:tcW w:w="1425" w:type="pct"/>
            <w:tcBorders>
              <w:top w:val="nil"/>
              <w:left w:val="nil"/>
              <w:bottom w:val="nil"/>
              <w:right w:val="nil"/>
            </w:tcBorders>
            <w:shd w:val="clear" w:color="auto" w:fill="auto"/>
            <w:vAlign w:val="center"/>
            <w:hideMark/>
          </w:tcPr>
          <w:p w14:paraId="68B75934" w14:textId="77777777" w:rsidR="002753BB" w:rsidRPr="00FF45B3" w:rsidRDefault="002753BB" w:rsidP="00E8299B">
            <w:pPr>
              <w:rPr>
                <w:sz w:val="20"/>
                <w:szCs w:val="20"/>
              </w:rPr>
            </w:pPr>
            <w:r w:rsidRPr="00FF45B3">
              <w:rPr>
                <w:sz w:val="20"/>
                <w:szCs w:val="20"/>
              </w:rPr>
              <w:t xml:space="preserve">Journal of Consumer </w:t>
            </w:r>
            <w:proofErr w:type="spellStart"/>
            <w:r w:rsidRPr="00FF45B3">
              <w:rPr>
                <w:sz w:val="20"/>
                <w:szCs w:val="20"/>
              </w:rPr>
              <w:t>Behaviour</w:t>
            </w:r>
            <w:proofErr w:type="spellEnd"/>
          </w:p>
        </w:tc>
      </w:tr>
      <w:tr w:rsidR="002753BB" w:rsidRPr="00FF45B3" w14:paraId="5556498A" w14:textId="77777777" w:rsidTr="00E8299B">
        <w:trPr>
          <w:trHeight w:val="20"/>
        </w:trPr>
        <w:tc>
          <w:tcPr>
            <w:tcW w:w="399" w:type="pct"/>
            <w:tcBorders>
              <w:top w:val="nil"/>
              <w:left w:val="nil"/>
              <w:bottom w:val="nil"/>
              <w:right w:val="nil"/>
            </w:tcBorders>
            <w:shd w:val="clear" w:color="auto" w:fill="auto"/>
            <w:vAlign w:val="center"/>
            <w:hideMark/>
          </w:tcPr>
          <w:p w14:paraId="7E372644"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4C3F458" w14:textId="77777777" w:rsidR="002753BB" w:rsidRPr="00FF45B3" w:rsidRDefault="002753BB" w:rsidP="00E8299B">
            <w:pPr>
              <w:rPr>
                <w:sz w:val="20"/>
                <w:szCs w:val="20"/>
              </w:rPr>
            </w:pPr>
            <w:r w:rsidRPr="00FF45B3">
              <w:rPr>
                <w:sz w:val="20"/>
                <w:szCs w:val="20"/>
              </w:rPr>
              <w:t>Wang</w:t>
            </w:r>
          </w:p>
        </w:tc>
        <w:tc>
          <w:tcPr>
            <w:tcW w:w="2229" w:type="pct"/>
            <w:tcBorders>
              <w:top w:val="nil"/>
              <w:left w:val="nil"/>
              <w:bottom w:val="nil"/>
              <w:right w:val="nil"/>
            </w:tcBorders>
            <w:shd w:val="clear" w:color="auto" w:fill="auto"/>
            <w:vAlign w:val="center"/>
            <w:hideMark/>
          </w:tcPr>
          <w:p w14:paraId="0C818E31" w14:textId="77777777" w:rsidR="002753BB" w:rsidRPr="00FF45B3" w:rsidRDefault="002753BB" w:rsidP="00E8299B">
            <w:pPr>
              <w:rPr>
                <w:sz w:val="20"/>
                <w:szCs w:val="20"/>
              </w:rPr>
            </w:pPr>
            <w:r w:rsidRPr="00FF45B3">
              <w:rPr>
                <w:sz w:val="20"/>
                <w:szCs w:val="20"/>
              </w:rPr>
              <w:t>Research on impulsive purchase behavior of cosmetics consumer under KOL marketing</w:t>
            </w:r>
          </w:p>
        </w:tc>
        <w:tc>
          <w:tcPr>
            <w:tcW w:w="1425" w:type="pct"/>
            <w:tcBorders>
              <w:top w:val="nil"/>
              <w:left w:val="nil"/>
              <w:bottom w:val="nil"/>
              <w:right w:val="nil"/>
            </w:tcBorders>
            <w:shd w:val="clear" w:color="auto" w:fill="auto"/>
            <w:vAlign w:val="center"/>
            <w:hideMark/>
          </w:tcPr>
          <w:p w14:paraId="6138A672" w14:textId="77777777" w:rsidR="002753BB" w:rsidRPr="00FF45B3" w:rsidRDefault="002753BB" w:rsidP="00E8299B">
            <w:pPr>
              <w:rPr>
                <w:sz w:val="20"/>
                <w:szCs w:val="20"/>
              </w:rPr>
            </w:pPr>
            <w:r w:rsidRPr="00FF45B3">
              <w:rPr>
                <w:sz w:val="20"/>
                <w:szCs w:val="20"/>
              </w:rPr>
              <w:t>Master’s Thesis</w:t>
            </w:r>
          </w:p>
        </w:tc>
      </w:tr>
      <w:tr w:rsidR="002753BB" w:rsidRPr="00FF45B3" w14:paraId="37DF42D6" w14:textId="77777777" w:rsidTr="00E8299B">
        <w:trPr>
          <w:trHeight w:val="20"/>
        </w:trPr>
        <w:tc>
          <w:tcPr>
            <w:tcW w:w="399" w:type="pct"/>
            <w:tcBorders>
              <w:top w:val="nil"/>
              <w:left w:val="nil"/>
              <w:bottom w:val="nil"/>
              <w:right w:val="nil"/>
            </w:tcBorders>
            <w:shd w:val="clear" w:color="auto" w:fill="auto"/>
            <w:vAlign w:val="center"/>
            <w:hideMark/>
          </w:tcPr>
          <w:p w14:paraId="6A502313"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1F5E77FB" w14:textId="77777777" w:rsidR="002753BB" w:rsidRPr="00FF45B3" w:rsidRDefault="002753BB" w:rsidP="00E8299B">
            <w:pPr>
              <w:rPr>
                <w:sz w:val="20"/>
                <w:szCs w:val="20"/>
              </w:rPr>
            </w:pPr>
            <w:r w:rsidRPr="00FF45B3">
              <w:rPr>
                <w:sz w:val="20"/>
                <w:szCs w:val="20"/>
              </w:rPr>
              <w:t>Wang &amp; Hu</w:t>
            </w:r>
          </w:p>
        </w:tc>
        <w:tc>
          <w:tcPr>
            <w:tcW w:w="2229" w:type="pct"/>
            <w:tcBorders>
              <w:top w:val="nil"/>
              <w:left w:val="nil"/>
              <w:bottom w:val="nil"/>
              <w:right w:val="nil"/>
            </w:tcBorders>
            <w:shd w:val="clear" w:color="auto" w:fill="auto"/>
            <w:vAlign w:val="center"/>
            <w:hideMark/>
          </w:tcPr>
          <w:p w14:paraId="062D9721" w14:textId="77777777" w:rsidR="002753BB" w:rsidRPr="00FF45B3" w:rsidRDefault="002753BB" w:rsidP="00E8299B">
            <w:pPr>
              <w:rPr>
                <w:sz w:val="20"/>
                <w:szCs w:val="20"/>
              </w:rPr>
            </w:pPr>
            <w:r w:rsidRPr="00FF45B3">
              <w:rPr>
                <w:sz w:val="20"/>
                <w:szCs w:val="20"/>
              </w:rPr>
              <w:t>Influence of self-disclosure of Internet celebrities on normative commitment: The mediating role of para-social interaction</w:t>
            </w:r>
          </w:p>
        </w:tc>
        <w:tc>
          <w:tcPr>
            <w:tcW w:w="1425" w:type="pct"/>
            <w:tcBorders>
              <w:top w:val="nil"/>
              <w:left w:val="nil"/>
              <w:bottom w:val="nil"/>
              <w:right w:val="nil"/>
            </w:tcBorders>
            <w:shd w:val="clear" w:color="auto" w:fill="auto"/>
            <w:vAlign w:val="center"/>
            <w:hideMark/>
          </w:tcPr>
          <w:p w14:paraId="1E0B7048" w14:textId="77777777" w:rsidR="002753BB" w:rsidRPr="00FF45B3" w:rsidRDefault="002753BB" w:rsidP="00E8299B">
            <w:pPr>
              <w:rPr>
                <w:sz w:val="20"/>
                <w:szCs w:val="20"/>
              </w:rPr>
            </w:pPr>
            <w:r w:rsidRPr="00FF45B3">
              <w:rPr>
                <w:sz w:val="20"/>
                <w:szCs w:val="20"/>
              </w:rPr>
              <w:t>Journal of Research in Interactive Marketing</w:t>
            </w:r>
          </w:p>
        </w:tc>
      </w:tr>
      <w:tr w:rsidR="002753BB" w:rsidRPr="00FF45B3" w14:paraId="2BA42281" w14:textId="77777777" w:rsidTr="00E8299B">
        <w:trPr>
          <w:trHeight w:val="20"/>
        </w:trPr>
        <w:tc>
          <w:tcPr>
            <w:tcW w:w="399" w:type="pct"/>
            <w:tcBorders>
              <w:top w:val="nil"/>
              <w:left w:val="nil"/>
              <w:bottom w:val="nil"/>
              <w:right w:val="nil"/>
            </w:tcBorders>
            <w:shd w:val="clear" w:color="auto" w:fill="auto"/>
            <w:vAlign w:val="center"/>
            <w:hideMark/>
          </w:tcPr>
          <w:p w14:paraId="0B13ECEE"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16750A21" w14:textId="77777777" w:rsidR="002753BB" w:rsidRPr="00FF45B3" w:rsidRDefault="002753BB" w:rsidP="00E8299B">
            <w:pPr>
              <w:rPr>
                <w:sz w:val="20"/>
                <w:szCs w:val="20"/>
              </w:rPr>
            </w:pPr>
            <w:r w:rsidRPr="00FF45B3">
              <w:rPr>
                <w:sz w:val="20"/>
                <w:szCs w:val="20"/>
              </w:rPr>
              <w:t xml:space="preserve">Wei, Singh, &amp; </w:t>
            </w:r>
            <w:proofErr w:type="spellStart"/>
            <w:r w:rsidRPr="00FF45B3">
              <w:rPr>
                <w:sz w:val="20"/>
                <w:szCs w:val="20"/>
              </w:rPr>
              <w:t>Kularajasingam</w:t>
            </w:r>
            <w:proofErr w:type="spellEnd"/>
          </w:p>
        </w:tc>
        <w:tc>
          <w:tcPr>
            <w:tcW w:w="2229" w:type="pct"/>
            <w:tcBorders>
              <w:top w:val="nil"/>
              <w:left w:val="nil"/>
              <w:bottom w:val="nil"/>
              <w:right w:val="nil"/>
            </w:tcBorders>
            <w:shd w:val="clear" w:color="auto" w:fill="auto"/>
            <w:vAlign w:val="center"/>
            <w:hideMark/>
          </w:tcPr>
          <w:p w14:paraId="23125926" w14:textId="77777777" w:rsidR="002753BB" w:rsidRPr="00FF45B3" w:rsidRDefault="002753BB" w:rsidP="00E8299B">
            <w:pPr>
              <w:rPr>
                <w:sz w:val="20"/>
                <w:szCs w:val="20"/>
              </w:rPr>
            </w:pPr>
            <w:r w:rsidRPr="00FF45B3">
              <w:rPr>
                <w:sz w:val="20"/>
                <w:szCs w:val="20"/>
              </w:rPr>
              <w:t>Impact of social media influencers on purchasing intention toward pet products. a quantitative study among females in Malaysia</w:t>
            </w:r>
          </w:p>
        </w:tc>
        <w:tc>
          <w:tcPr>
            <w:tcW w:w="1425" w:type="pct"/>
            <w:tcBorders>
              <w:top w:val="nil"/>
              <w:left w:val="nil"/>
              <w:bottom w:val="nil"/>
              <w:right w:val="nil"/>
            </w:tcBorders>
            <w:shd w:val="clear" w:color="auto" w:fill="auto"/>
            <w:vAlign w:val="center"/>
            <w:hideMark/>
          </w:tcPr>
          <w:p w14:paraId="11F2D362" w14:textId="77777777" w:rsidR="002753BB" w:rsidRPr="00FF45B3" w:rsidRDefault="002753BB" w:rsidP="00E8299B">
            <w:pPr>
              <w:rPr>
                <w:sz w:val="20"/>
                <w:szCs w:val="20"/>
              </w:rPr>
            </w:pPr>
            <w:r w:rsidRPr="00FF45B3">
              <w:rPr>
                <w:sz w:val="20"/>
                <w:szCs w:val="20"/>
              </w:rPr>
              <w:t>Electronic Journal of Business and Management</w:t>
            </w:r>
          </w:p>
        </w:tc>
      </w:tr>
      <w:tr w:rsidR="002753BB" w:rsidRPr="00FF45B3" w14:paraId="5B712D05" w14:textId="77777777" w:rsidTr="00E8299B">
        <w:trPr>
          <w:trHeight w:val="20"/>
        </w:trPr>
        <w:tc>
          <w:tcPr>
            <w:tcW w:w="399" w:type="pct"/>
            <w:tcBorders>
              <w:top w:val="nil"/>
              <w:left w:val="nil"/>
              <w:bottom w:val="nil"/>
              <w:right w:val="nil"/>
            </w:tcBorders>
            <w:shd w:val="clear" w:color="auto" w:fill="auto"/>
            <w:vAlign w:val="center"/>
            <w:hideMark/>
          </w:tcPr>
          <w:p w14:paraId="52CC88C7"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BA812F0" w14:textId="77777777" w:rsidR="002753BB" w:rsidRPr="00FF45B3" w:rsidRDefault="002753BB" w:rsidP="00E8299B">
            <w:pPr>
              <w:rPr>
                <w:sz w:val="20"/>
                <w:szCs w:val="20"/>
                <w:lang w:val="de-DE"/>
              </w:rPr>
            </w:pPr>
            <w:proofErr w:type="spellStart"/>
            <w:r w:rsidRPr="00FF45B3">
              <w:rPr>
                <w:sz w:val="20"/>
                <w:szCs w:val="20"/>
                <w:lang w:val="de-DE"/>
              </w:rPr>
              <w:t>Xu</w:t>
            </w:r>
            <w:proofErr w:type="spellEnd"/>
            <w:r w:rsidRPr="00FF45B3">
              <w:rPr>
                <w:sz w:val="20"/>
                <w:szCs w:val="20"/>
                <w:lang w:val="de-DE"/>
              </w:rPr>
              <w:t xml:space="preserve">, Islam, Liang, Akhtar, &amp; </w:t>
            </w:r>
            <w:proofErr w:type="spellStart"/>
            <w:r w:rsidRPr="00FF45B3">
              <w:rPr>
                <w:sz w:val="20"/>
                <w:szCs w:val="20"/>
                <w:lang w:val="de-DE"/>
              </w:rPr>
              <w:t>Shahzad</w:t>
            </w:r>
            <w:proofErr w:type="spellEnd"/>
          </w:p>
        </w:tc>
        <w:tc>
          <w:tcPr>
            <w:tcW w:w="2229" w:type="pct"/>
            <w:tcBorders>
              <w:top w:val="nil"/>
              <w:left w:val="nil"/>
              <w:bottom w:val="nil"/>
              <w:right w:val="nil"/>
            </w:tcBorders>
            <w:shd w:val="clear" w:color="auto" w:fill="auto"/>
            <w:vAlign w:val="center"/>
            <w:hideMark/>
          </w:tcPr>
          <w:p w14:paraId="49EB3018" w14:textId="77777777" w:rsidR="002753BB" w:rsidRPr="00FF45B3" w:rsidRDefault="002753BB" w:rsidP="00E8299B">
            <w:pPr>
              <w:rPr>
                <w:sz w:val="20"/>
                <w:szCs w:val="20"/>
              </w:rPr>
            </w:pPr>
            <w:r w:rsidRPr="00FF45B3">
              <w:rPr>
                <w:sz w:val="20"/>
                <w:szCs w:val="20"/>
              </w:rPr>
              <w:t>‘I</w:t>
            </w:r>
            <w:r w:rsidRPr="00FF45B3">
              <w:rPr>
                <w:rFonts w:hint="eastAsia"/>
                <w:sz w:val="20"/>
                <w:szCs w:val="20"/>
              </w:rPr>
              <w:t>’</w:t>
            </w:r>
            <w:r w:rsidRPr="00FF45B3">
              <w:rPr>
                <w:sz w:val="20"/>
                <w:szCs w:val="20"/>
              </w:rPr>
              <w:t>m like you, and I like what you like’ sustainable food purchase influenced by vloggers: A moderated serial-mediation model</w:t>
            </w:r>
          </w:p>
        </w:tc>
        <w:tc>
          <w:tcPr>
            <w:tcW w:w="1425" w:type="pct"/>
            <w:tcBorders>
              <w:top w:val="nil"/>
              <w:left w:val="nil"/>
              <w:bottom w:val="nil"/>
              <w:right w:val="nil"/>
            </w:tcBorders>
            <w:shd w:val="clear" w:color="auto" w:fill="auto"/>
            <w:vAlign w:val="center"/>
            <w:hideMark/>
          </w:tcPr>
          <w:p w14:paraId="5EA0D751"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2BBFC10B" w14:textId="77777777" w:rsidTr="00E8299B">
        <w:trPr>
          <w:trHeight w:val="20"/>
        </w:trPr>
        <w:tc>
          <w:tcPr>
            <w:tcW w:w="399" w:type="pct"/>
            <w:tcBorders>
              <w:top w:val="nil"/>
              <w:left w:val="nil"/>
              <w:bottom w:val="nil"/>
              <w:right w:val="nil"/>
            </w:tcBorders>
            <w:shd w:val="clear" w:color="auto" w:fill="auto"/>
            <w:vAlign w:val="center"/>
            <w:hideMark/>
          </w:tcPr>
          <w:p w14:paraId="1FD8F68E"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17761FA" w14:textId="77777777" w:rsidR="002753BB" w:rsidRPr="00FF45B3" w:rsidRDefault="002753BB" w:rsidP="00E8299B">
            <w:pPr>
              <w:rPr>
                <w:sz w:val="20"/>
                <w:szCs w:val="20"/>
              </w:rPr>
            </w:pPr>
            <w:r w:rsidRPr="00FF45B3">
              <w:rPr>
                <w:sz w:val="20"/>
                <w:szCs w:val="20"/>
              </w:rPr>
              <w:t>Yan</w:t>
            </w:r>
          </w:p>
        </w:tc>
        <w:tc>
          <w:tcPr>
            <w:tcW w:w="2229" w:type="pct"/>
            <w:tcBorders>
              <w:top w:val="nil"/>
              <w:left w:val="nil"/>
              <w:bottom w:val="nil"/>
              <w:right w:val="nil"/>
            </w:tcBorders>
            <w:shd w:val="clear" w:color="auto" w:fill="auto"/>
            <w:vAlign w:val="center"/>
            <w:hideMark/>
          </w:tcPr>
          <w:p w14:paraId="3BF69D18" w14:textId="77777777" w:rsidR="002753BB" w:rsidRPr="00FF45B3" w:rsidRDefault="002753BB" w:rsidP="00E8299B">
            <w:pPr>
              <w:rPr>
                <w:sz w:val="20"/>
                <w:szCs w:val="20"/>
              </w:rPr>
            </w:pPr>
            <w:r w:rsidRPr="00FF45B3">
              <w:rPr>
                <w:sz w:val="20"/>
                <w:szCs w:val="20"/>
              </w:rPr>
              <w:t>Research on influencing factors of consumer</w:t>
            </w:r>
            <w:r w:rsidRPr="00FF45B3">
              <w:rPr>
                <w:rFonts w:hint="eastAsia"/>
                <w:sz w:val="20"/>
                <w:szCs w:val="20"/>
              </w:rPr>
              <w:t>’</w:t>
            </w:r>
            <w:r w:rsidRPr="00FF45B3">
              <w:rPr>
                <w:sz w:val="20"/>
                <w:szCs w:val="20"/>
              </w:rPr>
              <w:t>s impulsive buying behavior in E-commerce live broadcast</w:t>
            </w:r>
          </w:p>
        </w:tc>
        <w:tc>
          <w:tcPr>
            <w:tcW w:w="1425" w:type="pct"/>
            <w:tcBorders>
              <w:top w:val="nil"/>
              <w:left w:val="nil"/>
              <w:bottom w:val="nil"/>
              <w:right w:val="nil"/>
            </w:tcBorders>
            <w:shd w:val="clear" w:color="auto" w:fill="auto"/>
            <w:vAlign w:val="center"/>
            <w:hideMark/>
          </w:tcPr>
          <w:p w14:paraId="7EF5836C" w14:textId="77777777" w:rsidR="002753BB" w:rsidRPr="00FF45B3" w:rsidRDefault="002753BB" w:rsidP="00E8299B">
            <w:pPr>
              <w:rPr>
                <w:sz w:val="20"/>
                <w:szCs w:val="20"/>
              </w:rPr>
            </w:pPr>
            <w:r w:rsidRPr="00FF45B3">
              <w:rPr>
                <w:sz w:val="20"/>
                <w:szCs w:val="20"/>
              </w:rPr>
              <w:t>Master’s Thesis</w:t>
            </w:r>
          </w:p>
        </w:tc>
      </w:tr>
      <w:tr w:rsidR="002753BB" w:rsidRPr="00FF45B3" w14:paraId="2DA1D0AB" w14:textId="77777777" w:rsidTr="00E8299B">
        <w:trPr>
          <w:trHeight w:val="20"/>
        </w:trPr>
        <w:tc>
          <w:tcPr>
            <w:tcW w:w="399" w:type="pct"/>
            <w:tcBorders>
              <w:top w:val="nil"/>
              <w:left w:val="nil"/>
              <w:bottom w:val="nil"/>
              <w:right w:val="nil"/>
            </w:tcBorders>
            <w:shd w:val="clear" w:color="auto" w:fill="auto"/>
            <w:vAlign w:val="center"/>
            <w:hideMark/>
          </w:tcPr>
          <w:p w14:paraId="765D91BE"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7EAD228D" w14:textId="77777777" w:rsidR="002753BB" w:rsidRPr="00FF45B3" w:rsidRDefault="002753BB" w:rsidP="00E8299B">
            <w:pPr>
              <w:rPr>
                <w:sz w:val="20"/>
                <w:szCs w:val="20"/>
              </w:rPr>
            </w:pPr>
            <w:r w:rsidRPr="00FF45B3">
              <w:rPr>
                <w:sz w:val="20"/>
                <w:szCs w:val="20"/>
              </w:rPr>
              <w:t>Yang</w:t>
            </w:r>
          </w:p>
        </w:tc>
        <w:tc>
          <w:tcPr>
            <w:tcW w:w="2229" w:type="pct"/>
            <w:tcBorders>
              <w:top w:val="nil"/>
              <w:left w:val="nil"/>
              <w:bottom w:val="nil"/>
              <w:right w:val="nil"/>
            </w:tcBorders>
            <w:shd w:val="clear" w:color="auto" w:fill="auto"/>
            <w:vAlign w:val="center"/>
            <w:hideMark/>
          </w:tcPr>
          <w:p w14:paraId="53137714" w14:textId="77777777" w:rsidR="002753BB" w:rsidRPr="00FF45B3" w:rsidRDefault="002753BB" w:rsidP="00E8299B">
            <w:pPr>
              <w:rPr>
                <w:sz w:val="20"/>
                <w:szCs w:val="20"/>
              </w:rPr>
            </w:pPr>
            <w:r w:rsidRPr="00FF45B3">
              <w:rPr>
                <w:sz w:val="20"/>
                <w:szCs w:val="20"/>
              </w:rPr>
              <w:t>Advertising recognition and persuasion in the context of sponsored influencer content: Effects of disclosure prominence, message involvement, and persuasion knowledge</w:t>
            </w:r>
          </w:p>
        </w:tc>
        <w:tc>
          <w:tcPr>
            <w:tcW w:w="1425" w:type="pct"/>
            <w:tcBorders>
              <w:top w:val="nil"/>
              <w:left w:val="nil"/>
              <w:bottom w:val="nil"/>
              <w:right w:val="nil"/>
            </w:tcBorders>
            <w:shd w:val="clear" w:color="auto" w:fill="auto"/>
            <w:vAlign w:val="center"/>
            <w:hideMark/>
          </w:tcPr>
          <w:p w14:paraId="2CCC1DD9" w14:textId="77777777" w:rsidR="002753BB" w:rsidRPr="00FF45B3" w:rsidRDefault="002753BB" w:rsidP="00E8299B">
            <w:pPr>
              <w:rPr>
                <w:sz w:val="20"/>
                <w:szCs w:val="20"/>
              </w:rPr>
            </w:pPr>
            <w:r w:rsidRPr="00FF45B3">
              <w:rPr>
                <w:sz w:val="20"/>
                <w:szCs w:val="20"/>
              </w:rPr>
              <w:t>Doctoral Dissertations</w:t>
            </w:r>
          </w:p>
        </w:tc>
      </w:tr>
      <w:tr w:rsidR="002753BB" w:rsidRPr="00FF45B3" w14:paraId="52A782F6" w14:textId="77777777" w:rsidTr="00E8299B">
        <w:trPr>
          <w:trHeight w:val="20"/>
        </w:trPr>
        <w:tc>
          <w:tcPr>
            <w:tcW w:w="399" w:type="pct"/>
            <w:tcBorders>
              <w:top w:val="nil"/>
              <w:left w:val="nil"/>
              <w:bottom w:val="nil"/>
              <w:right w:val="nil"/>
            </w:tcBorders>
            <w:shd w:val="clear" w:color="auto" w:fill="auto"/>
            <w:vAlign w:val="center"/>
            <w:hideMark/>
          </w:tcPr>
          <w:p w14:paraId="33CF0ADC"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8E0727D" w14:textId="77777777" w:rsidR="002753BB" w:rsidRPr="00FF45B3" w:rsidRDefault="002753BB" w:rsidP="00E8299B">
            <w:pPr>
              <w:rPr>
                <w:sz w:val="20"/>
                <w:szCs w:val="20"/>
              </w:rPr>
            </w:pPr>
            <w:proofErr w:type="spellStart"/>
            <w:r w:rsidRPr="00FF45B3">
              <w:rPr>
                <w:sz w:val="20"/>
                <w:szCs w:val="20"/>
              </w:rPr>
              <w:t>Yılmazdoğan</w:t>
            </w:r>
            <w:proofErr w:type="spellEnd"/>
            <w:r w:rsidRPr="00FF45B3">
              <w:rPr>
                <w:sz w:val="20"/>
                <w:szCs w:val="20"/>
              </w:rPr>
              <w:t xml:space="preserve">, </w:t>
            </w:r>
            <w:proofErr w:type="spellStart"/>
            <w:r w:rsidRPr="00FF45B3">
              <w:rPr>
                <w:sz w:val="20"/>
                <w:szCs w:val="20"/>
              </w:rPr>
              <w:t>Doğan</w:t>
            </w:r>
            <w:proofErr w:type="spellEnd"/>
            <w:r w:rsidRPr="00FF45B3">
              <w:rPr>
                <w:sz w:val="20"/>
                <w:szCs w:val="20"/>
              </w:rPr>
              <w:t xml:space="preserve">, &amp; </w:t>
            </w:r>
            <w:proofErr w:type="spellStart"/>
            <w:r w:rsidRPr="00FF45B3">
              <w:rPr>
                <w:sz w:val="20"/>
                <w:szCs w:val="20"/>
              </w:rPr>
              <w:t>Altıntaş</w:t>
            </w:r>
            <w:proofErr w:type="spellEnd"/>
          </w:p>
        </w:tc>
        <w:tc>
          <w:tcPr>
            <w:tcW w:w="2229" w:type="pct"/>
            <w:tcBorders>
              <w:top w:val="nil"/>
              <w:left w:val="nil"/>
              <w:bottom w:val="nil"/>
              <w:right w:val="nil"/>
            </w:tcBorders>
            <w:shd w:val="clear" w:color="auto" w:fill="auto"/>
            <w:vAlign w:val="center"/>
            <w:hideMark/>
          </w:tcPr>
          <w:p w14:paraId="4594F3B6" w14:textId="77777777" w:rsidR="002753BB" w:rsidRPr="00FF45B3" w:rsidRDefault="002753BB" w:rsidP="00E8299B">
            <w:pPr>
              <w:rPr>
                <w:sz w:val="20"/>
                <w:szCs w:val="20"/>
              </w:rPr>
            </w:pPr>
            <w:r w:rsidRPr="00FF45B3">
              <w:rPr>
                <w:sz w:val="20"/>
                <w:szCs w:val="20"/>
              </w:rPr>
              <w:t xml:space="preserve">The impact of the source credibility of Instagram influencers on travel intention: The mediating role of </w:t>
            </w:r>
            <w:proofErr w:type="spellStart"/>
            <w:r w:rsidRPr="00FF45B3">
              <w:rPr>
                <w:sz w:val="20"/>
                <w:szCs w:val="20"/>
              </w:rPr>
              <w:t>parasocial</w:t>
            </w:r>
            <w:proofErr w:type="spellEnd"/>
            <w:r w:rsidRPr="00FF45B3">
              <w:rPr>
                <w:sz w:val="20"/>
                <w:szCs w:val="20"/>
              </w:rPr>
              <w:t xml:space="preserve"> interaction</w:t>
            </w:r>
          </w:p>
        </w:tc>
        <w:tc>
          <w:tcPr>
            <w:tcW w:w="1425" w:type="pct"/>
            <w:tcBorders>
              <w:top w:val="nil"/>
              <w:left w:val="nil"/>
              <w:bottom w:val="nil"/>
              <w:right w:val="nil"/>
            </w:tcBorders>
            <w:shd w:val="clear" w:color="auto" w:fill="auto"/>
            <w:vAlign w:val="center"/>
            <w:hideMark/>
          </w:tcPr>
          <w:p w14:paraId="7E565FD6" w14:textId="77777777" w:rsidR="002753BB" w:rsidRPr="00FF45B3" w:rsidRDefault="002753BB" w:rsidP="00E8299B">
            <w:pPr>
              <w:rPr>
                <w:sz w:val="20"/>
                <w:szCs w:val="20"/>
              </w:rPr>
            </w:pPr>
            <w:r w:rsidRPr="00FF45B3">
              <w:rPr>
                <w:sz w:val="20"/>
                <w:szCs w:val="20"/>
              </w:rPr>
              <w:t>Journal of Vacation Marketing</w:t>
            </w:r>
          </w:p>
        </w:tc>
      </w:tr>
      <w:tr w:rsidR="002753BB" w:rsidRPr="00FF45B3" w14:paraId="49238EBD" w14:textId="77777777" w:rsidTr="00E8299B">
        <w:trPr>
          <w:trHeight w:val="20"/>
        </w:trPr>
        <w:tc>
          <w:tcPr>
            <w:tcW w:w="399" w:type="pct"/>
            <w:tcBorders>
              <w:top w:val="nil"/>
              <w:left w:val="nil"/>
              <w:bottom w:val="nil"/>
              <w:right w:val="nil"/>
            </w:tcBorders>
            <w:shd w:val="clear" w:color="auto" w:fill="auto"/>
            <w:vAlign w:val="center"/>
            <w:hideMark/>
          </w:tcPr>
          <w:p w14:paraId="7F57F8B2"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6CECC2FE" w14:textId="77777777" w:rsidR="002753BB" w:rsidRPr="00FF45B3" w:rsidRDefault="002753BB" w:rsidP="00E8299B">
            <w:pPr>
              <w:rPr>
                <w:sz w:val="20"/>
                <w:szCs w:val="20"/>
                <w:lang w:val="de-DE"/>
              </w:rPr>
            </w:pPr>
            <w:proofErr w:type="spellStart"/>
            <w:r w:rsidRPr="00FF45B3">
              <w:rPr>
                <w:sz w:val="20"/>
                <w:szCs w:val="20"/>
                <w:lang w:val="de-DE"/>
              </w:rPr>
              <w:t>Zafar</w:t>
            </w:r>
            <w:proofErr w:type="spellEnd"/>
            <w:r w:rsidRPr="00FF45B3">
              <w:rPr>
                <w:sz w:val="20"/>
                <w:szCs w:val="20"/>
                <w:lang w:val="de-DE"/>
              </w:rPr>
              <w:t xml:space="preserve">, Qiu, Li, Wang, &amp; </w:t>
            </w:r>
            <w:proofErr w:type="spellStart"/>
            <w:r w:rsidRPr="00FF45B3">
              <w:rPr>
                <w:sz w:val="20"/>
                <w:szCs w:val="20"/>
                <w:lang w:val="de-DE"/>
              </w:rPr>
              <w:t>Shahzad</w:t>
            </w:r>
            <w:proofErr w:type="spellEnd"/>
          </w:p>
        </w:tc>
        <w:tc>
          <w:tcPr>
            <w:tcW w:w="2229" w:type="pct"/>
            <w:tcBorders>
              <w:top w:val="nil"/>
              <w:left w:val="nil"/>
              <w:bottom w:val="nil"/>
              <w:right w:val="nil"/>
            </w:tcBorders>
            <w:shd w:val="clear" w:color="auto" w:fill="auto"/>
            <w:vAlign w:val="center"/>
            <w:hideMark/>
          </w:tcPr>
          <w:p w14:paraId="52016D8D" w14:textId="77777777" w:rsidR="002753BB" w:rsidRPr="00FF45B3" w:rsidRDefault="002753BB" w:rsidP="00E8299B">
            <w:pPr>
              <w:rPr>
                <w:sz w:val="20"/>
                <w:szCs w:val="20"/>
              </w:rPr>
            </w:pPr>
            <w:r w:rsidRPr="00FF45B3">
              <w:rPr>
                <w:sz w:val="20"/>
                <w:szCs w:val="20"/>
              </w:rPr>
              <w:t>The impact of social media celebrities</w:t>
            </w:r>
            <w:r w:rsidRPr="00FF45B3">
              <w:rPr>
                <w:rFonts w:hint="eastAsia"/>
                <w:sz w:val="20"/>
                <w:szCs w:val="20"/>
              </w:rPr>
              <w:t>’</w:t>
            </w:r>
            <w:r w:rsidRPr="00FF45B3">
              <w:rPr>
                <w:sz w:val="20"/>
                <w:szCs w:val="20"/>
              </w:rPr>
              <w:t xml:space="preserve"> posts and contextual interactions on impulse buying in social commerce</w:t>
            </w:r>
          </w:p>
        </w:tc>
        <w:tc>
          <w:tcPr>
            <w:tcW w:w="1425" w:type="pct"/>
            <w:tcBorders>
              <w:top w:val="nil"/>
              <w:left w:val="nil"/>
              <w:bottom w:val="nil"/>
              <w:right w:val="nil"/>
            </w:tcBorders>
            <w:shd w:val="clear" w:color="auto" w:fill="auto"/>
            <w:vAlign w:val="center"/>
            <w:hideMark/>
          </w:tcPr>
          <w:p w14:paraId="1BD4ADFD" w14:textId="77777777" w:rsidR="002753BB" w:rsidRPr="00FF45B3" w:rsidRDefault="002753BB" w:rsidP="00E8299B">
            <w:pPr>
              <w:rPr>
                <w:sz w:val="20"/>
                <w:szCs w:val="20"/>
              </w:rPr>
            </w:pPr>
            <w:r w:rsidRPr="00FF45B3">
              <w:rPr>
                <w:sz w:val="20"/>
                <w:szCs w:val="20"/>
              </w:rPr>
              <w:t>Computers in Human Behavior</w:t>
            </w:r>
          </w:p>
        </w:tc>
      </w:tr>
      <w:tr w:rsidR="002753BB" w:rsidRPr="00FF45B3" w14:paraId="223E3341" w14:textId="77777777" w:rsidTr="00E8299B">
        <w:trPr>
          <w:trHeight w:val="20"/>
        </w:trPr>
        <w:tc>
          <w:tcPr>
            <w:tcW w:w="399" w:type="pct"/>
            <w:tcBorders>
              <w:top w:val="nil"/>
              <w:left w:val="nil"/>
              <w:bottom w:val="nil"/>
              <w:right w:val="nil"/>
            </w:tcBorders>
            <w:shd w:val="clear" w:color="auto" w:fill="auto"/>
            <w:vAlign w:val="center"/>
            <w:hideMark/>
          </w:tcPr>
          <w:p w14:paraId="7427BB9A"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33550612" w14:textId="77777777" w:rsidR="002753BB" w:rsidRPr="00FF45B3" w:rsidRDefault="002753BB" w:rsidP="00E8299B">
            <w:pPr>
              <w:rPr>
                <w:sz w:val="20"/>
                <w:szCs w:val="20"/>
              </w:rPr>
            </w:pPr>
            <w:r w:rsidRPr="00FF45B3">
              <w:rPr>
                <w:sz w:val="20"/>
                <w:szCs w:val="20"/>
              </w:rPr>
              <w:t>Zhang</w:t>
            </w:r>
          </w:p>
        </w:tc>
        <w:tc>
          <w:tcPr>
            <w:tcW w:w="2229" w:type="pct"/>
            <w:tcBorders>
              <w:top w:val="nil"/>
              <w:left w:val="nil"/>
              <w:bottom w:val="nil"/>
              <w:right w:val="nil"/>
            </w:tcBorders>
            <w:shd w:val="clear" w:color="auto" w:fill="auto"/>
            <w:vAlign w:val="center"/>
            <w:hideMark/>
          </w:tcPr>
          <w:p w14:paraId="5FD6B56E" w14:textId="77777777" w:rsidR="002753BB" w:rsidRPr="00FF45B3" w:rsidRDefault="002753BB" w:rsidP="00E8299B">
            <w:pPr>
              <w:rPr>
                <w:sz w:val="20"/>
                <w:szCs w:val="20"/>
              </w:rPr>
            </w:pPr>
            <w:r w:rsidRPr="00FF45B3">
              <w:rPr>
                <w:sz w:val="20"/>
                <w:szCs w:val="20"/>
              </w:rPr>
              <w:t>Analysis of traditional motor structure principle and its teaching strategy</w:t>
            </w:r>
          </w:p>
        </w:tc>
        <w:tc>
          <w:tcPr>
            <w:tcW w:w="1425" w:type="pct"/>
            <w:tcBorders>
              <w:top w:val="nil"/>
              <w:left w:val="nil"/>
              <w:bottom w:val="nil"/>
              <w:right w:val="nil"/>
            </w:tcBorders>
            <w:shd w:val="clear" w:color="auto" w:fill="auto"/>
            <w:vAlign w:val="center"/>
            <w:hideMark/>
          </w:tcPr>
          <w:p w14:paraId="4AFB3572" w14:textId="77777777" w:rsidR="002753BB" w:rsidRPr="00FF45B3" w:rsidRDefault="002753BB" w:rsidP="00E8299B">
            <w:pPr>
              <w:rPr>
                <w:sz w:val="20"/>
                <w:szCs w:val="20"/>
              </w:rPr>
            </w:pPr>
            <w:r w:rsidRPr="00FF45B3">
              <w:rPr>
                <w:sz w:val="20"/>
                <w:szCs w:val="20"/>
              </w:rPr>
              <w:t>Journal of Changsha University</w:t>
            </w:r>
          </w:p>
        </w:tc>
      </w:tr>
      <w:tr w:rsidR="002753BB" w:rsidRPr="00FF45B3" w14:paraId="5986D183" w14:textId="77777777" w:rsidTr="00E8299B">
        <w:trPr>
          <w:trHeight w:val="20"/>
        </w:trPr>
        <w:tc>
          <w:tcPr>
            <w:tcW w:w="399" w:type="pct"/>
            <w:tcBorders>
              <w:top w:val="nil"/>
              <w:left w:val="nil"/>
              <w:bottom w:val="nil"/>
              <w:right w:val="nil"/>
            </w:tcBorders>
            <w:shd w:val="clear" w:color="auto" w:fill="auto"/>
            <w:vAlign w:val="center"/>
            <w:hideMark/>
          </w:tcPr>
          <w:p w14:paraId="4740FA1D"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22C7F88A" w14:textId="77777777" w:rsidR="002753BB" w:rsidRPr="00FF45B3" w:rsidRDefault="002753BB" w:rsidP="00E8299B">
            <w:pPr>
              <w:rPr>
                <w:sz w:val="20"/>
                <w:szCs w:val="20"/>
              </w:rPr>
            </w:pPr>
            <w:r w:rsidRPr="00FF45B3">
              <w:rPr>
                <w:sz w:val="20"/>
                <w:szCs w:val="20"/>
              </w:rPr>
              <w:t>Zia, Zahra, &amp; Hayat</w:t>
            </w:r>
          </w:p>
        </w:tc>
        <w:tc>
          <w:tcPr>
            <w:tcW w:w="2229" w:type="pct"/>
            <w:tcBorders>
              <w:top w:val="nil"/>
              <w:left w:val="nil"/>
              <w:bottom w:val="nil"/>
              <w:right w:val="nil"/>
            </w:tcBorders>
            <w:shd w:val="clear" w:color="auto" w:fill="auto"/>
            <w:vAlign w:val="center"/>
            <w:hideMark/>
          </w:tcPr>
          <w:p w14:paraId="6C967CFA" w14:textId="77777777" w:rsidR="002753BB" w:rsidRPr="00FF45B3" w:rsidRDefault="002753BB" w:rsidP="00E8299B">
            <w:pPr>
              <w:rPr>
                <w:sz w:val="20"/>
                <w:szCs w:val="20"/>
              </w:rPr>
            </w:pPr>
            <w:r w:rsidRPr="00FF45B3">
              <w:rPr>
                <w:sz w:val="20"/>
                <w:szCs w:val="20"/>
              </w:rPr>
              <w:t>Instagram beauty influencers and purchase decisions: Exploring The mediating role of source credibility</w:t>
            </w:r>
          </w:p>
        </w:tc>
        <w:tc>
          <w:tcPr>
            <w:tcW w:w="1425" w:type="pct"/>
            <w:tcBorders>
              <w:top w:val="nil"/>
              <w:left w:val="nil"/>
              <w:bottom w:val="nil"/>
              <w:right w:val="nil"/>
            </w:tcBorders>
            <w:shd w:val="clear" w:color="auto" w:fill="auto"/>
            <w:vAlign w:val="center"/>
            <w:hideMark/>
          </w:tcPr>
          <w:p w14:paraId="64458186" w14:textId="77777777" w:rsidR="002753BB" w:rsidRPr="00FF45B3" w:rsidRDefault="002753BB" w:rsidP="00E8299B">
            <w:pPr>
              <w:rPr>
                <w:sz w:val="20"/>
                <w:szCs w:val="20"/>
              </w:rPr>
            </w:pPr>
            <w:r w:rsidRPr="00FF45B3">
              <w:rPr>
                <w:sz w:val="20"/>
                <w:szCs w:val="20"/>
              </w:rPr>
              <w:t>VFAST Transactions on Education and Social Sciences</w:t>
            </w:r>
          </w:p>
        </w:tc>
      </w:tr>
      <w:tr w:rsidR="002753BB" w:rsidRPr="00FF45B3" w14:paraId="75F6F3A5" w14:textId="77777777" w:rsidTr="00E8299B">
        <w:trPr>
          <w:trHeight w:val="20"/>
        </w:trPr>
        <w:tc>
          <w:tcPr>
            <w:tcW w:w="399" w:type="pct"/>
            <w:tcBorders>
              <w:top w:val="nil"/>
              <w:left w:val="nil"/>
              <w:bottom w:val="nil"/>
              <w:right w:val="nil"/>
            </w:tcBorders>
            <w:shd w:val="clear" w:color="auto" w:fill="auto"/>
            <w:vAlign w:val="center"/>
            <w:hideMark/>
          </w:tcPr>
          <w:p w14:paraId="242074A5" w14:textId="77777777" w:rsidR="002753BB" w:rsidRPr="00FF45B3" w:rsidRDefault="002753BB" w:rsidP="00E8299B">
            <w:pPr>
              <w:rPr>
                <w:sz w:val="20"/>
                <w:szCs w:val="20"/>
              </w:rPr>
            </w:pPr>
            <w:r w:rsidRPr="00FF45B3">
              <w:rPr>
                <w:sz w:val="20"/>
                <w:szCs w:val="20"/>
              </w:rPr>
              <w:t>2021</w:t>
            </w:r>
          </w:p>
        </w:tc>
        <w:tc>
          <w:tcPr>
            <w:tcW w:w="947" w:type="pct"/>
            <w:tcBorders>
              <w:top w:val="nil"/>
              <w:left w:val="nil"/>
              <w:bottom w:val="nil"/>
              <w:right w:val="nil"/>
            </w:tcBorders>
            <w:shd w:val="clear" w:color="auto" w:fill="auto"/>
            <w:vAlign w:val="center"/>
            <w:hideMark/>
          </w:tcPr>
          <w:p w14:paraId="0C27A08E" w14:textId="77777777" w:rsidR="002753BB" w:rsidRPr="00FF45B3" w:rsidRDefault="002753BB" w:rsidP="00E8299B">
            <w:pPr>
              <w:rPr>
                <w:sz w:val="20"/>
                <w:szCs w:val="20"/>
              </w:rPr>
            </w:pPr>
            <w:proofErr w:type="spellStart"/>
            <w:r w:rsidRPr="00FF45B3">
              <w:rPr>
                <w:sz w:val="20"/>
                <w:szCs w:val="20"/>
              </w:rPr>
              <w:t>Zogaj</w:t>
            </w:r>
            <w:proofErr w:type="spellEnd"/>
            <w:r w:rsidRPr="00FF45B3">
              <w:rPr>
                <w:sz w:val="20"/>
                <w:szCs w:val="20"/>
              </w:rPr>
              <w:t xml:space="preserve">, </w:t>
            </w:r>
            <w:proofErr w:type="spellStart"/>
            <w:r w:rsidRPr="00FF45B3">
              <w:rPr>
                <w:sz w:val="20"/>
                <w:szCs w:val="20"/>
              </w:rPr>
              <w:t>Tscheulin</w:t>
            </w:r>
            <w:proofErr w:type="spellEnd"/>
            <w:r w:rsidRPr="00FF45B3">
              <w:rPr>
                <w:sz w:val="20"/>
                <w:szCs w:val="20"/>
              </w:rPr>
              <w:t xml:space="preserve">, &amp; </w:t>
            </w:r>
            <w:proofErr w:type="spellStart"/>
            <w:r w:rsidRPr="00FF45B3">
              <w:rPr>
                <w:sz w:val="20"/>
                <w:szCs w:val="20"/>
              </w:rPr>
              <w:t>Olk</w:t>
            </w:r>
            <w:proofErr w:type="spellEnd"/>
          </w:p>
        </w:tc>
        <w:tc>
          <w:tcPr>
            <w:tcW w:w="2229" w:type="pct"/>
            <w:tcBorders>
              <w:top w:val="nil"/>
              <w:left w:val="nil"/>
              <w:bottom w:val="nil"/>
              <w:right w:val="nil"/>
            </w:tcBorders>
            <w:shd w:val="clear" w:color="auto" w:fill="auto"/>
            <w:vAlign w:val="center"/>
            <w:hideMark/>
          </w:tcPr>
          <w:p w14:paraId="67472D6B" w14:textId="77777777" w:rsidR="002753BB" w:rsidRPr="00FF45B3" w:rsidRDefault="002753BB" w:rsidP="00E8299B">
            <w:pPr>
              <w:rPr>
                <w:sz w:val="20"/>
                <w:szCs w:val="20"/>
              </w:rPr>
            </w:pPr>
            <w:r w:rsidRPr="00FF45B3">
              <w:rPr>
                <w:sz w:val="20"/>
                <w:szCs w:val="20"/>
              </w:rPr>
              <w:t>Benefits of matching consumers’ personality: Creating perceived trustworthiness via actual self‐congruence and perceived competence via ideal self‐congruence</w:t>
            </w:r>
          </w:p>
        </w:tc>
        <w:tc>
          <w:tcPr>
            <w:tcW w:w="1425" w:type="pct"/>
            <w:tcBorders>
              <w:top w:val="nil"/>
              <w:left w:val="nil"/>
              <w:bottom w:val="nil"/>
              <w:right w:val="nil"/>
            </w:tcBorders>
            <w:shd w:val="clear" w:color="auto" w:fill="auto"/>
            <w:vAlign w:val="center"/>
            <w:hideMark/>
          </w:tcPr>
          <w:p w14:paraId="30A646CD" w14:textId="77777777" w:rsidR="002753BB" w:rsidRPr="00FF45B3" w:rsidRDefault="002753BB" w:rsidP="00E8299B">
            <w:pPr>
              <w:rPr>
                <w:sz w:val="20"/>
                <w:szCs w:val="20"/>
              </w:rPr>
            </w:pPr>
            <w:r w:rsidRPr="00FF45B3">
              <w:rPr>
                <w:sz w:val="20"/>
                <w:szCs w:val="20"/>
              </w:rPr>
              <w:t>Psychology and Marketing</w:t>
            </w:r>
          </w:p>
        </w:tc>
      </w:tr>
      <w:tr w:rsidR="002753BB" w:rsidRPr="00FF45B3" w14:paraId="356C2428" w14:textId="77777777" w:rsidTr="00E8299B">
        <w:trPr>
          <w:trHeight w:val="20"/>
        </w:trPr>
        <w:tc>
          <w:tcPr>
            <w:tcW w:w="399" w:type="pct"/>
            <w:tcBorders>
              <w:top w:val="nil"/>
              <w:left w:val="nil"/>
              <w:bottom w:val="nil"/>
              <w:right w:val="nil"/>
            </w:tcBorders>
            <w:shd w:val="clear" w:color="auto" w:fill="auto"/>
            <w:vAlign w:val="center"/>
            <w:hideMark/>
          </w:tcPr>
          <w:p w14:paraId="1DEE0498"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4F32F43D" w14:textId="77777777" w:rsidR="002753BB" w:rsidRPr="00FF45B3" w:rsidRDefault="002753BB" w:rsidP="00E8299B">
            <w:pPr>
              <w:rPr>
                <w:sz w:val="20"/>
                <w:szCs w:val="20"/>
              </w:rPr>
            </w:pPr>
            <w:proofErr w:type="spellStart"/>
            <w:r w:rsidRPr="00FF45B3">
              <w:rPr>
                <w:sz w:val="20"/>
                <w:szCs w:val="20"/>
              </w:rPr>
              <w:t>AlRabiah</w:t>
            </w:r>
            <w:proofErr w:type="spellEnd"/>
            <w:r w:rsidRPr="00FF45B3">
              <w:rPr>
                <w:sz w:val="20"/>
                <w:szCs w:val="20"/>
              </w:rPr>
              <w:t>, Marder, Marshall, &amp; Angell</w:t>
            </w:r>
          </w:p>
        </w:tc>
        <w:tc>
          <w:tcPr>
            <w:tcW w:w="2229" w:type="pct"/>
            <w:tcBorders>
              <w:top w:val="nil"/>
              <w:left w:val="nil"/>
              <w:bottom w:val="nil"/>
              <w:right w:val="nil"/>
            </w:tcBorders>
            <w:shd w:val="clear" w:color="auto" w:fill="auto"/>
            <w:vAlign w:val="center"/>
            <w:hideMark/>
          </w:tcPr>
          <w:p w14:paraId="70D0AAC3" w14:textId="77777777" w:rsidR="002753BB" w:rsidRPr="00FF45B3" w:rsidRDefault="002753BB" w:rsidP="00E8299B">
            <w:pPr>
              <w:rPr>
                <w:sz w:val="20"/>
                <w:szCs w:val="20"/>
              </w:rPr>
            </w:pPr>
            <w:r w:rsidRPr="00FF45B3">
              <w:rPr>
                <w:sz w:val="20"/>
                <w:szCs w:val="20"/>
              </w:rPr>
              <w:t xml:space="preserve">Too much information: An examination of the effects of social self-disclosure embedded within influencer </w:t>
            </w:r>
            <w:proofErr w:type="spellStart"/>
            <w:r w:rsidRPr="00FF45B3">
              <w:rPr>
                <w:sz w:val="20"/>
                <w:szCs w:val="20"/>
              </w:rPr>
              <w:t>eWOM</w:t>
            </w:r>
            <w:proofErr w:type="spellEnd"/>
            <w:r w:rsidRPr="00FF45B3">
              <w:rPr>
                <w:sz w:val="20"/>
                <w:szCs w:val="20"/>
              </w:rPr>
              <w:t xml:space="preserve"> campaigns</w:t>
            </w:r>
          </w:p>
        </w:tc>
        <w:tc>
          <w:tcPr>
            <w:tcW w:w="1425" w:type="pct"/>
            <w:tcBorders>
              <w:top w:val="nil"/>
              <w:left w:val="nil"/>
              <w:bottom w:val="nil"/>
              <w:right w:val="nil"/>
            </w:tcBorders>
            <w:shd w:val="clear" w:color="auto" w:fill="auto"/>
            <w:vAlign w:val="center"/>
            <w:hideMark/>
          </w:tcPr>
          <w:p w14:paraId="1033FC8B" w14:textId="77777777" w:rsidR="002753BB" w:rsidRPr="00FF45B3" w:rsidRDefault="002753BB" w:rsidP="00E8299B">
            <w:pPr>
              <w:rPr>
                <w:sz w:val="20"/>
                <w:szCs w:val="20"/>
              </w:rPr>
            </w:pPr>
            <w:r w:rsidRPr="00FF45B3">
              <w:rPr>
                <w:sz w:val="20"/>
                <w:szCs w:val="20"/>
              </w:rPr>
              <w:t>Journal of Business Research</w:t>
            </w:r>
          </w:p>
        </w:tc>
      </w:tr>
      <w:tr w:rsidR="002753BB" w:rsidRPr="00FF45B3" w14:paraId="139BC252" w14:textId="77777777" w:rsidTr="00E8299B">
        <w:trPr>
          <w:trHeight w:val="20"/>
        </w:trPr>
        <w:tc>
          <w:tcPr>
            <w:tcW w:w="399" w:type="pct"/>
            <w:tcBorders>
              <w:top w:val="nil"/>
              <w:left w:val="nil"/>
              <w:bottom w:val="nil"/>
              <w:right w:val="nil"/>
            </w:tcBorders>
            <w:shd w:val="clear" w:color="auto" w:fill="auto"/>
            <w:vAlign w:val="center"/>
            <w:hideMark/>
          </w:tcPr>
          <w:p w14:paraId="10B3ED33"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619F68C2" w14:textId="77777777" w:rsidR="002753BB" w:rsidRPr="00FF45B3" w:rsidRDefault="002753BB" w:rsidP="00E8299B">
            <w:pPr>
              <w:rPr>
                <w:sz w:val="20"/>
                <w:szCs w:val="20"/>
              </w:rPr>
            </w:pPr>
            <w:r w:rsidRPr="00FF45B3">
              <w:rPr>
                <w:sz w:val="20"/>
                <w:szCs w:val="20"/>
              </w:rPr>
              <w:t>Asan</w:t>
            </w:r>
          </w:p>
        </w:tc>
        <w:tc>
          <w:tcPr>
            <w:tcW w:w="2229" w:type="pct"/>
            <w:tcBorders>
              <w:top w:val="nil"/>
              <w:left w:val="nil"/>
              <w:bottom w:val="nil"/>
              <w:right w:val="nil"/>
            </w:tcBorders>
            <w:shd w:val="clear" w:color="auto" w:fill="auto"/>
            <w:vAlign w:val="center"/>
            <w:hideMark/>
          </w:tcPr>
          <w:p w14:paraId="3B82D343" w14:textId="77777777" w:rsidR="002753BB" w:rsidRPr="00FF45B3" w:rsidRDefault="002753BB" w:rsidP="00E8299B">
            <w:pPr>
              <w:rPr>
                <w:sz w:val="20"/>
                <w:szCs w:val="20"/>
              </w:rPr>
            </w:pPr>
            <w:r w:rsidRPr="00FF45B3">
              <w:rPr>
                <w:sz w:val="20"/>
                <w:szCs w:val="20"/>
              </w:rPr>
              <w:t>Measuring the impacts of travel influencers on bicycle travelers</w:t>
            </w:r>
          </w:p>
        </w:tc>
        <w:tc>
          <w:tcPr>
            <w:tcW w:w="1425" w:type="pct"/>
            <w:tcBorders>
              <w:top w:val="nil"/>
              <w:left w:val="nil"/>
              <w:bottom w:val="nil"/>
              <w:right w:val="nil"/>
            </w:tcBorders>
            <w:shd w:val="clear" w:color="auto" w:fill="auto"/>
            <w:vAlign w:val="center"/>
            <w:hideMark/>
          </w:tcPr>
          <w:p w14:paraId="24EF83B0" w14:textId="77777777" w:rsidR="002753BB" w:rsidRPr="00FF45B3" w:rsidRDefault="002753BB" w:rsidP="00E8299B">
            <w:pPr>
              <w:rPr>
                <w:sz w:val="20"/>
                <w:szCs w:val="20"/>
              </w:rPr>
            </w:pPr>
            <w:r w:rsidRPr="00FF45B3">
              <w:rPr>
                <w:sz w:val="20"/>
                <w:szCs w:val="20"/>
              </w:rPr>
              <w:t>Current Issues in Tourism</w:t>
            </w:r>
          </w:p>
        </w:tc>
      </w:tr>
      <w:tr w:rsidR="002753BB" w:rsidRPr="00FF45B3" w14:paraId="4B17F04B" w14:textId="77777777" w:rsidTr="00E8299B">
        <w:trPr>
          <w:trHeight w:val="20"/>
        </w:trPr>
        <w:tc>
          <w:tcPr>
            <w:tcW w:w="399" w:type="pct"/>
            <w:tcBorders>
              <w:top w:val="nil"/>
              <w:left w:val="nil"/>
              <w:bottom w:val="nil"/>
              <w:right w:val="nil"/>
            </w:tcBorders>
            <w:shd w:val="clear" w:color="auto" w:fill="auto"/>
            <w:vAlign w:val="center"/>
            <w:hideMark/>
          </w:tcPr>
          <w:p w14:paraId="597A6CEC"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48B18F39" w14:textId="77777777" w:rsidR="002753BB" w:rsidRPr="00FF45B3" w:rsidRDefault="002753BB" w:rsidP="00E8299B">
            <w:pPr>
              <w:rPr>
                <w:sz w:val="20"/>
                <w:szCs w:val="20"/>
              </w:rPr>
            </w:pPr>
            <w:r w:rsidRPr="00FF45B3">
              <w:rPr>
                <w:sz w:val="20"/>
                <w:szCs w:val="20"/>
              </w:rPr>
              <w:t xml:space="preserve">Aw, Tan, </w:t>
            </w:r>
            <w:proofErr w:type="spellStart"/>
            <w:r w:rsidRPr="00FF45B3">
              <w:rPr>
                <w:sz w:val="20"/>
                <w:szCs w:val="20"/>
              </w:rPr>
              <w:t>Chuah</w:t>
            </w:r>
            <w:proofErr w:type="spellEnd"/>
            <w:r w:rsidRPr="00FF45B3">
              <w:rPr>
                <w:sz w:val="20"/>
                <w:szCs w:val="20"/>
              </w:rPr>
              <w:t xml:space="preserve">, </w:t>
            </w:r>
            <w:proofErr w:type="spellStart"/>
            <w:r w:rsidRPr="00FF45B3">
              <w:rPr>
                <w:sz w:val="20"/>
                <w:szCs w:val="20"/>
              </w:rPr>
              <w:t>Ooi</w:t>
            </w:r>
            <w:proofErr w:type="spellEnd"/>
            <w:r w:rsidRPr="00FF45B3">
              <w:rPr>
                <w:sz w:val="20"/>
                <w:szCs w:val="20"/>
              </w:rPr>
              <w:t xml:space="preserve">, &amp; </w:t>
            </w:r>
            <w:proofErr w:type="spellStart"/>
            <w:r w:rsidRPr="00FF45B3">
              <w:rPr>
                <w:sz w:val="20"/>
                <w:szCs w:val="20"/>
              </w:rPr>
              <w:t>Hajli</w:t>
            </w:r>
            <w:proofErr w:type="spellEnd"/>
          </w:p>
        </w:tc>
        <w:tc>
          <w:tcPr>
            <w:tcW w:w="2229" w:type="pct"/>
            <w:tcBorders>
              <w:top w:val="nil"/>
              <w:left w:val="nil"/>
              <w:bottom w:val="nil"/>
              <w:right w:val="nil"/>
            </w:tcBorders>
            <w:shd w:val="clear" w:color="auto" w:fill="auto"/>
            <w:vAlign w:val="center"/>
            <w:hideMark/>
          </w:tcPr>
          <w:p w14:paraId="5ED0505A" w14:textId="77777777" w:rsidR="002753BB" w:rsidRPr="00FF45B3" w:rsidRDefault="002753BB" w:rsidP="00E8299B">
            <w:pPr>
              <w:rPr>
                <w:sz w:val="20"/>
                <w:szCs w:val="20"/>
              </w:rPr>
            </w:pPr>
            <w:r w:rsidRPr="00FF45B3">
              <w:rPr>
                <w:sz w:val="20"/>
                <w:szCs w:val="20"/>
              </w:rPr>
              <w:t xml:space="preserve">Be my friend! Cultivating </w:t>
            </w:r>
            <w:proofErr w:type="spellStart"/>
            <w:r w:rsidRPr="00FF45B3">
              <w:rPr>
                <w:sz w:val="20"/>
                <w:szCs w:val="20"/>
              </w:rPr>
              <w:t>parasocial</w:t>
            </w:r>
            <w:proofErr w:type="spellEnd"/>
            <w:r w:rsidRPr="00FF45B3">
              <w:rPr>
                <w:sz w:val="20"/>
                <w:szCs w:val="20"/>
              </w:rPr>
              <w:t xml:space="preserve"> relationships with social media influencers: Findings from PLS-SEM and </w:t>
            </w:r>
            <w:proofErr w:type="spellStart"/>
            <w:r w:rsidRPr="00FF45B3">
              <w:rPr>
                <w:sz w:val="20"/>
                <w:szCs w:val="20"/>
              </w:rPr>
              <w:t>fsQCA</w:t>
            </w:r>
            <w:proofErr w:type="spellEnd"/>
          </w:p>
        </w:tc>
        <w:tc>
          <w:tcPr>
            <w:tcW w:w="1425" w:type="pct"/>
            <w:tcBorders>
              <w:top w:val="nil"/>
              <w:left w:val="nil"/>
              <w:bottom w:val="nil"/>
              <w:right w:val="nil"/>
            </w:tcBorders>
            <w:shd w:val="clear" w:color="auto" w:fill="auto"/>
            <w:vAlign w:val="center"/>
            <w:hideMark/>
          </w:tcPr>
          <w:p w14:paraId="78A773F2" w14:textId="77777777" w:rsidR="002753BB" w:rsidRPr="00FF45B3" w:rsidRDefault="002753BB" w:rsidP="00E8299B">
            <w:pPr>
              <w:rPr>
                <w:sz w:val="20"/>
                <w:szCs w:val="20"/>
              </w:rPr>
            </w:pPr>
            <w:r w:rsidRPr="00FF45B3">
              <w:rPr>
                <w:sz w:val="20"/>
                <w:szCs w:val="20"/>
              </w:rPr>
              <w:t>Information Technology and People</w:t>
            </w:r>
          </w:p>
        </w:tc>
      </w:tr>
      <w:tr w:rsidR="002753BB" w:rsidRPr="00FF45B3" w14:paraId="7ECB8EA3" w14:textId="77777777" w:rsidTr="00E8299B">
        <w:trPr>
          <w:trHeight w:val="20"/>
        </w:trPr>
        <w:tc>
          <w:tcPr>
            <w:tcW w:w="399" w:type="pct"/>
            <w:tcBorders>
              <w:top w:val="nil"/>
              <w:left w:val="nil"/>
              <w:bottom w:val="nil"/>
              <w:right w:val="nil"/>
            </w:tcBorders>
            <w:shd w:val="clear" w:color="auto" w:fill="auto"/>
            <w:vAlign w:val="center"/>
            <w:hideMark/>
          </w:tcPr>
          <w:p w14:paraId="706A3DF1"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36D73871" w14:textId="77777777" w:rsidR="002753BB" w:rsidRPr="00FF45B3" w:rsidRDefault="002753BB" w:rsidP="00E8299B">
            <w:pPr>
              <w:rPr>
                <w:sz w:val="20"/>
                <w:szCs w:val="20"/>
              </w:rPr>
            </w:pPr>
            <w:proofErr w:type="spellStart"/>
            <w:r w:rsidRPr="00FF45B3">
              <w:rPr>
                <w:sz w:val="20"/>
                <w:szCs w:val="20"/>
              </w:rPr>
              <w:t>Baig</w:t>
            </w:r>
            <w:proofErr w:type="spellEnd"/>
            <w:r w:rsidRPr="00FF45B3">
              <w:rPr>
                <w:sz w:val="20"/>
                <w:szCs w:val="20"/>
              </w:rPr>
              <w:t xml:space="preserve"> &amp; Shahzad</w:t>
            </w:r>
          </w:p>
        </w:tc>
        <w:tc>
          <w:tcPr>
            <w:tcW w:w="2229" w:type="pct"/>
            <w:tcBorders>
              <w:top w:val="nil"/>
              <w:left w:val="nil"/>
              <w:bottom w:val="nil"/>
              <w:right w:val="nil"/>
            </w:tcBorders>
            <w:shd w:val="clear" w:color="auto" w:fill="auto"/>
            <w:vAlign w:val="center"/>
            <w:hideMark/>
          </w:tcPr>
          <w:p w14:paraId="799D247C" w14:textId="77777777" w:rsidR="002753BB" w:rsidRPr="00FF45B3" w:rsidRDefault="002753BB" w:rsidP="00E8299B">
            <w:pPr>
              <w:rPr>
                <w:sz w:val="20"/>
                <w:szCs w:val="20"/>
              </w:rPr>
            </w:pPr>
            <w:r w:rsidRPr="00FF45B3">
              <w:rPr>
                <w:sz w:val="20"/>
                <w:szCs w:val="20"/>
              </w:rPr>
              <w:t>Impact of social media influencer’s credibility dimensions on consumer behavior: An empirical study related to influencer marketing on Pakistan’s fashion industry</w:t>
            </w:r>
          </w:p>
        </w:tc>
        <w:tc>
          <w:tcPr>
            <w:tcW w:w="1425" w:type="pct"/>
            <w:tcBorders>
              <w:top w:val="nil"/>
              <w:left w:val="nil"/>
              <w:bottom w:val="nil"/>
              <w:right w:val="nil"/>
            </w:tcBorders>
            <w:shd w:val="clear" w:color="auto" w:fill="auto"/>
            <w:vAlign w:val="center"/>
            <w:hideMark/>
          </w:tcPr>
          <w:p w14:paraId="1C8D964B" w14:textId="77777777" w:rsidR="002753BB" w:rsidRPr="00FF45B3" w:rsidRDefault="002753BB" w:rsidP="00E8299B">
            <w:pPr>
              <w:rPr>
                <w:sz w:val="20"/>
                <w:szCs w:val="20"/>
              </w:rPr>
            </w:pPr>
            <w:r w:rsidRPr="00FF45B3">
              <w:rPr>
                <w:sz w:val="20"/>
                <w:szCs w:val="20"/>
              </w:rPr>
              <w:t>Master’s Thesis</w:t>
            </w:r>
          </w:p>
        </w:tc>
      </w:tr>
      <w:tr w:rsidR="002753BB" w:rsidRPr="00FF45B3" w14:paraId="59EAA86B" w14:textId="77777777" w:rsidTr="00E8299B">
        <w:trPr>
          <w:trHeight w:val="20"/>
        </w:trPr>
        <w:tc>
          <w:tcPr>
            <w:tcW w:w="399" w:type="pct"/>
            <w:tcBorders>
              <w:top w:val="nil"/>
              <w:left w:val="nil"/>
              <w:bottom w:val="nil"/>
              <w:right w:val="nil"/>
            </w:tcBorders>
            <w:shd w:val="clear" w:color="auto" w:fill="auto"/>
            <w:vAlign w:val="center"/>
            <w:hideMark/>
          </w:tcPr>
          <w:p w14:paraId="622C09C9" w14:textId="77777777" w:rsidR="002753BB" w:rsidRPr="00FF45B3" w:rsidRDefault="002753BB" w:rsidP="00E8299B">
            <w:pPr>
              <w:rPr>
                <w:sz w:val="20"/>
                <w:szCs w:val="20"/>
              </w:rPr>
            </w:pPr>
            <w:r w:rsidRPr="00FF45B3">
              <w:rPr>
                <w:sz w:val="20"/>
                <w:szCs w:val="20"/>
              </w:rPr>
              <w:lastRenderedPageBreak/>
              <w:t>2022</w:t>
            </w:r>
          </w:p>
        </w:tc>
        <w:tc>
          <w:tcPr>
            <w:tcW w:w="947" w:type="pct"/>
            <w:tcBorders>
              <w:top w:val="nil"/>
              <w:left w:val="nil"/>
              <w:bottom w:val="nil"/>
              <w:right w:val="nil"/>
            </w:tcBorders>
            <w:shd w:val="clear" w:color="auto" w:fill="auto"/>
            <w:vAlign w:val="center"/>
            <w:hideMark/>
          </w:tcPr>
          <w:p w14:paraId="4E80468D" w14:textId="77777777" w:rsidR="002753BB" w:rsidRPr="00FF45B3" w:rsidRDefault="002753BB" w:rsidP="00E8299B">
            <w:pPr>
              <w:rPr>
                <w:sz w:val="20"/>
                <w:szCs w:val="20"/>
              </w:rPr>
            </w:pPr>
            <w:r w:rsidRPr="00FF45B3">
              <w:rPr>
                <w:sz w:val="20"/>
                <w:szCs w:val="20"/>
              </w:rPr>
              <w:t xml:space="preserve">Balaban, </w:t>
            </w:r>
            <w:proofErr w:type="spellStart"/>
            <w:r w:rsidRPr="00FF45B3">
              <w:rPr>
                <w:sz w:val="20"/>
                <w:szCs w:val="20"/>
              </w:rPr>
              <w:t>Mucundorfeanu</w:t>
            </w:r>
            <w:proofErr w:type="spellEnd"/>
            <w:r w:rsidRPr="00FF45B3">
              <w:rPr>
                <w:sz w:val="20"/>
                <w:szCs w:val="20"/>
              </w:rPr>
              <w:t xml:space="preserve">, &amp; </w:t>
            </w:r>
            <w:proofErr w:type="spellStart"/>
            <w:r w:rsidRPr="00FF45B3">
              <w:rPr>
                <w:sz w:val="20"/>
                <w:szCs w:val="20"/>
              </w:rPr>
              <w:t>Mureșan</w:t>
            </w:r>
            <w:proofErr w:type="spellEnd"/>
          </w:p>
        </w:tc>
        <w:tc>
          <w:tcPr>
            <w:tcW w:w="2229" w:type="pct"/>
            <w:tcBorders>
              <w:top w:val="nil"/>
              <w:left w:val="nil"/>
              <w:bottom w:val="nil"/>
              <w:right w:val="nil"/>
            </w:tcBorders>
            <w:shd w:val="clear" w:color="auto" w:fill="auto"/>
            <w:vAlign w:val="center"/>
            <w:hideMark/>
          </w:tcPr>
          <w:p w14:paraId="2A1F6398" w14:textId="77777777" w:rsidR="002753BB" w:rsidRPr="00FF45B3" w:rsidRDefault="002753BB" w:rsidP="00E8299B">
            <w:pPr>
              <w:rPr>
                <w:sz w:val="20"/>
                <w:szCs w:val="20"/>
              </w:rPr>
            </w:pPr>
            <w:r w:rsidRPr="00FF45B3">
              <w:rPr>
                <w:sz w:val="20"/>
                <w:szCs w:val="20"/>
              </w:rPr>
              <w:t>Adolescents</w:t>
            </w:r>
            <w:r w:rsidRPr="00FF45B3">
              <w:rPr>
                <w:rFonts w:hint="eastAsia"/>
                <w:sz w:val="20"/>
                <w:szCs w:val="20"/>
              </w:rPr>
              <w:t>’</w:t>
            </w:r>
            <w:r w:rsidRPr="00FF45B3">
              <w:rPr>
                <w:sz w:val="20"/>
                <w:szCs w:val="20"/>
              </w:rPr>
              <w:t xml:space="preserve"> understanding of the model of sponsored content of social media influencer Instagram stories</w:t>
            </w:r>
          </w:p>
        </w:tc>
        <w:tc>
          <w:tcPr>
            <w:tcW w:w="1425" w:type="pct"/>
            <w:tcBorders>
              <w:top w:val="nil"/>
              <w:left w:val="nil"/>
              <w:bottom w:val="nil"/>
              <w:right w:val="nil"/>
            </w:tcBorders>
            <w:shd w:val="clear" w:color="auto" w:fill="auto"/>
            <w:vAlign w:val="center"/>
            <w:hideMark/>
          </w:tcPr>
          <w:p w14:paraId="113C85EE" w14:textId="77777777" w:rsidR="002753BB" w:rsidRPr="00FF45B3" w:rsidRDefault="002753BB" w:rsidP="00E8299B">
            <w:pPr>
              <w:rPr>
                <w:sz w:val="20"/>
                <w:szCs w:val="20"/>
              </w:rPr>
            </w:pPr>
            <w:r w:rsidRPr="00FF45B3">
              <w:rPr>
                <w:sz w:val="20"/>
                <w:szCs w:val="20"/>
              </w:rPr>
              <w:t>Media and Communication</w:t>
            </w:r>
          </w:p>
        </w:tc>
      </w:tr>
      <w:tr w:rsidR="002753BB" w:rsidRPr="00FF45B3" w14:paraId="307A4C34" w14:textId="77777777" w:rsidTr="00E8299B">
        <w:trPr>
          <w:trHeight w:val="20"/>
        </w:trPr>
        <w:tc>
          <w:tcPr>
            <w:tcW w:w="399" w:type="pct"/>
            <w:tcBorders>
              <w:top w:val="nil"/>
              <w:left w:val="nil"/>
              <w:bottom w:val="nil"/>
              <w:right w:val="nil"/>
            </w:tcBorders>
            <w:shd w:val="clear" w:color="auto" w:fill="auto"/>
            <w:vAlign w:val="center"/>
            <w:hideMark/>
          </w:tcPr>
          <w:p w14:paraId="1A4BEA1D"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6D611AD2" w14:textId="77777777" w:rsidR="002753BB" w:rsidRPr="00FF45B3" w:rsidRDefault="002753BB" w:rsidP="00E8299B">
            <w:pPr>
              <w:rPr>
                <w:sz w:val="20"/>
                <w:szCs w:val="20"/>
              </w:rPr>
            </w:pPr>
            <w:proofErr w:type="spellStart"/>
            <w:r w:rsidRPr="00FF45B3">
              <w:rPr>
                <w:sz w:val="20"/>
                <w:szCs w:val="20"/>
              </w:rPr>
              <w:t>Boerman</w:t>
            </w:r>
            <w:proofErr w:type="spellEnd"/>
            <w:r w:rsidRPr="00FF45B3">
              <w:rPr>
                <w:sz w:val="20"/>
                <w:szCs w:val="20"/>
              </w:rPr>
              <w:t xml:space="preserve"> &amp; Müller</w:t>
            </w:r>
          </w:p>
        </w:tc>
        <w:tc>
          <w:tcPr>
            <w:tcW w:w="2229" w:type="pct"/>
            <w:tcBorders>
              <w:top w:val="nil"/>
              <w:left w:val="nil"/>
              <w:bottom w:val="nil"/>
              <w:right w:val="nil"/>
            </w:tcBorders>
            <w:shd w:val="clear" w:color="auto" w:fill="auto"/>
            <w:vAlign w:val="center"/>
            <w:hideMark/>
          </w:tcPr>
          <w:p w14:paraId="414EE4A6" w14:textId="77777777" w:rsidR="002753BB" w:rsidRPr="00FF45B3" w:rsidRDefault="002753BB" w:rsidP="00E8299B">
            <w:pPr>
              <w:rPr>
                <w:sz w:val="20"/>
                <w:szCs w:val="20"/>
              </w:rPr>
            </w:pPr>
            <w:r w:rsidRPr="00FF45B3">
              <w:rPr>
                <w:sz w:val="20"/>
                <w:szCs w:val="20"/>
              </w:rPr>
              <w:t>Understanding which cues people use to identify influencer marketing on Instagram: An eye tracking study and experiment</w:t>
            </w:r>
          </w:p>
        </w:tc>
        <w:tc>
          <w:tcPr>
            <w:tcW w:w="1425" w:type="pct"/>
            <w:tcBorders>
              <w:top w:val="nil"/>
              <w:left w:val="nil"/>
              <w:bottom w:val="nil"/>
              <w:right w:val="nil"/>
            </w:tcBorders>
            <w:shd w:val="clear" w:color="auto" w:fill="auto"/>
            <w:vAlign w:val="center"/>
            <w:hideMark/>
          </w:tcPr>
          <w:p w14:paraId="0AA67F9C"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19145BE6" w14:textId="77777777" w:rsidTr="00E8299B">
        <w:trPr>
          <w:trHeight w:val="20"/>
        </w:trPr>
        <w:tc>
          <w:tcPr>
            <w:tcW w:w="399" w:type="pct"/>
            <w:tcBorders>
              <w:top w:val="nil"/>
              <w:left w:val="nil"/>
              <w:bottom w:val="nil"/>
              <w:right w:val="nil"/>
            </w:tcBorders>
            <w:shd w:val="clear" w:color="auto" w:fill="auto"/>
            <w:vAlign w:val="center"/>
            <w:hideMark/>
          </w:tcPr>
          <w:p w14:paraId="5ECA3A22"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F2522FD" w14:textId="77777777" w:rsidR="002753BB" w:rsidRPr="00FF45B3" w:rsidRDefault="002753BB" w:rsidP="00E8299B">
            <w:pPr>
              <w:rPr>
                <w:sz w:val="20"/>
                <w:szCs w:val="20"/>
              </w:rPr>
            </w:pPr>
            <w:r w:rsidRPr="00FF45B3">
              <w:rPr>
                <w:sz w:val="20"/>
                <w:szCs w:val="20"/>
              </w:rPr>
              <w:t xml:space="preserve">Breves &amp; </w:t>
            </w:r>
            <w:proofErr w:type="spellStart"/>
            <w:r w:rsidRPr="00FF45B3">
              <w:rPr>
                <w:sz w:val="20"/>
                <w:szCs w:val="20"/>
              </w:rPr>
              <w:t>Liebers</w:t>
            </w:r>
            <w:proofErr w:type="spellEnd"/>
          </w:p>
        </w:tc>
        <w:tc>
          <w:tcPr>
            <w:tcW w:w="2229" w:type="pct"/>
            <w:tcBorders>
              <w:top w:val="nil"/>
              <w:left w:val="nil"/>
              <w:bottom w:val="nil"/>
              <w:right w:val="nil"/>
            </w:tcBorders>
            <w:shd w:val="clear" w:color="auto" w:fill="auto"/>
            <w:vAlign w:val="center"/>
            <w:hideMark/>
          </w:tcPr>
          <w:p w14:paraId="1EBC0852" w14:textId="77777777" w:rsidR="002753BB" w:rsidRPr="00FF45B3" w:rsidRDefault="002753BB" w:rsidP="00E8299B">
            <w:pPr>
              <w:rPr>
                <w:sz w:val="20"/>
                <w:szCs w:val="20"/>
              </w:rPr>
            </w:pPr>
            <w:r w:rsidRPr="00FF45B3">
              <w:rPr>
                <w:sz w:val="20"/>
                <w:szCs w:val="20"/>
              </w:rPr>
              <w:t xml:space="preserve">The impact of </w:t>
            </w:r>
            <w:proofErr w:type="spellStart"/>
            <w:r w:rsidRPr="00FF45B3">
              <w:rPr>
                <w:sz w:val="20"/>
                <w:szCs w:val="20"/>
              </w:rPr>
              <w:t>parasocial</w:t>
            </w:r>
            <w:proofErr w:type="spellEnd"/>
            <w:r w:rsidRPr="00FF45B3">
              <w:rPr>
                <w:sz w:val="20"/>
                <w:szCs w:val="20"/>
              </w:rPr>
              <w:t xml:space="preserve"> relationships with social media influencers on advertising effectiveness and followers’ pro-environmental intentions</w:t>
            </w:r>
          </w:p>
        </w:tc>
        <w:tc>
          <w:tcPr>
            <w:tcW w:w="1425" w:type="pct"/>
            <w:tcBorders>
              <w:top w:val="nil"/>
              <w:left w:val="nil"/>
              <w:bottom w:val="nil"/>
              <w:right w:val="nil"/>
            </w:tcBorders>
            <w:shd w:val="clear" w:color="auto" w:fill="auto"/>
            <w:vAlign w:val="center"/>
            <w:hideMark/>
          </w:tcPr>
          <w:p w14:paraId="2E980569" w14:textId="77777777" w:rsidR="002753BB" w:rsidRPr="00FF45B3" w:rsidRDefault="002753BB" w:rsidP="00E8299B">
            <w:pPr>
              <w:rPr>
                <w:sz w:val="20"/>
                <w:szCs w:val="20"/>
              </w:rPr>
            </w:pPr>
            <w:r w:rsidRPr="00FF45B3">
              <w:rPr>
                <w:sz w:val="20"/>
                <w:szCs w:val="20"/>
              </w:rPr>
              <w:t>Environmental Communication</w:t>
            </w:r>
          </w:p>
        </w:tc>
      </w:tr>
      <w:tr w:rsidR="002753BB" w:rsidRPr="00FF45B3" w14:paraId="3109AE26" w14:textId="77777777" w:rsidTr="00E8299B">
        <w:trPr>
          <w:trHeight w:val="20"/>
        </w:trPr>
        <w:tc>
          <w:tcPr>
            <w:tcW w:w="399" w:type="pct"/>
            <w:tcBorders>
              <w:top w:val="nil"/>
              <w:left w:val="nil"/>
              <w:bottom w:val="nil"/>
              <w:right w:val="nil"/>
            </w:tcBorders>
            <w:shd w:val="clear" w:color="auto" w:fill="auto"/>
            <w:vAlign w:val="center"/>
            <w:hideMark/>
          </w:tcPr>
          <w:p w14:paraId="3D16365C"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18303CEB" w14:textId="77777777" w:rsidR="002753BB" w:rsidRPr="00FF45B3" w:rsidRDefault="002753BB" w:rsidP="00E8299B">
            <w:pPr>
              <w:rPr>
                <w:sz w:val="20"/>
                <w:szCs w:val="20"/>
              </w:rPr>
            </w:pPr>
            <w:r w:rsidRPr="00FF45B3">
              <w:rPr>
                <w:sz w:val="20"/>
                <w:szCs w:val="20"/>
              </w:rPr>
              <w:t xml:space="preserve">Bu, Parkinson, &amp; </w:t>
            </w:r>
            <w:proofErr w:type="spellStart"/>
            <w:r w:rsidRPr="00FF45B3">
              <w:rPr>
                <w:sz w:val="20"/>
                <w:szCs w:val="20"/>
              </w:rPr>
              <w:t>Thaichon</w:t>
            </w:r>
            <w:proofErr w:type="spellEnd"/>
          </w:p>
        </w:tc>
        <w:tc>
          <w:tcPr>
            <w:tcW w:w="2229" w:type="pct"/>
            <w:tcBorders>
              <w:top w:val="nil"/>
              <w:left w:val="nil"/>
              <w:bottom w:val="nil"/>
              <w:right w:val="nil"/>
            </w:tcBorders>
            <w:shd w:val="clear" w:color="auto" w:fill="auto"/>
            <w:vAlign w:val="center"/>
            <w:hideMark/>
          </w:tcPr>
          <w:p w14:paraId="0D9DC084" w14:textId="77777777" w:rsidR="002753BB" w:rsidRPr="00FF45B3" w:rsidRDefault="002753BB" w:rsidP="00E8299B">
            <w:pPr>
              <w:rPr>
                <w:sz w:val="20"/>
                <w:szCs w:val="20"/>
              </w:rPr>
            </w:pPr>
            <w:r w:rsidRPr="00FF45B3">
              <w:rPr>
                <w:sz w:val="20"/>
                <w:szCs w:val="20"/>
              </w:rPr>
              <w:t>Influencer marketing: Sponsorship disclosure and value co-creation behavior</w:t>
            </w:r>
          </w:p>
        </w:tc>
        <w:tc>
          <w:tcPr>
            <w:tcW w:w="1425" w:type="pct"/>
            <w:tcBorders>
              <w:top w:val="nil"/>
              <w:left w:val="nil"/>
              <w:bottom w:val="nil"/>
              <w:right w:val="nil"/>
            </w:tcBorders>
            <w:shd w:val="clear" w:color="auto" w:fill="auto"/>
            <w:vAlign w:val="center"/>
            <w:hideMark/>
          </w:tcPr>
          <w:p w14:paraId="77EF43D1" w14:textId="77777777" w:rsidR="002753BB" w:rsidRPr="00FF45B3" w:rsidRDefault="002753BB" w:rsidP="00E8299B">
            <w:pPr>
              <w:rPr>
                <w:sz w:val="20"/>
                <w:szCs w:val="20"/>
              </w:rPr>
            </w:pPr>
            <w:r w:rsidRPr="00FF45B3">
              <w:rPr>
                <w:sz w:val="20"/>
                <w:szCs w:val="20"/>
              </w:rPr>
              <w:t>Marketing Intelligence and Planning</w:t>
            </w:r>
          </w:p>
        </w:tc>
      </w:tr>
      <w:tr w:rsidR="002753BB" w:rsidRPr="00FF45B3" w14:paraId="23B3474A" w14:textId="77777777" w:rsidTr="00E8299B">
        <w:trPr>
          <w:trHeight w:val="20"/>
        </w:trPr>
        <w:tc>
          <w:tcPr>
            <w:tcW w:w="399" w:type="pct"/>
            <w:tcBorders>
              <w:top w:val="nil"/>
              <w:left w:val="nil"/>
              <w:bottom w:val="nil"/>
              <w:right w:val="nil"/>
            </w:tcBorders>
            <w:shd w:val="clear" w:color="auto" w:fill="auto"/>
            <w:vAlign w:val="center"/>
            <w:hideMark/>
          </w:tcPr>
          <w:p w14:paraId="5B6ABFFE"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29546B76" w14:textId="77777777" w:rsidR="002753BB" w:rsidRPr="00FF45B3" w:rsidRDefault="002753BB" w:rsidP="00E8299B">
            <w:pPr>
              <w:rPr>
                <w:sz w:val="20"/>
                <w:szCs w:val="20"/>
              </w:rPr>
            </w:pPr>
            <w:r w:rsidRPr="00FF45B3">
              <w:rPr>
                <w:sz w:val="20"/>
                <w:szCs w:val="20"/>
              </w:rPr>
              <w:t xml:space="preserve">Bu, Parkinson, &amp; </w:t>
            </w:r>
            <w:proofErr w:type="spellStart"/>
            <w:r w:rsidRPr="00FF45B3">
              <w:rPr>
                <w:sz w:val="20"/>
                <w:szCs w:val="20"/>
              </w:rPr>
              <w:t>Thaichon</w:t>
            </w:r>
            <w:proofErr w:type="spellEnd"/>
          </w:p>
        </w:tc>
        <w:tc>
          <w:tcPr>
            <w:tcW w:w="2229" w:type="pct"/>
            <w:tcBorders>
              <w:top w:val="nil"/>
              <w:left w:val="nil"/>
              <w:bottom w:val="nil"/>
              <w:right w:val="nil"/>
            </w:tcBorders>
            <w:shd w:val="clear" w:color="auto" w:fill="auto"/>
            <w:vAlign w:val="center"/>
            <w:hideMark/>
          </w:tcPr>
          <w:p w14:paraId="26AB4ED5" w14:textId="77777777" w:rsidR="002753BB" w:rsidRPr="00FF45B3" w:rsidRDefault="002753BB" w:rsidP="00E8299B">
            <w:pPr>
              <w:rPr>
                <w:sz w:val="20"/>
                <w:szCs w:val="20"/>
              </w:rPr>
            </w:pPr>
            <w:r w:rsidRPr="00FF45B3">
              <w:rPr>
                <w:sz w:val="20"/>
                <w:szCs w:val="20"/>
              </w:rPr>
              <w:t>Influencer marketing: Homophily, customer value co-creation behavior and purchase intention</w:t>
            </w:r>
          </w:p>
        </w:tc>
        <w:tc>
          <w:tcPr>
            <w:tcW w:w="1425" w:type="pct"/>
            <w:tcBorders>
              <w:top w:val="nil"/>
              <w:left w:val="nil"/>
              <w:bottom w:val="nil"/>
              <w:right w:val="nil"/>
            </w:tcBorders>
            <w:shd w:val="clear" w:color="auto" w:fill="auto"/>
            <w:vAlign w:val="center"/>
            <w:hideMark/>
          </w:tcPr>
          <w:p w14:paraId="14FC075D"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6A2C47C8" w14:textId="77777777" w:rsidTr="00E8299B">
        <w:trPr>
          <w:trHeight w:val="20"/>
        </w:trPr>
        <w:tc>
          <w:tcPr>
            <w:tcW w:w="399" w:type="pct"/>
            <w:tcBorders>
              <w:top w:val="nil"/>
              <w:left w:val="nil"/>
              <w:bottom w:val="nil"/>
              <w:right w:val="nil"/>
            </w:tcBorders>
            <w:shd w:val="clear" w:color="auto" w:fill="auto"/>
            <w:vAlign w:val="center"/>
            <w:hideMark/>
          </w:tcPr>
          <w:p w14:paraId="2FC2A6D1"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9867DF6" w14:textId="77777777" w:rsidR="002753BB" w:rsidRPr="00FF45B3" w:rsidRDefault="002753BB" w:rsidP="00E8299B">
            <w:pPr>
              <w:rPr>
                <w:sz w:val="20"/>
                <w:szCs w:val="20"/>
              </w:rPr>
            </w:pPr>
            <w:r w:rsidRPr="00FF45B3">
              <w:rPr>
                <w:sz w:val="20"/>
                <w:szCs w:val="20"/>
              </w:rPr>
              <w:t xml:space="preserve">Cheung, Leung, Aw, &amp; </w:t>
            </w:r>
            <w:proofErr w:type="spellStart"/>
            <w:r w:rsidRPr="00FF45B3">
              <w:rPr>
                <w:sz w:val="20"/>
                <w:szCs w:val="20"/>
              </w:rPr>
              <w:t>Koay</w:t>
            </w:r>
            <w:proofErr w:type="spellEnd"/>
          </w:p>
        </w:tc>
        <w:tc>
          <w:tcPr>
            <w:tcW w:w="2229" w:type="pct"/>
            <w:tcBorders>
              <w:top w:val="nil"/>
              <w:left w:val="nil"/>
              <w:bottom w:val="nil"/>
              <w:right w:val="nil"/>
            </w:tcBorders>
            <w:shd w:val="clear" w:color="auto" w:fill="auto"/>
            <w:vAlign w:val="center"/>
            <w:hideMark/>
          </w:tcPr>
          <w:p w14:paraId="179B1EA3" w14:textId="77777777" w:rsidR="002753BB" w:rsidRPr="00FF45B3" w:rsidRDefault="002753BB" w:rsidP="00E8299B">
            <w:pPr>
              <w:rPr>
                <w:sz w:val="20"/>
                <w:szCs w:val="20"/>
              </w:rPr>
            </w:pPr>
            <w:r w:rsidRPr="00FF45B3">
              <w:rPr>
                <w:sz w:val="20"/>
                <w:szCs w:val="20"/>
              </w:rPr>
              <w:t>“I follow what you post!”: The role of social media influencers’ content characteristics in consumers</w:t>
            </w:r>
            <w:r w:rsidRPr="00FF45B3">
              <w:rPr>
                <w:rFonts w:hint="eastAsia"/>
                <w:sz w:val="20"/>
                <w:szCs w:val="20"/>
              </w:rPr>
              <w:t>’</w:t>
            </w:r>
            <w:r w:rsidRPr="00FF45B3">
              <w:rPr>
                <w:sz w:val="20"/>
                <w:szCs w:val="20"/>
              </w:rPr>
              <w:t xml:space="preserve"> online brand-related activities (COBRAs)</w:t>
            </w:r>
          </w:p>
        </w:tc>
        <w:tc>
          <w:tcPr>
            <w:tcW w:w="1425" w:type="pct"/>
            <w:tcBorders>
              <w:top w:val="nil"/>
              <w:left w:val="nil"/>
              <w:bottom w:val="nil"/>
              <w:right w:val="nil"/>
            </w:tcBorders>
            <w:shd w:val="clear" w:color="auto" w:fill="auto"/>
            <w:vAlign w:val="center"/>
            <w:hideMark/>
          </w:tcPr>
          <w:p w14:paraId="34F305A5"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17D0FD5F" w14:textId="77777777" w:rsidTr="00E8299B">
        <w:trPr>
          <w:trHeight w:val="20"/>
        </w:trPr>
        <w:tc>
          <w:tcPr>
            <w:tcW w:w="399" w:type="pct"/>
            <w:tcBorders>
              <w:top w:val="nil"/>
              <w:left w:val="nil"/>
              <w:bottom w:val="nil"/>
              <w:right w:val="nil"/>
            </w:tcBorders>
            <w:shd w:val="clear" w:color="auto" w:fill="auto"/>
            <w:vAlign w:val="center"/>
            <w:hideMark/>
          </w:tcPr>
          <w:p w14:paraId="3FCAB061"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DDD4238" w14:textId="77777777" w:rsidR="002753BB" w:rsidRPr="00FF45B3" w:rsidRDefault="002753BB" w:rsidP="00E8299B">
            <w:pPr>
              <w:rPr>
                <w:sz w:val="20"/>
                <w:szCs w:val="20"/>
              </w:rPr>
            </w:pPr>
            <w:proofErr w:type="spellStart"/>
            <w:r w:rsidRPr="00FF45B3">
              <w:rPr>
                <w:sz w:val="20"/>
                <w:szCs w:val="20"/>
              </w:rPr>
              <w:t>Corovic</w:t>
            </w:r>
            <w:proofErr w:type="spellEnd"/>
          </w:p>
        </w:tc>
        <w:tc>
          <w:tcPr>
            <w:tcW w:w="2229" w:type="pct"/>
            <w:tcBorders>
              <w:top w:val="nil"/>
              <w:left w:val="nil"/>
              <w:bottom w:val="nil"/>
              <w:right w:val="nil"/>
            </w:tcBorders>
            <w:shd w:val="clear" w:color="auto" w:fill="auto"/>
            <w:vAlign w:val="center"/>
            <w:hideMark/>
          </w:tcPr>
          <w:p w14:paraId="0C42350A" w14:textId="77777777" w:rsidR="002753BB" w:rsidRPr="00FF45B3" w:rsidRDefault="002753BB" w:rsidP="00E8299B">
            <w:pPr>
              <w:rPr>
                <w:sz w:val="20"/>
                <w:szCs w:val="20"/>
              </w:rPr>
            </w:pPr>
            <w:r w:rsidRPr="00FF45B3">
              <w:rPr>
                <w:sz w:val="20"/>
                <w:szCs w:val="20"/>
              </w:rPr>
              <w:t xml:space="preserve">The effects of social media influencers sponsored content on materialism, social </w:t>
            </w:r>
            <w:proofErr w:type="gramStart"/>
            <w:r w:rsidRPr="00FF45B3">
              <w:rPr>
                <w:sz w:val="20"/>
                <w:szCs w:val="20"/>
              </w:rPr>
              <w:t>comparison</w:t>
            </w:r>
            <w:proofErr w:type="gramEnd"/>
            <w:r w:rsidRPr="00FF45B3">
              <w:rPr>
                <w:sz w:val="20"/>
                <w:szCs w:val="20"/>
              </w:rPr>
              <w:t xml:space="preserve"> and life satisfaction</w:t>
            </w:r>
          </w:p>
        </w:tc>
        <w:tc>
          <w:tcPr>
            <w:tcW w:w="1425" w:type="pct"/>
            <w:tcBorders>
              <w:top w:val="nil"/>
              <w:left w:val="nil"/>
              <w:bottom w:val="nil"/>
              <w:right w:val="nil"/>
            </w:tcBorders>
            <w:shd w:val="clear" w:color="auto" w:fill="auto"/>
            <w:vAlign w:val="center"/>
            <w:hideMark/>
          </w:tcPr>
          <w:p w14:paraId="62F97A2D" w14:textId="77777777" w:rsidR="002753BB" w:rsidRPr="00FF45B3" w:rsidRDefault="002753BB" w:rsidP="00E8299B">
            <w:pPr>
              <w:rPr>
                <w:sz w:val="20"/>
                <w:szCs w:val="20"/>
              </w:rPr>
            </w:pPr>
            <w:r w:rsidRPr="00FF45B3">
              <w:rPr>
                <w:sz w:val="20"/>
                <w:szCs w:val="20"/>
              </w:rPr>
              <w:t>Master’s Thesis</w:t>
            </w:r>
          </w:p>
        </w:tc>
      </w:tr>
      <w:tr w:rsidR="002753BB" w:rsidRPr="00FF45B3" w14:paraId="18A2EB7E" w14:textId="77777777" w:rsidTr="00E8299B">
        <w:trPr>
          <w:trHeight w:val="20"/>
        </w:trPr>
        <w:tc>
          <w:tcPr>
            <w:tcW w:w="399" w:type="pct"/>
            <w:tcBorders>
              <w:top w:val="nil"/>
              <w:left w:val="nil"/>
              <w:bottom w:val="nil"/>
              <w:right w:val="nil"/>
            </w:tcBorders>
            <w:shd w:val="clear" w:color="auto" w:fill="auto"/>
            <w:vAlign w:val="center"/>
            <w:hideMark/>
          </w:tcPr>
          <w:p w14:paraId="4794E400"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35FBC092" w14:textId="77777777" w:rsidR="002753BB" w:rsidRPr="00FF45B3" w:rsidRDefault="002753BB" w:rsidP="00E8299B">
            <w:pPr>
              <w:rPr>
                <w:sz w:val="20"/>
                <w:szCs w:val="20"/>
              </w:rPr>
            </w:pPr>
            <w:r w:rsidRPr="00FF45B3">
              <w:rPr>
                <w:sz w:val="20"/>
                <w:szCs w:val="20"/>
              </w:rPr>
              <w:t>Coyle</w:t>
            </w:r>
          </w:p>
        </w:tc>
        <w:tc>
          <w:tcPr>
            <w:tcW w:w="2229" w:type="pct"/>
            <w:tcBorders>
              <w:top w:val="nil"/>
              <w:left w:val="nil"/>
              <w:bottom w:val="nil"/>
              <w:right w:val="nil"/>
            </w:tcBorders>
            <w:shd w:val="clear" w:color="auto" w:fill="auto"/>
            <w:vAlign w:val="center"/>
            <w:hideMark/>
          </w:tcPr>
          <w:p w14:paraId="16178273" w14:textId="77777777" w:rsidR="002753BB" w:rsidRPr="00FF45B3" w:rsidRDefault="002753BB" w:rsidP="00E8299B">
            <w:pPr>
              <w:rPr>
                <w:sz w:val="20"/>
                <w:szCs w:val="20"/>
              </w:rPr>
            </w:pPr>
            <w:r w:rsidRPr="00FF45B3">
              <w:rPr>
                <w:sz w:val="20"/>
                <w:szCs w:val="20"/>
              </w:rPr>
              <w:t>The impact of brand awareness on purchase intention among consumers using social media</w:t>
            </w:r>
          </w:p>
        </w:tc>
        <w:tc>
          <w:tcPr>
            <w:tcW w:w="1425" w:type="pct"/>
            <w:tcBorders>
              <w:top w:val="nil"/>
              <w:left w:val="nil"/>
              <w:bottom w:val="nil"/>
              <w:right w:val="nil"/>
            </w:tcBorders>
            <w:shd w:val="clear" w:color="auto" w:fill="auto"/>
            <w:vAlign w:val="center"/>
            <w:hideMark/>
          </w:tcPr>
          <w:p w14:paraId="1EF42E5A" w14:textId="77777777" w:rsidR="002753BB" w:rsidRPr="00FF45B3" w:rsidRDefault="002753BB" w:rsidP="00E8299B">
            <w:pPr>
              <w:rPr>
                <w:sz w:val="20"/>
                <w:szCs w:val="20"/>
              </w:rPr>
            </w:pPr>
            <w:r w:rsidRPr="00FF45B3">
              <w:rPr>
                <w:sz w:val="20"/>
                <w:szCs w:val="20"/>
              </w:rPr>
              <w:t>Doctoral Dissertations</w:t>
            </w:r>
          </w:p>
        </w:tc>
      </w:tr>
      <w:tr w:rsidR="002753BB" w:rsidRPr="00FF45B3" w14:paraId="7F77EA18" w14:textId="77777777" w:rsidTr="00E8299B">
        <w:trPr>
          <w:trHeight w:val="20"/>
        </w:trPr>
        <w:tc>
          <w:tcPr>
            <w:tcW w:w="399" w:type="pct"/>
            <w:tcBorders>
              <w:top w:val="nil"/>
              <w:left w:val="nil"/>
              <w:bottom w:val="nil"/>
              <w:right w:val="nil"/>
            </w:tcBorders>
            <w:shd w:val="clear" w:color="auto" w:fill="auto"/>
            <w:vAlign w:val="center"/>
            <w:hideMark/>
          </w:tcPr>
          <w:p w14:paraId="3D310E79"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1E051FA9" w14:textId="77777777" w:rsidR="002753BB" w:rsidRPr="00FF45B3" w:rsidRDefault="002753BB" w:rsidP="00E8299B">
            <w:pPr>
              <w:rPr>
                <w:sz w:val="20"/>
                <w:szCs w:val="20"/>
              </w:rPr>
            </w:pPr>
            <w:proofErr w:type="spellStart"/>
            <w:r w:rsidRPr="00FF45B3">
              <w:rPr>
                <w:sz w:val="20"/>
                <w:szCs w:val="20"/>
              </w:rPr>
              <w:t>Darmawan</w:t>
            </w:r>
            <w:proofErr w:type="spellEnd"/>
            <w:r w:rsidRPr="00FF45B3">
              <w:rPr>
                <w:sz w:val="20"/>
                <w:szCs w:val="20"/>
              </w:rPr>
              <w:t xml:space="preserve"> &amp; </w:t>
            </w:r>
            <w:proofErr w:type="gramStart"/>
            <w:r w:rsidRPr="00FF45B3">
              <w:rPr>
                <w:sz w:val="20"/>
                <w:szCs w:val="20"/>
              </w:rPr>
              <w:t>Huh</w:t>
            </w:r>
            <w:proofErr w:type="gramEnd"/>
          </w:p>
        </w:tc>
        <w:tc>
          <w:tcPr>
            <w:tcW w:w="2229" w:type="pct"/>
            <w:tcBorders>
              <w:top w:val="nil"/>
              <w:left w:val="nil"/>
              <w:bottom w:val="nil"/>
              <w:right w:val="nil"/>
            </w:tcBorders>
            <w:shd w:val="clear" w:color="auto" w:fill="auto"/>
            <w:vAlign w:val="center"/>
            <w:hideMark/>
          </w:tcPr>
          <w:p w14:paraId="459C58DB" w14:textId="77777777" w:rsidR="002753BB" w:rsidRPr="00FF45B3" w:rsidRDefault="002753BB" w:rsidP="00E8299B">
            <w:pPr>
              <w:rPr>
                <w:sz w:val="20"/>
                <w:szCs w:val="20"/>
              </w:rPr>
            </w:pPr>
            <w:r w:rsidRPr="00FF45B3">
              <w:rPr>
                <w:sz w:val="20"/>
                <w:szCs w:val="20"/>
              </w:rPr>
              <w:t>The effects of message type and sponsorship disclosure in influencer marketing of prescription drugs</w:t>
            </w:r>
          </w:p>
        </w:tc>
        <w:tc>
          <w:tcPr>
            <w:tcW w:w="1425" w:type="pct"/>
            <w:tcBorders>
              <w:top w:val="nil"/>
              <w:left w:val="nil"/>
              <w:bottom w:val="nil"/>
              <w:right w:val="nil"/>
            </w:tcBorders>
            <w:shd w:val="clear" w:color="auto" w:fill="auto"/>
            <w:vAlign w:val="center"/>
            <w:hideMark/>
          </w:tcPr>
          <w:p w14:paraId="1A09A7D2" w14:textId="77777777" w:rsidR="002753BB" w:rsidRPr="00FF45B3" w:rsidRDefault="002753BB" w:rsidP="00E8299B">
            <w:pPr>
              <w:rPr>
                <w:sz w:val="20"/>
                <w:szCs w:val="20"/>
              </w:rPr>
            </w:pPr>
            <w:r w:rsidRPr="00FF45B3">
              <w:rPr>
                <w:sz w:val="20"/>
                <w:szCs w:val="20"/>
              </w:rPr>
              <w:t>Journal of Global Marketing</w:t>
            </w:r>
          </w:p>
        </w:tc>
      </w:tr>
      <w:tr w:rsidR="002753BB" w:rsidRPr="00FF45B3" w14:paraId="154D2666" w14:textId="77777777" w:rsidTr="00E8299B">
        <w:trPr>
          <w:trHeight w:val="20"/>
        </w:trPr>
        <w:tc>
          <w:tcPr>
            <w:tcW w:w="399" w:type="pct"/>
            <w:tcBorders>
              <w:top w:val="nil"/>
              <w:left w:val="nil"/>
              <w:bottom w:val="nil"/>
              <w:right w:val="nil"/>
            </w:tcBorders>
            <w:shd w:val="clear" w:color="auto" w:fill="auto"/>
            <w:vAlign w:val="center"/>
            <w:hideMark/>
          </w:tcPr>
          <w:p w14:paraId="365C8D83"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17AD988F" w14:textId="77777777" w:rsidR="002753BB" w:rsidRPr="00FF45B3" w:rsidRDefault="002753BB" w:rsidP="00E8299B">
            <w:pPr>
              <w:rPr>
                <w:sz w:val="20"/>
                <w:szCs w:val="20"/>
              </w:rPr>
            </w:pPr>
            <w:r w:rsidRPr="00FF45B3">
              <w:rPr>
                <w:sz w:val="20"/>
                <w:szCs w:val="20"/>
              </w:rPr>
              <w:t>El-Naga, Salam, &amp; Yahya</w:t>
            </w:r>
          </w:p>
        </w:tc>
        <w:tc>
          <w:tcPr>
            <w:tcW w:w="2229" w:type="pct"/>
            <w:tcBorders>
              <w:top w:val="nil"/>
              <w:left w:val="nil"/>
              <w:bottom w:val="nil"/>
              <w:right w:val="nil"/>
            </w:tcBorders>
            <w:shd w:val="clear" w:color="auto" w:fill="auto"/>
            <w:vAlign w:val="center"/>
            <w:hideMark/>
          </w:tcPr>
          <w:p w14:paraId="79C261BD" w14:textId="77777777" w:rsidR="002753BB" w:rsidRPr="00FF45B3" w:rsidRDefault="002753BB" w:rsidP="00E8299B">
            <w:pPr>
              <w:rPr>
                <w:sz w:val="20"/>
                <w:szCs w:val="20"/>
              </w:rPr>
            </w:pPr>
            <w:r w:rsidRPr="00FF45B3">
              <w:rPr>
                <w:sz w:val="20"/>
                <w:szCs w:val="20"/>
              </w:rPr>
              <w:t>Investigating the impact of influencers content value on followers purchase intentions: An application on YouTube influencers in developing countries</w:t>
            </w:r>
          </w:p>
        </w:tc>
        <w:tc>
          <w:tcPr>
            <w:tcW w:w="1425" w:type="pct"/>
            <w:tcBorders>
              <w:top w:val="nil"/>
              <w:left w:val="nil"/>
              <w:bottom w:val="nil"/>
              <w:right w:val="nil"/>
            </w:tcBorders>
            <w:shd w:val="clear" w:color="auto" w:fill="auto"/>
            <w:vAlign w:val="center"/>
            <w:hideMark/>
          </w:tcPr>
          <w:p w14:paraId="312C8DEA" w14:textId="77777777" w:rsidR="002753BB" w:rsidRPr="00FF45B3" w:rsidRDefault="002753BB" w:rsidP="00E8299B">
            <w:pPr>
              <w:rPr>
                <w:sz w:val="20"/>
                <w:szCs w:val="20"/>
              </w:rPr>
            </w:pPr>
            <w:r w:rsidRPr="00FF45B3">
              <w:rPr>
                <w:sz w:val="20"/>
                <w:szCs w:val="20"/>
              </w:rPr>
              <w:t xml:space="preserve">International Journal of Social Science </w:t>
            </w:r>
            <w:proofErr w:type="gramStart"/>
            <w:r w:rsidRPr="00FF45B3">
              <w:rPr>
                <w:sz w:val="20"/>
                <w:szCs w:val="20"/>
              </w:rPr>
              <w:t>And</w:t>
            </w:r>
            <w:proofErr w:type="gramEnd"/>
            <w:r w:rsidRPr="00FF45B3">
              <w:rPr>
                <w:sz w:val="20"/>
                <w:szCs w:val="20"/>
              </w:rPr>
              <w:t xml:space="preserve"> Human Research</w:t>
            </w:r>
          </w:p>
        </w:tc>
      </w:tr>
      <w:tr w:rsidR="002753BB" w:rsidRPr="00FF45B3" w14:paraId="502C63B8" w14:textId="77777777" w:rsidTr="00E8299B">
        <w:trPr>
          <w:trHeight w:val="20"/>
        </w:trPr>
        <w:tc>
          <w:tcPr>
            <w:tcW w:w="399" w:type="pct"/>
            <w:tcBorders>
              <w:top w:val="nil"/>
              <w:left w:val="nil"/>
              <w:bottom w:val="nil"/>
              <w:right w:val="nil"/>
            </w:tcBorders>
            <w:shd w:val="clear" w:color="auto" w:fill="auto"/>
            <w:vAlign w:val="center"/>
            <w:hideMark/>
          </w:tcPr>
          <w:p w14:paraId="4BC6C91B"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241DF78A" w14:textId="77777777" w:rsidR="002753BB" w:rsidRPr="00FF45B3" w:rsidRDefault="002753BB" w:rsidP="00E8299B">
            <w:pPr>
              <w:rPr>
                <w:sz w:val="20"/>
                <w:szCs w:val="20"/>
              </w:rPr>
            </w:pPr>
            <w:r w:rsidRPr="00FF45B3">
              <w:rPr>
                <w:sz w:val="20"/>
                <w:szCs w:val="20"/>
              </w:rPr>
              <w:t xml:space="preserve">Fakhreddin &amp; </w:t>
            </w:r>
            <w:proofErr w:type="spellStart"/>
            <w:r w:rsidRPr="00FF45B3">
              <w:rPr>
                <w:sz w:val="20"/>
                <w:szCs w:val="20"/>
              </w:rPr>
              <w:t>Foroudi</w:t>
            </w:r>
            <w:proofErr w:type="spellEnd"/>
          </w:p>
        </w:tc>
        <w:tc>
          <w:tcPr>
            <w:tcW w:w="2229" w:type="pct"/>
            <w:tcBorders>
              <w:top w:val="nil"/>
              <w:left w:val="nil"/>
              <w:bottom w:val="nil"/>
              <w:right w:val="nil"/>
            </w:tcBorders>
            <w:shd w:val="clear" w:color="auto" w:fill="auto"/>
            <w:vAlign w:val="center"/>
            <w:hideMark/>
          </w:tcPr>
          <w:p w14:paraId="2CAE1DBC" w14:textId="77777777" w:rsidR="002753BB" w:rsidRPr="00FF45B3" w:rsidRDefault="002753BB" w:rsidP="00E8299B">
            <w:pPr>
              <w:rPr>
                <w:sz w:val="20"/>
                <w:szCs w:val="20"/>
              </w:rPr>
            </w:pPr>
            <w:r w:rsidRPr="00FF45B3">
              <w:rPr>
                <w:sz w:val="20"/>
                <w:szCs w:val="20"/>
              </w:rPr>
              <w:t>Instagram influencers: The role of opinion leadership in consumers’ purchase behavior</w:t>
            </w:r>
          </w:p>
        </w:tc>
        <w:tc>
          <w:tcPr>
            <w:tcW w:w="1425" w:type="pct"/>
            <w:tcBorders>
              <w:top w:val="nil"/>
              <w:left w:val="nil"/>
              <w:bottom w:val="nil"/>
              <w:right w:val="nil"/>
            </w:tcBorders>
            <w:shd w:val="clear" w:color="auto" w:fill="auto"/>
            <w:vAlign w:val="center"/>
            <w:hideMark/>
          </w:tcPr>
          <w:p w14:paraId="2EB77C68" w14:textId="77777777" w:rsidR="002753BB" w:rsidRPr="00FF45B3" w:rsidRDefault="002753BB" w:rsidP="00E8299B">
            <w:pPr>
              <w:rPr>
                <w:sz w:val="20"/>
                <w:szCs w:val="20"/>
              </w:rPr>
            </w:pPr>
            <w:r w:rsidRPr="00FF45B3">
              <w:rPr>
                <w:sz w:val="20"/>
                <w:szCs w:val="20"/>
              </w:rPr>
              <w:t>Journal of Promotion Management</w:t>
            </w:r>
          </w:p>
        </w:tc>
      </w:tr>
      <w:tr w:rsidR="002753BB" w:rsidRPr="00FF45B3" w14:paraId="6EF7CC0C" w14:textId="77777777" w:rsidTr="00E8299B">
        <w:trPr>
          <w:trHeight w:val="20"/>
        </w:trPr>
        <w:tc>
          <w:tcPr>
            <w:tcW w:w="399" w:type="pct"/>
            <w:tcBorders>
              <w:top w:val="nil"/>
              <w:left w:val="nil"/>
              <w:bottom w:val="nil"/>
              <w:right w:val="nil"/>
            </w:tcBorders>
            <w:shd w:val="clear" w:color="auto" w:fill="auto"/>
            <w:vAlign w:val="center"/>
            <w:hideMark/>
          </w:tcPr>
          <w:p w14:paraId="51FA5DB0"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CE90C98" w14:textId="77777777" w:rsidR="002753BB" w:rsidRPr="00FF45B3" w:rsidRDefault="002753BB" w:rsidP="00E8299B">
            <w:pPr>
              <w:rPr>
                <w:sz w:val="20"/>
                <w:szCs w:val="20"/>
              </w:rPr>
            </w:pPr>
            <w:proofErr w:type="spellStart"/>
            <w:r w:rsidRPr="00FF45B3">
              <w:rPr>
                <w:sz w:val="20"/>
                <w:szCs w:val="20"/>
              </w:rPr>
              <w:t>Farivar</w:t>
            </w:r>
            <w:proofErr w:type="spellEnd"/>
            <w:r w:rsidRPr="00FF45B3">
              <w:rPr>
                <w:sz w:val="20"/>
                <w:szCs w:val="20"/>
              </w:rPr>
              <w:t xml:space="preserve"> &amp; Wang</w:t>
            </w:r>
          </w:p>
        </w:tc>
        <w:tc>
          <w:tcPr>
            <w:tcW w:w="2229" w:type="pct"/>
            <w:tcBorders>
              <w:top w:val="nil"/>
              <w:left w:val="nil"/>
              <w:bottom w:val="nil"/>
              <w:right w:val="nil"/>
            </w:tcBorders>
            <w:shd w:val="clear" w:color="auto" w:fill="auto"/>
            <w:vAlign w:val="center"/>
            <w:hideMark/>
          </w:tcPr>
          <w:p w14:paraId="6394ED05" w14:textId="77777777" w:rsidR="002753BB" w:rsidRPr="00FF45B3" w:rsidRDefault="002753BB" w:rsidP="00E8299B">
            <w:pPr>
              <w:rPr>
                <w:sz w:val="20"/>
                <w:szCs w:val="20"/>
              </w:rPr>
            </w:pPr>
            <w:r w:rsidRPr="00FF45B3">
              <w:rPr>
                <w:sz w:val="20"/>
                <w:szCs w:val="20"/>
              </w:rPr>
              <w:t>Effective influencer marketing: A social identity perspective</w:t>
            </w:r>
          </w:p>
        </w:tc>
        <w:tc>
          <w:tcPr>
            <w:tcW w:w="1425" w:type="pct"/>
            <w:tcBorders>
              <w:top w:val="nil"/>
              <w:left w:val="nil"/>
              <w:bottom w:val="nil"/>
              <w:right w:val="nil"/>
            </w:tcBorders>
            <w:shd w:val="clear" w:color="auto" w:fill="auto"/>
            <w:vAlign w:val="center"/>
            <w:hideMark/>
          </w:tcPr>
          <w:p w14:paraId="6355D5CC"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2EA60318" w14:textId="77777777" w:rsidTr="00E8299B">
        <w:trPr>
          <w:trHeight w:val="20"/>
        </w:trPr>
        <w:tc>
          <w:tcPr>
            <w:tcW w:w="399" w:type="pct"/>
            <w:tcBorders>
              <w:top w:val="nil"/>
              <w:left w:val="nil"/>
              <w:bottom w:val="nil"/>
              <w:right w:val="nil"/>
            </w:tcBorders>
            <w:shd w:val="clear" w:color="auto" w:fill="auto"/>
            <w:vAlign w:val="center"/>
            <w:hideMark/>
          </w:tcPr>
          <w:p w14:paraId="335BD981"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65B3E7FA" w14:textId="77777777" w:rsidR="002753BB" w:rsidRPr="00FF45B3" w:rsidRDefault="002753BB" w:rsidP="00E8299B">
            <w:pPr>
              <w:rPr>
                <w:sz w:val="20"/>
                <w:szCs w:val="20"/>
              </w:rPr>
            </w:pPr>
            <w:proofErr w:type="spellStart"/>
            <w:r w:rsidRPr="00FF45B3">
              <w:rPr>
                <w:sz w:val="20"/>
                <w:szCs w:val="20"/>
              </w:rPr>
              <w:t>Farivar</w:t>
            </w:r>
            <w:proofErr w:type="spellEnd"/>
            <w:r w:rsidRPr="00FF45B3">
              <w:rPr>
                <w:sz w:val="20"/>
                <w:szCs w:val="20"/>
              </w:rPr>
              <w:t xml:space="preserve">, Wang, &amp; </w:t>
            </w:r>
            <w:proofErr w:type="spellStart"/>
            <w:r w:rsidRPr="00FF45B3">
              <w:rPr>
                <w:sz w:val="20"/>
                <w:szCs w:val="20"/>
              </w:rPr>
              <w:t>Turel</w:t>
            </w:r>
            <w:proofErr w:type="spellEnd"/>
          </w:p>
        </w:tc>
        <w:tc>
          <w:tcPr>
            <w:tcW w:w="2229" w:type="pct"/>
            <w:tcBorders>
              <w:top w:val="nil"/>
              <w:left w:val="nil"/>
              <w:bottom w:val="nil"/>
              <w:right w:val="nil"/>
            </w:tcBorders>
            <w:shd w:val="clear" w:color="auto" w:fill="auto"/>
            <w:vAlign w:val="center"/>
            <w:hideMark/>
          </w:tcPr>
          <w:p w14:paraId="41D751EA" w14:textId="77777777" w:rsidR="002753BB" w:rsidRPr="00FF45B3" w:rsidRDefault="002753BB" w:rsidP="00E8299B">
            <w:pPr>
              <w:rPr>
                <w:sz w:val="20"/>
                <w:szCs w:val="20"/>
              </w:rPr>
            </w:pPr>
            <w:r w:rsidRPr="00FF45B3">
              <w:rPr>
                <w:sz w:val="20"/>
                <w:szCs w:val="20"/>
              </w:rPr>
              <w:t>Followers</w:t>
            </w:r>
            <w:r w:rsidRPr="00FF45B3">
              <w:rPr>
                <w:rFonts w:hint="eastAsia"/>
                <w:sz w:val="20"/>
                <w:szCs w:val="20"/>
              </w:rPr>
              <w:t>’</w:t>
            </w:r>
            <w:r w:rsidRPr="00FF45B3">
              <w:rPr>
                <w:sz w:val="20"/>
                <w:szCs w:val="20"/>
              </w:rPr>
              <w:t xml:space="preserve"> problematic engagement with influencers on social media: An attachment theory perspective</w:t>
            </w:r>
          </w:p>
        </w:tc>
        <w:tc>
          <w:tcPr>
            <w:tcW w:w="1425" w:type="pct"/>
            <w:tcBorders>
              <w:top w:val="nil"/>
              <w:left w:val="nil"/>
              <w:bottom w:val="nil"/>
              <w:right w:val="nil"/>
            </w:tcBorders>
            <w:shd w:val="clear" w:color="auto" w:fill="auto"/>
            <w:vAlign w:val="center"/>
            <w:hideMark/>
          </w:tcPr>
          <w:p w14:paraId="7C6E4DA7" w14:textId="77777777" w:rsidR="002753BB" w:rsidRPr="00FF45B3" w:rsidRDefault="002753BB" w:rsidP="00E8299B">
            <w:pPr>
              <w:rPr>
                <w:sz w:val="20"/>
                <w:szCs w:val="20"/>
              </w:rPr>
            </w:pPr>
            <w:r w:rsidRPr="00FF45B3">
              <w:rPr>
                <w:sz w:val="20"/>
                <w:szCs w:val="20"/>
              </w:rPr>
              <w:t>Computers in Human Behavior</w:t>
            </w:r>
          </w:p>
        </w:tc>
      </w:tr>
      <w:tr w:rsidR="002753BB" w:rsidRPr="00FF45B3" w14:paraId="26B0D76F" w14:textId="77777777" w:rsidTr="00E8299B">
        <w:trPr>
          <w:trHeight w:val="20"/>
        </w:trPr>
        <w:tc>
          <w:tcPr>
            <w:tcW w:w="399" w:type="pct"/>
            <w:tcBorders>
              <w:top w:val="nil"/>
              <w:left w:val="nil"/>
              <w:bottom w:val="nil"/>
              <w:right w:val="nil"/>
            </w:tcBorders>
            <w:shd w:val="clear" w:color="auto" w:fill="auto"/>
            <w:vAlign w:val="center"/>
            <w:hideMark/>
          </w:tcPr>
          <w:p w14:paraId="31D17A20"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4C46DF43" w14:textId="77777777" w:rsidR="002753BB" w:rsidRPr="00FF45B3" w:rsidRDefault="002753BB" w:rsidP="00E8299B">
            <w:pPr>
              <w:rPr>
                <w:sz w:val="20"/>
                <w:szCs w:val="20"/>
              </w:rPr>
            </w:pPr>
            <w:proofErr w:type="spellStart"/>
            <w:r w:rsidRPr="00FF45B3">
              <w:rPr>
                <w:sz w:val="20"/>
                <w:szCs w:val="20"/>
              </w:rPr>
              <w:t>Fazli</w:t>
            </w:r>
            <w:proofErr w:type="spellEnd"/>
            <w:r w:rsidRPr="00FF45B3">
              <w:rPr>
                <w:sz w:val="20"/>
                <w:szCs w:val="20"/>
              </w:rPr>
              <w:t xml:space="preserve">-Salehi, </w:t>
            </w:r>
            <w:proofErr w:type="spellStart"/>
            <w:r w:rsidRPr="00FF45B3">
              <w:rPr>
                <w:sz w:val="20"/>
                <w:szCs w:val="20"/>
              </w:rPr>
              <w:t>Jahangard</w:t>
            </w:r>
            <w:proofErr w:type="spellEnd"/>
            <w:r w:rsidRPr="00FF45B3">
              <w:rPr>
                <w:sz w:val="20"/>
                <w:szCs w:val="20"/>
              </w:rPr>
              <w:t xml:space="preserve">, Torres, </w:t>
            </w:r>
            <w:proofErr w:type="spellStart"/>
            <w:r w:rsidRPr="00FF45B3">
              <w:rPr>
                <w:sz w:val="20"/>
                <w:szCs w:val="20"/>
              </w:rPr>
              <w:t>Madadi</w:t>
            </w:r>
            <w:proofErr w:type="spellEnd"/>
            <w:r w:rsidRPr="00FF45B3">
              <w:rPr>
                <w:sz w:val="20"/>
                <w:szCs w:val="20"/>
              </w:rPr>
              <w:t xml:space="preserve">, &amp; </w:t>
            </w:r>
            <w:proofErr w:type="spellStart"/>
            <w:r w:rsidRPr="00FF45B3">
              <w:rPr>
                <w:sz w:val="20"/>
                <w:szCs w:val="20"/>
              </w:rPr>
              <w:t>Zúñiga</w:t>
            </w:r>
            <w:proofErr w:type="spellEnd"/>
          </w:p>
        </w:tc>
        <w:tc>
          <w:tcPr>
            <w:tcW w:w="2229" w:type="pct"/>
            <w:tcBorders>
              <w:top w:val="nil"/>
              <w:left w:val="nil"/>
              <w:bottom w:val="nil"/>
              <w:right w:val="nil"/>
            </w:tcBorders>
            <w:shd w:val="clear" w:color="auto" w:fill="auto"/>
            <w:vAlign w:val="center"/>
            <w:hideMark/>
          </w:tcPr>
          <w:p w14:paraId="55EFEBAC" w14:textId="77777777" w:rsidR="002753BB" w:rsidRPr="00FF45B3" w:rsidRDefault="002753BB" w:rsidP="00E8299B">
            <w:pPr>
              <w:rPr>
                <w:sz w:val="20"/>
                <w:szCs w:val="20"/>
              </w:rPr>
            </w:pPr>
            <w:r w:rsidRPr="00FF45B3">
              <w:rPr>
                <w:sz w:val="20"/>
                <w:szCs w:val="20"/>
              </w:rPr>
              <w:t xml:space="preserve">Social media reviewing channels: The role of channel interactivity and vloggers’ self-disclosure in consumers’ </w:t>
            </w:r>
            <w:proofErr w:type="spellStart"/>
            <w:r w:rsidRPr="00FF45B3">
              <w:rPr>
                <w:sz w:val="20"/>
                <w:szCs w:val="20"/>
              </w:rPr>
              <w:t>parasocial</w:t>
            </w:r>
            <w:proofErr w:type="spellEnd"/>
            <w:r w:rsidRPr="00FF45B3">
              <w:rPr>
                <w:sz w:val="20"/>
                <w:szCs w:val="20"/>
              </w:rPr>
              <w:t xml:space="preserve"> interaction</w:t>
            </w:r>
          </w:p>
        </w:tc>
        <w:tc>
          <w:tcPr>
            <w:tcW w:w="1425" w:type="pct"/>
            <w:tcBorders>
              <w:top w:val="nil"/>
              <w:left w:val="nil"/>
              <w:bottom w:val="nil"/>
              <w:right w:val="nil"/>
            </w:tcBorders>
            <w:shd w:val="clear" w:color="auto" w:fill="auto"/>
            <w:vAlign w:val="center"/>
            <w:hideMark/>
          </w:tcPr>
          <w:p w14:paraId="7031199F" w14:textId="77777777" w:rsidR="002753BB" w:rsidRPr="00FF45B3" w:rsidRDefault="002753BB" w:rsidP="00E8299B">
            <w:pPr>
              <w:rPr>
                <w:sz w:val="20"/>
                <w:szCs w:val="20"/>
              </w:rPr>
            </w:pPr>
            <w:r w:rsidRPr="00FF45B3">
              <w:rPr>
                <w:sz w:val="20"/>
                <w:szCs w:val="20"/>
              </w:rPr>
              <w:t>Journal of Consumer Marketing</w:t>
            </w:r>
          </w:p>
        </w:tc>
      </w:tr>
      <w:tr w:rsidR="002753BB" w:rsidRPr="00FF45B3" w14:paraId="0242B4F0" w14:textId="77777777" w:rsidTr="00E8299B">
        <w:trPr>
          <w:trHeight w:val="20"/>
        </w:trPr>
        <w:tc>
          <w:tcPr>
            <w:tcW w:w="399" w:type="pct"/>
            <w:tcBorders>
              <w:top w:val="nil"/>
              <w:left w:val="nil"/>
              <w:bottom w:val="nil"/>
              <w:right w:val="nil"/>
            </w:tcBorders>
            <w:shd w:val="clear" w:color="auto" w:fill="auto"/>
            <w:vAlign w:val="center"/>
            <w:hideMark/>
          </w:tcPr>
          <w:p w14:paraId="69457BBD"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29A8E744" w14:textId="77777777" w:rsidR="002753BB" w:rsidRPr="00FF45B3" w:rsidRDefault="002753BB" w:rsidP="00E8299B">
            <w:pPr>
              <w:rPr>
                <w:sz w:val="20"/>
                <w:szCs w:val="20"/>
              </w:rPr>
            </w:pPr>
            <w:proofErr w:type="spellStart"/>
            <w:r w:rsidRPr="00FF45B3">
              <w:rPr>
                <w:sz w:val="20"/>
                <w:szCs w:val="20"/>
              </w:rPr>
              <w:t>Geng</w:t>
            </w:r>
            <w:proofErr w:type="spellEnd"/>
          </w:p>
        </w:tc>
        <w:tc>
          <w:tcPr>
            <w:tcW w:w="2229" w:type="pct"/>
            <w:tcBorders>
              <w:top w:val="nil"/>
              <w:left w:val="nil"/>
              <w:bottom w:val="nil"/>
              <w:right w:val="nil"/>
            </w:tcBorders>
            <w:shd w:val="clear" w:color="auto" w:fill="auto"/>
            <w:vAlign w:val="center"/>
            <w:hideMark/>
          </w:tcPr>
          <w:p w14:paraId="4FBCDADE" w14:textId="77777777" w:rsidR="002753BB" w:rsidRPr="00FF45B3" w:rsidRDefault="002753BB" w:rsidP="00E8299B">
            <w:pPr>
              <w:rPr>
                <w:sz w:val="20"/>
                <w:szCs w:val="20"/>
              </w:rPr>
            </w:pPr>
            <w:r w:rsidRPr="00FF45B3">
              <w:rPr>
                <w:sz w:val="20"/>
                <w:szCs w:val="20"/>
              </w:rPr>
              <w:t>The impact of content marketing-based influencer fashion brands on consumer purchase behavior</w:t>
            </w:r>
          </w:p>
        </w:tc>
        <w:tc>
          <w:tcPr>
            <w:tcW w:w="1425" w:type="pct"/>
            <w:tcBorders>
              <w:top w:val="nil"/>
              <w:left w:val="nil"/>
              <w:bottom w:val="nil"/>
              <w:right w:val="nil"/>
            </w:tcBorders>
            <w:shd w:val="clear" w:color="auto" w:fill="auto"/>
            <w:vAlign w:val="center"/>
            <w:hideMark/>
          </w:tcPr>
          <w:p w14:paraId="1B255536" w14:textId="77777777" w:rsidR="002753BB" w:rsidRPr="00FF45B3" w:rsidRDefault="002753BB" w:rsidP="00E8299B">
            <w:pPr>
              <w:rPr>
                <w:sz w:val="20"/>
                <w:szCs w:val="20"/>
              </w:rPr>
            </w:pPr>
            <w:r w:rsidRPr="00FF45B3">
              <w:rPr>
                <w:sz w:val="20"/>
                <w:szCs w:val="20"/>
              </w:rPr>
              <w:t>Liaoning Tussah Silk</w:t>
            </w:r>
          </w:p>
        </w:tc>
      </w:tr>
      <w:tr w:rsidR="002753BB" w:rsidRPr="00FF45B3" w14:paraId="195ABA9F" w14:textId="77777777" w:rsidTr="00E8299B">
        <w:trPr>
          <w:trHeight w:val="20"/>
        </w:trPr>
        <w:tc>
          <w:tcPr>
            <w:tcW w:w="399" w:type="pct"/>
            <w:tcBorders>
              <w:top w:val="nil"/>
              <w:left w:val="nil"/>
              <w:bottom w:val="nil"/>
              <w:right w:val="nil"/>
            </w:tcBorders>
            <w:shd w:val="clear" w:color="auto" w:fill="auto"/>
            <w:vAlign w:val="center"/>
            <w:hideMark/>
          </w:tcPr>
          <w:p w14:paraId="54241721"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79832D2" w14:textId="77777777" w:rsidR="002753BB" w:rsidRPr="00FF45B3" w:rsidRDefault="002753BB" w:rsidP="00E8299B">
            <w:pPr>
              <w:rPr>
                <w:sz w:val="20"/>
                <w:szCs w:val="20"/>
              </w:rPr>
            </w:pPr>
            <w:proofErr w:type="spellStart"/>
            <w:r w:rsidRPr="00FF45B3">
              <w:rPr>
                <w:sz w:val="20"/>
                <w:szCs w:val="20"/>
              </w:rPr>
              <w:t>Hudders</w:t>
            </w:r>
            <w:proofErr w:type="spellEnd"/>
            <w:r w:rsidRPr="00FF45B3">
              <w:rPr>
                <w:sz w:val="20"/>
                <w:szCs w:val="20"/>
              </w:rPr>
              <w:t xml:space="preserve">, Lou, &amp; de </w:t>
            </w:r>
            <w:proofErr w:type="spellStart"/>
            <w:r w:rsidRPr="00FF45B3">
              <w:rPr>
                <w:sz w:val="20"/>
                <w:szCs w:val="20"/>
              </w:rPr>
              <w:t>Brabandere</w:t>
            </w:r>
            <w:proofErr w:type="spellEnd"/>
          </w:p>
        </w:tc>
        <w:tc>
          <w:tcPr>
            <w:tcW w:w="2229" w:type="pct"/>
            <w:tcBorders>
              <w:top w:val="nil"/>
              <w:left w:val="nil"/>
              <w:bottom w:val="nil"/>
              <w:right w:val="nil"/>
            </w:tcBorders>
            <w:shd w:val="clear" w:color="auto" w:fill="auto"/>
            <w:vAlign w:val="center"/>
            <w:hideMark/>
          </w:tcPr>
          <w:p w14:paraId="74E266FF" w14:textId="77777777" w:rsidR="002753BB" w:rsidRPr="00FF45B3" w:rsidRDefault="002753BB" w:rsidP="00E8299B">
            <w:pPr>
              <w:rPr>
                <w:sz w:val="20"/>
                <w:szCs w:val="20"/>
              </w:rPr>
            </w:pPr>
            <w:r w:rsidRPr="00FF45B3">
              <w:rPr>
                <w:sz w:val="20"/>
                <w:szCs w:val="20"/>
              </w:rPr>
              <w:t>Understanding the impact of influencers’ responses to negative follower comments on the persuasiveness of sponsored Instagram posts</w:t>
            </w:r>
          </w:p>
        </w:tc>
        <w:tc>
          <w:tcPr>
            <w:tcW w:w="1425" w:type="pct"/>
            <w:tcBorders>
              <w:top w:val="nil"/>
              <w:left w:val="nil"/>
              <w:bottom w:val="nil"/>
              <w:right w:val="nil"/>
            </w:tcBorders>
            <w:shd w:val="clear" w:color="auto" w:fill="auto"/>
            <w:vAlign w:val="center"/>
            <w:hideMark/>
          </w:tcPr>
          <w:p w14:paraId="2C963422"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7F0E0ECB" w14:textId="77777777" w:rsidTr="00E8299B">
        <w:trPr>
          <w:trHeight w:val="20"/>
        </w:trPr>
        <w:tc>
          <w:tcPr>
            <w:tcW w:w="399" w:type="pct"/>
            <w:tcBorders>
              <w:top w:val="nil"/>
              <w:left w:val="nil"/>
              <w:bottom w:val="nil"/>
              <w:right w:val="nil"/>
            </w:tcBorders>
            <w:shd w:val="clear" w:color="auto" w:fill="auto"/>
            <w:vAlign w:val="center"/>
            <w:hideMark/>
          </w:tcPr>
          <w:p w14:paraId="48B61710"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C9FAE96" w14:textId="77777777" w:rsidR="002753BB" w:rsidRPr="00FF45B3" w:rsidRDefault="002753BB" w:rsidP="00E8299B">
            <w:pPr>
              <w:rPr>
                <w:sz w:val="20"/>
                <w:szCs w:val="20"/>
              </w:rPr>
            </w:pPr>
            <w:proofErr w:type="spellStart"/>
            <w:r w:rsidRPr="00FF45B3">
              <w:rPr>
                <w:sz w:val="20"/>
                <w:szCs w:val="20"/>
              </w:rPr>
              <w:t>Hulsmeijer</w:t>
            </w:r>
            <w:proofErr w:type="spellEnd"/>
          </w:p>
        </w:tc>
        <w:tc>
          <w:tcPr>
            <w:tcW w:w="2229" w:type="pct"/>
            <w:tcBorders>
              <w:top w:val="nil"/>
              <w:left w:val="nil"/>
              <w:bottom w:val="nil"/>
              <w:right w:val="nil"/>
            </w:tcBorders>
            <w:shd w:val="clear" w:color="auto" w:fill="auto"/>
            <w:vAlign w:val="center"/>
            <w:hideMark/>
          </w:tcPr>
          <w:p w14:paraId="64F967F0" w14:textId="77777777" w:rsidR="002753BB" w:rsidRPr="00FF45B3" w:rsidRDefault="002753BB" w:rsidP="00E8299B">
            <w:pPr>
              <w:rPr>
                <w:sz w:val="20"/>
                <w:szCs w:val="20"/>
              </w:rPr>
            </w:pPr>
            <w:r w:rsidRPr="00FF45B3">
              <w:rPr>
                <w:sz w:val="20"/>
                <w:szCs w:val="20"/>
              </w:rPr>
              <w:t>Influence of food influencers on consumption of healthy food</w:t>
            </w:r>
          </w:p>
        </w:tc>
        <w:tc>
          <w:tcPr>
            <w:tcW w:w="1425" w:type="pct"/>
            <w:tcBorders>
              <w:top w:val="nil"/>
              <w:left w:val="nil"/>
              <w:bottom w:val="nil"/>
              <w:right w:val="nil"/>
            </w:tcBorders>
            <w:shd w:val="clear" w:color="auto" w:fill="auto"/>
            <w:vAlign w:val="center"/>
            <w:hideMark/>
          </w:tcPr>
          <w:p w14:paraId="4F154BE9" w14:textId="77777777" w:rsidR="002753BB" w:rsidRPr="00FF45B3" w:rsidRDefault="002753BB" w:rsidP="00E8299B">
            <w:pPr>
              <w:rPr>
                <w:sz w:val="20"/>
                <w:szCs w:val="20"/>
              </w:rPr>
            </w:pPr>
            <w:r w:rsidRPr="00FF45B3">
              <w:rPr>
                <w:sz w:val="20"/>
                <w:szCs w:val="20"/>
              </w:rPr>
              <w:t>Master’s Thesis</w:t>
            </w:r>
          </w:p>
        </w:tc>
      </w:tr>
      <w:tr w:rsidR="002753BB" w:rsidRPr="00FF45B3" w14:paraId="59CA1157" w14:textId="77777777" w:rsidTr="00E8299B">
        <w:trPr>
          <w:trHeight w:val="20"/>
        </w:trPr>
        <w:tc>
          <w:tcPr>
            <w:tcW w:w="399" w:type="pct"/>
            <w:tcBorders>
              <w:top w:val="nil"/>
              <w:left w:val="nil"/>
              <w:bottom w:val="nil"/>
              <w:right w:val="nil"/>
            </w:tcBorders>
            <w:shd w:val="clear" w:color="auto" w:fill="auto"/>
            <w:vAlign w:val="center"/>
            <w:hideMark/>
          </w:tcPr>
          <w:p w14:paraId="595A8A30"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1744ACD" w14:textId="77777777" w:rsidR="002753BB" w:rsidRPr="00FF45B3" w:rsidRDefault="002753BB" w:rsidP="00E8299B">
            <w:pPr>
              <w:rPr>
                <w:sz w:val="20"/>
                <w:szCs w:val="20"/>
              </w:rPr>
            </w:pPr>
            <w:r w:rsidRPr="00FF45B3">
              <w:rPr>
                <w:sz w:val="20"/>
                <w:szCs w:val="20"/>
              </w:rPr>
              <w:t>Hwang &amp; Zhang</w:t>
            </w:r>
          </w:p>
        </w:tc>
        <w:tc>
          <w:tcPr>
            <w:tcW w:w="2229" w:type="pct"/>
            <w:tcBorders>
              <w:top w:val="nil"/>
              <w:left w:val="nil"/>
              <w:bottom w:val="nil"/>
              <w:right w:val="nil"/>
            </w:tcBorders>
            <w:shd w:val="clear" w:color="auto" w:fill="auto"/>
            <w:vAlign w:val="center"/>
            <w:hideMark/>
          </w:tcPr>
          <w:p w14:paraId="65665B82" w14:textId="77777777" w:rsidR="002753BB" w:rsidRPr="00FF45B3" w:rsidRDefault="002753BB" w:rsidP="00E8299B">
            <w:pPr>
              <w:rPr>
                <w:sz w:val="20"/>
                <w:szCs w:val="20"/>
              </w:rPr>
            </w:pPr>
            <w:r w:rsidRPr="00FF45B3">
              <w:rPr>
                <w:sz w:val="20"/>
                <w:szCs w:val="20"/>
              </w:rPr>
              <w:t xml:space="preserve">Influence of </w:t>
            </w:r>
            <w:proofErr w:type="spellStart"/>
            <w:r w:rsidRPr="00FF45B3">
              <w:rPr>
                <w:sz w:val="20"/>
                <w:szCs w:val="20"/>
              </w:rPr>
              <w:t>parasocial</w:t>
            </w:r>
            <w:proofErr w:type="spellEnd"/>
            <w:r w:rsidRPr="00FF45B3">
              <w:rPr>
                <w:sz w:val="20"/>
                <w:szCs w:val="20"/>
              </w:rPr>
              <w:t xml:space="preserve"> relationship between digital celebrities and their followers on followers’ purchase and electronic word-of-mouth intentions, and persuasion knowledge</w:t>
            </w:r>
          </w:p>
        </w:tc>
        <w:tc>
          <w:tcPr>
            <w:tcW w:w="1425" w:type="pct"/>
            <w:tcBorders>
              <w:top w:val="nil"/>
              <w:left w:val="nil"/>
              <w:bottom w:val="nil"/>
              <w:right w:val="nil"/>
            </w:tcBorders>
            <w:shd w:val="clear" w:color="auto" w:fill="auto"/>
            <w:vAlign w:val="center"/>
            <w:hideMark/>
          </w:tcPr>
          <w:p w14:paraId="22D17D8B" w14:textId="77777777" w:rsidR="002753BB" w:rsidRPr="00FF45B3" w:rsidRDefault="002753BB" w:rsidP="00E8299B">
            <w:pPr>
              <w:rPr>
                <w:sz w:val="20"/>
                <w:szCs w:val="20"/>
              </w:rPr>
            </w:pPr>
            <w:r w:rsidRPr="00FF45B3">
              <w:rPr>
                <w:sz w:val="20"/>
                <w:szCs w:val="20"/>
              </w:rPr>
              <w:t>Computers in Human Behavior</w:t>
            </w:r>
          </w:p>
        </w:tc>
      </w:tr>
      <w:tr w:rsidR="002753BB" w:rsidRPr="00FF45B3" w14:paraId="7915CF1A" w14:textId="77777777" w:rsidTr="00E8299B">
        <w:trPr>
          <w:trHeight w:val="20"/>
        </w:trPr>
        <w:tc>
          <w:tcPr>
            <w:tcW w:w="399" w:type="pct"/>
            <w:tcBorders>
              <w:top w:val="nil"/>
              <w:left w:val="nil"/>
              <w:bottom w:val="nil"/>
              <w:right w:val="nil"/>
            </w:tcBorders>
            <w:shd w:val="clear" w:color="auto" w:fill="auto"/>
            <w:vAlign w:val="center"/>
            <w:hideMark/>
          </w:tcPr>
          <w:p w14:paraId="38081A43"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29E44625" w14:textId="77777777" w:rsidR="002753BB" w:rsidRPr="00FF45B3" w:rsidRDefault="002753BB" w:rsidP="00E8299B">
            <w:pPr>
              <w:rPr>
                <w:sz w:val="20"/>
                <w:szCs w:val="20"/>
                <w:lang w:val="fr-FR"/>
              </w:rPr>
            </w:pPr>
            <w:proofErr w:type="spellStart"/>
            <w:r w:rsidRPr="00FF45B3">
              <w:rPr>
                <w:sz w:val="20"/>
                <w:szCs w:val="20"/>
                <w:lang w:val="fr-FR"/>
              </w:rPr>
              <w:t>Ibáñez-Sánchez</w:t>
            </w:r>
            <w:proofErr w:type="spellEnd"/>
            <w:r w:rsidRPr="00FF45B3">
              <w:rPr>
                <w:sz w:val="20"/>
                <w:szCs w:val="20"/>
                <w:lang w:val="fr-FR"/>
              </w:rPr>
              <w:t xml:space="preserve">, </w:t>
            </w:r>
            <w:proofErr w:type="spellStart"/>
            <w:r w:rsidRPr="00FF45B3">
              <w:rPr>
                <w:sz w:val="20"/>
                <w:szCs w:val="20"/>
                <w:lang w:val="fr-FR"/>
              </w:rPr>
              <w:t>Flavián</w:t>
            </w:r>
            <w:proofErr w:type="spellEnd"/>
            <w:r w:rsidRPr="00FF45B3">
              <w:rPr>
                <w:sz w:val="20"/>
                <w:szCs w:val="20"/>
                <w:lang w:val="fr-FR"/>
              </w:rPr>
              <w:t xml:space="preserve">, </w:t>
            </w:r>
            <w:proofErr w:type="spellStart"/>
            <w:r w:rsidRPr="00FF45B3">
              <w:rPr>
                <w:sz w:val="20"/>
                <w:szCs w:val="20"/>
                <w:lang w:val="fr-FR"/>
              </w:rPr>
              <w:t>Casaló</w:t>
            </w:r>
            <w:proofErr w:type="spellEnd"/>
            <w:r w:rsidRPr="00FF45B3">
              <w:rPr>
                <w:sz w:val="20"/>
                <w:szCs w:val="20"/>
                <w:lang w:val="fr-FR"/>
              </w:rPr>
              <w:t xml:space="preserve">, &amp; </w:t>
            </w:r>
            <w:proofErr w:type="spellStart"/>
            <w:r w:rsidRPr="00FF45B3">
              <w:rPr>
                <w:sz w:val="20"/>
                <w:szCs w:val="20"/>
                <w:lang w:val="fr-FR"/>
              </w:rPr>
              <w:t>Belanche</w:t>
            </w:r>
            <w:proofErr w:type="spellEnd"/>
          </w:p>
        </w:tc>
        <w:tc>
          <w:tcPr>
            <w:tcW w:w="2229" w:type="pct"/>
            <w:tcBorders>
              <w:top w:val="nil"/>
              <w:left w:val="nil"/>
              <w:bottom w:val="nil"/>
              <w:right w:val="nil"/>
            </w:tcBorders>
            <w:shd w:val="clear" w:color="auto" w:fill="auto"/>
            <w:vAlign w:val="center"/>
            <w:hideMark/>
          </w:tcPr>
          <w:p w14:paraId="3563D00F" w14:textId="77777777" w:rsidR="002753BB" w:rsidRPr="00FF45B3" w:rsidRDefault="002753BB" w:rsidP="00E8299B">
            <w:pPr>
              <w:rPr>
                <w:sz w:val="20"/>
                <w:szCs w:val="20"/>
              </w:rPr>
            </w:pPr>
            <w:r w:rsidRPr="00FF45B3">
              <w:rPr>
                <w:sz w:val="20"/>
                <w:szCs w:val="20"/>
              </w:rPr>
              <w:t>Influencers and brands successful collaborations: A mutual reinforcement to promote products and services on social media</w:t>
            </w:r>
          </w:p>
        </w:tc>
        <w:tc>
          <w:tcPr>
            <w:tcW w:w="1425" w:type="pct"/>
            <w:tcBorders>
              <w:top w:val="nil"/>
              <w:left w:val="nil"/>
              <w:bottom w:val="nil"/>
              <w:right w:val="nil"/>
            </w:tcBorders>
            <w:shd w:val="clear" w:color="auto" w:fill="auto"/>
            <w:vAlign w:val="center"/>
            <w:hideMark/>
          </w:tcPr>
          <w:p w14:paraId="5131A863" w14:textId="77777777" w:rsidR="002753BB" w:rsidRPr="00FF45B3" w:rsidRDefault="002753BB" w:rsidP="00E8299B">
            <w:pPr>
              <w:rPr>
                <w:sz w:val="20"/>
                <w:szCs w:val="20"/>
              </w:rPr>
            </w:pPr>
            <w:r w:rsidRPr="00FF45B3">
              <w:rPr>
                <w:sz w:val="20"/>
                <w:szCs w:val="20"/>
              </w:rPr>
              <w:t>Journal of Marketing Communications</w:t>
            </w:r>
          </w:p>
        </w:tc>
      </w:tr>
      <w:tr w:rsidR="002753BB" w:rsidRPr="00FF45B3" w14:paraId="1CFDFED3" w14:textId="77777777" w:rsidTr="00E8299B">
        <w:trPr>
          <w:trHeight w:val="20"/>
        </w:trPr>
        <w:tc>
          <w:tcPr>
            <w:tcW w:w="399" w:type="pct"/>
            <w:tcBorders>
              <w:top w:val="nil"/>
              <w:left w:val="nil"/>
              <w:bottom w:val="nil"/>
              <w:right w:val="nil"/>
            </w:tcBorders>
            <w:shd w:val="clear" w:color="auto" w:fill="auto"/>
            <w:vAlign w:val="center"/>
            <w:hideMark/>
          </w:tcPr>
          <w:p w14:paraId="54B72349" w14:textId="77777777" w:rsidR="002753BB" w:rsidRPr="00FF45B3" w:rsidRDefault="002753BB" w:rsidP="00E8299B">
            <w:pPr>
              <w:rPr>
                <w:sz w:val="20"/>
                <w:szCs w:val="20"/>
              </w:rPr>
            </w:pPr>
            <w:r w:rsidRPr="00FF45B3">
              <w:rPr>
                <w:sz w:val="20"/>
                <w:szCs w:val="20"/>
              </w:rPr>
              <w:lastRenderedPageBreak/>
              <w:t>2022</w:t>
            </w:r>
          </w:p>
        </w:tc>
        <w:tc>
          <w:tcPr>
            <w:tcW w:w="947" w:type="pct"/>
            <w:tcBorders>
              <w:top w:val="nil"/>
              <w:left w:val="nil"/>
              <w:bottom w:val="nil"/>
              <w:right w:val="nil"/>
            </w:tcBorders>
            <w:shd w:val="clear" w:color="auto" w:fill="auto"/>
            <w:vAlign w:val="center"/>
            <w:hideMark/>
          </w:tcPr>
          <w:p w14:paraId="10D197B1" w14:textId="77777777" w:rsidR="002753BB" w:rsidRPr="00FF45B3" w:rsidRDefault="002753BB" w:rsidP="00E8299B">
            <w:pPr>
              <w:rPr>
                <w:sz w:val="20"/>
                <w:szCs w:val="20"/>
              </w:rPr>
            </w:pPr>
            <w:r w:rsidRPr="00FF45B3">
              <w:rPr>
                <w:sz w:val="20"/>
                <w:szCs w:val="20"/>
              </w:rPr>
              <w:t>Jamil &amp; Qayyum</w:t>
            </w:r>
          </w:p>
        </w:tc>
        <w:tc>
          <w:tcPr>
            <w:tcW w:w="2229" w:type="pct"/>
            <w:tcBorders>
              <w:top w:val="nil"/>
              <w:left w:val="nil"/>
              <w:bottom w:val="nil"/>
              <w:right w:val="nil"/>
            </w:tcBorders>
            <w:shd w:val="clear" w:color="auto" w:fill="auto"/>
            <w:vAlign w:val="center"/>
            <w:hideMark/>
          </w:tcPr>
          <w:p w14:paraId="53B5118E" w14:textId="77777777" w:rsidR="002753BB" w:rsidRPr="00FF45B3" w:rsidRDefault="002753BB" w:rsidP="00E8299B">
            <w:pPr>
              <w:rPr>
                <w:sz w:val="20"/>
                <w:szCs w:val="20"/>
              </w:rPr>
            </w:pPr>
            <w:r w:rsidRPr="00FF45B3">
              <w:rPr>
                <w:sz w:val="20"/>
                <w:szCs w:val="20"/>
              </w:rPr>
              <w:t>Word of mouse vs word of influencer? An experimental investigation into the consumers’ preferred source of online information</w:t>
            </w:r>
          </w:p>
        </w:tc>
        <w:tc>
          <w:tcPr>
            <w:tcW w:w="1425" w:type="pct"/>
            <w:tcBorders>
              <w:top w:val="nil"/>
              <w:left w:val="nil"/>
              <w:bottom w:val="nil"/>
              <w:right w:val="nil"/>
            </w:tcBorders>
            <w:shd w:val="clear" w:color="auto" w:fill="auto"/>
            <w:vAlign w:val="center"/>
            <w:hideMark/>
          </w:tcPr>
          <w:p w14:paraId="646F4D86" w14:textId="77777777" w:rsidR="002753BB" w:rsidRPr="00FF45B3" w:rsidRDefault="002753BB" w:rsidP="00E8299B">
            <w:pPr>
              <w:rPr>
                <w:sz w:val="20"/>
                <w:szCs w:val="20"/>
              </w:rPr>
            </w:pPr>
            <w:r w:rsidRPr="00FF45B3">
              <w:rPr>
                <w:sz w:val="20"/>
                <w:szCs w:val="20"/>
              </w:rPr>
              <w:t>Management Research Review</w:t>
            </w:r>
          </w:p>
        </w:tc>
      </w:tr>
      <w:tr w:rsidR="002753BB" w:rsidRPr="00FF45B3" w14:paraId="40123F09" w14:textId="77777777" w:rsidTr="00E8299B">
        <w:trPr>
          <w:trHeight w:val="20"/>
        </w:trPr>
        <w:tc>
          <w:tcPr>
            <w:tcW w:w="399" w:type="pct"/>
            <w:tcBorders>
              <w:top w:val="nil"/>
              <w:left w:val="nil"/>
              <w:bottom w:val="nil"/>
              <w:right w:val="nil"/>
            </w:tcBorders>
            <w:shd w:val="clear" w:color="auto" w:fill="auto"/>
            <w:vAlign w:val="center"/>
            <w:hideMark/>
          </w:tcPr>
          <w:p w14:paraId="5725A2C4"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9E2294B" w14:textId="77777777" w:rsidR="002753BB" w:rsidRPr="00FF45B3" w:rsidRDefault="002753BB" w:rsidP="00E8299B">
            <w:pPr>
              <w:rPr>
                <w:sz w:val="20"/>
                <w:szCs w:val="20"/>
              </w:rPr>
            </w:pPr>
            <w:r w:rsidRPr="00FF45B3">
              <w:rPr>
                <w:sz w:val="20"/>
                <w:szCs w:val="20"/>
              </w:rPr>
              <w:t>Ju &amp; Lou</w:t>
            </w:r>
          </w:p>
        </w:tc>
        <w:tc>
          <w:tcPr>
            <w:tcW w:w="2229" w:type="pct"/>
            <w:tcBorders>
              <w:top w:val="nil"/>
              <w:left w:val="nil"/>
              <w:bottom w:val="nil"/>
              <w:right w:val="nil"/>
            </w:tcBorders>
            <w:shd w:val="clear" w:color="auto" w:fill="auto"/>
            <w:vAlign w:val="center"/>
            <w:hideMark/>
          </w:tcPr>
          <w:p w14:paraId="54571842" w14:textId="77777777" w:rsidR="002753BB" w:rsidRPr="00FF45B3" w:rsidRDefault="002753BB" w:rsidP="00E8299B">
            <w:pPr>
              <w:rPr>
                <w:sz w:val="20"/>
                <w:szCs w:val="20"/>
              </w:rPr>
            </w:pPr>
            <w:r w:rsidRPr="00FF45B3">
              <w:rPr>
                <w:sz w:val="20"/>
                <w:szCs w:val="20"/>
              </w:rPr>
              <w:t xml:space="preserve">Does influencer–follower relationship matter? Exploring how relationship norms and influencer–product congruence </w:t>
            </w:r>
            <w:proofErr w:type="gramStart"/>
            <w:r w:rsidRPr="00FF45B3">
              <w:rPr>
                <w:sz w:val="20"/>
                <w:szCs w:val="20"/>
              </w:rPr>
              <w:t>affect</w:t>
            </w:r>
            <w:proofErr w:type="gramEnd"/>
            <w:r w:rsidRPr="00FF45B3">
              <w:rPr>
                <w:sz w:val="20"/>
                <w:szCs w:val="20"/>
              </w:rPr>
              <w:t xml:space="preserve"> advertising effectiveness across product categories</w:t>
            </w:r>
          </w:p>
        </w:tc>
        <w:tc>
          <w:tcPr>
            <w:tcW w:w="1425" w:type="pct"/>
            <w:tcBorders>
              <w:top w:val="nil"/>
              <w:left w:val="nil"/>
              <w:bottom w:val="nil"/>
              <w:right w:val="nil"/>
            </w:tcBorders>
            <w:shd w:val="clear" w:color="auto" w:fill="auto"/>
            <w:vAlign w:val="center"/>
            <w:hideMark/>
          </w:tcPr>
          <w:p w14:paraId="2C4A790A" w14:textId="77777777" w:rsidR="002753BB" w:rsidRPr="00FF45B3" w:rsidRDefault="002753BB" w:rsidP="00E8299B">
            <w:pPr>
              <w:rPr>
                <w:sz w:val="20"/>
                <w:szCs w:val="20"/>
              </w:rPr>
            </w:pPr>
            <w:r w:rsidRPr="00FF45B3">
              <w:rPr>
                <w:sz w:val="20"/>
                <w:szCs w:val="20"/>
              </w:rPr>
              <w:t>Journal of Interactive Advertising</w:t>
            </w:r>
          </w:p>
        </w:tc>
      </w:tr>
      <w:tr w:rsidR="002753BB" w:rsidRPr="00FF45B3" w14:paraId="6CE3A04C" w14:textId="77777777" w:rsidTr="00E8299B">
        <w:trPr>
          <w:trHeight w:val="20"/>
        </w:trPr>
        <w:tc>
          <w:tcPr>
            <w:tcW w:w="399" w:type="pct"/>
            <w:tcBorders>
              <w:top w:val="nil"/>
              <w:left w:val="nil"/>
              <w:bottom w:val="nil"/>
              <w:right w:val="nil"/>
            </w:tcBorders>
            <w:shd w:val="clear" w:color="auto" w:fill="auto"/>
            <w:vAlign w:val="center"/>
            <w:hideMark/>
          </w:tcPr>
          <w:p w14:paraId="17092446"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4C14966" w14:textId="77777777" w:rsidR="002753BB" w:rsidRPr="00FF45B3" w:rsidRDefault="002753BB" w:rsidP="00E8299B">
            <w:pPr>
              <w:rPr>
                <w:sz w:val="20"/>
                <w:szCs w:val="20"/>
              </w:rPr>
            </w:pPr>
            <w:r w:rsidRPr="00FF45B3">
              <w:rPr>
                <w:sz w:val="20"/>
                <w:szCs w:val="20"/>
              </w:rPr>
              <w:t xml:space="preserve">Kapoor, Balaji, Jiang, &amp; </w:t>
            </w:r>
            <w:proofErr w:type="spellStart"/>
            <w:r w:rsidRPr="00FF45B3">
              <w:rPr>
                <w:sz w:val="20"/>
                <w:szCs w:val="20"/>
              </w:rPr>
              <w:t>Jebarajakirthy</w:t>
            </w:r>
            <w:proofErr w:type="spellEnd"/>
          </w:p>
        </w:tc>
        <w:tc>
          <w:tcPr>
            <w:tcW w:w="2229" w:type="pct"/>
            <w:tcBorders>
              <w:top w:val="nil"/>
              <w:left w:val="nil"/>
              <w:bottom w:val="nil"/>
              <w:right w:val="nil"/>
            </w:tcBorders>
            <w:shd w:val="clear" w:color="auto" w:fill="auto"/>
            <w:vAlign w:val="center"/>
            <w:hideMark/>
          </w:tcPr>
          <w:p w14:paraId="1629C232" w14:textId="77777777" w:rsidR="002753BB" w:rsidRPr="00FF45B3" w:rsidRDefault="002753BB" w:rsidP="00E8299B">
            <w:pPr>
              <w:rPr>
                <w:sz w:val="20"/>
                <w:szCs w:val="20"/>
              </w:rPr>
            </w:pPr>
            <w:r w:rsidRPr="00FF45B3">
              <w:rPr>
                <w:sz w:val="20"/>
                <w:szCs w:val="20"/>
              </w:rPr>
              <w:t>Effectiveness of travel social media influencers: A case of eco-friendly hotels</w:t>
            </w:r>
          </w:p>
        </w:tc>
        <w:tc>
          <w:tcPr>
            <w:tcW w:w="1425" w:type="pct"/>
            <w:tcBorders>
              <w:top w:val="nil"/>
              <w:left w:val="nil"/>
              <w:bottom w:val="nil"/>
              <w:right w:val="nil"/>
            </w:tcBorders>
            <w:shd w:val="clear" w:color="auto" w:fill="auto"/>
            <w:vAlign w:val="center"/>
            <w:hideMark/>
          </w:tcPr>
          <w:p w14:paraId="5B0BC078" w14:textId="77777777" w:rsidR="002753BB" w:rsidRPr="00FF45B3" w:rsidRDefault="002753BB" w:rsidP="00E8299B">
            <w:pPr>
              <w:rPr>
                <w:sz w:val="20"/>
                <w:szCs w:val="20"/>
              </w:rPr>
            </w:pPr>
            <w:r w:rsidRPr="00FF45B3">
              <w:rPr>
                <w:sz w:val="20"/>
                <w:szCs w:val="20"/>
              </w:rPr>
              <w:t>Journal of Travel Research</w:t>
            </w:r>
          </w:p>
        </w:tc>
      </w:tr>
      <w:tr w:rsidR="002753BB" w:rsidRPr="00FF45B3" w14:paraId="01BE502B" w14:textId="77777777" w:rsidTr="00E8299B">
        <w:trPr>
          <w:trHeight w:val="20"/>
        </w:trPr>
        <w:tc>
          <w:tcPr>
            <w:tcW w:w="399" w:type="pct"/>
            <w:tcBorders>
              <w:top w:val="nil"/>
              <w:left w:val="nil"/>
              <w:bottom w:val="nil"/>
              <w:right w:val="nil"/>
            </w:tcBorders>
            <w:shd w:val="clear" w:color="auto" w:fill="auto"/>
            <w:vAlign w:val="center"/>
            <w:hideMark/>
          </w:tcPr>
          <w:p w14:paraId="7389623E"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788ACE3E" w14:textId="77777777" w:rsidR="002753BB" w:rsidRPr="00FF45B3" w:rsidRDefault="002753BB" w:rsidP="00E8299B">
            <w:pPr>
              <w:rPr>
                <w:sz w:val="20"/>
                <w:szCs w:val="20"/>
              </w:rPr>
            </w:pPr>
            <w:r w:rsidRPr="00FF45B3">
              <w:rPr>
                <w:sz w:val="20"/>
                <w:szCs w:val="20"/>
              </w:rPr>
              <w:t>Ki, Chow, &amp; Li</w:t>
            </w:r>
          </w:p>
        </w:tc>
        <w:tc>
          <w:tcPr>
            <w:tcW w:w="2229" w:type="pct"/>
            <w:tcBorders>
              <w:top w:val="nil"/>
              <w:left w:val="nil"/>
              <w:bottom w:val="nil"/>
              <w:right w:val="nil"/>
            </w:tcBorders>
            <w:shd w:val="clear" w:color="auto" w:fill="auto"/>
            <w:vAlign w:val="center"/>
            <w:hideMark/>
          </w:tcPr>
          <w:p w14:paraId="00172C1E" w14:textId="77777777" w:rsidR="002753BB" w:rsidRPr="00FF45B3" w:rsidRDefault="002753BB" w:rsidP="00E8299B">
            <w:pPr>
              <w:rPr>
                <w:sz w:val="20"/>
                <w:szCs w:val="20"/>
              </w:rPr>
            </w:pPr>
            <w:r w:rsidRPr="00FF45B3">
              <w:rPr>
                <w:sz w:val="20"/>
                <w:szCs w:val="20"/>
              </w:rPr>
              <w:t>Bridging the trust gap in influencer marketing: Ways to sustain consumers’ trust and assuage their distrust in the social media influencer landscape</w:t>
            </w:r>
          </w:p>
        </w:tc>
        <w:tc>
          <w:tcPr>
            <w:tcW w:w="1425" w:type="pct"/>
            <w:tcBorders>
              <w:top w:val="nil"/>
              <w:left w:val="nil"/>
              <w:bottom w:val="nil"/>
              <w:right w:val="nil"/>
            </w:tcBorders>
            <w:shd w:val="clear" w:color="auto" w:fill="auto"/>
            <w:vAlign w:val="center"/>
            <w:hideMark/>
          </w:tcPr>
          <w:p w14:paraId="14043DAA" w14:textId="77777777" w:rsidR="002753BB" w:rsidRPr="00FF45B3" w:rsidRDefault="002753BB" w:rsidP="00E8299B">
            <w:pPr>
              <w:rPr>
                <w:sz w:val="20"/>
                <w:szCs w:val="20"/>
              </w:rPr>
            </w:pPr>
            <w:r w:rsidRPr="00FF45B3">
              <w:rPr>
                <w:sz w:val="20"/>
                <w:szCs w:val="20"/>
              </w:rPr>
              <w:t>International Journal of Human–Computer Interaction</w:t>
            </w:r>
          </w:p>
        </w:tc>
      </w:tr>
      <w:tr w:rsidR="002753BB" w:rsidRPr="00FF45B3" w14:paraId="3B79CDFB" w14:textId="77777777" w:rsidTr="00E8299B">
        <w:trPr>
          <w:trHeight w:val="20"/>
        </w:trPr>
        <w:tc>
          <w:tcPr>
            <w:tcW w:w="399" w:type="pct"/>
            <w:tcBorders>
              <w:top w:val="nil"/>
              <w:left w:val="nil"/>
              <w:bottom w:val="nil"/>
              <w:right w:val="nil"/>
            </w:tcBorders>
            <w:shd w:val="clear" w:color="auto" w:fill="auto"/>
            <w:vAlign w:val="center"/>
            <w:hideMark/>
          </w:tcPr>
          <w:p w14:paraId="7D164599"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A78ED45" w14:textId="77777777" w:rsidR="002753BB" w:rsidRPr="00FF45B3" w:rsidRDefault="002753BB" w:rsidP="00E8299B">
            <w:pPr>
              <w:rPr>
                <w:sz w:val="20"/>
                <w:szCs w:val="20"/>
              </w:rPr>
            </w:pPr>
            <w:r w:rsidRPr="00FF45B3">
              <w:rPr>
                <w:sz w:val="20"/>
                <w:szCs w:val="20"/>
              </w:rPr>
              <w:t>Ki, Park, &amp; Kim</w:t>
            </w:r>
          </w:p>
        </w:tc>
        <w:tc>
          <w:tcPr>
            <w:tcW w:w="2229" w:type="pct"/>
            <w:tcBorders>
              <w:top w:val="nil"/>
              <w:left w:val="nil"/>
              <w:bottom w:val="nil"/>
              <w:right w:val="nil"/>
            </w:tcBorders>
            <w:shd w:val="clear" w:color="auto" w:fill="auto"/>
            <w:vAlign w:val="center"/>
            <w:hideMark/>
          </w:tcPr>
          <w:p w14:paraId="6C3363FA" w14:textId="77777777" w:rsidR="002753BB" w:rsidRPr="00FF45B3" w:rsidRDefault="002753BB" w:rsidP="00E8299B">
            <w:pPr>
              <w:rPr>
                <w:sz w:val="20"/>
                <w:szCs w:val="20"/>
              </w:rPr>
            </w:pPr>
            <w:r w:rsidRPr="00FF45B3">
              <w:rPr>
                <w:sz w:val="20"/>
                <w:szCs w:val="20"/>
              </w:rPr>
              <w:t>Investigating the mechanism through which consumers are “inspired by” social media influencers and “inspired to” adopt influencers’ exemplars as social defaults</w:t>
            </w:r>
          </w:p>
        </w:tc>
        <w:tc>
          <w:tcPr>
            <w:tcW w:w="1425" w:type="pct"/>
            <w:tcBorders>
              <w:top w:val="nil"/>
              <w:left w:val="nil"/>
              <w:bottom w:val="nil"/>
              <w:right w:val="nil"/>
            </w:tcBorders>
            <w:shd w:val="clear" w:color="auto" w:fill="auto"/>
            <w:vAlign w:val="center"/>
            <w:hideMark/>
          </w:tcPr>
          <w:p w14:paraId="0A8F6DF4" w14:textId="77777777" w:rsidR="002753BB" w:rsidRPr="00FF45B3" w:rsidRDefault="002753BB" w:rsidP="00E8299B">
            <w:pPr>
              <w:rPr>
                <w:sz w:val="20"/>
                <w:szCs w:val="20"/>
              </w:rPr>
            </w:pPr>
            <w:r w:rsidRPr="00FF45B3">
              <w:rPr>
                <w:sz w:val="20"/>
                <w:szCs w:val="20"/>
              </w:rPr>
              <w:t>Journal of Business Research</w:t>
            </w:r>
          </w:p>
        </w:tc>
      </w:tr>
      <w:tr w:rsidR="002753BB" w:rsidRPr="00FF45B3" w14:paraId="3342E6AE" w14:textId="77777777" w:rsidTr="00E8299B">
        <w:trPr>
          <w:trHeight w:val="20"/>
        </w:trPr>
        <w:tc>
          <w:tcPr>
            <w:tcW w:w="399" w:type="pct"/>
            <w:tcBorders>
              <w:top w:val="nil"/>
              <w:left w:val="nil"/>
              <w:bottom w:val="nil"/>
              <w:right w:val="nil"/>
            </w:tcBorders>
            <w:shd w:val="clear" w:color="auto" w:fill="auto"/>
            <w:vAlign w:val="center"/>
            <w:hideMark/>
          </w:tcPr>
          <w:p w14:paraId="4ADFF3B2"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C94C185" w14:textId="77777777" w:rsidR="002753BB" w:rsidRPr="00FF45B3" w:rsidRDefault="002753BB" w:rsidP="00E8299B">
            <w:pPr>
              <w:rPr>
                <w:sz w:val="20"/>
                <w:szCs w:val="20"/>
              </w:rPr>
            </w:pPr>
            <w:r w:rsidRPr="00FF45B3">
              <w:rPr>
                <w:sz w:val="20"/>
                <w:szCs w:val="20"/>
              </w:rPr>
              <w:t>Kim</w:t>
            </w:r>
          </w:p>
        </w:tc>
        <w:tc>
          <w:tcPr>
            <w:tcW w:w="2229" w:type="pct"/>
            <w:tcBorders>
              <w:top w:val="nil"/>
              <w:left w:val="nil"/>
              <w:bottom w:val="nil"/>
              <w:right w:val="nil"/>
            </w:tcBorders>
            <w:shd w:val="clear" w:color="auto" w:fill="auto"/>
            <w:vAlign w:val="center"/>
            <w:hideMark/>
          </w:tcPr>
          <w:p w14:paraId="41D0B43A" w14:textId="77777777" w:rsidR="002753BB" w:rsidRPr="00FF45B3" w:rsidRDefault="002753BB" w:rsidP="00E8299B">
            <w:pPr>
              <w:rPr>
                <w:sz w:val="20"/>
                <w:szCs w:val="20"/>
              </w:rPr>
            </w:pPr>
            <w:r w:rsidRPr="00FF45B3">
              <w:rPr>
                <w:sz w:val="20"/>
                <w:szCs w:val="20"/>
              </w:rPr>
              <w:t>How can I be as attractive as a fitness YouTuber in the era of COVID-19? The impact of digital attributes on flow experience, satisfaction, and behavioral intention</w:t>
            </w:r>
          </w:p>
        </w:tc>
        <w:tc>
          <w:tcPr>
            <w:tcW w:w="1425" w:type="pct"/>
            <w:tcBorders>
              <w:top w:val="nil"/>
              <w:left w:val="nil"/>
              <w:bottom w:val="nil"/>
              <w:right w:val="nil"/>
            </w:tcBorders>
            <w:shd w:val="clear" w:color="auto" w:fill="auto"/>
            <w:vAlign w:val="center"/>
            <w:hideMark/>
          </w:tcPr>
          <w:p w14:paraId="7E9EF5A6"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3BD11AD9" w14:textId="77777777" w:rsidTr="00E8299B">
        <w:trPr>
          <w:trHeight w:val="20"/>
        </w:trPr>
        <w:tc>
          <w:tcPr>
            <w:tcW w:w="399" w:type="pct"/>
            <w:tcBorders>
              <w:top w:val="nil"/>
              <w:left w:val="nil"/>
              <w:bottom w:val="nil"/>
              <w:right w:val="nil"/>
            </w:tcBorders>
            <w:shd w:val="clear" w:color="auto" w:fill="auto"/>
            <w:vAlign w:val="center"/>
            <w:hideMark/>
          </w:tcPr>
          <w:p w14:paraId="289860FA"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78CD2066" w14:textId="77777777" w:rsidR="002753BB" w:rsidRPr="00FF45B3" w:rsidRDefault="002753BB" w:rsidP="00E8299B">
            <w:pPr>
              <w:rPr>
                <w:sz w:val="20"/>
                <w:szCs w:val="20"/>
              </w:rPr>
            </w:pPr>
            <w:r w:rsidRPr="00FF45B3">
              <w:rPr>
                <w:sz w:val="20"/>
                <w:szCs w:val="20"/>
              </w:rPr>
              <w:t>Kim</w:t>
            </w:r>
          </w:p>
        </w:tc>
        <w:tc>
          <w:tcPr>
            <w:tcW w:w="2229" w:type="pct"/>
            <w:tcBorders>
              <w:top w:val="nil"/>
              <w:left w:val="nil"/>
              <w:bottom w:val="nil"/>
              <w:right w:val="nil"/>
            </w:tcBorders>
            <w:shd w:val="clear" w:color="auto" w:fill="auto"/>
            <w:vAlign w:val="center"/>
            <w:hideMark/>
          </w:tcPr>
          <w:p w14:paraId="7060D121" w14:textId="77777777" w:rsidR="002753BB" w:rsidRPr="00FF45B3" w:rsidRDefault="002753BB" w:rsidP="00E8299B">
            <w:pPr>
              <w:rPr>
                <w:sz w:val="20"/>
                <w:szCs w:val="20"/>
              </w:rPr>
            </w:pPr>
            <w:r w:rsidRPr="00FF45B3">
              <w:rPr>
                <w:sz w:val="20"/>
                <w:szCs w:val="20"/>
              </w:rPr>
              <w:t xml:space="preserve">Keeping up with influencers: Exploring the impact of social presence and </w:t>
            </w:r>
            <w:proofErr w:type="spellStart"/>
            <w:r w:rsidRPr="00FF45B3">
              <w:rPr>
                <w:sz w:val="20"/>
                <w:szCs w:val="20"/>
              </w:rPr>
              <w:t>parasocial</w:t>
            </w:r>
            <w:proofErr w:type="spellEnd"/>
            <w:r w:rsidRPr="00FF45B3">
              <w:rPr>
                <w:sz w:val="20"/>
                <w:szCs w:val="20"/>
              </w:rPr>
              <w:t xml:space="preserve"> interactions on Instagram</w:t>
            </w:r>
          </w:p>
        </w:tc>
        <w:tc>
          <w:tcPr>
            <w:tcW w:w="1425" w:type="pct"/>
            <w:tcBorders>
              <w:top w:val="nil"/>
              <w:left w:val="nil"/>
              <w:bottom w:val="nil"/>
              <w:right w:val="nil"/>
            </w:tcBorders>
            <w:shd w:val="clear" w:color="auto" w:fill="auto"/>
            <w:vAlign w:val="center"/>
            <w:hideMark/>
          </w:tcPr>
          <w:p w14:paraId="4D43C45E"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06A22FA5" w14:textId="77777777" w:rsidTr="00E8299B">
        <w:trPr>
          <w:trHeight w:val="20"/>
        </w:trPr>
        <w:tc>
          <w:tcPr>
            <w:tcW w:w="399" w:type="pct"/>
            <w:tcBorders>
              <w:top w:val="nil"/>
              <w:left w:val="nil"/>
              <w:bottom w:val="nil"/>
              <w:right w:val="nil"/>
            </w:tcBorders>
            <w:shd w:val="clear" w:color="auto" w:fill="auto"/>
            <w:vAlign w:val="center"/>
            <w:hideMark/>
          </w:tcPr>
          <w:p w14:paraId="5FFFC25C"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71D020DB" w14:textId="77777777" w:rsidR="002753BB" w:rsidRPr="00FF45B3" w:rsidRDefault="002753BB" w:rsidP="00E8299B">
            <w:pPr>
              <w:rPr>
                <w:sz w:val="20"/>
                <w:szCs w:val="20"/>
              </w:rPr>
            </w:pPr>
            <w:r w:rsidRPr="00FF45B3">
              <w:rPr>
                <w:sz w:val="20"/>
                <w:szCs w:val="20"/>
              </w:rPr>
              <w:t>Kim</w:t>
            </w:r>
          </w:p>
        </w:tc>
        <w:tc>
          <w:tcPr>
            <w:tcW w:w="2229" w:type="pct"/>
            <w:tcBorders>
              <w:top w:val="nil"/>
              <w:left w:val="nil"/>
              <w:bottom w:val="nil"/>
              <w:right w:val="nil"/>
            </w:tcBorders>
            <w:shd w:val="clear" w:color="auto" w:fill="auto"/>
            <w:vAlign w:val="center"/>
            <w:hideMark/>
          </w:tcPr>
          <w:p w14:paraId="58895ECE" w14:textId="77777777" w:rsidR="002753BB" w:rsidRPr="00FF45B3" w:rsidRDefault="002753BB" w:rsidP="00E8299B">
            <w:pPr>
              <w:rPr>
                <w:sz w:val="20"/>
                <w:szCs w:val="20"/>
              </w:rPr>
            </w:pPr>
            <w:r w:rsidRPr="00FF45B3">
              <w:rPr>
                <w:sz w:val="20"/>
                <w:szCs w:val="20"/>
              </w:rPr>
              <w:t>Patient influencers’ promotion of prescription drugs on Instagram: Effects of illness disclosure on persuasion knowledge through narrative transportation</w:t>
            </w:r>
          </w:p>
        </w:tc>
        <w:tc>
          <w:tcPr>
            <w:tcW w:w="1425" w:type="pct"/>
            <w:tcBorders>
              <w:top w:val="nil"/>
              <w:left w:val="nil"/>
              <w:bottom w:val="nil"/>
              <w:right w:val="nil"/>
            </w:tcBorders>
            <w:shd w:val="clear" w:color="auto" w:fill="auto"/>
            <w:vAlign w:val="center"/>
            <w:hideMark/>
          </w:tcPr>
          <w:p w14:paraId="2906D83C"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7553C9DB" w14:textId="77777777" w:rsidTr="00E8299B">
        <w:trPr>
          <w:trHeight w:val="20"/>
        </w:trPr>
        <w:tc>
          <w:tcPr>
            <w:tcW w:w="399" w:type="pct"/>
            <w:tcBorders>
              <w:top w:val="nil"/>
              <w:left w:val="nil"/>
              <w:bottom w:val="nil"/>
              <w:right w:val="nil"/>
            </w:tcBorders>
            <w:shd w:val="clear" w:color="auto" w:fill="auto"/>
            <w:vAlign w:val="center"/>
            <w:hideMark/>
          </w:tcPr>
          <w:p w14:paraId="170A891D"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A3ACB8B" w14:textId="77777777" w:rsidR="002753BB" w:rsidRPr="00FF45B3" w:rsidRDefault="002753BB" w:rsidP="00E8299B">
            <w:pPr>
              <w:rPr>
                <w:sz w:val="20"/>
                <w:szCs w:val="20"/>
              </w:rPr>
            </w:pPr>
            <w:r w:rsidRPr="00FF45B3">
              <w:rPr>
                <w:sz w:val="20"/>
                <w:szCs w:val="20"/>
              </w:rPr>
              <w:t>Kim &amp; Kim</w:t>
            </w:r>
          </w:p>
        </w:tc>
        <w:tc>
          <w:tcPr>
            <w:tcW w:w="2229" w:type="pct"/>
            <w:tcBorders>
              <w:top w:val="nil"/>
              <w:left w:val="nil"/>
              <w:bottom w:val="nil"/>
              <w:right w:val="nil"/>
            </w:tcBorders>
            <w:shd w:val="clear" w:color="auto" w:fill="auto"/>
            <w:vAlign w:val="center"/>
            <w:hideMark/>
          </w:tcPr>
          <w:p w14:paraId="0C9F5B35" w14:textId="77777777" w:rsidR="002753BB" w:rsidRPr="00FF45B3" w:rsidRDefault="002753BB" w:rsidP="00E8299B">
            <w:pPr>
              <w:rPr>
                <w:sz w:val="20"/>
                <w:szCs w:val="20"/>
              </w:rPr>
            </w:pPr>
            <w:r w:rsidRPr="00FF45B3">
              <w:rPr>
                <w:sz w:val="20"/>
                <w:szCs w:val="20"/>
              </w:rPr>
              <w:t>Factors affecting the attitudes and behavioral intentions of followers toward advertising content embedded within YouTube influencers</w:t>
            </w:r>
            <w:r w:rsidRPr="00FF45B3">
              <w:rPr>
                <w:rFonts w:hint="eastAsia"/>
                <w:sz w:val="20"/>
                <w:szCs w:val="20"/>
              </w:rPr>
              <w:t>’</w:t>
            </w:r>
            <w:r w:rsidRPr="00FF45B3">
              <w:rPr>
                <w:sz w:val="20"/>
                <w:szCs w:val="20"/>
              </w:rPr>
              <w:t xml:space="preserve"> videos</w:t>
            </w:r>
          </w:p>
        </w:tc>
        <w:tc>
          <w:tcPr>
            <w:tcW w:w="1425" w:type="pct"/>
            <w:tcBorders>
              <w:top w:val="nil"/>
              <w:left w:val="nil"/>
              <w:bottom w:val="nil"/>
              <w:right w:val="nil"/>
            </w:tcBorders>
            <w:shd w:val="clear" w:color="auto" w:fill="auto"/>
            <w:vAlign w:val="center"/>
            <w:hideMark/>
          </w:tcPr>
          <w:p w14:paraId="587AAD36" w14:textId="77777777" w:rsidR="002753BB" w:rsidRPr="00FF45B3" w:rsidRDefault="002753BB" w:rsidP="00E8299B">
            <w:pPr>
              <w:rPr>
                <w:sz w:val="20"/>
                <w:szCs w:val="20"/>
              </w:rPr>
            </w:pPr>
            <w:r w:rsidRPr="00FF45B3">
              <w:rPr>
                <w:sz w:val="20"/>
                <w:szCs w:val="20"/>
              </w:rPr>
              <w:t>Journal of Promotion Management</w:t>
            </w:r>
          </w:p>
        </w:tc>
      </w:tr>
      <w:tr w:rsidR="002753BB" w:rsidRPr="00FF45B3" w14:paraId="11F03813" w14:textId="77777777" w:rsidTr="00E8299B">
        <w:trPr>
          <w:trHeight w:val="20"/>
        </w:trPr>
        <w:tc>
          <w:tcPr>
            <w:tcW w:w="399" w:type="pct"/>
            <w:tcBorders>
              <w:top w:val="nil"/>
              <w:left w:val="nil"/>
              <w:bottom w:val="nil"/>
              <w:right w:val="nil"/>
            </w:tcBorders>
            <w:shd w:val="clear" w:color="auto" w:fill="auto"/>
            <w:vAlign w:val="center"/>
            <w:hideMark/>
          </w:tcPr>
          <w:p w14:paraId="2A73BD36"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352E949D" w14:textId="77777777" w:rsidR="002753BB" w:rsidRPr="00FF45B3" w:rsidRDefault="002753BB" w:rsidP="00E8299B">
            <w:pPr>
              <w:rPr>
                <w:sz w:val="20"/>
                <w:szCs w:val="20"/>
              </w:rPr>
            </w:pPr>
            <w:r w:rsidRPr="00FF45B3">
              <w:rPr>
                <w:sz w:val="20"/>
                <w:szCs w:val="20"/>
              </w:rPr>
              <w:t>Kim &amp; Kim</w:t>
            </w:r>
          </w:p>
        </w:tc>
        <w:tc>
          <w:tcPr>
            <w:tcW w:w="2229" w:type="pct"/>
            <w:tcBorders>
              <w:top w:val="nil"/>
              <w:left w:val="nil"/>
              <w:bottom w:val="nil"/>
              <w:right w:val="nil"/>
            </w:tcBorders>
            <w:shd w:val="clear" w:color="auto" w:fill="auto"/>
            <w:vAlign w:val="center"/>
            <w:hideMark/>
          </w:tcPr>
          <w:p w14:paraId="57081643" w14:textId="77777777" w:rsidR="002753BB" w:rsidRPr="00FF45B3" w:rsidRDefault="002753BB" w:rsidP="00E8299B">
            <w:pPr>
              <w:rPr>
                <w:sz w:val="20"/>
                <w:szCs w:val="20"/>
              </w:rPr>
            </w:pPr>
            <w:r w:rsidRPr="00FF45B3">
              <w:rPr>
                <w:sz w:val="20"/>
                <w:szCs w:val="20"/>
              </w:rPr>
              <w:t>Social media influencers as human brands: An interactive marketing perspective</w:t>
            </w:r>
          </w:p>
        </w:tc>
        <w:tc>
          <w:tcPr>
            <w:tcW w:w="1425" w:type="pct"/>
            <w:tcBorders>
              <w:top w:val="nil"/>
              <w:left w:val="nil"/>
              <w:bottom w:val="nil"/>
              <w:right w:val="nil"/>
            </w:tcBorders>
            <w:shd w:val="clear" w:color="auto" w:fill="auto"/>
            <w:vAlign w:val="center"/>
            <w:hideMark/>
          </w:tcPr>
          <w:p w14:paraId="6C4AF043" w14:textId="77777777" w:rsidR="002753BB" w:rsidRPr="00FF45B3" w:rsidRDefault="002753BB" w:rsidP="00E8299B">
            <w:pPr>
              <w:rPr>
                <w:sz w:val="20"/>
                <w:szCs w:val="20"/>
              </w:rPr>
            </w:pPr>
            <w:r w:rsidRPr="00FF45B3">
              <w:rPr>
                <w:sz w:val="20"/>
                <w:szCs w:val="20"/>
              </w:rPr>
              <w:t>Journal of Research in Interactive Marketing</w:t>
            </w:r>
          </w:p>
        </w:tc>
      </w:tr>
      <w:tr w:rsidR="002753BB" w:rsidRPr="00FF45B3" w14:paraId="240E7BA6" w14:textId="77777777" w:rsidTr="00E8299B">
        <w:trPr>
          <w:trHeight w:val="20"/>
        </w:trPr>
        <w:tc>
          <w:tcPr>
            <w:tcW w:w="399" w:type="pct"/>
            <w:tcBorders>
              <w:top w:val="nil"/>
              <w:left w:val="nil"/>
              <w:bottom w:val="nil"/>
              <w:right w:val="nil"/>
            </w:tcBorders>
            <w:shd w:val="clear" w:color="auto" w:fill="auto"/>
            <w:vAlign w:val="center"/>
            <w:hideMark/>
          </w:tcPr>
          <w:p w14:paraId="47A3DC6F"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744C7C9E" w14:textId="77777777" w:rsidR="002753BB" w:rsidRPr="00FF45B3" w:rsidRDefault="002753BB" w:rsidP="00E8299B">
            <w:pPr>
              <w:rPr>
                <w:sz w:val="20"/>
                <w:szCs w:val="20"/>
              </w:rPr>
            </w:pPr>
            <w:proofErr w:type="spellStart"/>
            <w:r w:rsidRPr="00FF45B3">
              <w:rPr>
                <w:sz w:val="20"/>
                <w:szCs w:val="20"/>
              </w:rPr>
              <w:t>Koay</w:t>
            </w:r>
            <w:proofErr w:type="spellEnd"/>
            <w:r w:rsidRPr="00FF45B3">
              <w:rPr>
                <w:sz w:val="20"/>
                <w:szCs w:val="20"/>
              </w:rPr>
              <w:t>, Cheung, Soh, &amp; Teoh</w:t>
            </w:r>
          </w:p>
        </w:tc>
        <w:tc>
          <w:tcPr>
            <w:tcW w:w="2229" w:type="pct"/>
            <w:tcBorders>
              <w:top w:val="nil"/>
              <w:left w:val="nil"/>
              <w:bottom w:val="nil"/>
              <w:right w:val="nil"/>
            </w:tcBorders>
            <w:shd w:val="clear" w:color="auto" w:fill="auto"/>
            <w:vAlign w:val="center"/>
            <w:hideMark/>
          </w:tcPr>
          <w:p w14:paraId="3555A1A0" w14:textId="77777777" w:rsidR="002753BB" w:rsidRPr="00FF45B3" w:rsidRDefault="002753BB" w:rsidP="00E8299B">
            <w:pPr>
              <w:rPr>
                <w:sz w:val="20"/>
                <w:szCs w:val="20"/>
              </w:rPr>
            </w:pPr>
            <w:r w:rsidRPr="00FF45B3">
              <w:rPr>
                <w:sz w:val="20"/>
                <w:szCs w:val="20"/>
              </w:rPr>
              <w:t>Social media influencer marketing: The moderating role of materialism</w:t>
            </w:r>
          </w:p>
        </w:tc>
        <w:tc>
          <w:tcPr>
            <w:tcW w:w="1425" w:type="pct"/>
            <w:tcBorders>
              <w:top w:val="nil"/>
              <w:left w:val="nil"/>
              <w:bottom w:val="nil"/>
              <w:right w:val="nil"/>
            </w:tcBorders>
            <w:shd w:val="clear" w:color="auto" w:fill="auto"/>
            <w:vAlign w:val="center"/>
            <w:hideMark/>
          </w:tcPr>
          <w:p w14:paraId="31264414" w14:textId="77777777" w:rsidR="002753BB" w:rsidRPr="00FF45B3" w:rsidRDefault="002753BB" w:rsidP="00E8299B">
            <w:pPr>
              <w:rPr>
                <w:sz w:val="20"/>
                <w:szCs w:val="20"/>
              </w:rPr>
            </w:pPr>
            <w:r w:rsidRPr="00FF45B3">
              <w:rPr>
                <w:sz w:val="20"/>
                <w:szCs w:val="20"/>
              </w:rPr>
              <w:t>European Business Review</w:t>
            </w:r>
          </w:p>
        </w:tc>
      </w:tr>
      <w:tr w:rsidR="002753BB" w:rsidRPr="00FF45B3" w14:paraId="4CBB85CD" w14:textId="77777777" w:rsidTr="00E8299B">
        <w:trPr>
          <w:trHeight w:val="20"/>
        </w:trPr>
        <w:tc>
          <w:tcPr>
            <w:tcW w:w="399" w:type="pct"/>
            <w:tcBorders>
              <w:top w:val="nil"/>
              <w:left w:val="nil"/>
              <w:bottom w:val="nil"/>
              <w:right w:val="nil"/>
            </w:tcBorders>
            <w:shd w:val="clear" w:color="auto" w:fill="auto"/>
            <w:vAlign w:val="center"/>
            <w:hideMark/>
          </w:tcPr>
          <w:p w14:paraId="5AAA549D"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37CE58C" w14:textId="77777777" w:rsidR="002753BB" w:rsidRPr="00FF45B3" w:rsidRDefault="002753BB" w:rsidP="00E8299B">
            <w:pPr>
              <w:rPr>
                <w:sz w:val="20"/>
                <w:szCs w:val="20"/>
              </w:rPr>
            </w:pPr>
            <w:r w:rsidRPr="00FF45B3">
              <w:rPr>
                <w:sz w:val="20"/>
                <w:szCs w:val="20"/>
              </w:rPr>
              <w:t xml:space="preserve">Kurdi, </w:t>
            </w:r>
            <w:proofErr w:type="spellStart"/>
            <w:r w:rsidRPr="00FF45B3">
              <w:rPr>
                <w:sz w:val="20"/>
                <w:szCs w:val="20"/>
              </w:rPr>
              <w:t>Alshurideh</w:t>
            </w:r>
            <w:proofErr w:type="spellEnd"/>
            <w:r w:rsidRPr="00FF45B3">
              <w:rPr>
                <w:sz w:val="20"/>
                <w:szCs w:val="20"/>
              </w:rPr>
              <w:t xml:space="preserve">, </w:t>
            </w:r>
            <w:proofErr w:type="spellStart"/>
            <w:r w:rsidRPr="00FF45B3">
              <w:rPr>
                <w:sz w:val="20"/>
                <w:szCs w:val="20"/>
              </w:rPr>
              <w:t>Akour</w:t>
            </w:r>
            <w:proofErr w:type="spellEnd"/>
            <w:r w:rsidRPr="00FF45B3">
              <w:rPr>
                <w:sz w:val="20"/>
                <w:szCs w:val="20"/>
              </w:rPr>
              <w:t xml:space="preserve">, Tariq, </w:t>
            </w:r>
            <w:proofErr w:type="spellStart"/>
            <w:r w:rsidRPr="00FF45B3">
              <w:rPr>
                <w:sz w:val="20"/>
                <w:szCs w:val="20"/>
              </w:rPr>
              <w:t>AlHamad</w:t>
            </w:r>
            <w:proofErr w:type="spellEnd"/>
            <w:r w:rsidRPr="00FF45B3">
              <w:rPr>
                <w:sz w:val="20"/>
                <w:szCs w:val="20"/>
              </w:rPr>
              <w:t xml:space="preserve">, &amp; </w:t>
            </w:r>
            <w:proofErr w:type="spellStart"/>
            <w:r w:rsidRPr="00FF45B3">
              <w:rPr>
                <w:sz w:val="20"/>
                <w:szCs w:val="20"/>
              </w:rPr>
              <w:t>Alzoubi</w:t>
            </w:r>
            <w:proofErr w:type="spellEnd"/>
          </w:p>
        </w:tc>
        <w:tc>
          <w:tcPr>
            <w:tcW w:w="2229" w:type="pct"/>
            <w:tcBorders>
              <w:top w:val="nil"/>
              <w:left w:val="nil"/>
              <w:bottom w:val="nil"/>
              <w:right w:val="nil"/>
            </w:tcBorders>
            <w:shd w:val="clear" w:color="auto" w:fill="auto"/>
            <w:vAlign w:val="center"/>
            <w:hideMark/>
          </w:tcPr>
          <w:p w14:paraId="797F15E1" w14:textId="77777777" w:rsidR="002753BB" w:rsidRPr="00FF45B3" w:rsidRDefault="002753BB" w:rsidP="00E8299B">
            <w:pPr>
              <w:rPr>
                <w:sz w:val="20"/>
                <w:szCs w:val="20"/>
              </w:rPr>
            </w:pPr>
            <w:r w:rsidRPr="00FF45B3">
              <w:rPr>
                <w:sz w:val="20"/>
                <w:szCs w:val="20"/>
              </w:rPr>
              <w:t>The effect of social media influencers’ characteristics on consumer intention and attitude toward Keto products purchase intention</w:t>
            </w:r>
          </w:p>
        </w:tc>
        <w:tc>
          <w:tcPr>
            <w:tcW w:w="1425" w:type="pct"/>
            <w:tcBorders>
              <w:top w:val="nil"/>
              <w:left w:val="nil"/>
              <w:bottom w:val="nil"/>
              <w:right w:val="nil"/>
            </w:tcBorders>
            <w:shd w:val="clear" w:color="auto" w:fill="auto"/>
            <w:vAlign w:val="center"/>
            <w:hideMark/>
          </w:tcPr>
          <w:p w14:paraId="1B7759C4" w14:textId="77777777" w:rsidR="002753BB" w:rsidRPr="00FF45B3" w:rsidRDefault="002753BB" w:rsidP="00E8299B">
            <w:pPr>
              <w:rPr>
                <w:sz w:val="20"/>
                <w:szCs w:val="20"/>
              </w:rPr>
            </w:pPr>
            <w:r w:rsidRPr="00FF45B3">
              <w:rPr>
                <w:sz w:val="20"/>
                <w:szCs w:val="20"/>
              </w:rPr>
              <w:t>International Journal of Data and Network Science</w:t>
            </w:r>
          </w:p>
        </w:tc>
      </w:tr>
      <w:tr w:rsidR="002753BB" w:rsidRPr="00FF45B3" w14:paraId="5DD7C97A" w14:textId="77777777" w:rsidTr="00E8299B">
        <w:trPr>
          <w:trHeight w:val="20"/>
        </w:trPr>
        <w:tc>
          <w:tcPr>
            <w:tcW w:w="399" w:type="pct"/>
            <w:tcBorders>
              <w:top w:val="nil"/>
              <w:left w:val="nil"/>
              <w:bottom w:val="nil"/>
              <w:right w:val="nil"/>
            </w:tcBorders>
            <w:shd w:val="clear" w:color="auto" w:fill="auto"/>
            <w:vAlign w:val="center"/>
            <w:hideMark/>
          </w:tcPr>
          <w:p w14:paraId="5108DBE5"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BE8B289" w14:textId="77777777" w:rsidR="002753BB" w:rsidRPr="00FF45B3" w:rsidRDefault="002753BB" w:rsidP="00E8299B">
            <w:pPr>
              <w:rPr>
                <w:sz w:val="20"/>
                <w:szCs w:val="20"/>
              </w:rPr>
            </w:pPr>
            <w:r w:rsidRPr="00FF45B3">
              <w:rPr>
                <w:sz w:val="20"/>
                <w:szCs w:val="20"/>
              </w:rPr>
              <w:t>Lee &amp; Lee</w:t>
            </w:r>
          </w:p>
        </w:tc>
        <w:tc>
          <w:tcPr>
            <w:tcW w:w="2229" w:type="pct"/>
            <w:tcBorders>
              <w:top w:val="nil"/>
              <w:left w:val="nil"/>
              <w:bottom w:val="nil"/>
              <w:right w:val="nil"/>
            </w:tcBorders>
            <w:shd w:val="clear" w:color="auto" w:fill="auto"/>
            <w:vAlign w:val="center"/>
            <w:hideMark/>
          </w:tcPr>
          <w:p w14:paraId="09162384" w14:textId="77777777" w:rsidR="002753BB" w:rsidRPr="00FF45B3" w:rsidRDefault="002753BB" w:rsidP="00E8299B">
            <w:pPr>
              <w:rPr>
                <w:sz w:val="20"/>
                <w:szCs w:val="20"/>
              </w:rPr>
            </w:pPr>
            <w:r w:rsidRPr="00FF45B3">
              <w:rPr>
                <w:sz w:val="20"/>
                <w:szCs w:val="20"/>
              </w:rPr>
              <w:t xml:space="preserve">Do </w:t>
            </w:r>
            <w:proofErr w:type="spellStart"/>
            <w:r w:rsidRPr="00FF45B3">
              <w:rPr>
                <w:sz w:val="20"/>
                <w:szCs w:val="20"/>
              </w:rPr>
              <w:t>parasocial</w:t>
            </w:r>
            <w:proofErr w:type="spellEnd"/>
            <w:r w:rsidRPr="00FF45B3">
              <w:rPr>
                <w:sz w:val="20"/>
                <w:szCs w:val="20"/>
              </w:rPr>
              <w:t xml:space="preserve"> interactions and vicarious experiences in the beauty YouTube channels promote consumer purchase intention?</w:t>
            </w:r>
          </w:p>
        </w:tc>
        <w:tc>
          <w:tcPr>
            <w:tcW w:w="1425" w:type="pct"/>
            <w:tcBorders>
              <w:top w:val="nil"/>
              <w:left w:val="nil"/>
              <w:bottom w:val="nil"/>
              <w:right w:val="nil"/>
            </w:tcBorders>
            <w:shd w:val="clear" w:color="auto" w:fill="auto"/>
            <w:vAlign w:val="center"/>
            <w:hideMark/>
          </w:tcPr>
          <w:p w14:paraId="315D2817" w14:textId="77777777" w:rsidR="002753BB" w:rsidRPr="00FF45B3" w:rsidRDefault="002753BB" w:rsidP="00E8299B">
            <w:pPr>
              <w:rPr>
                <w:sz w:val="20"/>
                <w:szCs w:val="20"/>
              </w:rPr>
            </w:pPr>
            <w:r w:rsidRPr="00FF45B3">
              <w:rPr>
                <w:sz w:val="20"/>
                <w:szCs w:val="20"/>
              </w:rPr>
              <w:t>International Journal of Consumer Studies</w:t>
            </w:r>
          </w:p>
        </w:tc>
      </w:tr>
      <w:tr w:rsidR="002753BB" w:rsidRPr="00FF45B3" w14:paraId="38DCBFAC" w14:textId="77777777" w:rsidTr="00E8299B">
        <w:trPr>
          <w:trHeight w:val="20"/>
        </w:trPr>
        <w:tc>
          <w:tcPr>
            <w:tcW w:w="399" w:type="pct"/>
            <w:tcBorders>
              <w:top w:val="nil"/>
              <w:left w:val="nil"/>
              <w:bottom w:val="nil"/>
              <w:right w:val="nil"/>
            </w:tcBorders>
            <w:shd w:val="clear" w:color="auto" w:fill="auto"/>
            <w:vAlign w:val="center"/>
            <w:hideMark/>
          </w:tcPr>
          <w:p w14:paraId="3A594655"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DEBEBC5" w14:textId="77777777" w:rsidR="002753BB" w:rsidRPr="00FF45B3" w:rsidRDefault="002753BB" w:rsidP="00E8299B">
            <w:pPr>
              <w:rPr>
                <w:sz w:val="20"/>
                <w:szCs w:val="20"/>
              </w:rPr>
            </w:pPr>
            <w:r w:rsidRPr="00FF45B3">
              <w:rPr>
                <w:sz w:val="20"/>
                <w:szCs w:val="20"/>
              </w:rPr>
              <w:t>Leggett</w:t>
            </w:r>
          </w:p>
        </w:tc>
        <w:tc>
          <w:tcPr>
            <w:tcW w:w="2229" w:type="pct"/>
            <w:tcBorders>
              <w:top w:val="nil"/>
              <w:left w:val="nil"/>
              <w:bottom w:val="nil"/>
              <w:right w:val="nil"/>
            </w:tcBorders>
            <w:shd w:val="clear" w:color="auto" w:fill="auto"/>
            <w:vAlign w:val="center"/>
            <w:hideMark/>
          </w:tcPr>
          <w:p w14:paraId="2EC0A395" w14:textId="77777777" w:rsidR="002753BB" w:rsidRPr="00FF45B3" w:rsidRDefault="002753BB" w:rsidP="00E8299B">
            <w:pPr>
              <w:rPr>
                <w:sz w:val="20"/>
                <w:szCs w:val="20"/>
              </w:rPr>
            </w:pPr>
            <w:r w:rsidRPr="00FF45B3">
              <w:rPr>
                <w:sz w:val="20"/>
                <w:szCs w:val="20"/>
              </w:rPr>
              <w:t>Social media influencers: An examination of influence throughout the customer journey</w:t>
            </w:r>
          </w:p>
        </w:tc>
        <w:tc>
          <w:tcPr>
            <w:tcW w:w="1425" w:type="pct"/>
            <w:tcBorders>
              <w:top w:val="nil"/>
              <w:left w:val="nil"/>
              <w:bottom w:val="nil"/>
              <w:right w:val="nil"/>
            </w:tcBorders>
            <w:shd w:val="clear" w:color="auto" w:fill="auto"/>
            <w:vAlign w:val="center"/>
            <w:hideMark/>
          </w:tcPr>
          <w:p w14:paraId="2F505BC1" w14:textId="77777777" w:rsidR="002753BB" w:rsidRPr="00FF45B3" w:rsidRDefault="002753BB" w:rsidP="00E8299B">
            <w:pPr>
              <w:rPr>
                <w:sz w:val="20"/>
                <w:szCs w:val="20"/>
              </w:rPr>
            </w:pPr>
            <w:r w:rsidRPr="00FF45B3">
              <w:rPr>
                <w:sz w:val="20"/>
                <w:szCs w:val="20"/>
              </w:rPr>
              <w:t>Doctoral Dissertations</w:t>
            </w:r>
          </w:p>
        </w:tc>
      </w:tr>
      <w:tr w:rsidR="002753BB" w:rsidRPr="00FF45B3" w14:paraId="0E961178" w14:textId="77777777" w:rsidTr="00E8299B">
        <w:trPr>
          <w:trHeight w:val="20"/>
        </w:trPr>
        <w:tc>
          <w:tcPr>
            <w:tcW w:w="399" w:type="pct"/>
            <w:tcBorders>
              <w:top w:val="nil"/>
              <w:left w:val="nil"/>
              <w:bottom w:val="nil"/>
              <w:right w:val="nil"/>
            </w:tcBorders>
            <w:shd w:val="clear" w:color="auto" w:fill="auto"/>
            <w:vAlign w:val="center"/>
            <w:hideMark/>
          </w:tcPr>
          <w:p w14:paraId="07B20B0B"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45E6B81" w14:textId="77777777" w:rsidR="002753BB" w:rsidRPr="00FF45B3" w:rsidRDefault="002753BB" w:rsidP="00E8299B">
            <w:pPr>
              <w:rPr>
                <w:sz w:val="20"/>
                <w:szCs w:val="20"/>
                <w:lang w:val="de-DE"/>
              </w:rPr>
            </w:pPr>
            <w:r w:rsidRPr="00FF45B3">
              <w:rPr>
                <w:sz w:val="20"/>
                <w:szCs w:val="20"/>
                <w:lang w:val="de-DE"/>
              </w:rPr>
              <w:t xml:space="preserve">Leung, </w:t>
            </w:r>
            <w:proofErr w:type="spellStart"/>
            <w:r w:rsidRPr="00FF45B3">
              <w:rPr>
                <w:sz w:val="20"/>
                <w:szCs w:val="20"/>
                <w:lang w:val="de-DE"/>
              </w:rPr>
              <w:t>Gu</w:t>
            </w:r>
            <w:proofErr w:type="spellEnd"/>
            <w:r w:rsidRPr="00FF45B3">
              <w:rPr>
                <w:sz w:val="20"/>
                <w:szCs w:val="20"/>
                <w:lang w:val="de-DE"/>
              </w:rPr>
              <w:t xml:space="preserve">, Li, Zhang, &amp; </w:t>
            </w:r>
            <w:proofErr w:type="spellStart"/>
            <w:r w:rsidRPr="00FF45B3">
              <w:rPr>
                <w:sz w:val="20"/>
                <w:szCs w:val="20"/>
                <w:lang w:val="de-DE"/>
              </w:rPr>
              <w:t>Palmatier</w:t>
            </w:r>
            <w:proofErr w:type="spellEnd"/>
          </w:p>
        </w:tc>
        <w:tc>
          <w:tcPr>
            <w:tcW w:w="2229" w:type="pct"/>
            <w:tcBorders>
              <w:top w:val="nil"/>
              <w:left w:val="nil"/>
              <w:bottom w:val="nil"/>
              <w:right w:val="nil"/>
            </w:tcBorders>
            <w:shd w:val="clear" w:color="auto" w:fill="auto"/>
            <w:vAlign w:val="center"/>
            <w:hideMark/>
          </w:tcPr>
          <w:p w14:paraId="454F0AC8" w14:textId="77777777" w:rsidR="002753BB" w:rsidRPr="00FF45B3" w:rsidRDefault="002753BB" w:rsidP="00E8299B">
            <w:pPr>
              <w:rPr>
                <w:sz w:val="20"/>
                <w:szCs w:val="20"/>
              </w:rPr>
            </w:pPr>
            <w:r w:rsidRPr="00FF45B3">
              <w:rPr>
                <w:sz w:val="20"/>
                <w:szCs w:val="20"/>
              </w:rPr>
              <w:t>Influencer marketing effectiveness</w:t>
            </w:r>
          </w:p>
        </w:tc>
        <w:tc>
          <w:tcPr>
            <w:tcW w:w="1425" w:type="pct"/>
            <w:tcBorders>
              <w:top w:val="nil"/>
              <w:left w:val="nil"/>
              <w:bottom w:val="nil"/>
              <w:right w:val="nil"/>
            </w:tcBorders>
            <w:shd w:val="clear" w:color="auto" w:fill="auto"/>
            <w:vAlign w:val="center"/>
            <w:hideMark/>
          </w:tcPr>
          <w:p w14:paraId="045D691C" w14:textId="77777777" w:rsidR="002753BB" w:rsidRPr="00FF45B3" w:rsidRDefault="002753BB" w:rsidP="00E8299B">
            <w:pPr>
              <w:rPr>
                <w:sz w:val="20"/>
                <w:szCs w:val="20"/>
              </w:rPr>
            </w:pPr>
            <w:r w:rsidRPr="00FF45B3">
              <w:rPr>
                <w:sz w:val="20"/>
                <w:szCs w:val="20"/>
              </w:rPr>
              <w:t>Journal of Marketing</w:t>
            </w:r>
          </w:p>
        </w:tc>
      </w:tr>
      <w:tr w:rsidR="002753BB" w:rsidRPr="00FF45B3" w14:paraId="2D46610B" w14:textId="77777777" w:rsidTr="00E8299B">
        <w:trPr>
          <w:trHeight w:val="20"/>
        </w:trPr>
        <w:tc>
          <w:tcPr>
            <w:tcW w:w="399" w:type="pct"/>
            <w:tcBorders>
              <w:top w:val="nil"/>
              <w:left w:val="nil"/>
              <w:bottom w:val="nil"/>
              <w:right w:val="nil"/>
            </w:tcBorders>
            <w:shd w:val="clear" w:color="auto" w:fill="auto"/>
            <w:vAlign w:val="center"/>
            <w:hideMark/>
          </w:tcPr>
          <w:p w14:paraId="2E28E836"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72611B42" w14:textId="77777777" w:rsidR="002753BB" w:rsidRPr="00FF45B3" w:rsidRDefault="002753BB" w:rsidP="00E8299B">
            <w:pPr>
              <w:rPr>
                <w:sz w:val="20"/>
                <w:szCs w:val="20"/>
              </w:rPr>
            </w:pPr>
            <w:r w:rsidRPr="00FF45B3">
              <w:rPr>
                <w:sz w:val="20"/>
                <w:szCs w:val="20"/>
              </w:rPr>
              <w:t xml:space="preserve">Liang, Yuan, &amp; </w:t>
            </w:r>
            <w:proofErr w:type="spellStart"/>
            <w:r w:rsidRPr="00FF45B3">
              <w:rPr>
                <w:sz w:val="20"/>
                <w:szCs w:val="20"/>
              </w:rPr>
              <w:t>Xie</w:t>
            </w:r>
            <w:proofErr w:type="spellEnd"/>
          </w:p>
        </w:tc>
        <w:tc>
          <w:tcPr>
            <w:tcW w:w="2229" w:type="pct"/>
            <w:tcBorders>
              <w:top w:val="nil"/>
              <w:left w:val="nil"/>
              <w:bottom w:val="nil"/>
              <w:right w:val="nil"/>
            </w:tcBorders>
            <w:shd w:val="clear" w:color="auto" w:fill="auto"/>
            <w:vAlign w:val="center"/>
            <w:hideMark/>
          </w:tcPr>
          <w:p w14:paraId="125FA34C" w14:textId="77777777" w:rsidR="002753BB" w:rsidRPr="00FF45B3" w:rsidRDefault="002753BB" w:rsidP="00E8299B">
            <w:pPr>
              <w:rPr>
                <w:sz w:val="20"/>
                <w:szCs w:val="20"/>
              </w:rPr>
            </w:pPr>
            <w:r w:rsidRPr="00FF45B3">
              <w:rPr>
                <w:sz w:val="20"/>
                <w:szCs w:val="20"/>
              </w:rPr>
              <w:t>Mechanism study of live streaming customers purchase behavior based on ABC belief theory</w:t>
            </w:r>
          </w:p>
        </w:tc>
        <w:tc>
          <w:tcPr>
            <w:tcW w:w="1425" w:type="pct"/>
            <w:tcBorders>
              <w:top w:val="nil"/>
              <w:left w:val="nil"/>
              <w:bottom w:val="nil"/>
              <w:right w:val="nil"/>
            </w:tcBorders>
            <w:shd w:val="clear" w:color="auto" w:fill="auto"/>
            <w:vAlign w:val="center"/>
            <w:hideMark/>
          </w:tcPr>
          <w:p w14:paraId="7A0858DF" w14:textId="77777777" w:rsidR="002753BB" w:rsidRPr="00FF45B3" w:rsidRDefault="002753BB" w:rsidP="00E8299B">
            <w:pPr>
              <w:rPr>
                <w:sz w:val="20"/>
                <w:szCs w:val="20"/>
              </w:rPr>
            </w:pPr>
            <w:r w:rsidRPr="00FF45B3">
              <w:rPr>
                <w:sz w:val="20"/>
                <w:szCs w:val="20"/>
              </w:rPr>
              <w:t>Soft Science</w:t>
            </w:r>
          </w:p>
        </w:tc>
      </w:tr>
      <w:tr w:rsidR="002753BB" w:rsidRPr="00FF45B3" w14:paraId="2D4266B6" w14:textId="77777777" w:rsidTr="00E8299B">
        <w:trPr>
          <w:trHeight w:val="20"/>
        </w:trPr>
        <w:tc>
          <w:tcPr>
            <w:tcW w:w="399" w:type="pct"/>
            <w:tcBorders>
              <w:top w:val="nil"/>
              <w:left w:val="nil"/>
              <w:bottom w:val="nil"/>
              <w:right w:val="nil"/>
            </w:tcBorders>
            <w:shd w:val="clear" w:color="auto" w:fill="auto"/>
            <w:vAlign w:val="center"/>
            <w:hideMark/>
          </w:tcPr>
          <w:p w14:paraId="0005AA68"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74670F3A" w14:textId="77777777" w:rsidR="002753BB" w:rsidRPr="00FF45B3" w:rsidRDefault="002753BB" w:rsidP="00E8299B">
            <w:pPr>
              <w:rPr>
                <w:sz w:val="20"/>
                <w:szCs w:val="20"/>
              </w:rPr>
            </w:pPr>
            <w:r w:rsidRPr="00FF45B3">
              <w:rPr>
                <w:sz w:val="20"/>
                <w:szCs w:val="20"/>
              </w:rPr>
              <w:t>Lou, Taylor, &amp; Zhou</w:t>
            </w:r>
          </w:p>
        </w:tc>
        <w:tc>
          <w:tcPr>
            <w:tcW w:w="2229" w:type="pct"/>
            <w:tcBorders>
              <w:top w:val="nil"/>
              <w:left w:val="nil"/>
              <w:bottom w:val="nil"/>
              <w:right w:val="nil"/>
            </w:tcBorders>
            <w:shd w:val="clear" w:color="auto" w:fill="auto"/>
            <w:vAlign w:val="center"/>
            <w:hideMark/>
          </w:tcPr>
          <w:p w14:paraId="30C00DCC" w14:textId="77777777" w:rsidR="002753BB" w:rsidRPr="00FF45B3" w:rsidRDefault="002753BB" w:rsidP="00E8299B">
            <w:pPr>
              <w:rPr>
                <w:sz w:val="20"/>
                <w:szCs w:val="20"/>
              </w:rPr>
            </w:pPr>
            <w:r w:rsidRPr="00FF45B3">
              <w:rPr>
                <w:sz w:val="20"/>
                <w:szCs w:val="20"/>
              </w:rPr>
              <w:t>Influencer marketing on social media: How different social media platforms afford influencer–follower relation and drive advertising effectiveness</w:t>
            </w:r>
          </w:p>
        </w:tc>
        <w:tc>
          <w:tcPr>
            <w:tcW w:w="1425" w:type="pct"/>
            <w:tcBorders>
              <w:top w:val="nil"/>
              <w:left w:val="nil"/>
              <w:bottom w:val="nil"/>
              <w:right w:val="nil"/>
            </w:tcBorders>
            <w:shd w:val="clear" w:color="auto" w:fill="auto"/>
            <w:vAlign w:val="center"/>
            <w:hideMark/>
          </w:tcPr>
          <w:p w14:paraId="52DE17C3" w14:textId="77777777" w:rsidR="002753BB" w:rsidRPr="00FF45B3" w:rsidRDefault="002753BB" w:rsidP="00E8299B">
            <w:pPr>
              <w:rPr>
                <w:sz w:val="20"/>
                <w:szCs w:val="20"/>
              </w:rPr>
            </w:pPr>
            <w:r w:rsidRPr="00FF45B3">
              <w:rPr>
                <w:sz w:val="20"/>
                <w:szCs w:val="20"/>
              </w:rPr>
              <w:t>Journal of Current Issues and Research in Advertising</w:t>
            </w:r>
          </w:p>
        </w:tc>
      </w:tr>
      <w:tr w:rsidR="002753BB" w:rsidRPr="00FF45B3" w14:paraId="7984F8CA" w14:textId="77777777" w:rsidTr="00E8299B">
        <w:trPr>
          <w:trHeight w:val="20"/>
        </w:trPr>
        <w:tc>
          <w:tcPr>
            <w:tcW w:w="399" w:type="pct"/>
            <w:tcBorders>
              <w:top w:val="nil"/>
              <w:left w:val="nil"/>
              <w:bottom w:val="nil"/>
              <w:right w:val="nil"/>
            </w:tcBorders>
            <w:shd w:val="clear" w:color="auto" w:fill="auto"/>
            <w:vAlign w:val="center"/>
            <w:hideMark/>
          </w:tcPr>
          <w:p w14:paraId="676B29E8" w14:textId="77777777" w:rsidR="002753BB" w:rsidRPr="00FF45B3" w:rsidRDefault="002753BB" w:rsidP="00E8299B">
            <w:pPr>
              <w:rPr>
                <w:sz w:val="20"/>
                <w:szCs w:val="20"/>
              </w:rPr>
            </w:pPr>
            <w:r w:rsidRPr="00FF45B3">
              <w:rPr>
                <w:sz w:val="20"/>
                <w:szCs w:val="20"/>
              </w:rPr>
              <w:lastRenderedPageBreak/>
              <w:t>2022</w:t>
            </w:r>
          </w:p>
        </w:tc>
        <w:tc>
          <w:tcPr>
            <w:tcW w:w="947" w:type="pct"/>
            <w:tcBorders>
              <w:top w:val="nil"/>
              <w:left w:val="nil"/>
              <w:bottom w:val="nil"/>
              <w:right w:val="nil"/>
            </w:tcBorders>
            <w:shd w:val="clear" w:color="auto" w:fill="auto"/>
            <w:vAlign w:val="center"/>
            <w:hideMark/>
          </w:tcPr>
          <w:p w14:paraId="1533A8AA" w14:textId="77777777" w:rsidR="002753BB" w:rsidRPr="00FF45B3" w:rsidRDefault="002753BB" w:rsidP="00E8299B">
            <w:pPr>
              <w:rPr>
                <w:sz w:val="20"/>
                <w:szCs w:val="20"/>
              </w:rPr>
            </w:pPr>
            <w:r w:rsidRPr="00FF45B3">
              <w:rPr>
                <w:sz w:val="20"/>
                <w:szCs w:val="20"/>
              </w:rPr>
              <w:t xml:space="preserve">Myers, Sen, </w:t>
            </w:r>
            <w:proofErr w:type="spellStart"/>
            <w:r w:rsidRPr="00FF45B3">
              <w:rPr>
                <w:sz w:val="20"/>
                <w:szCs w:val="20"/>
              </w:rPr>
              <w:t>Syrdal</w:t>
            </w:r>
            <w:proofErr w:type="spellEnd"/>
            <w:r w:rsidRPr="00FF45B3">
              <w:rPr>
                <w:sz w:val="20"/>
                <w:szCs w:val="20"/>
              </w:rPr>
              <w:t>, &amp; Woodroof</w:t>
            </w:r>
          </w:p>
        </w:tc>
        <w:tc>
          <w:tcPr>
            <w:tcW w:w="2229" w:type="pct"/>
            <w:tcBorders>
              <w:top w:val="nil"/>
              <w:left w:val="nil"/>
              <w:bottom w:val="nil"/>
              <w:right w:val="nil"/>
            </w:tcBorders>
            <w:shd w:val="clear" w:color="auto" w:fill="auto"/>
            <w:vAlign w:val="center"/>
            <w:hideMark/>
          </w:tcPr>
          <w:p w14:paraId="79DA2D23" w14:textId="77777777" w:rsidR="002753BB" w:rsidRPr="00FF45B3" w:rsidRDefault="002753BB" w:rsidP="00E8299B">
            <w:pPr>
              <w:rPr>
                <w:sz w:val="20"/>
                <w:szCs w:val="20"/>
              </w:rPr>
            </w:pPr>
            <w:r w:rsidRPr="00FF45B3">
              <w:rPr>
                <w:sz w:val="20"/>
                <w:szCs w:val="20"/>
              </w:rPr>
              <w:t>The impact of persuasion knowledge cues on social media engagement: A look at pet influencer marketing</w:t>
            </w:r>
          </w:p>
        </w:tc>
        <w:tc>
          <w:tcPr>
            <w:tcW w:w="1425" w:type="pct"/>
            <w:tcBorders>
              <w:top w:val="nil"/>
              <w:left w:val="nil"/>
              <w:bottom w:val="nil"/>
              <w:right w:val="nil"/>
            </w:tcBorders>
            <w:shd w:val="clear" w:color="auto" w:fill="auto"/>
            <w:vAlign w:val="center"/>
            <w:hideMark/>
          </w:tcPr>
          <w:p w14:paraId="42029E70" w14:textId="77777777" w:rsidR="002753BB" w:rsidRPr="00FF45B3" w:rsidRDefault="002753BB" w:rsidP="00E8299B">
            <w:pPr>
              <w:rPr>
                <w:sz w:val="20"/>
                <w:szCs w:val="20"/>
              </w:rPr>
            </w:pPr>
            <w:r w:rsidRPr="00FF45B3">
              <w:rPr>
                <w:sz w:val="20"/>
                <w:szCs w:val="20"/>
              </w:rPr>
              <w:t>Journal of Marketing Theory and Practice</w:t>
            </w:r>
          </w:p>
        </w:tc>
      </w:tr>
      <w:tr w:rsidR="002753BB" w:rsidRPr="00FF45B3" w14:paraId="2CED90FD" w14:textId="77777777" w:rsidTr="00E8299B">
        <w:trPr>
          <w:trHeight w:val="20"/>
        </w:trPr>
        <w:tc>
          <w:tcPr>
            <w:tcW w:w="399" w:type="pct"/>
            <w:tcBorders>
              <w:top w:val="nil"/>
              <w:left w:val="nil"/>
              <w:bottom w:val="nil"/>
              <w:right w:val="nil"/>
            </w:tcBorders>
            <w:shd w:val="clear" w:color="auto" w:fill="auto"/>
            <w:vAlign w:val="center"/>
            <w:hideMark/>
          </w:tcPr>
          <w:p w14:paraId="7D494FDF"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08A0CD6" w14:textId="77777777" w:rsidR="002753BB" w:rsidRPr="00FF45B3" w:rsidRDefault="002753BB" w:rsidP="00E8299B">
            <w:pPr>
              <w:rPr>
                <w:sz w:val="20"/>
                <w:szCs w:val="20"/>
              </w:rPr>
            </w:pPr>
            <w:proofErr w:type="spellStart"/>
            <w:r w:rsidRPr="00FF45B3">
              <w:rPr>
                <w:sz w:val="20"/>
                <w:szCs w:val="20"/>
              </w:rPr>
              <w:t>Özbölük</w:t>
            </w:r>
            <w:proofErr w:type="spellEnd"/>
            <w:r w:rsidRPr="00FF45B3">
              <w:rPr>
                <w:sz w:val="20"/>
                <w:szCs w:val="20"/>
              </w:rPr>
              <w:t xml:space="preserve"> &amp; </w:t>
            </w:r>
            <w:proofErr w:type="spellStart"/>
            <w:r w:rsidRPr="00FF45B3">
              <w:rPr>
                <w:sz w:val="20"/>
                <w:szCs w:val="20"/>
              </w:rPr>
              <w:t>Akdoğan</w:t>
            </w:r>
            <w:proofErr w:type="spellEnd"/>
          </w:p>
        </w:tc>
        <w:tc>
          <w:tcPr>
            <w:tcW w:w="2229" w:type="pct"/>
            <w:tcBorders>
              <w:top w:val="nil"/>
              <w:left w:val="nil"/>
              <w:bottom w:val="nil"/>
              <w:right w:val="nil"/>
            </w:tcBorders>
            <w:shd w:val="clear" w:color="auto" w:fill="auto"/>
            <w:vAlign w:val="center"/>
            <w:hideMark/>
          </w:tcPr>
          <w:p w14:paraId="4B1B13BB" w14:textId="77777777" w:rsidR="002753BB" w:rsidRPr="00FF45B3" w:rsidRDefault="002753BB" w:rsidP="00E8299B">
            <w:pPr>
              <w:rPr>
                <w:sz w:val="20"/>
                <w:szCs w:val="20"/>
              </w:rPr>
            </w:pPr>
            <w:r w:rsidRPr="00FF45B3">
              <w:rPr>
                <w:sz w:val="20"/>
                <w:szCs w:val="20"/>
              </w:rPr>
              <w:t>The role of online source credibility and influencer identification on consumers</w:t>
            </w:r>
            <w:r w:rsidRPr="00FF45B3">
              <w:rPr>
                <w:rFonts w:hint="eastAsia"/>
                <w:sz w:val="20"/>
                <w:szCs w:val="20"/>
              </w:rPr>
              <w:t>’</w:t>
            </w:r>
            <w:r w:rsidRPr="00FF45B3">
              <w:rPr>
                <w:sz w:val="20"/>
                <w:szCs w:val="20"/>
              </w:rPr>
              <w:t xml:space="preserve"> purchase decisions</w:t>
            </w:r>
          </w:p>
        </w:tc>
        <w:tc>
          <w:tcPr>
            <w:tcW w:w="1425" w:type="pct"/>
            <w:tcBorders>
              <w:top w:val="nil"/>
              <w:left w:val="nil"/>
              <w:bottom w:val="nil"/>
              <w:right w:val="nil"/>
            </w:tcBorders>
            <w:shd w:val="clear" w:color="auto" w:fill="auto"/>
            <w:vAlign w:val="center"/>
            <w:hideMark/>
          </w:tcPr>
          <w:p w14:paraId="68D0CA4B" w14:textId="77777777" w:rsidR="002753BB" w:rsidRPr="00FF45B3" w:rsidRDefault="002753BB" w:rsidP="00E8299B">
            <w:pPr>
              <w:rPr>
                <w:sz w:val="20"/>
                <w:szCs w:val="20"/>
              </w:rPr>
            </w:pPr>
            <w:r w:rsidRPr="00FF45B3">
              <w:rPr>
                <w:sz w:val="20"/>
                <w:szCs w:val="20"/>
              </w:rPr>
              <w:t>International Journal of Internet Marketing and Advertising</w:t>
            </w:r>
          </w:p>
        </w:tc>
      </w:tr>
      <w:tr w:rsidR="002753BB" w:rsidRPr="00FF45B3" w14:paraId="74829586" w14:textId="77777777" w:rsidTr="00E8299B">
        <w:trPr>
          <w:trHeight w:val="20"/>
        </w:trPr>
        <w:tc>
          <w:tcPr>
            <w:tcW w:w="399" w:type="pct"/>
            <w:tcBorders>
              <w:top w:val="nil"/>
              <w:left w:val="nil"/>
              <w:bottom w:val="nil"/>
              <w:right w:val="nil"/>
            </w:tcBorders>
            <w:shd w:val="clear" w:color="auto" w:fill="auto"/>
            <w:vAlign w:val="center"/>
            <w:hideMark/>
          </w:tcPr>
          <w:p w14:paraId="30E00969"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1DD5D045" w14:textId="77777777" w:rsidR="002753BB" w:rsidRPr="00FF45B3" w:rsidRDefault="002753BB" w:rsidP="00E8299B">
            <w:pPr>
              <w:rPr>
                <w:sz w:val="20"/>
                <w:szCs w:val="20"/>
              </w:rPr>
            </w:pPr>
            <w:r w:rsidRPr="00FF45B3">
              <w:rPr>
                <w:sz w:val="20"/>
                <w:szCs w:val="20"/>
              </w:rPr>
              <w:t xml:space="preserve">Pop, </w:t>
            </w:r>
            <w:proofErr w:type="spellStart"/>
            <w:r w:rsidRPr="00FF45B3">
              <w:rPr>
                <w:sz w:val="20"/>
                <w:szCs w:val="20"/>
              </w:rPr>
              <w:t>Săplăcan</w:t>
            </w:r>
            <w:proofErr w:type="spellEnd"/>
            <w:r w:rsidRPr="00FF45B3">
              <w:rPr>
                <w:sz w:val="20"/>
                <w:szCs w:val="20"/>
              </w:rPr>
              <w:t xml:space="preserve">, </w:t>
            </w:r>
            <w:proofErr w:type="spellStart"/>
            <w:r w:rsidRPr="00FF45B3">
              <w:rPr>
                <w:sz w:val="20"/>
                <w:szCs w:val="20"/>
              </w:rPr>
              <w:t>Dabija</w:t>
            </w:r>
            <w:proofErr w:type="spellEnd"/>
            <w:r w:rsidRPr="00FF45B3">
              <w:rPr>
                <w:sz w:val="20"/>
                <w:szCs w:val="20"/>
              </w:rPr>
              <w:t>, &amp; Alt</w:t>
            </w:r>
          </w:p>
        </w:tc>
        <w:tc>
          <w:tcPr>
            <w:tcW w:w="2229" w:type="pct"/>
            <w:tcBorders>
              <w:top w:val="nil"/>
              <w:left w:val="nil"/>
              <w:bottom w:val="nil"/>
              <w:right w:val="nil"/>
            </w:tcBorders>
            <w:shd w:val="clear" w:color="auto" w:fill="auto"/>
            <w:vAlign w:val="center"/>
            <w:hideMark/>
          </w:tcPr>
          <w:p w14:paraId="2EA3B9B7" w14:textId="77777777" w:rsidR="002753BB" w:rsidRPr="00FF45B3" w:rsidRDefault="002753BB" w:rsidP="00E8299B">
            <w:pPr>
              <w:rPr>
                <w:sz w:val="20"/>
                <w:szCs w:val="20"/>
              </w:rPr>
            </w:pPr>
            <w:r w:rsidRPr="00FF45B3">
              <w:rPr>
                <w:sz w:val="20"/>
                <w:szCs w:val="20"/>
              </w:rPr>
              <w:t>The impact of social media influencers on travel decisions: The role of trust in consumer decision journey</w:t>
            </w:r>
          </w:p>
        </w:tc>
        <w:tc>
          <w:tcPr>
            <w:tcW w:w="1425" w:type="pct"/>
            <w:tcBorders>
              <w:top w:val="nil"/>
              <w:left w:val="nil"/>
              <w:bottom w:val="nil"/>
              <w:right w:val="nil"/>
            </w:tcBorders>
            <w:shd w:val="clear" w:color="auto" w:fill="auto"/>
            <w:vAlign w:val="center"/>
            <w:hideMark/>
          </w:tcPr>
          <w:p w14:paraId="5A18625E" w14:textId="77777777" w:rsidR="002753BB" w:rsidRPr="00FF45B3" w:rsidRDefault="002753BB" w:rsidP="00E8299B">
            <w:pPr>
              <w:rPr>
                <w:sz w:val="20"/>
                <w:szCs w:val="20"/>
              </w:rPr>
            </w:pPr>
            <w:r w:rsidRPr="00FF45B3">
              <w:rPr>
                <w:sz w:val="20"/>
                <w:szCs w:val="20"/>
              </w:rPr>
              <w:t>Current Issues in Tourism</w:t>
            </w:r>
          </w:p>
        </w:tc>
      </w:tr>
      <w:tr w:rsidR="002753BB" w:rsidRPr="00FF45B3" w14:paraId="2C05BFD2" w14:textId="77777777" w:rsidTr="00E8299B">
        <w:trPr>
          <w:trHeight w:val="20"/>
        </w:trPr>
        <w:tc>
          <w:tcPr>
            <w:tcW w:w="399" w:type="pct"/>
            <w:tcBorders>
              <w:top w:val="nil"/>
              <w:left w:val="nil"/>
              <w:bottom w:val="nil"/>
              <w:right w:val="nil"/>
            </w:tcBorders>
            <w:shd w:val="clear" w:color="auto" w:fill="auto"/>
            <w:vAlign w:val="center"/>
            <w:hideMark/>
          </w:tcPr>
          <w:p w14:paraId="50AF2CAA"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6B5160AE" w14:textId="77777777" w:rsidR="002753BB" w:rsidRPr="00FF45B3" w:rsidRDefault="002753BB" w:rsidP="00E8299B">
            <w:pPr>
              <w:rPr>
                <w:sz w:val="20"/>
                <w:szCs w:val="20"/>
              </w:rPr>
            </w:pPr>
            <w:r w:rsidRPr="00FF45B3">
              <w:rPr>
                <w:sz w:val="20"/>
                <w:szCs w:val="20"/>
              </w:rPr>
              <w:t xml:space="preserve">Rasmussen, Riggs, &amp; </w:t>
            </w:r>
            <w:proofErr w:type="spellStart"/>
            <w:r w:rsidRPr="00FF45B3">
              <w:rPr>
                <w:sz w:val="20"/>
                <w:szCs w:val="20"/>
              </w:rPr>
              <w:t>Sauermilch</w:t>
            </w:r>
            <w:proofErr w:type="spellEnd"/>
          </w:p>
        </w:tc>
        <w:tc>
          <w:tcPr>
            <w:tcW w:w="2229" w:type="pct"/>
            <w:tcBorders>
              <w:top w:val="nil"/>
              <w:left w:val="nil"/>
              <w:bottom w:val="nil"/>
              <w:right w:val="nil"/>
            </w:tcBorders>
            <w:shd w:val="clear" w:color="auto" w:fill="auto"/>
            <w:vAlign w:val="center"/>
            <w:hideMark/>
          </w:tcPr>
          <w:p w14:paraId="2BF6D4C5" w14:textId="77777777" w:rsidR="002753BB" w:rsidRPr="00FF45B3" w:rsidRDefault="002753BB" w:rsidP="00E8299B">
            <w:pPr>
              <w:rPr>
                <w:sz w:val="20"/>
                <w:szCs w:val="20"/>
              </w:rPr>
            </w:pPr>
            <w:proofErr w:type="spellStart"/>
            <w:r w:rsidRPr="00FF45B3">
              <w:rPr>
                <w:sz w:val="20"/>
                <w:szCs w:val="20"/>
              </w:rPr>
              <w:t>Kidfluencer</w:t>
            </w:r>
            <w:proofErr w:type="spellEnd"/>
            <w:r w:rsidRPr="00FF45B3">
              <w:rPr>
                <w:sz w:val="20"/>
                <w:szCs w:val="20"/>
              </w:rPr>
              <w:t xml:space="preserve"> exposure, materialism, and US tweens’ purchase of sponsored products</w:t>
            </w:r>
          </w:p>
        </w:tc>
        <w:tc>
          <w:tcPr>
            <w:tcW w:w="1425" w:type="pct"/>
            <w:tcBorders>
              <w:top w:val="nil"/>
              <w:left w:val="nil"/>
              <w:bottom w:val="nil"/>
              <w:right w:val="nil"/>
            </w:tcBorders>
            <w:shd w:val="clear" w:color="auto" w:fill="auto"/>
            <w:vAlign w:val="center"/>
            <w:hideMark/>
          </w:tcPr>
          <w:p w14:paraId="374D5013" w14:textId="77777777" w:rsidR="002753BB" w:rsidRPr="00FF45B3" w:rsidRDefault="002753BB" w:rsidP="00E8299B">
            <w:pPr>
              <w:rPr>
                <w:sz w:val="20"/>
                <w:szCs w:val="20"/>
              </w:rPr>
            </w:pPr>
            <w:r w:rsidRPr="00FF45B3">
              <w:rPr>
                <w:sz w:val="20"/>
                <w:szCs w:val="20"/>
              </w:rPr>
              <w:t>Journal of Children and Media</w:t>
            </w:r>
          </w:p>
        </w:tc>
      </w:tr>
      <w:tr w:rsidR="002753BB" w:rsidRPr="00FF45B3" w14:paraId="6D44958D" w14:textId="77777777" w:rsidTr="00E8299B">
        <w:trPr>
          <w:trHeight w:val="20"/>
        </w:trPr>
        <w:tc>
          <w:tcPr>
            <w:tcW w:w="399" w:type="pct"/>
            <w:tcBorders>
              <w:top w:val="nil"/>
              <w:left w:val="nil"/>
              <w:bottom w:val="nil"/>
              <w:right w:val="nil"/>
            </w:tcBorders>
            <w:shd w:val="clear" w:color="auto" w:fill="auto"/>
            <w:vAlign w:val="center"/>
            <w:hideMark/>
          </w:tcPr>
          <w:p w14:paraId="739CA9BC"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C289851" w14:textId="77777777" w:rsidR="002753BB" w:rsidRPr="00FF45B3" w:rsidRDefault="002753BB" w:rsidP="00E8299B">
            <w:pPr>
              <w:rPr>
                <w:sz w:val="20"/>
                <w:szCs w:val="20"/>
              </w:rPr>
            </w:pPr>
            <w:proofErr w:type="spellStart"/>
            <w:r w:rsidRPr="00FF45B3">
              <w:rPr>
                <w:sz w:val="20"/>
                <w:szCs w:val="20"/>
              </w:rPr>
              <w:t>Sanosra</w:t>
            </w:r>
            <w:proofErr w:type="spellEnd"/>
            <w:r w:rsidRPr="00FF45B3">
              <w:rPr>
                <w:sz w:val="20"/>
                <w:szCs w:val="20"/>
              </w:rPr>
              <w:t xml:space="preserve"> &amp; </w:t>
            </w:r>
            <w:proofErr w:type="spellStart"/>
            <w:r w:rsidRPr="00FF45B3">
              <w:rPr>
                <w:sz w:val="20"/>
                <w:szCs w:val="20"/>
              </w:rPr>
              <w:t>Susanti</w:t>
            </w:r>
            <w:proofErr w:type="spellEnd"/>
          </w:p>
        </w:tc>
        <w:tc>
          <w:tcPr>
            <w:tcW w:w="2229" w:type="pct"/>
            <w:tcBorders>
              <w:top w:val="nil"/>
              <w:left w:val="nil"/>
              <w:bottom w:val="nil"/>
              <w:right w:val="nil"/>
            </w:tcBorders>
            <w:shd w:val="clear" w:color="auto" w:fill="auto"/>
            <w:vAlign w:val="center"/>
            <w:hideMark/>
          </w:tcPr>
          <w:p w14:paraId="1C684168" w14:textId="77777777" w:rsidR="002753BB" w:rsidRPr="00FF45B3" w:rsidRDefault="002753BB" w:rsidP="00E8299B">
            <w:pPr>
              <w:rPr>
                <w:sz w:val="20"/>
                <w:szCs w:val="20"/>
              </w:rPr>
            </w:pPr>
            <w:r w:rsidRPr="00FF45B3">
              <w:rPr>
                <w:sz w:val="20"/>
                <w:szCs w:val="20"/>
              </w:rPr>
              <w:t xml:space="preserve">Analysis of the effect of influencer and social media engagement on sales level with brand image as intervening variable (Study on the coffee industry in </w:t>
            </w:r>
            <w:proofErr w:type="spellStart"/>
            <w:r w:rsidRPr="00FF45B3">
              <w:rPr>
                <w:sz w:val="20"/>
                <w:szCs w:val="20"/>
              </w:rPr>
              <w:t>Banyuwangi</w:t>
            </w:r>
            <w:proofErr w:type="spellEnd"/>
            <w:r w:rsidRPr="00FF45B3">
              <w:rPr>
                <w:sz w:val="20"/>
                <w:szCs w:val="20"/>
              </w:rPr>
              <w:t>)</w:t>
            </w:r>
          </w:p>
        </w:tc>
        <w:tc>
          <w:tcPr>
            <w:tcW w:w="1425" w:type="pct"/>
            <w:tcBorders>
              <w:top w:val="nil"/>
              <w:left w:val="nil"/>
              <w:bottom w:val="nil"/>
              <w:right w:val="nil"/>
            </w:tcBorders>
            <w:shd w:val="clear" w:color="auto" w:fill="auto"/>
            <w:vAlign w:val="center"/>
            <w:hideMark/>
          </w:tcPr>
          <w:p w14:paraId="66A1EE6C" w14:textId="77777777" w:rsidR="002753BB" w:rsidRPr="00FF45B3" w:rsidRDefault="002753BB" w:rsidP="00E8299B">
            <w:pPr>
              <w:rPr>
                <w:sz w:val="20"/>
                <w:szCs w:val="20"/>
              </w:rPr>
            </w:pPr>
            <w:r w:rsidRPr="00FF45B3">
              <w:rPr>
                <w:sz w:val="20"/>
                <w:szCs w:val="20"/>
              </w:rPr>
              <w:t>International Conference on Accounting, Management and Economics</w:t>
            </w:r>
          </w:p>
        </w:tc>
      </w:tr>
      <w:tr w:rsidR="002753BB" w:rsidRPr="00FF45B3" w14:paraId="4B1E5F6B" w14:textId="77777777" w:rsidTr="00E8299B">
        <w:trPr>
          <w:trHeight w:val="20"/>
        </w:trPr>
        <w:tc>
          <w:tcPr>
            <w:tcW w:w="399" w:type="pct"/>
            <w:tcBorders>
              <w:top w:val="nil"/>
              <w:left w:val="nil"/>
              <w:bottom w:val="nil"/>
              <w:right w:val="nil"/>
            </w:tcBorders>
            <w:shd w:val="clear" w:color="auto" w:fill="auto"/>
            <w:vAlign w:val="center"/>
            <w:hideMark/>
          </w:tcPr>
          <w:p w14:paraId="7B2A26C6"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1B1E70FE" w14:textId="77777777" w:rsidR="002753BB" w:rsidRPr="00FF45B3" w:rsidRDefault="002753BB" w:rsidP="00E8299B">
            <w:pPr>
              <w:rPr>
                <w:sz w:val="20"/>
                <w:szCs w:val="20"/>
              </w:rPr>
            </w:pPr>
            <w:r w:rsidRPr="00FF45B3">
              <w:rPr>
                <w:sz w:val="20"/>
                <w:szCs w:val="20"/>
              </w:rPr>
              <w:t>Schippers</w:t>
            </w:r>
          </w:p>
        </w:tc>
        <w:tc>
          <w:tcPr>
            <w:tcW w:w="2229" w:type="pct"/>
            <w:tcBorders>
              <w:top w:val="nil"/>
              <w:left w:val="nil"/>
              <w:bottom w:val="nil"/>
              <w:right w:val="nil"/>
            </w:tcBorders>
            <w:shd w:val="clear" w:color="auto" w:fill="auto"/>
            <w:vAlign w:val="center"/>
            <w:hideMark/>
          </w:tcPr>
          <w:p w14:paraId="79E18BDF" w14:textId="77777777" w:rsidR="002753BB" w:rsidRPr="00FF45B3" w:rsidRDefault="002753BB" w:rsidP="00E8299B">
            <w:pPr>
              <w:rPr>
                <w:sz w:val="20"/>
                <w:szCs w:val="20"/>
              </w:rPr>
            </w:pPr>
            <w:r w:rsidRPr="00FF45B3">
              <w:rPr>
                <w:sz w:val="20"/>
                <w:szCs w:val="20"/>
              </w:rPr>
              <w:t>To buy or not to buy? The role of influencer marketing in the development of materialistic mindsets and intentions</w:t>
            </w:r>
          </w:p>
        </w:tc>
        <w:tc>
          <w:tcPr>
            <w:tcW w:w="1425" w:type="pct"/>
            <w:tcBorders>
              <w:top w:val="nil"/>
              <w:left w:val="nil"/>
              <w:bottom w:val="nil"/>
              <w:right w:val="nil"/>
            </w:tcBorders>
            <w:shd w:val="clear" w:color="auto" w:fill="auto"/>
            <w:vAlign w:val="center"/>
            <w:hideMark/>
          </w:tcPr>
          <w:p w14:paraId="5CBFF4C7" w14:textId="77777777" w:rsidR="002753BB" w:rsidRPr="00FF45B3" w:rsidRDefault="002753BB" w:rsidP="00E8299B">
            <w:pPr>
              <w:rPr>
                <w:sz w:val="20"/>
                <w:szCs w:val="20"/>
              </w:rPr>
            </w:pPr>
            <w:r w:rsidRPr="00FF45B3">
              <w:rPr>
                <w:sz w:val="20"/>
                <w:szCs w:val="20"/>
              </w:rPr>
              <w:t>Master’s Thesis</w:t>
            </w:r>
          </w:p>
        </w:tc>
      </w:tr>
      <w:tr w:rsidR="002753BB" w:rsidRPr="00FF45B3" w14:paraId="75DE6D64" w14:textId="77777777" w:rsidTr="00E8299B">
        <w:trPr>
          <w:trHeight w:val="20"/>
        </w:trPr>
        <w:tc>
          <w:tcPr>
            <w:tcW w:w="399" w:type="pct"/>
            <w:tcBorders>
              <w:top w:val="nil"/>
              <w:left w:val="nil"/>
              <w:bottom w:val="nil"/>
              <w:right w:val="nil"/>
            </w:tcBorders>
            <w:shd w:val="clear" w:color="auto" w:fill="auto"/>
            <w:vAlign w:val="center"/>
            <w:hideMark/>
          </w:tcPr>
          <w:p w14:paraId="673F5FA4"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544F345" w14:textId="77777777" w:rsidR="002753BB" w:rsidRPr="00FF45B3" w:rsidRDefault="002753BB" w:rsidP="00E8299B">
            <w:pPr>
              <w:rPr>
                <w:sz w:val="20"/>
                <w:szCs w:val="20"/>
              </w:rPr>
            </w:pPr>
            <w:proofErr w:type="spellStart"/>
            <w:r w:rsidRPr="00FF45B3">
              <w:rPr>
                <w:sz w:val="20"/>
                <w:szCs w:val="20"/>
              </w:rPr>
              <w:t>Sesar</w:t>
            </w:r>
            <w:proofErr w:type="spellEnd"/>
            <w:r w:rsidRPr="00FF45B3">
              <w:rPr>
                <w:sz w:val="20"/>
                <w:szCs w:val="20"/>
              </w:rPr>
              <w:t xml:space="preserve">, </w:t>
            </w:r>
            <w:proofErr w:type="spellStart"/>
            <w:r w:rsidRPr="00FF45B3">
              <w:rPr>
                <w:sz w:val="20"/>
                <w:szCs w:val="20"/>
              </w:rPr>
              <w:t>Martinčević</w:t>
            </w:r>
            <w:proofErr w:type="spellEnd"/>
            <w:r w:rsidRPr="00FF45B3">
              <w:rPr>
                <w:sz w:val="20"/>
                <w:szCs w:val="20"/>
              </w:rPr>
              <w:t xml:space="preserve">, &amp; </w:t>
            </w:r>
            <w:proofErr w:type="spellStart"/>
            <w:r w:rsidRPr="00FF45B3">
              <w:rPr>
                <w:sz w:val="20"/>
                <w:szCs w:val="20"/>
              </w:rPr>
              <w:t>Boguszewicz-Kreft</w:t>
            </w:r>
            <w:proofErr w:type="spellEnd"/>
          </w:p>
        </w:tc>
        <w:tc>
          <w:tcPr>
            <w:tcW w:w="2229" w:type="pct"/>
            <w:tcBorders>
              <w:top w:val="nil"/>
              <w:left w:val="nil"/>
              <w:bottom w:val="nil"/>
              <w:right w:val="nil"/>
            </w:tcBorders>
            <w:shd w:val="clear" w:color="auto" w:fill="auto"/>
            <w:vAlign w:val="center"/>
            <w:hideMark/>
          </w:tcPr>
          <w:p w14:paraId="413545A1" w14:textId="77777777" w:rsidR="002753BB" w:rsidRPr="00FF45B3" w:rsidRDefault="002753BB" w:rsidP="00E8299B">
            <w:pPr>
              <w:rPr>
                <w:sz w:val="20"/>
                <w:szCs w:val="20"/>
              </w:rPr>
            </w:pPr>
            <w:r w:rsidRPr="00FF45B3">
              <w:rPr>
                <w:sz w:val="20"/>
                <w:szCs w:val="20"/>
              </w:rPr>
              <w:t>Relationship between advertising disclosure, influencer credibility and purchase intention</w:t>
            </w:r>
          </w:p>
        </w:tc>
        <w:tc>
          <w:tcPr>
            <w:tcW w:w="1425" w:type="pct"/>
            <w:tcBorders>
              <w:top w:val="nil"/>
              <w:left w:val="nil"/>
              <w:bottom w:val="nil"/>
              <w:right w:val="nil"/>
            </w:tcBorders>
            <w:shd w:val="clear" w:color="auto" w:fill="auto"/>
            <w:vAlign w:val="center"/>
            <w:hideMark/>
          </w:tcPr>
          <w:p w14:paraId="33BD07BB" w14:textId="77777777" w:rsidR="002753BB" w:rsidRPr="00FF45B3" w:rsidRDefault="002753BB" w:rsidP="00E8299B">
            <w:pPr>
              <w:rPr>
                <w:sz w:val="20"/>
                <w:szCs w:val="20"/>
              </w:rPr>
            </w:pPr>
            <w:r w:rsidRPr="00FF45B3">
              <w:rPr>
                <w:sz w:val="20"/>
                <w:szCs w:val="20"/>
              </w:rPr>
              <w:t>Journal of Risk and Financial Management</w:t>
            </w:r>
          </w:p>
        </w:tc>
      </w:tr>
      <w:tr w:rsidR="002753BB" w:rsidRPr="00FF45B3" w14:paraId="02D01622" w14:textId="77777777" w:rsidTr="00E8299B">
        <w:trPr>
          <w:trHeight w:val="20"/>
        </w:trPr>
        <w:tc>
          <w:tcPr>
            <w:tcW w:w="399" w:type="pct"/>
            <w:tcBorders>
              <w:top w:val="nil"/>
              <w:left w:val="nil"/>
              <w:bottom w:val="nil"/>
              <w:right w:val="nil"/>
            </w:tcBorders>
            <w:shd w:val="clear" w:color="auto" w:fill="auto"/>
            <w:vAlign w:val="center"/>
            <w:hideMark/>
          </w:tcPr>
          <w:p w14:paraId="71179B13"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31A50A96" w14:textId="77777777" w:rsidR="002753BB" w:rsidRPr="00FF45B3" w:rsidRDefault="002753BB" w:rsidP="00E8299B">
            <w:pPr>
              <w:rPr>
                <w:sz w:val="20"/>
                <w:szCs w:val="20"/>
              </w:rPr>
            </w:pPr>
            <w:proofErr w:type="spellStart"/>
            <w:r w:rsidRPr="00FF45B3">
              <w:rPr>
                <w:sz w:val="20"/>
                <w:szCs w:val="20"/>
              </w:rPr>
              <w:t>Shabahang</w:t>
            </w:r>
            <w:proofErr w:type="spellEnd"/>
            <w:r w:rsidRPr="00FF45B3">
              <w:rPr>
                <w:sz w:val="20"/>
                <w:szCs w:val="20"/>
              </w:rPr>
              <w:t xml:space="preserve">, </w:t>
            </w:r>
            <w:proofErr w:type="spellStart"/>
            <w:r w:rsidRPr="00FF45B3">
              <w:rPr>
                <w:sz w:val="20"/>
                <w:szCs w:val="20"/>
              </w:rPr>
              <w:t>Aruguete</w:t>
            </w:r>
            <w:proofErr w:type="spellEnd"/>
            <w:r w:rsidRPr="00FF45B3">
              <w:rPr>
                <w:sz w:val="20"/>
                <w:szCs w:val="20"/>
              </w:rPr>
              <w:t xml:space="preserve">, Shim, </w:t>
            </w:r>
            <w:proofErr w:type="spellStart"/>
            <w:r w:rsidRPr="00FF45B3">
              <w:rPr>
                <w:sz w:val="20"/>
                <w:szCs w:val="20"/>
              </w:rPr>
              <w:t>Koushali</w:t>
            </w:r>
            <w:proofErr w:type="spellEnd"/>
            <w:r w:rsidRPr="00FF45B3">
              <w:rPr>
                <w:sz w:val="20"/>
                <w:szCs w:val="20"/>
              </w:rPr>
              <w:t xml:space="preserve">, &amp; </w:t>
            </w:r>
            <w:proofErr w:type="spellStart"/>
            <w:r w:rsidRPr="00FF45B3">
              <w:rPr>
                <w:sz w:val="20"/>
                <w:szCs w:val="20"/>
              </w:rPr>
              <w:t>Zsila</w:t>
            </w:r>
            <w:proofErr w:type="spellEnd"/>
          </w:p>
        </w:tc>
        <w:tc>
          <w:tcPr>
            <w:tcW w:w="2229" w:type="pct"/>
            <w:tcBorders>
              <w:top w:val="nil"/>
              <w:left w:val="nil"/>
              <w:bottom w:val="nil"/>
              <w:right w:val="nil"/>
            </w:tcBorders>
            <w:shd w:val="clear" w:color="auto" w:fill="auto"/>
            <w:vAlign w:val="center"/>
            <w:hideMark/>
          </w:tcPr>
          <w:p w14:paraId="2393D883" w14:textId="77777777" w:rsidR="002753BB" w:rsidRPr="00FF45B3" w:rsidRDefault="002753BB" w:rsidP="00E8299B">
            <w:pPr>
              <w:rPr>
                <w:sz w:val="20"/>
                <w:szCs w:val="20"/>
              </w:rPr>
            </w:pPr>
            <w:r w:rsidRPr="00FF45B3">
              <w:rPr>
                <w:sz w:val="20"/>
                <w:szCs w:val="20"/>
              </w:rPr>
              <w:t xml:space="preserve">Desire to be a social media influencer: Desire for fame, materialism, perceived </w:t>
            </w:r>
            <w:proofErr w:type="gramStart"/>
            <w:r w:rsidRPr="00FF45B3">
              <w:rPr>
                <w:sz w:val="20"/>
                <w:szCs w:val="20"/>
              </w:rPr>
              <w:t>deprivation</w:t>
            </w:r>
            <w:proofErr w:type="gramEnd"/>
            <w:r w:rsidRPr="00FF45B3">
              <w:rPr>
                <w:sz w:val="20"/>
                <w:szCs w:val="20"/>
              </w:rPr>
              <w:t xml:space="preserve"> and preference for immediate gratification as potential determinants</w:t>
            </w:r>
          </w:p>
        </w:tc>
        <w:tc>
          <w:tcPr>
            <w:tcW w:w="1425" w:type="pct"/>
            <w:tcBorders>
              <w:top w:val="nil"/>
              <w:left w:val="nil"/>
              <w:bottom w:val="nil"/>
              <w:right w:val="nil"/>
            </w:tcBorders>
            <w:shd w:val="clear" w:color="auto" w:fill="auto"/>
            <w:vAlign w:val="center"/>
            <w:hideMark/>
          </w:tcPr>
          <w:p w14:paraId="79E5E005" w14:textId="77777777" w:rsidR="002753BB" w:rsidRPr="00FF45B3" w:rsidRDefault="002753BB" w:rsidP="00E8299B">
            <w:pPr>
              <w:rPr>
                <w:sz w:val="20"/>
                <w:szCs w:val="20"/>
              </w:rPr>
            </w:pPr>
            <w:r w:rsidRPr="00FF45B3">
              <w:rPr>
                <w:sz w:val="20"/>
                <w:szCs w:val="20"/>
              </w:rPr>
              <w:t>Media Watch</w:t>
            </w:r>
          </w:p>
        </w:tc>
      </w:tr>
      <w:tr w:rsidR="002753BB" w:rsidRPr="00FF45B3" w14:paraId="4165A931" w14:textId="77777777" w:rsidTr="00E8299B">
        <w:trPr>
          <w:trHeight w:val="20"/>
        </w:trPr>
        <w:tc>
          <w:tcPr>
            <w:tcW w:w="399" w:type="pct"/>
            <w:tcBorders>
              <w:top w:val="nil"/>
              <w:left w:val="nil"/>
              <w:bottom w:val="nil"/>
              <w:right w:val="nil"/>
            </w:tcBorders>
            <w:shd w:val="clear" w:color="auto" w:fill="auto"/>
            <w:vAlign w:val="center"/>
            <w:hideMark/>
          </w:tcPr>
          <w:p w14:paraId="03EDC2A3"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5350A81B" w14:textId="77777777" w:rsidR="002753BB" w:rsidRPr="00FF45B3" w:rsidRDefault="002753BB" w:rsidP="00E8299B">
            <w:pPr>
              <w:rPr>
                <w:sz w:val="20"/>
                <w:szCs w:val="20"/>
              </w:rPr>
            </w:pPr>
            <w:r w:rsidRPr="00FF45B3">
              <w:rPr>
                <w:sz w:val="20"/>
                <w:szCs w:val="20"/>
              </w:rPr>
              <w:t>Shamim &amp; Islam</w:t>
            </w:r>
          </w:p>
        </w:tc>
        <w:tc>
          <w:tcPr>
            <w:tcW w:w="2229" w:type="pct"/>
            <w:tcBorders>
              <w:top w:val="nil"/>
              <w:left w:val="nil"/>
              <w:bottom w:val="nil"/>
              <w:right w:val="nil"/>
            </w:tcBorders>
            <w:shd w:val="clear" w:color="auto" w:fill="auto"/>
            <w:vAlign w:val="center"/>
            <w:hideMark/>
          </w:tcPr>
          <w:p w14:paraId="584DE9D2" w14:textId="77777777" w:rsidR="002753BB" w:rsidRPr="00FF45B3" w:rsidRDefault="002753BB" w:rsidP="00E8299B">
            <w:pPr>
              <w:rPr>
                <w:sz w:val="20"/>
                <w:szCs w:val="20"/>
              </w:rPr>
            </w:pPr>
            <w:r w:rsidRPr="00FF45B3">
              <w:rPr>
                <w:sz w:val="20"/>
                <w:szCs w:val="20"/>
              </w:rPr>
              <w:t>Digital influencer marketing: How message credibility and media credibility affect trust and impulsive buying</w:t>
            </w:r>
          </w:p>
        </w:tc>
        <w:tc>
          <w:tcPr>
            <w:tcW w:w="1425" w:type="pct"/>
            <w:tcBorders>
              <w:top w:val="nil"/>
              <w:left w:val="nil"/>
              <w:bottom w:val="nil"/>
              <w:right w:val="nil"/>
            </w:tcBorders>
            <w:shd w:val="clear" w:color="auto" w:fill="auto"/>
            <w:vAlign w:val="center"/>
            <w:hideMark/>
          </w:tcPr>
          <w:p w14:paraId="40100391" w14:textId="77777777" w:rsidR="002753BB" w:rsidRPr="00FF45B3" w:rsidRDefault="002753BB" w:rsidP="00E8299B">
            <w:pPr>
              <w:rPr>
                <w:sz w:val="20"/>
                <w:szCs w:val="20"/>
              </w:rPr>
            </w:pPr>
            <w:r w:rsidRPr="00FF45B3">
              <w:rPr>
                <w:sz w:val="20"/>
                <w:szCs w:val="20"/>
              </w:rPr>
              <w:t>Journal of Global Scholars of Marketing Science</w:t>
            </w:r>
          </w:p>
        </w:tc>
      </w:tr>
      <w:tr w:rsidR="002753BB" w:rsidRPr="00FF45B3" w14:paraId="65C973FA" w14:textId="77777777" w:rsidTr="00E8299B">
        <w:trPr>
          <w:trHeight w:val="20"/>
        </w:trPr>
        <w:tc>
          <w:tcPr>
            <w:tcW w:w="399" w:type="pct"/>
            <w:tcBorders>
              <w:top w:val="nil"/>
              <w:left w:val="nil"/>
              <w:bottom w:val="nil"/>
              <w:right w:val="nil"/>
            </w:tcBorders>
            <w:shd w:val="clear" w:color="auto" w:fill="auto"/>
            <w:vAlign w:val="center"/>
            <w:hideMark/>
          </w:tcPr>
          <w:p w14:paraId="74189CA2"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6F3DD8E7" w14:textId="77777777" w:rsidR="002753BB" w:rsidRPr="00FF45B3" w:rsidRDefault="002753BB" w:rsidP="00E8299B">
            <w:pPr>
              <w:rPr>
                <w:sz w:val="20"/>
                <w:szCs w:val="20"/>
                <w:lang w:val="fr-FR"/>
              </w:rPr>
            </w:pPr>
            <w:proofErr w:type="spellStart"/>
            <w:r w:rsidRPr="00FF45B3">
              <w:rPr>
                <w:sz w:val="20"/>
                <w:szCs w:val="20"/>
                <w:lang w:val="fr-FR"/>
              </w:rPr>
              <w:t>Silaban</w:t>
            </w:r>
            <w:proofErr w:type="spellEnd"/>
            <w:r w:rsidRPr="00FF45B3">
              <w:rPr>
                <w:sz w:val="20"/>
                <w:szCs w:val="20"/>
                <w:lang w:val="fr-FR"/>
              </w:rPr>
              <w:t xml:space="preserve">, </w:t>
            </w:r>
            <w:proofErr w:type="spellStart"/>
            <w:r w:rsidRPr="00FF45B3">
              <w:rPr>
                <w:sz w:val="20"/>
                <w:szCs w:val="20"/>
                <w:lang w:val="fr-FR"/>
              </w:rPr>
              <w:t>Silalahi</w:t>
            </w:r>
            <w:proofErr w:type="spellEnd"/>
            <w:r w:rsidRPr="00FF45B3">
              <w:rPr>
                <w:sz w:val="20"/>
                <w:szCs w:val="20"/>
                <w:lang w:val="fr-FR"/>
              </w:rPr>
              <w:t xml:space="preserve">, </w:t>
            </w:r>
            <w:proofErr w:type="spellStart"/>
            <w:r w:rsidRPr="00FF45B3">
              <w:rPr>
                <w:sz w:val="20"/>
                <w:szCs w:val="20"/>
                <w:lang w:val="fr-FR"/>
              </w:rPr>
              <w:t>Octoyuda</w:t>
            </w:r>
            <w:proofErr w:type="spellEnd"/>
            <w:r w:rsidRPr="00FF45B3">
              <w:rPr>
                <w:sz w:val="20"/>
                <w:szCs w:val="20"/>
                <w:lang w:val="fr-FR"/>
              </w:rPr>
              <w:t xml:space="preserve">, </w:t>
            </w:r>
            <w:proofErr w:type="spellStart"/>
            <w:r w:rsidRPr="00FF45B3">
              <w:rPr>
                <w:sz w:val="20"/>
                <w:szCs w:val="20"/>
                <w:lang w:val="fr-FR"/>
              </w:rPr>
              <w:t>Sitanggang</w:t>
            </w:r>
            <w:proofErr w:type="spellEnd"/>
            <w:r w:rsidRPr="00FF45B3">
              <w:rPr>
                <w:sz w:val="20"/>
                <w:szCs w:val="20"/>
                <w:lang w:val="fr-FR"/>
              </w:rPr>
              <w:t xml:space="preserve">, </w:t>
            </w:r>
            <w:proofErr w:type="spellStart"/>
            <w:r w:rsidRPr="00FF45B3">
              <w:rPr>
                <w:sz w:val="20"/>
                <w:szCs w:val="20"/>
                <w:lang w:val="fr-FR"/>
              </w:rPr>
              <w:t>Hutabarat</w:t>
            </w:r>
            <w:proofErr w:type="spellEnd"/>
            <w:r w:rsidRPr="00FF45B3">
              <w:rPr>
                <w:sz w:val="20"/>
                <w:szCs w:val="20"/>
                <w:lang w:val="fr-FR"/>
              </w:rPr>
              <w:t xml:space="preserve">, &amp; </w:t>
            </w:r>
            <w:proofErr w:type="spellStart"/>
            <w:r w:rsidRPr="00FF45B3">
              <w:rPr>
                <w:sz w:val="20"/>
                <w:szCs w:val="20"/>
                <w:lang w:val="fr-FR"/>
              </w:rPr>
              <w:t>Sitorus</w:t>
            </w:r>
            <w:proofErr w:type="spellEnd"/>
          </w:p>
        </w:tc>
        <w:tc>
          <w:tcPr>
            <w:tcW w:w="2229" w:type="pct"/>
            <w:tcBorders>
              <w:top w:val="nil"/>
              <w:left w:val="nil"/>
              <w:bottom w:val="nil"/>
              <w:right w:val="nil"/>
            </w:tcBorders>
            <w:shd w:val="clear" w:color="auto" w:fill="auto"/>
            <w:vAlign w:val="center"/>
            <w:hideMark/>
          </w:tcPr>
          <w:p w14:paraId="32B6FEE5" w14:textId="77777777" w:rsidR="002753BB" w:rsidRPr="00FF45B3" w:rsidRDefault="002753BB" w:rsidP="00E8299B">
            <w:pPr>
              <w:rPr>
                <w:sz w:val="20"/>
                <w:szCs w:val="20"/>
              </w:rPr>
            </w:pPr>
            <w:r w:rsidRPr="00FF45B3">
              <w:rPr>
                <w:sz w:val="20"/>
                <w:szCs w:val="20"/>
              </w:rPr>
              <w:t>Understanding hedonic and utilitarian responses to product reviews on YouTube and purchase intention</w:t>
            </w:r>
          </w:p>
        </w:tc>
        <w:tc>
          <w:tcPr>
            <w:tcW w:w="1425" w:type="pct"/>
            <w:tcBorders>
              <w:top w:val="nil"/>
              <w:left w:val="nil"/>
              <w:bottom w:val="nil"/>
              <w:right w:val="nil"/>
            </w:tcBorders>
            <w:shd w:val="clear" w:color="auto" w:fill="auto"/>
            <w:vAlign w:val="center"/>
            <w:hideMark/>
          </w:tcPr>
          <w:p w14:paraId="315D5D1A" w14:textId="77777777" w:rsidR="002753BB" w:rsidRPr="00FF45B3" w:rsidRDefault="002753BB" w:rsidP="00E8299B">
            <w:pPr>
              <w:rPr>
                <w:sz w:val="20"/>
                <w:szCs w:val="20"/>
              </w:rPr>
            </w:pPr>
            <w:r w:rsidRPr="00FF45B3">
              <w:rPr>
                <w:sz w:val="20"/>
                <w:szCs w:val="20"/>
              </w:rPr>
              <w:t>Cogent Business &amp; Management</w:t>
            </w:r>
          </w:p>
        </w:tc>
      </w:tr>
      <w:tr w:rsidR="002753BB" w:rsidRPr="00FF45B3" w14:paraId="1F61E8F2" w14:textId="77777777" w:rsidTr="00E8299B">
        <w:trPr>
          <w:trHeight w:val="20"/>
        </w:trPr>
        <w:tc>
          <w:tcPr>
            <w:tcW w:w="399" w:type="pct"/>
            <w:tcBorders>
              <w:top w:val="nil"/>
              <w:left w:val="nil"/>
              <w:bottom w:val="nil"/>
              <w:right w:val="nil"/>
            </w:tcBorders>
            <w:shd w:val="clear" w:color="auto" w:fill="auto"/>
            <w:vAlign w:val="center"/>
            <w:hideMark/>
          </w:tcPr>
          <w:p w14:paraId="7C732D3C"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699B5AD1" w14:textId="77777777" w:rsidR="002753BB" w:rsidRPr="00FF45B3" w:rsidRDefault="002753BB" w:rsidP="00E8299B">
            <w:pPr>
              <w:rPr>
                <w:sz w:val="20"/>
                <w:szCs w:val="20"/>
              </w:rPr>
            </w:pPr>
            <w:proofErr w:type="spellStart"/>
            <w:r w:rsidRPr="00FF45B3">
              <w:rPr>
                <w:sz w:val="20"/>
                <w:szCs w:val="20"/>
              </w:rPr>
              <w:t>Steils</w:t>
            </w:r>
            <w:proofErr w:type="spellEnd"/>
            <w:r w:rsidRPr="00FF45B3">
              <w:rPr>
                <w:sz w:val="20"/>
                <w:szCs w:val="20"/>
              </w:rPr>
              <w:t xml:space="preserve">, Martin, &amp; </w:t>
            </w:r>
            <w:proofErr w:type="spellStart"/>
            <w:r w:rsidRPr="00FF45B3">
              <w:rPr>
                <w:sz w:val="20"/>
                <w:szCs w:val="20"/>
              </w:rPr>
              <w:t>Toti</w:t>
            </w:r>
            <w:proofErr w:type="spellEnd"/>
          </w:p>
        </w:tc>
        <w:tc>
          <w:tcPr>
            <w:tcW w:w="2229" w:type="pct"/>
            <w:tcBorders>
              <w:top w:val="nil"/>
              <w:left w:val="nil"/>
              <w:bottom w:val="nil"/>
              <w:right w:val="nil"/>
            </w:tcBorders>
            <w:shd w:val="clear" w:color="auto" w:fill="auto"/>
            <w:vAlign w:val="center"/>
            <w:hideMark/>
          </w:tcPr>
          <w:p w14:paraId="07F80614" w14:textId="77777777" w:rsidR="002753BB" w:rsidRPr="00FF45B3" w:rsidRDefault="002753BB" w:rsidP="00E8299B">
            <w:pPr>
              <w:rPr>
                <w:sz w:val="20"/>
                <w:szCs w:val="20"/>
              </w:rPr>
            </w:pPr>
            <w:r w:rsidRPr="00FF45B3">
              <w:rPr>
                <w:sz w:val="20"/>
                <w:szCs w:val="20"/>
              </w:rPr>
              <w:t>Managing the transparency paradox of social-media influencer disclosures: How to improve authenticity and engagement when disclosing influencer–sponsor relationships</w:t>
            </w:r>
          </w:p>
        </w:tc>
        <w:tc>
          <w:tcPr>
            <w:tcW w:w="1425" w:type="pct"/>
            <w:tcBorders>
              <w:top w:val="nil"/>
              <w:left w:val="nil"/>
              <w:bottom w:val="nil"/>
              <w:right w:val="nil"/>
            </w:tcBorders>
            <w:shd w:val="clear" w:color="auto" w:fill="auto"/>
            <w:vAlign w:val="center"/>
            <w:hideMark/>
          </w:tcPr>
          <w:p w14:paraId="510DF44C" w14:textId="77777777" w:rsidR="002753BB" w:rsidRPr="00FF45B3" w:rsidRDefault="002753BB" w:rsidP="00E8299B">
            <w:pPr>
              <w:rPr>
                <w:sz w:val="20"/>
                <w:szCs w:val="20"/>
              </w:rPr>
            </w:pPr>
            <w:r w:rsidRPr="00FF45B3">
              <w:rPr>
                <w:sz w:val="20"/>
                <w:szCs w:val="20"/>
              </w:rPr>
              <w:t>Journal of Advertising Research</w:t>
            </w:r>
          </w:p>
        </w:tc>
      </w:tr>
      <w:tr w:rsidR="002753BB" w:rsidRPr="00FF45B3" w14:paraId="03A64331" w14:textId="77777777" w:rsidTr="00E8299B">
        <w:trPr>
          <w:trHeight w:val="20"/>
        </w:trPr>
        <w:tc>
          <w:tcPr>
            <w:tcW w:w="399" w:type="pct"/>
            <w:tcBorders>
              <w:top w:val="nil"/>
              <w:left w:val="nil"/>
              <w:bottom w:val="nil"/>
              <w:right w:val="nil"/>
            </w:tcBorders>
            <w:shd w:val="clear" w:color="auto" w:fill="auto"/>
            <w:vAlign w:val="center"/>
            <w:hideMark/>
          </w:tcPr>
          <w:p w14:paraId="0A323D85"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446ED43C" w14:textId="77777777" w:rsidR="002753BB" w:rsidRPr="00FF45B3" w:rsidRDefault="002753BB" w:rsidP="00E8299B">
            <w:pPr>
              <w:rPr>
                <w:sz w:val="20"/>
                <w:szCs w:val="20"/>
              </w:rPr>
            </w:pPr>
            <w:proofErr w:type="spellStart"/>
            <w:r w:rsidRPr="00FF45B3">
              <w:rPr>
                <w:sz w:val="20"/>
                <w:szCs w:val="20"/>
              </w:rPr>
              <w:t>Sugiarto</w:t>
            </w:r>
            <w:proofErr w:type="spellEnd"/>
            <w:r w:rsidRPr="00FF45B3">
              <w:rPr>
                <w:sz w:val="20"/>
                <w:szCs w:val="20"/>
              </w:rPr>
              <w:t xml:space="preserve">, </w:t>
            </w:r>
            <w:proofErr w:type="spellStart"/>
            <w:r w:rsidRPr="00FF45B3">
              <w:rPr>
                <w:sz w:val="20"/>
                <w:szCs w:val="20"/>
              </w:rPr>
              <w:t>Simanjuntak</w:t>
            </w:r>
            <w:proofErr w:type="spellEnd"/>
            <w:r w:rsidRPr="00FF45B3">
              <w:rPr>
                <w:sz w:val="20"/>
                <w:szCs w:val="20"/>
              </w:rPr>
              <w:t xml:space="preserve">, &amp; </w:t>
            </w:r>
            <w:proofErr w:type="spellStart"/>
            <w:r w:rsidRPr="00FF45B3">
              <w:rPr>
                <w:sz w:val="20"/>
                <w:szCs w:val="20"/>
              </w:rPr>
              <w:t>Hasanah</w:t>
            </w:r>
            <w:proofErr w:type="spellEnd"/>
          </w:p>
        </w:tc>
        <w:tc>
          <w:tcPr>
            <w:tcW w:w="2229" w:type="pct"/>
            <w:tcBorders>
              <w:top w:val="nil"/>
              <w:left w:val="nil"/>
              <w:bottom w:val="nil"/>
              <w:right w:val="nil"/>
            </w:tcBorders>
            <w:shd w:val="clear" w:color="auto" w:fill="auto"/>
            <w:vAlign w:val="center"/>
            <w:hideMark/>
          </w:tcPr>
          <w:p w14:paraId="6AD0CF1F" w14:textId="77777777" w:rsidR="002753BB" w:rsidRPr="00FF45B3" w:rsidRDefault="002753BB" w:rsidP="00E8299B">
            <w:pPr>
              <w:rPr>
                <w:sz w:val="20"/>
                <w:szCs w:val="20"/>
              </w:rPr>
            </w:pPr>
            <w:r w:rsidRPr="00FF45B3">
              <w:rPr>
                <w:sz w:val="20"/>
                <w:szCs w:val="20"/>
              </w:rPr>
              <w:t xml:space="preserve">The role of e-marketing mix, influencer, and </w:t>
            </w:r>
            <w:proofErr w:type="gramStart"/>
            <w:r w:rsidRPr="00FF45B3">
              <w:rPr>
                <w:sz w:val="20"/>
                <w:szCs w:val="20"/>
              </w:rPr>
              <w:t>followers</w:t>
            </w:r>
            <w:proofErr w:type="gramEnd"/>
            <w:r w:rsidRPr="00FF45B3">
              <w:rPr>
                <w:sz w:val="20"/>
                <w:szCs w:val="20"/>
              </w:rPr>
              <w:t xml:space="preserve"> engagement toward product purchasing decisions</w:t>
            </w:r>
          </w:p>
        </w:tc>
        <w:tc>
          <w:tcPr>
            <w:tcW w:w="1425" w:type="pct"/>
            <w:tcBorders>
              <w:top w:val="nil"/>
              <w:left w:val="nil"/>
              <w:bottom w:val="nil"/>
              <w:right w:val="nil"/>
            </w:tcBorders>
            <w:shd w:val="clear" w:color="auto" w:fill="auto"/>
            <w:vAlign w:val="center"/>
            <w:hideMark/>
          </w:tcPr>
          <w:p w14:paraId="67A6C37B" w14:textId="77777777" w:rsidR="002753BB" w:rsidRPr="00FF45B3" w:rsidRDefault="002753BB" w:rsidP="00E8299B">
            <w:pPr>
              <w:rPr>
                <w:sz w:val="20"/>
                <w:szCs w:val="20"/>
                <w:lang w:val="de-DE"/>
              </w:rPr>
            </w:pPr>
            <w:proofErr w:type="spellStart"/>
            <w:r w:rsidRPr="00FF45B3">
              <w:rPr>
                <w:sz w:val="20"/>
                <w:szCs w:val="20"/>
                <w:lang w:val="de-DE"/>
              </w:rPr>
              <w:t>Jurnal</w:t>
            </w:r>
            <w:proofErr w:type="spellEnd"/>
            <w:r w:rsidRPr="00FF45B3">
              <w:rPr>
                <w:sz w:val="20"/>
                <w:szCs w:val="20"/>
                <w:lang w:val="de-DE"/>
              </w:rPr>
              <w:t xml:space="preserve"> </w:t>
            </w:r>
            <w:proofErr w:type="spellStart"/>
            <w:r w:rsidRPr="00FF45B3">
              <w:rPr>
                <w:sz w:val="20"/>
                <w:szCs w:val="20"/>
                <w:lang w:val="de-DE"/>
              </w:rPr>
              <w:t>Aplikasi</w:t>
            </w:r>
            <w:proofErr w:type="spellEnd"/>
            <w:r w:rsidRPr="00FF45B3">
              <w:rPr>
                <w:sz w:val="20"/>
                <w:szCs w:val="20"/>
                <w:lang w:val="de-DE"/>
              </w:rPr>
              <w:t xml:space="preserve"> </w:t>
            </w:r>
            <w:proofErr w:type="spellStart"/>
            <w:r w:rsidRPr="00FF45B3">
              <w:rPr>
                <w:sz w:val="20"/>
                <w:szCs w:val="20"/>
                <w:lang w:val="de-DE"/>
              </w:rPr>
              <w:t>Bisnis</w:t>
            </w:r>
            <w:proofErr w:type="spellEnd"/>
            <w:r w:rsidRPr="00FF45B3">
              <w:rPr>
                <w:sz w:val="20"/>
                <w:szCs w:val="20"/>
                <w:lang w:val="de-DE"/>
              </w:rPr>
              <w:t xml:space="preserve"> </w:t>
            </w:r>
            <w:proofErr w:type="spellStart"/>
            <w:r w:rsidRPr="00FF45B3">
              <w:rPr>
                <w:sz w:val="20"/>
                <w:szCs w:val="20"/>
                <w:lang w:val="de-DE"/>
              </w:rPr>
              <w:t>dan</w:t>
            </w:r>
            <w:proofErr w:type="spellEnd"/>
            <w:r w:rsidRPr="00FF45B3">
              <w:rPr>
                <w:sz w:val="20"/>
                <w:szCs w:val="20"/>
                <w:lang w:val="de-DE"/>
              </w:rPr>
              <w:t xml:space="preserve"> </w:t>
            </w:r>
            <w:proofErr w:type="spellStart"/>
            <w:r w:rsidRPr="00FF45B3">
              <w:rPr>
                <w:sz w:val="20"/>
                <w:szCs w:val="20"/>
                <w:lang w:val="de-DE"/>
              </w:rPr>
              <w:t>Manajemen</w:t>
            </w:r>
            <w:proofErr w:type="spellEnd"/>
          </w:p>
        </w:tc>
      </w:tr>
      <w:tr w:rsidR="002753BB" w:rsidRPr="00FF45B3" w14:paraId="4E85F386" w14:textId="77777777" w:rsidTr="00E8299B">
        <w:trPr>
          <w:trHeight w:val="20"/>
        </w:trPr>
        <w:tc>
          <w:tcPr>
            <w:tcW w:w="399" w:type="pct"/>
            <w:tcBorders>
              <w:top w:val="nil"/>
              <w:left w:val="nil"/>
              <w:bottom w:val="nil"/>
              <w:right w:val="nil"/>
            </w:tcBorders>
            <w:shd w:val="clear" w:color="auto" w:fill="auto"/>
            <w:vAlign w:val="center"/>
            <w:hideMark/>
          </w:tcPr>
          <w:p w14:paraId="1C6C6BCB"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6701F0B" w14:textId="77777777" w:rsidR="002753BB" w:rsidRPr="00FF45B3" w:rsidRDefault="002753BB" w:rsidP="00E8299B">
            <w:pPr>
              <w:rPr>
                <w:sz w:val="20"/>
                <w:szCs w:val="20"/>
              </w:rPr>
            </w:pPr>
            <w:proofErr w:type="spellStart"/>
            <w:r w:rsidRPr="00FF45B3">
              <w:rPr>
                <w:sz w:val="20"/>
                <w:szCs w:val="20"/>
              </w:rPr>
              <w:t>Wies</w:t>
            </w:r>
            <w:proofErr w:type="spellEnd"/>
            <w:r w:rsidRPr="00FF45B3">
              <w:rPr>
                <w:sz w:val="20"/>
                <w:szCs w:val="20"/>
              </w:rPr>
              <w:t xml:space="preserve">, </w:t>
            </w:r>
            <w:proofErr w:type="spellStart"/>
            <w:r w:rsidRPr="00FF45B3">
              <w:rPr>
                <w:sz w:val="20"/>
                <w:szCs w:val="20"/>
              </w:rPr>
              <w:t>Bleier</w:t>
            </w:r>
            <w:proofErr w:type="spellEnd"/>
            <w:r w:rsidRPr="00FF45B3">
              <w:rPr>
                <w:sz w:val="20"/>
                <w:szCs w:val="20"/>
              </w:rPr>
              <w:t xml:space="preserve">, &amp; </w:t>
            </w:r>
            <w:proofErr w:type="spellStart"/>
            <w:r w:rsidRPr="00FF45B3">
              <w:rPr>
                <w:sz w:val="20"/>
                <w:szCs w:val="20"/>
              </w:rPr>
              <w:t>Edeling</w:t>
            </w:r>
            <w:proofErr w:type="spellEnd"/>
          </w:p>
        </w:tc>
        <w:tc>
          <w:tcPr>
            <w:tcW w:w="2229" w:type="pct"/>
            <w:tcBorders>
              <w:top w:val="nil"/>
              <w:left w:val="nil"/>
              <w:bottom w:val="nil"/>
              <w:right w:val="nil"/>
            </w:tcBorders>
            <w:shd w:val="clear" w:color="auto" w:fill="auto"/>
            <w:vAlign w:val="center"/>
            <w:hideMark/>
          </w:tcPr>
          <w:p w14:paraId="1663A9BD" w14:textId="77777777" w:rsidR="002753BB" w:rsidRPr="00FF45B3" w:rsidRDefault="002753BB" w:rsidP="00E8299B">
            <w:pPr>
              <w:rPr>
                <w:sz w:val="20"/>
                <w:szCs w:val="20"/>
              </w:rPr>
            </w:pPr>
            <w:r w:rsidRPr="00FF45B3">
              <w:rPr>
                <w:sz w:val="20"/>
                <w:szCs w:val="20"/>
              </w:rPr>
              <w:t>Finding goldilocks influencers: How follower count drives social media engagement</w:t>
            </w:r>
          </w:p>
        </w:tc>
        <w:tc>
          <w:tcPr>
            <w:tcW w:w="1425" w:type="pct"/>
            <w:tcBorders>
              <w:top w:val="nil"/>
              <w:left w:val="nil"/>
              <w:bottom w:val="nil"/>
              <w:right w:val="nil"/>
            </w:tcBorders>
            <w:shd w:val="clear" w:color="auto" w:fill="auto"/>
            <w:vAlign w:val="center"/>
            <w:hideMark/>
          </w:tcPr>
          <w:p w14:paraId="087368BE" w14:textId="77777777" w:rsidR="002753BB" w:rsidRPr="00FF45B3" w:rsidRDefault="002753BB" w:rsidP="00E8299B">
            <w:pPr>
              <w:rPr>
                <w:sz w:val="20"/>
                <w:szCs w:val="20"/>
              </w:rPr>
            </w:pPr>
            <w:r w:rsidRPr="00FF45B3">
              <w:rPr>
                <w:sz w:val="20"/>
                <w:szCs w:val="20"/>
              </w:rPr>
              <w:t>Journal of Marketing</w:t>
            </w:r>
          </w:p>
        </w:tc>
      </w:tr>
      <w:tr w:rsidR="002753BB" w:rsidRPr="00FF45B3" w14:paraId="70BBE9B8" w14:textId="77777777" w:rsidTr="00E8299B">
        <w:trPr>
          <w:trHeight w:val="20"/>
        </w:trPr>
        <w:tc>
          <w:tcPr>
            <w:tcW w:w="399" w:type="pct"/>
            <w:tcBorders>
              <w:top w:val="nil"/>
              <w:left w:val="nil"/>
              <w:bottom w:val="nil"/>
              <w:right w:val="nil"/>
            </w:tcBorders>
            <w:shd w:val="clear" w:color="auto" w:fill="auto"/>
            <w:vAlign w:val="center"/>
            <w:hideMark/>
          </w:tcPr>
          <w:p w14:paraId="03DC45DB"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3470A4CC" w14:textId="77777777" w:rsidR="002753BB" w:rsidRPr="00FF45B3" w:rsidRDefault="002753BB" w:rsidP="00E8299B">
            <w:pPr>
              <w:rPr>
                <w:sz w:val="20"/>
                <w:szCs w:val="20"/>
              </w:rPr>
            </w:pPr>
            <w:proofErr w:type="spellStart"/>
            <w:r w:rsidRPr="00FF45B3">
              <w:rPr>
                <w:sz w:val="20"/>
                <w:szCs w:val="20"/>
              </w:rPr>
              <w:t>Xie</w:t>
            </w:r>
            <w:proofErr w:type="spellEnd"/>
            <w:r w:rsidRPr="00FF45B3">
              <w:rPr>
                <w:sz w:val="20"/>
                <w:szCs w:val="20"/>
              </w:rPr>
              <w:t xml:space="preserve"> &amp; Feng</w:t>
            </w:r>
          </w:p>
        </w:tc>
        <w:tc>
          <w:tcPr>
            <w:tcW w:w="2229" w:type="pct"/>
            <w:tcBorders>
              <w:top w:val="nil"/>
              <w:left w:val="nil"/>
              <w:bottom w:val="nil"/>
              <w:right w:val="nil"/>
            </w:tcBorders>
            <w:shd w:val="clear" w:color="auto" w:fill="auto"/>
            <w:vAlign w:val="center"/>
            <w:hideMark/>
          </w:tcPr>
          <w:p w14:paraId="606EEF76" w14:textId="77777777" w:rsidR="002753BB" w:rsidRPr="00FF45B3" w:rsidRDefault="002753BB" w:rsidP="00E8299B">
            <w:pPr>
              <w:rPr>
                <w:sz w:val="20"/>
                <w:szCs w:val="20"/>
              </w:rPr>
            </w:pPr>
            <w:r w:rsidRPr="00FF45B3">
              <w:rPr>
                <w:sz w:val="20"/>
                <w:szCs w:val="20"/>
              </w:rPr>
              <w:t>How to strategically disclose sponsored content on Instagram? The synergy effects of two types of sponsorship disclosures in influencer marketing</w:t>
            </w:r>
          </w:p>
        </w:tc>
        <w:tc>
          <w:tcPr>
            <w:tcW w:w="1425" w:type="pct"/>
            <w:tcBorders>
              <w:top w:val="nil"/>
              <w:left w:val="nil"/>
              <w:bottom w:val="nil"/>
              <w:right w:val="nil"/>
            </w:tcBorders>
            <w:shd w:val="clear" w:color="auto" w:fill="auto"/>
            <w:vAlign w:val="center"/>
            <w:hideMark/>
          </w:tcPr>
          <w:p w14:paraId="1AE57B67"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5554F825" w14:textId="77777777" w:rsidTr="00E8299B">
        <w:trPr>
          <w:trHeight w:val="20"/>
        </w:trPr>
        <w:tc>
          <w:tcPr>
            <w:tcW w:w="399" w:type="pct"/>
            <w:tcBorders>
              <w:top w:val="nil"/>
              <w:left w:val="nil"/>
              <w:bottom w:val="nil"/>
              <w:right w:val="nil"/>
            </w:tcBorders>
            <w:shd w:val="clear" w:color="auto" w:fill="auto"/>
            <w:vAlign w:val="center"/>
            <w:hideMark/>
          </w:tcPr>
          <w:p w14:paraId="740226BC"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1194F3E9" w14:textId="77777777" w:rsidR="002753BB" w:rsidRPr="00FF45B3" w:rsidRDefault="002753BB" w:rsidP="00E8299B">
            <w:pPr>
              <w:rPr>
                <w:sz w:val="20"/>
                <w:szCs w:val="20"/>
              </w:rPr>
            </w:pPr>
            <w:r w:rsidRPr="00FF45B3">
              <w:rPr>
                <w:sz w:val="20"/>
                <w:szCs w:val="20"/>
              </w:rPr>
              <w:t>Yang</w:t>
            </w:r>
          </w:p>
        </w:tc>
        <w:tc>
          <w:tcPr>
            <w:tcW w:w="2229" w:type="pct"/>
            <w:tcBorders>
              <w:top w:val="nil"/>
              <w:left w:val="nil"/>
              <w:bottom w:val="nil"/>
              <w:right w:val="nil"/>
            </w:tcBorders>
            <w:shd w:val="clear" w:color="auto" w:fill="auto"/>
            <w:vAlign w:val="center"/>
            <w:hideMark/>
          </w:tcPr>
          <w:p w14:paraId="1A5DDDA1" w14:textId="77777777" w:rsidR="002753BB" w:rsidRPr="00FF45B3" w:rsidRDefault="002753BB" w:rsidP="00E8299B">
            <w:pPr>
              <w:rPr>
                <w:sz w:val="20"/>
                <w:szCs w:val="20"/>
              </w:rPr>
            </w:pPr>
            <w:r w:rsidRPr="00FF45B3">
              <w:rPr>
                <w:sz w:val="20"/>
                <w:szCs w:val="20"/>
              </w:rPr>
              <w:t>A study on the effect of match and interaction on consumers</w:t>
            </w:r>
            <w:r w:rsidRPr="00FF45B3">
              <w:rPr>
                <w:rFonts w:hint="eastAsia"/>
                <w:sz w:val="20"/>
                <w:szCs w:val="20"/>
              </w:rPr>
              <w:t>’</w:t>
            </w:r>
            <w:r w:rsidRPr="00FF45B3">
              <w:rPr>
                <w:sz w:val="20"/>
                <w:szCs w:val="20"/>
              </w:rPr>
              <w:t xml:space="preserve"> impulsive purchase in Internet celebrity hosts</w:t>
            </w:r>
            <w:r w:rsidRPr="00FF45B3">
              <w:rPr>
                <w:rFonts w:hint="eastAsia"/>
                <w:sz w:val="20"/>
                <w:szCs w:val="20"/>
              </w:rPr>
              <w:t>’</w:t>
            </w:r>
            <w:r w:rsidRPr="00FF45B3">
              <w:rPr>
                <w:sz w:val="20"/>
                <w:szCs w:val="20"/>
              </w:rPr>
              <w:t xml:space="preserve"> marketing</w:t>
            </w:r>
          </w:p>
        </w:tc>
        <w:tc>
          <w:tcPr>
            <w:tcW w:w="1425" w:type="pct"/>
            <w:tcBorders>
              <w:top w:val="nil"/>
              <w:left w:val="nil"/>
              <w:bottom w:val="nil"/>
              <w:right w:val="nil"/>
            </w:tcBorders>
            <w:shd w:val="clear" w:color="auto" w:fill="auto"/>
            <w:vAlign w:val="center"/>
            <w:hideMark/>
          </w:tcPr>
          <w:p w14:paraId="1E0C34DE" w14:textId="77777777" w:rsidR="002753BB" w:rsidRPr="00FF45B3" w:rsidRDefault="002753BB" w:rsidP="00E8299B">
            <w:pPr>
              <w:rPr>
                <w:sz w:val="20"/>
                <w:szCs w:val="20"/>
              </w:rPr>
            </w:pPr>
            <w:r w:rsidRPr="00FF45B3">
              <w:rPr>
                <w:sz w:val="20"/>
                <w:szCs w:val="20"/>
              </w:rPr>
              <w:t>Master’s Thesis</w:t>
            </w:r>
          </w:p>
        </w:tc>
      </w:tr>
      <w:tr w:rsidR="002753BB" w:rsidRPr="00FF45B3" w14:paraId="31B8FDA4" w14:textId="77777777" w:rsidTr="00E8299B">
        <w:trPr>
          <w:trHeight w:val="20"/>
        </w:trPr>
        <w:tc>
          <w:tcPr>
            <w:tcW w:w="399" w:type="pct"/>
            <w:tcBorders>
              <w:top w:val="nil"/>
              <w:left w:val="nil"/>
              <w:bottom w:val="nil"/>
              <w:right w:val="nil"/>
            </w:tcBorders>
            <w:shd w:val="clear" w:color="auto" w:fill="auto"/>
            <w:vAlign w:val="center"/>
            <w:hideMark/>
          </w:tcPr>
          <w:p w14:paraId="37C098EE"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72B7B51B" w14:textId="77777777" w:rsidR="002753BB" w:rsidRPr="00FF45B3" w:rsidRDefault="002753BB" w:rsidP="00E8299B">
            <w:pPr>
              <w:rPr>
                <w:sz w:val="20"/>
                <w:szCs w:val="20"/>
              </w:rPr>
            </w:pPr>
            <w:r w:rsidRPr="00FF45B3">
              <w:rPr>
                <w:sz w:val="20"/>
                <w:szCs w:val="20"/>
              </w:rPr>
              <w:t>Yang</w:t>
            </w:r>
          </w:p>
        </w:tc>
        <w:tc>
          <w:tcPr>
            <w:tcW w:w="2229" w:type="pct"/>
            <w:tcBorders>
              <w:top w:val="nil"/>
              <w:left w:val="nil"/>
              <w:bottom w:val="nil"/>
              <w:right w:val="nil"/>
            </w:tcBorders>
            <w:shd w:val="clear" w:color="auto" w:fill="auto"/>
            <w:vAlign w:val="center"/>
            <w:hideMark/>
          </w:tcPr>
          <w:p w14:paraId="0CABB410" w14:textId="77777777" w:rsidR="002753BB" w:rsidRPr="00FF45B3" w:rsidRDefault="002753BB" w:rsidP="00E8299B">
            <w:pPr>
              <w:rPr>
                <w:sz w:val="20"/>
                <w:szCs w:val="20"/>
              </w:rPr>
            </w:pPr>
            <w:r w:rsidRPr="00FF45B3">
              <w:rPr>
                <w:sz w:val="20"/>
                <w:szCs w:val="20"/>
              </w:rPr>
              <w:t>The effects of sponsorship disclosures, advertising knowledge, and message involvement in sponsored influencer posts</w:t>
            </w:r>
          </w:p>
        </w:tc>
        <w:tc>
          <w:tcPr>
            <w:tcW w:w="1425" w:type="pct"/>
            <w:tcBorders>
              <w:top w:val="nil"/>
              <w:left w:val="nil"/>
              <w:bottom w:val="nil"/>
              <w:right w:val="nil"/>
            </w:tcBorders>
            <w:shd w:val="clear" w:color="auto" w:fill="auto"/>
            <w:vAlign w:val="center"/>
            <w:hideMark/>
          </w:tcPr>
          <w:p w14:paraId="322788D4" w14:textId="77777777" w:rsidR="002753BB" w:rsidRPr="00FF45B3" w:rsidRDefault="002753BB" w:rsidP="00E8299B">
            <w:pPr>
              <w:rPr>
                <w:sz w:val="20"/>
                <w:szCs w:val="20"/>
              </w:rPr>
            </w:pPr>
            <w:r w:rsidRPr="00FF45B3">
              <w:rPr>
                <w:sz w:val="20"/>
                <w:szCs w:val="20"/>
              </w:rPr>
              <w:t>International Journal of Advertising</w:t>
            </w:r>
          </w:p>
        </w:tc>
      </w:tr>
      <w:tr w:rsidR="002753BB" w:rsidRPr="00FF45B3" w14:paraId="4167FC42" w14:textId="77777777" w:rsidTr="00E8299B">
        <w:trPr>
          <w:trHeight w:val="20"/>
        </w:trPr>
        <w:tc>
          <w:tcPr>
            <w:tcW w:w="399" w:type="pct"/>
            <w:tcBorders>
              <w:top w:val="nil"/>
              <w:left w:val="nil"/>
              <w:bottom w:val="nil"/>
              <w:right w:val="nil"/>
            </w:tcBorders>
            <w:shd w:val="clear" w:color="auto" w:fill="auto"/>
            <w:vAlign w:val="center"/>
            <w:hideMark/>
          </w:tcPr>
          <w:p w14:paraId="20E74124"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62BABD45" w14:textId="77777777" w:rsidR="002753BB" w:rsidRPr="00FF45B3" w:rsidRDefault="002753BB" w:rsidP="00E8299B">
            <w:pPr>
              <w:rPr>
                <w:sz w:val="20"/>
                <w:szCs w:val="20"/>
              </w:rPr>
            </w:pPr>
            <w:proofErr w:type="spellStart"/>
            <w:r w:rsidRPr="00FF45B3">
              <w:rPr>
                <w:sz w:val="20"/>
                <w:szCs w:val="20"/>
              </w:rPr>
              <w:t>Yangkluna</w:t>
            </w:r>
            <w:proofErr w:type="spellEnd"/>
            <w:r w:rsidRPr="00FF45B3">
              <w:rPr>
                <w:sz w:val="20"/>
                <w:szCs w:val="20"/>
              </w:rPr>
              <w:t xml:space="preserve">, </w:t>
            </w:r>
            <w:proofErr w:type="spellStart"/>
            <w:r w:rsidRPr="00FF45B3">
              <w:rPr>
                <w:sz w:val="20"/>
                <w:szCs w:val="20"/>
              </w:rPr>
              <w:t>Ketkaew</w:t>
            </w:r>
            <w:proofErr w:type="spellEnd"/>
            <w:r w:rsidRPr="00FF45B3">
              <w:rPr>
                <w:sz w:val="20"/>
                <w:szCs w:val="20"/>
              </w:rPr>
              <w:t xml:space="preserve">, </w:t>
            </w:r>
            <w:proofErr w:type="spellStart"/>
            <w:r w:rsidRPr="00FF45B3">
              <w:rPr>
                <w:sz w:val="20"/>
                <w:szCs w:val="20"/>
              </w:rPr>
              <w:t>Wongwandee</w:t>
            </w:r>
            <w:proofErr w:type="spellEnd"/>
            <w:r w:rsidRPr="00FF45B3">
              <w:rPr>
                <w:sz w:val="20"/>
                <w:szCs w:val="20"/>
              </w:rPr>
              <w:t xml:space="preserve">, </w:t>
            </w:r>
            <w:proofErr w:type="spellStart"/>
            <w:r w:rsidRPr="00FF45B3">
              <w:rPr>
                <w:sz w:val="20"/>
                <w:szCs w:val="20"/>
              </w:rPr>
              <w:t>Phacharoen</w:t>
            </w:r>
            <w:proofErr w:type="spellEnd"/>
            <w:r w:rsidRPr="00FF45B3">
              <w:rPr>
                <w:sz w:val="20"/>
                <w:szCs w:val="20"/>
              </w:rPr>
              <w:t xml:space="preserve">, &amp; </w:t>
            </w:r>
            <w:proofErr w:type="spellStart"/>
            <w:r w:rsidRPr="00FF45B3">
              <w:rPr>
                <w:sz w:val="20"/>
                <w:szCs w:val="20"/>
              </w:rPr>
              <w:t>Dansiri</w:t>
            </w:r>
            <w:proofErr w:type="spellEnd"/>
          </w:p>
        </w:tc>
        <w:tc>
          <w:tcPr>
            <w:tcW w:w="2229" w:type="pct"/>
            <w:tcBorders>
              <w:top w:val="nil"/>
              <w:left w:val="nil"/>
              <w:bottom w:val="nil"/>
              <w:right w:val="nil"/>
            </w:tcBorders>
            <w:shd w:val="clear" w:color="auto" w:fill="auto"/>
            <w:vAlign w:val="center"/>
            <w:hideMark/>
          </w:tcPr>
          <w:p w14:paraId="30FBECF0" w14:textId="77777777" w:rsidR="002753BB" w:rsidRPr="00FF45B3" w:rsidRDefault="002753BB" w:rsidP="00E8299B">
            <w:pPr>
              <w:rPr>
                <w:sz w:val="20"/>
                <w:szCs w:val="20"/>
              </w:rPr>
            </w:pPr>
            <w:r w:rsidRPr="00FF45B3">
              <w:rPr>
                <w:sz w:val="20"/>
                <w:szCs w:val="20"/>
              </w:rPr>
              <w:t>Factors of micro influencers affecting purchase decision of millennial consumers via electronic Word-of-Mouth (e-WOM)</w:t>
            </w:r>
          </w:p>
        </w:tc>
        <w:tc>
          <w:tcPr>
            <w:tcW w:w="1425" w:type="pct"/>
            <w:tcBorders>
              <w:top w:val="nil"/>
              <w:left w:val="nil"/>
              <w:bottom w:val="nil"/>
              <w:right w:val="nil"/>
            </w:tcBorders>
            <w:shd w:val="clear" w:color="auto" w:fill="auto"/>
            <w:vAlign w:val="center"/>
            <w:hideMark/>
          </w:tcPr>
          <w:p w14:paraId="4BBD8A1B" w14:textId="77777777" w:rsidR="002753BB" w:rsidRPr="00FF45B3" w:rsidRDefault="002753BB" w:rsidP="00E8299B">
            <w:pPr>
              <w:rPr>
                <w:sz w:val="20"/>
                <w:szCs w:val="20"/>
              </w:rPr>
            </w:pPr>
            <w:r w:rsidRPr="00FF45B3">
              <w:rPr>
                <w:sz w:val="20"/>
                <w:szCs w:val="20"/>
              </w:rPr>
              <w:t xml:space="preserve">UBRU International Journal </w:t>
            </w:r>
            <w:proofErr w:type="spellStart"/>
            <w:r w:rsidRPr="00FF45B3">
              <w:rPr>
                <w:sz w:val="20"/>
                <w:szCs w:val="20"/>
              </w:rPr>
              <w:t>Ubon</w:t>
            </w:r>
            <w:proofErr w:type="spellEnd"/>
            <w:r w:rsidRPr="00FF45B3">
              <w:rPr>
                <w:sz w:val="20"/>
                <w:szCs w:val="20"/>
              </w:rPr>
              <w:t xml:space="preserve"> </w:t>
            </w:r>
            <w:proofErr w:type="spellStart"/>
            <w:r w:rsidRPr="00FF45B3">
              <w:rPr>
                <w:sz w:val="20"/>
                <w:szCs w:val="20"/>
              </w:rPr>
              <w:t>Ratchathani</w:t>
            </w:r>
            <w:proofErr w:type="spellEnd"/>
            <w:r w:rsidRPr="00FF45B3">
              <w:rPr>
                <w:sz w:val="20"/>
                <w:szCs w:val="20"/>
              </w:rPr>
              <w:t xml:space="preserve"> Rajabhat University</w:t>
            </w:r>
          </w:p>
        </w:tc>
      </w:tr>
      <w:tr w:rsidR="002753BB" w:rsidRPr="00FF45B3" w14:paraId="2C6537E8" w14:textId="77777777" w:rsidTr="00E8299B">
        <w:trPr>
          <w:trHeight w:val="20"/>
        </w:trPr>
        <w:tc>
          <w:tcPr>
            <w:tcW w:w="399" w:type="pct"/>
            <w:tcBorders>
              <w:top w:val="nil"/>
              <w:left w:val="nil"/>
              <w:bottom w:val="nil"/>
              <w:right w:val="nil"/>
            </w:tcBorders>
            <w:shd w:val="clear" w:color="auto" w:fill="auto"/>
            <w:vAlign w:val="center"/>
            <w:hideMark/>
          </w:tcPr>
          <w:p w14:paraId="4D4550A2" w14:textId="77777777" w:rsidR="002753BB" w:rsidRPr="00FF45B3" w:rsidRDefault="002753BB" w:rsidP="00E8299B">
            <w:pPr>
              <w:rPr>
                <w:sz w:val="20"/>
                <w:szCs w:val="20"/>
              </w:rPr>
            </w:pPr>
            <w:r w:rsidRPr="00FF45B3">
              <w:rPr>
                <w:sz w:val="20"/>
                <w:szCs w:val="20"/>
              </w:rPr>
              <w:lastRenderedPageBreak/>
              <w:t>2022</w:t>
            </w:r>
          </w:p>
        </w:tc>
        <w:tc>
          <w:tcPr>
            <w:tcW w:w="947" w:type="pct"/>
            <w:tcBorders>
              <w:top w:val="nil"/>
              <w:left w:val="nil"/>
              <w:bottom w:val="nil"/>
              <w:right w:val="nil"/>
            </w:tcBorders>
            <w:shd w:val="clear" w:color="auto" w:fill="auto"/>
            <w:vAlign w:val="center"/>
            <w:hideMark/>
          </w:tcPr>
          <w:p w14:paraId="77333CD3" w14:textId="77777777" w:rsidR="002753BB" w:rsidRPr="00FF45B3" w:rsidRDefault="002753BB" w:rsidP="00E8299B">
            <w:pPr>
              <w:rPr>
                <w:sz w:val="20"/>
                <w:szCs w:val="20"/>
                <w:lang w:val="de-DE"/>
              </w:rPr>
            </w:pPr>
            <w:r w:rsidRPr="00FF45B3">
              <w:rPr>
                <w:sz w:val="20"/>
                <w:szCs w:val="20"/>
                <w:lang w:val="de-DE"/>
              </w:rPr>
              <w:t>Yuan, Yeh, Wu, Liu, Chen, &amp; Chen</w:t>
            </w:r>
          </w:p>
        </w:tc>
        <w:tc>
          <w:tcPr>
            <w:tcW w:w="2229" w:type="pct"/>
            <w:tcBorders>
              <w:top w:val="nil"/>
              <w:left w:val="nil"/>
              <w:bottom w:val="nil"/>
              <w:right w:val="nil"/>
            </w:tcBorders>
            <w:shd w:val="clear" w:color="auto" w:fill="auto"/>
            <w:vAlign w:val="center"/>
            <w:hideMark/>
          </w:tcPr>
          <w:p w14:paraId="03B17307" w14:textId="77777777" w:rsidR="002753BB" w:rsidRPr="00FF45B3" w:rsidRDefault="002753BB" w:rsidP="00E8299B">
            <w:pPr>
              <w:rPr>
                <w:sz w:val="20"/>
                <w:szCs w:val="20"/>
              </w:rPr>
            </w:pPr>
            <w:r w:rsidRPr="00FF45B3">
              <w:rPr>
                <w:sz w:val="20"/>
                <w:szCs w:val="20"/>
              </w:rPr>
              <w:t>The study of para-social interaction with e-word-of-mouth for influencer marketing by complex computing</w:t>
            </w:r>
          </w:p>
        </w:tc>
        <w:tc>
          <w:tcPr>
            <w:tcW w:w="1425" w:type="pct"/>
            <w:tcBorders>
              <w:top w:val="nil"/>
              <w:left w:val="nil"/>
              <w:bottom w:val="nil"/>
              <w:right w:val="nil"/>
            </w:tcBorders>
            <w:shd w:val="clear" w:color="auto" w:fill="auto"/>
            <w:vAlign w:val="center"/>
            <w:hideMark/>
          </w:tcPr>
          <w:p w14:paraId="49967722" w14:textId="77777777" w:rsidR="002753BB" w:rsidRPr="00FF45B3" w:rsidRDefault="002753BB" w:rsidP="00E8299B">
            <w:pPr>
              <w:rPr>
                <w:sz w:val="20"/>
                <w:szCs w:val="20"/>
              </w:rPr>
            </w:pPr>
            <w:r w:rsidRPr="00FF45B3">
              <w:rPr>
                <w:sz w:val="20"/>
                <w:szCs w:val="20"/>
              </w:rPr>
              <w:t>Journal of Organizational and End User Computing</w:t>
            </w:r>
          </w:p>
        </w:tc>
      </w:tr>
      <w:tr w:rsidR="002753BB" w:rsidRPr="00FF45B3" w14:paraId="5DA426FD" w14:textId="77777777" w:rsidTr="00E8299B">
        <w:trPr>
          <w:trHeight w:val="20"/>
        </w:trPr>
        <w:tc>
          <w:tcPr>
            <w:tcW w:w="399" w:type="pct"/>
            <w:tcBorders>
              <w:top w:val="nil"/>
              <w:left w:val="nil"/>
              <w:bottom w:val="nil"/>
              <w:right w:val="nil"/>
            </w:tcBorders>
            <w:shd w:val="clear" w:color="auto" w:fill="auto"/>
            <w:vAlign w:val="center"/>
            <w:hideMark/>
          </w:tcPr>
          <w:p w14:paraId="421E8FFB"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29865BB7" w14:textId="77777777" w:rsidR="002753BB" w:rsidRPr="00FF45B3" w:rsidRDefault="002753BB" w:rsidP="00E8299B">
            <w:pPr>
              <w:rPr>
                <w:sz w:val="20"/>
                <w:szCs w:val="20"/>
              </w:rPr>
            </w:pPr>
            <w:r w:rsidRPr="00FF45B3">
              <w:rPr>
                <w:sz w:val="20"/>
                <w:szCs w:val="20"/>
              </w:rPr>
              <w:t xml:space="preserve">Zakaria, Ahmad, Syed Ahmad </w:t>
            </w:r>
            <w:proofErr w:type="spellStart"/>
            <w:r w:rsidRPr="00FF45B3">
              <w:rPr>
                <w:sz w:val="20"/>
                <w:szCs w:val="20"/>
              </w:rPr>
              <w:t>Alhady</w:t>
            </w:r>
            <w:proofErr w:type="spellEnd"/>
            <w:r w:rsidRPr="00FF45B3">
              <w:rPr>
                <w:sz w:val="20"/>
                <w:szCs w:val="20"/>
              </w:rPr>
              <w:t xml:space="preserve">, &amp; Mat </w:t>
            </w:r>
            <w:proofErr w:type="spellStart"/>
            <w:r w:rsidRPr="00FF45B3">
              <w:rPr>
                <w:sz w:val="20"/>
                <w:szCs w:val="20"/>
              </w:rPr>
              <w:t>Seman</w:t>
            </w:r>
            <w:proofErr w:type="spellEnd"/>
          </w:p>
        </w:tc>
        <w:tc>
          <w:tcPr>
            <w:tcW w:w="2229" w:type="pct"/>
            <w:tcBorders>
              <w:top w:val="nil"/>
              <w:left w:val="nil"/>
              <w:bottom w:val="nil"/>
              <w:right w:val="nil"/>
            </w:tcBorders>
            <w:shd w:val="clear" w:color="auto" w:fill="auto"/>
            <w:vAlign w:val="center"/>
            <w:hideMark/>
          </w:tcPr>
          <w:p w14:paraId="2279328E" w14:textId="77777777" w:rsidR="002753BB" w:rsidRPr="00FF45B3" w:rsidRDefault="002753BB" w:rsidP="00E8299B">
            <w:pPr>
              <w:rPr>
                <w:sz w:val="20"/>
                <w:szCs w:val="20"/>
              </w:rPr>
            </w:pPr>
            <w:r w:rsidRPr="00FF45B3">
              <w:rPr>
                <w:sz w:val="20"/>
                <w:szCs w:val="20"/>
              </w:rPr>
              <w:t>The effectiveness of influencer on consumer’s purchase decision</w:t>
            </w:r>
          </w:p>
        </w:tc>
        <w:tc>
          <w:tcPr>
            <w:tcW w:w="1425" w:type="pct"/>
            <w:tcBorders>
              <w:top w:val="nil"/>
              <w:left w:val="nil"/>
              <w:bottom w:val="nil"/>
              <w:right w:val="nil"/>
            </w:tcBorders>
            <w:shd w:val="clear" w:color="auto" w:fill="auto"/>
            <w:vAlign w:val="center"/>
            <w:hideMark/>
          </w:tcPr>
          <w:p w14:paraId="1E953878" w14:textId="77777777" w:rsidR="002753BB" w:rsidRPr="00FF45B3" w:rsidRDefault="002753BB" w:rsidP="00E8299B">
            <w:pPr>
              <w:rPr>
                <w:sz w:val="20"/>
                <w:szCs w:val="20"/>
              </w:rPr>
            </w:pPr>
            <w:r w:rsidRPr="00FF45B3">
              <w:rPr>
                <w:sz w:val="20"/>
                <w:szCs w:val="20"/>
              </w:rPr>
              <w:t>International Journal of Accounting, Finance and Business</w:t>
            </w:r>
          </w:p>
        </w:tc>
      </w:tr>
      <w:tr w:rsidR="002753BB" w:rsidRPr="00FF45B3" w14:paraId="4C1578B4" w14:textId="77777777" w:rsidTr="00E8299B">
        <w:trPr>
          <w:trHeight w:val="20"/>
        </w:trPr>
        <w:tc>
          <w:tcPr>
            <w:tcW w:w="399" w:type="pct"/>
            <w:tcBorders>
              <w:top w:val="nil"/>
              <w:left w:val="nil"/>
              <w:bottom w:val="nil"/>
              <w:right w:val="nil"/>
            </w:tcBorders>
            <w:shd w:val="clear" w:color="auto" w:fill="auto"/>
            <w:vAlign w:val="center"/>
            <w:hideMark/>
          </w:tcPr>
          <w:p w14:paraId="7D78981D"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1670996F" w14:textId="77777777" w:rsidR="002753BB" w:rsidRPr="00FF45B3" w:rsidRDefault="002753BB" w:rsidP="00E8299B">
            <w:pPr>
              <w:rPr>
                <w:sz w:val="20"/>
                <w:szCs w:val="20"/>
              </w:rPr>
            </w:pPr>
            <w:r w:rsidRPr="00FF45B3">
              <w:rPr>
                <w:sz w:val="20"/>
                <w:szCs w:val="20"/>
              </w:rPr>
              <w:t>Zhang &amp; Huang</w:t>
            </w:r>
          </w:p>
        </w:tc>
        <w:tc>
          <w:tcPr>
            <w:tcW w:w="2229" w:type="pct"/>
            <w:tcBorders>
              <w:top w:val="nil"/>
              <w:left w:val="nil"/>
              <w:bottom w:val="nil"/>
              <w:right w:val="nil"/>
            </w:tcBorders>
            <w:shd w:val="clear" w:color="auto" w:fill="auto"/>
            <w:vAlign w:val="center"/>
            <w:hideMark/>
          </w:tcPr>
          <w:p w14:paraId="78BAE567" w14:textId="77777777" w:rsidR="002753BB" w:rsidRPr="00FF45B3" w:rsidRDefault="002753BB" w:rsidP="00E8299B">
            <w:pPr>
              <w:rPr>
                <w:sz w:val="20"/>
                <w:szCs w:val="20"/>
              </w:rPr>
            </w:pPr>
            <w:r w:rsidRPr="00FF45B3">
              <w:rPr>
                <w:sz w:val="20"/>
                <w:szCs w:val="20"/>
              </w:rPr>
              <w:t>Viral marketing: Influencer marketing pivots in tourism–a case study of meme influencer instigated travel interest surge</w:t>
            </w:r>
          </w:p>
        </w:tc>
        <w:tc>
          <w:tcPr>
            <w:tcW w:w="1425" w:type="pct"/>
            <w:tcBorders>
              <w:top w:val="nil"/>
              <w:left w:val="nil"/>
              <w:bottom w:val="nil"/>
              <w:right w:val="nil"/>
            </w:tcBorders>
            <w:shd w:val="clear" w:color="auto" w:fill="auto"/>
            <w:vAlign w:val="center"/>
            <w:hideMark/>
          </w:tcPr>
          <w:p w14:paraId="34FF9575" w14:textId="77777777" w:rsidR="002753BB" w:rsidRPr="00FF45B3" w:rsidRDefault="002753BB" w:rsidP="00E8299B">
            <w:pPr>
              <w:rPr>
                <w:sz w:val="20"/>
                <w:szCs w:val="20"/>
              </w:rPr>
            </w:pPr>
            <w:r w:rsidRPr="00FF45B3">
              <w:rPr>
                <w:sz w:val="20"/>
                <w:szCs w:val="20"/>
              </w:rPr>
              <w:t>Current Issues in Tourism</w:t>
            </w:r>
          </w:p>
        </w:tc>
      </w:tr>
      <w:tr w:rsidR="002753BB" w:rsidRPr="00FF45B3" w14:paraId="7D188908" w14:textId="77777777" w:rsidTr="00E8299B">
        <w:trPr>
          <w:trHeight w:val="20"/>
        </w:trPr>
        <w:tc>
          <w:tcPr>
            <w:tcW w:w="399" w:type="pct"/>
            <w:tcBorders>
              <w:top w:val="nil"/>
              <w:left w:val="nil"/>
              <w:bottom w:val="nil"/>
              <w:right w:val="nil"/>
            </w:tcBorders>
            <w:shd w:val="clear" w:color="auto" w:fill="auto"/>
            <w:vAlign w:val="center"/>
            <w:hideMark/>
          </w:tcPr>
          <w:p w14:paraId="6EC46B01" w14:textId="77777777" w:rsidR="002753BB" w:rsidRPr="00FF45B3" w:rsidRDefault="002753BB" w:rsidP="00E8299B">
            <w:pPr>
              <w:rPr>
                <w:sz w:val="20"/>
                <w:szCs w:val="20"/>
              </w:rPr>
            </w:pPr>
            <w:r w:rsidRPr="00FF45B3">
              <w:rPr>
                <w:sz w:val="20"/>
                <w:szCs w:val="20"/>
              </w:rPr>
              <w:t>2022</w:t>
            </w:r>
          </w:p>
        </w:tc>
        <w:tc>
          <w:tcPr>
            <w:tcW w:w="947" w:type="pct"/>
            <w:tcBorders>
              <w:top w:val="nil"/>
              <w:left w:val="nil"/>
              <w:bottom w:val="nil"/>
              <w:right w:val="nil"/>
            </w:tcBorders>
            <w:shd w:val="clear" w:color="auto" w:fill="auto"/>
            <w:vAlign w:val="center"/>
            <w:hideMark/>
          </w:tcPr>
          <w:p w14:paraId="0049E87F" w14:textId="77777777" w:rsidR="002753BB" w:rsidRPr="00FF45B3" w:rsidRDefault="002753BB" w:rsidP="00E8299B">
            <w:pPr>
              <w:rPr>
                <w:sz w:val="20"/>
                <w:szCs w:val="20"/>
                <w:lang w:val="de-DE"/>
              </w:rPr>
            </w:pPr>
            <w:r w:rsidRPr="00FF45B3">
              <w:rPr>
                <w:sz w:val="20"/>
                <w:szCs w:val="20"/>
                <w:lang w:val="de-DE"/>
              </w:rPr>
              <w:t>Zhou, Jin, Wu, Wang, Wang, &amp; Chen</w:t>
            </w:r>
          </w:p>
        </w:tc>
        <w:tc>
          <w:tcPr>
            <w:tcW w:w="2229" w:type="pct"/>
            <w:tcBorders>
              <w:top w:val="nil"/>
              <w:left w:val="nil"/>
              <w:bottom w:val="nil"/>
              <w:right w:val="nil"/>
            </w:tcBorders>
            <w:shd w:val="clear" w:color="auto" w:fill="auto"/>
            <w:vAlign w:val="center"/>
            <w:hideMark/>
          </w:tcPr>
          <w:p w14:paraId="2E690F9A" w14:textId="77777777" w:rsidR="002753BB" w:rsidRPr="00FF45B3" w:rsidRDefault="002753BB" w:rsidP="00E8299B">
            <w:pPr>
              <w:rPr>
                <w:sz w:val="20"/>
                <w:szCs w:val="20"/>
              </w:rPr>
            </w:pPr>
            <w:r w:rsidRPr="00FF45B3">
              <w:rPr>
                <w:sz w:val="20"/>
                <w:szCs w:val="20"/>
              </w:rPr>
              <w:t>Understanding the role of influencers on live streaming platforms: When tipping makes the difference</w:t>
            </w:r>
          </w:p>
        </w:tc>
        <w:tc>
          <w:tcPr>
            <w:tcW w:w="1425" w:type="pct"/>
            <w:tcBorders>
              <w:top w:val="nil"/>
              <w:left w:val="nil"/>
              <w:bottom w:val="nil"/>
              <w:right w:val="nil"/>
            </w:tcBorders>
            <w:shd w:val="clear" w:color="auto" w:fill="auto"/>
            <w:vAlign w:val="center"/>
            <w:hideMark/>
          </w:tcPr>
          <w:p w14:paraId="0F885B05" w14:textId="77777777" w:rsidR="002753BB" w:rsidRPr="00FF45B3" w:rsidRDefault="002753BB" w:rsidP="00E8299B">
            <w:pPr>
              <w:rPr>
                <w:sz w:val="20"/>
                <w:szCs w:val="20"/>
              </w:rPr>
            </w:pPr>
            <w:r w:rsidRPr="00FF45B3">
              <w:rPr>
                <w:sz w:val="20"/>
                <w:szCs w:val="20"/>
              </w:rPr>
              <w:t>European Journal of Marketing</w:t>
            </w:r>
          </w:p>
        </w:tc>
      </w:tr>
      <w:tr w:rsidR="002753BB" w:rsidRPr="00FF45B3" w14:paraId="3AA92E18" w14:textId="77777777" w:rsidTr="00E8299B">
        <w:trPr>
          <w:trHeight w:val="20"/>
        </w:trPr>
        <w:tc>
          <w:tcPr>
            <w:tcW w:w="399" w:type="pct"/>
            <w:tcBorders>
              <w:top w:val="nil"/>
              <w:left w:val="nil"/>
              <w:bottom w:val="nil"/>
              <w:right w:val="nil"/>
            </w:tcBorders>
            <w:shd w:val="clear" w:color="auto" w:fill="auto"/>
            <w:vAlign w:val="center"/>
            <w:hideMark/>
          </w:tcPr>
          <w:p w14:paraId="314DFD48"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17FA72EC" w14:textId="77777777" w:rsidR="002753BB" w:rsidRPr="00FF45B3" w:rsidRDefault="002753BB" w:rsidP="00E8299B">
            <w:pPr>
              <w:rPr>
                <w:sz w:val="20"/>
                <w:szCs w:val="20"/>
              </w:rPr>
            </w:pPr>
            <w:r w:rsidRPr="00FF45B3">
              <w:rPr>
                <w:sz w:val="20"/>
                <w:szCs w:val="20"/>
              </w:rPr>
              <w:t xml:space="preserve">Al Kurdi &amp; </w:t>
            </w:r>
            <w:proofErr w:type="spellStart"/>
            <w:r w:rsidRPr="00FF45B3">
              <w:rPr>
                <w:sz w:val="20"/>
                <w:szCs w:val="20"/>
              </w:rPr>
              <w:t>Alshurideh</w:t>
            </w:r>
            <w:proofErr w:type="spellEnd"/>
          </w:p>
        </w:tc>
        <w:tc>
          <w:tcPr>
            <w:tcW w:w="2229" w:type="pct"/>
            <w:tcBorders>
              <w:top w:val="nil"/>
              <w:left w:val="nil"/>
              <w:bottom w:val="nil"/>
              <w:right w:val="nil"/>
            </w:tcBorders>
            <w:shd w:val="clear" w:color="auto" w:fill="auto"/>
            <w:vAlign w:val="center"/>
            <w:hideMark/>
          </w:tcPr>
          <w:p w14:paraId="7E17914F" w14:textId="77777777" w:rsidR="002753BB" w:rsidRPr="00FF45B3" w:rsidRDefault="002753BB" w:rsidP="00E8299B">
            <w:pPr>
              <w:rPr>
                <w:sz w:val="20"/>
                <w:szCs w:val="20"/>
              </w:rPr>
            </w:pPr>
            <w:r w:rsidRPr="00FF45B3">
              <w:rPr>
                <w:sz w:val="20"/>
                <w:szCs w:val="20"/>
              </w:rPr>
              <w:t>The effect of social media influencer traits on consumer purchasing decisions for keto products: Examining the moderating influence of advertising repetition</w:t>
            </w:r>
          </w:p>
        </w:tc>
        <w:tc>
          <w:tcPr>
            <w:tcW w:w="1425" w:type="pct"/>
            <w:tcBorders>
              <w:top w:val="nil"/>
              <w:left w:val="nil"/>
              <w:bottom w:val="nil"/>
              <w:right w:val="nil"/>
            </w:tcBorders>
            <w:shd w:val="clear" w:color="auto" w:fill="auto"/>
            <w:vAlign w:val="center"/>
            <w:hideMark/>
          </w:tcPr>
          <w:p w14:paraId="692E9223" w14:textId="77777777" w:rsidR="002753BB" w:rsidRPr="00FF45B3" w:rsidRDefault="002753BB" w:rsidP="00E8299B">
            <w:pPr>
              <w:rPr>
                <w:sz w:val="20"/>
                <w:szCs w:val="20"/>
              </w:rPr>
            </w:pPr>
            <w:r w:rsidRPr="00FF45B3">
              <w:rPr>
                <w:sz w:val="20"/>
                <w:szCs w:val="20"/>
              </w:rPr>
              <w:t>Journal of Marketing Communications</w:t>
            </w:r>
          </w:p>
        </w:tc>
      </w:tr>
      <w:tr w:rsidR="002753BB" w:rsidRPr="00FF45B3" w14:paraId="79597A0E" w14:textId="77777777" w:rsidTr="00E8299B">
        <w:trPr>
          <w:trHeight w:val="20"/>
        </w:trPr>
        <w:tc>
          <w:tcPr>
            <w:tcW w:w="399" w:type="pct"/>
            <w:tcBorders>
              <w:top w:val="nil"/>
              <w:left w:val="nil"/>
              <w:bottom w:val="nil"/>
              <w:right w:val="nil"/>
            </w:tcBorders>
            <w:shd w:val="clear" w:color="auto" w:fill="auto"/>
            <w:vAlign w:val="center"/>
            <w:hideMark/>
          </w:tcPr>
          <w:p w14:paraId="075A1F58"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27713788" w14:textId="77777777" w:rsidR="002753BB" w:rsidRPr="00FF45B3" w:rsidRDefault="002753BB" w:rsidP="00E8299B">
            <w:pPr>
              <w:rPr>
                <w:sz w:val="20"/>
                <w:szCs w:val="20"/>
              </w:rPr>
            </w:pPr>
            <w:r w:rsidRPr="00FF45B3">
              <w:rPr>
                <w:sz w:val="20"/>
                <w:szCs w:val="20"/>
              </w:rPr>
              <w:t xml:space="preserve">Al-Sous, </w:t>
            </w:r>
            <w:proofErr w:type="spellStart"/>
            <w:r w:rsidRPr="00FF45B3">
              <w:rPr>
                <w:sz w:val="20"/>
                <w:szCs w:val="20"/>
              </w:rPr>
              <w:t>Almajali</w:t>
            </w:r>
            <w:proofErr w:type="spellEnd"/>
            <w:r w:rsidRPr="00FF45B3">
              <w:rPr>
                <w:sz w:val="20"/>
                <w:szCs w:val="20"/>
              </w:rPr>
              <w:t xml:space="preserve">, &amp; </w:t>
            </w:r>
            <w:proofErr w:type="spellStart"/>
            <w:r w:rsidRPr="00FF45B3">
              <w:rPr>
                <w:sz w:val="20"/>
                <w:szCs w:val="20"/>
              </w:rPr>
              <w:t>Alsokkar</w:t>
            </w:r>
            <w:proofErr w:type="spellEnd"/>
          </w:p>
        </w:tc>
        <w:tc>
          <w:tcPr>
            <w:tcW w:w="2229" w:type="pct"/>
            <w:tcBorders>
              <w:top w:val="nil"/>
              <w:left w:val="nil"/>
              <w:bottom w:val="nil"/>
              <w:right w:val="nil"/>
            </w:tcBorders>
            <w:shd w:val="clear" w:color="auto" w:fill="auto"/>
            <w:vAlign w:val="center"/>
            <w:hideMark/>
          </w:tcPr>
          <w:p w14:paraId="3D6C179A" w14:textId="77777777" w:rsidR="002753BB" w:rsidRPr="00FF45B3" w:rsidRDefault="002753BB" w:rsidP="00E8299B">
            <w:pPr>
              <w:rPr>
                <w:sz w:val="20"/>
                <w:szCs w:val="20"/>
              </w:rPr>
            </w:pPr>
            <w:r w:rsidRPr="00FF45B3">
              <w:rPr>
                <w:sz w:val="20"/>
                <w:szCs w:val="20"/>
              </w:rPr>
              <w:t>Antecedents of social media influencers on customer purchase intention: Empirical study in Jordan</w:t>
            </w:r>
          </w:p>
        </w:tc>
        <w:tc>
          <w:tcPr>
            <w:tcW w:w="1425" w:type="pct"/>
            <w:tcBorders>
              <w:top w:val="nil"/>
              <w:left w:val="nil"/>
              <w:bottom w:val="nil"/>
              <w:right w:val="nil"/>
            </w:tcBorders>
            <w:shd w:val="clear" w:color="auto" w:fill="auto"/>
            <w:vAlign w:val="center"/>
            <w:hideMark/>
          </w:tcPr>
          <w:p w14:paraId="76D23573" w14:textId="77777777" w:rsidR="002753BB" w:rsidRPr="00FF45B3" w:rsidRDefault="002753BB" w:rsidP="00E8299B">
            <w:pPr>
              <w:rPr>
                <w:sz w:val="20"/>
                <w:szCs w:val="20"/>
              </w:rPr>
            </w:pPr>
            <w:r w:rsidRPr="00FF45B3">
              <w:rPr>
                <w:sz w:val="20"/>
                <w:szCs w:val="20"/>
              </w:rPr>
              <w:t>International Journal of Data and Network Science</w:t>
            </w:r>
          </w:p>
        </w:tc>
      </w:tr>
      <w:tr w:rsidR="002753BB" w:rsidRPr="00FF45B3" w14:paraId="0495861F" w14:textId="77777777" w:rsidTr="00E8299B">
        <w:trPr>
          <w:trHeight w:val="20"/>
        </w:trPr>
        <w:tc>
          <w:tcPr>
            <w:tcW w:w="399" w:type="pct"/>
            <w:tcBorders>
              <w:top w:val="nil"/>
              <w:left w:val="nil"/>
              <w:bottom w:val="nil"/>
              <w:right w:val="nil"/>
            </w:tcBorders>
            <w:shd w:val="clear" w:color="auto" w:fill="auto"/>
            <w:vAlign w:val="center"/>
            <w:hideMark/>
          </w:tcPr>
          <w:p w14:paraId="78AC5FE5"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07E7DB4A" w14:textId="77777777" w:rsidR="002753BB" w:rsidRPr="00FF45B3" w:rsidRDefault="002753BB" w:rsidP="00E8299B">
            <w:pPr>
              <w:rPr>
                <w:sz w:val="20"/>
                <w:szCs w:val="20"/>
              </w:rPr>
            </w:pPr>
            <w:proofErr w:type="spellStart"/>
            <w:r w:rsidRPr="00FF45B3">
              <w:rPr>
                <w:sz w:val="20"/>
                <w:szCs w:val="20"/>
              </w:rPr>
              <w:t>Barta</w:t>
            </w:r>
            <w:proofErr w:type="spellEnd"/>
            <w:r w:rsidRPr="00FF45B3">
              <w:rPr>
                <w:sz w:val="20"/>
                <w:szCs w:val="20"/>
              </w:rPr>
              <w:t xml:space="preserve">, </w:t>
            </w:r>
            <w:proofErr w:type="spellStart"/>
            <w:r w:rsidRPr="00FF45B3">
              <w:rPr>
                <w:sz w:val="20"/>
                <w:szCs w:val="20"/>
              </w:rPr>
              <w:t>Belanche</w:t>
            </w:r>
            <w:proofErr w:type="spellEnd"/>
            <w:r w:rsidRPr="00FF45B3">
              <w:rPr>
                <w:sz w:val="20"/>
                <w:szCs w:val="20"/>
              </w:rPr>
              <w:t xml:space="preserve">, Fernández, &amp; </w:t>
            </w:r>
            <w:proofErr w:type="spellStart"/>
            <w:r w:rsidRPr="00FF45B3">
              <w:rPr>
                <w:sz w:val="20"/>
                <w:szCs w:val="20"/>
              </w:rPr>
              <w:t>Flavián</w:t>
            </w:r>
            <w:proofErr w:type="spellEnd"/>
          </w:p>
        </w:tc>
        <w:tc>
          <w:tcPr>
            <w:tcW w:w="2229" w:type="pct"/>
            <w:tcBorders>
              <w:top w:val="nil"/>
              <w:left w:val="nil"/>
              <w:bottom w:val="nil"/>
              <w:right w:val="nil"/>
            </w:tcBorders>
            <w:shd w:val="clear" w:color="auto" w:fill="auto"/>
            <w:vAlign w:val="center"/>
            <w:hideMark/>
          </w:tcPr>
          <w:p w14:paraId="64D46C8A" w14:textId="77777777" w:rsidR="002753BB" w:rsidRPr="00FF45B3" w:rsidRDefault="002753BB" w:rsidP="00E8299B">
            <w:pPr>
              <w:rPr>
                <w:sz w:val="20"/>
                <w:szCs w:val="20"/>
              </w:rPr>
            </w:pPr>
            <w:r w:rsidRPr="00FF45B3">
              <w:rPr>
                <w:sz w:val="20"/>
                <w:szCs w:val="20"/>
              </w:rPr>
              <w:t>Influencer marketing on TikTok: The effectiveness of humor and followers’ hedonic experience</w:t>
            </w:r>
          </w:p>
        </w:tc>
        <w:tc>
          <w:tcPr>
            <w:tcW w:w="1425" w:type="pct"/>
            <w:tcBorders>
              <w:top w:val="nil"/>
              <w:left w:val="nil"/>
              <w:bottom w:val="nil"/>
              <w:right w:val="nil"/>
            </w:tcBorders>
            <w:shd w:val="clear" w:color="auto" w:fill="auto"/>
            <w:vAlign w:val="center"/>
            <w:hideMark/>
          </w:tcPr>
          <w:p w14:paraId="4454CEFD" w14:textId="77777777" w:rsidR="002753BB" w:rsidRPr="00FF45B3" w:rsidRDefault="002753BB" w:rsidP="00E8299B">
            <w:pPr>
              <w:rPr>
                <w:sz w:val="20"/>
                <w:szCs w:val="20"/>
              </w:rPr>
            </w:pPr>
            <w:r w:rsidRPr="00FF45B3">
              <w:rPr>
                <w:sz w:val="20"/>
                <w:szCs w:val="20"/>
              </w:rPr>
              <w:t>Journal of Retailing and Consumer Services</w:t>
            </w:r>
          </w:p>
        </w:tc>
      </w:tr>
      <w:tr w:rsidR="002753BB" w:rsidRPr="00FF45B3" w14:paraId="0EE51C08" w14:textId="77777777" w:rsidTr="00E8299B">
        <w:trPr>
          <w:trHeight w:val="20"/>
        </w:trPr>
        <w:tc>
          <w:tcPr>
            <w:tcW w:w="399" w:type="pct"/>
            <w:tcBorders>
              <w:top w:val="nil"/>
              <w:left w:val="nil"/>
              <w:bottom w:val="nil"/>
              <w:right w:val="nil"/>
            </w:tcBorders>
            <w:shd w:val="clear" w:color="auto" w:fill="auto"/>
            <w:vAlign w:val="center"/>
            <w:hideMark/>
          </w:tcPr>
          <w:p w14:paraId="77470E4D"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7BFCA544" w14:textId="77777777" w:rsidR="002753BB" w:rsidRPr="00FF45B3" w:rsidRDefault="002753BB" w:rsidP="00E8299B">
            <w:pPr>
              <w:rPr>
                <w:sz w:val="20"/>
                <w:szCs w:val="20"/>
              </w:rPr>
            </w:pPr>
            <w:proofErr w:type="spellStart"/>
            <w:r w:rsidRPr="00FF45B3">
              <w:rPr>
                <w:sz w:val="20"/>
                <w:szCs w:val="20"/>
              </w:rPr>
              <w:t>Beichert</w:t>
            </w:r>
            <w:proofErr w:type="spellEnd"/>
            <w:r w:rsidRPr="00FF45B3">
              <w:rPr>
                <w:sz w:val="20"/>
                <w:szCs w:val="20"/>
              </w:rPr>
              <w:t xml:space="preserve">, </w:t>
            </w:r>
            <w:proofErr w:type="spellStart"/>
            <w:r w:rsidRPr="00FF45B3">
              <w:rPr>
                <w:sz w:val="20"/>
                <w:szCs w:val="20"/>
              </w:rPr>
              <w:t>Bayerl</w:t>
            </w:r>
            <w:proofErr w:type="spellEnd"/>
            <w:r w:rsidRPr="00FF45B3">
              <w:rPr>
                <w:sz w:val="20"/>
                <w:szCs w:val="20"/>
              </w:rPr>
              <w:t xml:space="preserve">, Goldenberg, &amp; </w:t>
            </w:r>
            <w:proofErr w:type="spellStart"/>
            <w:r w:rsidRPr="00FF45B3">
              <w:rPr>
                <w:sz w:val="20"/>
                <w:szCs w:val="20"/>
              </w:rPr>
              <w:t>Lanz</w:t>
            </w:r>
            <w:proofErr w:type="spellEnd"/>
          </w:p>
        </w:tc>
        <w:tc>
          <w:tcPr>
            <w:tcW w:w="2229" w:type="pct"/>
            <w:tcBorders>
              <w:top w:val="nil"/>
              <w:left w:val="nil"/>
              <w:bottom w:val="nil"/>
              <w:right w:val="nil"/>
            </w:tcBorders>
            <w:shd w:val="clear" w:color="auto" w:fill="auto"/>
            <w:vAlign w:val="center"/>
            <w:hideMark/>
          </w:tcPr>
          <w:p w14:paraId="265D274D" w14:textId="77777777" w:rsidR="002753BB" w:rsidRPr="00FF45B3" w:rsidRDefault="002753BB" w:rsidP="00E8299B">
            <w:pPr>
              <w:rPr>
                <w:sz w:val="20"/>
                <w:szCs w:val="20"/>
              </w:rPr>
            </w:pPr>
            <w:r w:rsidRPr="00FF45B3">
              <w:rPr>
                <w:sz w:val="20"/>
                <w:szCs w:val="20"/>
              </w:rPr>
              <w:t>Revenue generation through influencer marketing</w:t>
            </w:r>
          </w:p>
        </w:tc>
        <w:tc>
          <w:tcPr>
            <w:tcW w:w="1425" w:type="pct"/>
            <w:tcBorders>
              <w:top w:val="nil"/>
              <w:left w:val="nil"/>
              <w:bottom w:val="nil"/>
              <w:right w:val="nil"/>
            </w:tcBorders>
            <w:shd w:val="clear" w:color="auto" w:fill="auto"/>
            <w:vAlign w:val="center"/>
            <w:hideMark/>
          </w:tcPr>
          <w:p w14:paraId="5EB989B7" w14:textId="77777777" w:rsidR="002753BB" w:rsidRPr="00FF45B3" w:rsidRDefault="002753BB" w:rsidP="00E8299B">
            <w:pPr>
              <w:rPr>
                <w:sz w:val="20"/>
                <w:szCs w:val="20"/>
              </w:rPr>
            </w:pPr>
            <w:r w:rsidRPr="00FF45B3">
              <w:rPr>
                <w:sz w:val="20"/>
                <w:szCs w:val="20"/>
              </w:rPr>
              <w:t>Journal of Marketing</w:t>
            </w:r>
          </w:p>
        </w:tc>
      </w:tr>
      <w:tr w:rsidR="002753BB" w:rsidRPr="00FF45B3" w14:paraId="7087F00D" w14:textId="77777777" w:rsidTr="00E8299B">
        <w:trPr>
          <w:trHeight w:val="20"/>
        </w:trPr>
        <w:tc>
          <w:tcPr>
            <w:tcW w:w="399" w:type="pct"/>
            <w:tcBorders>
              <w:top w:val="nil"/>
              <w:left w:val="nil"/>
              <w:bottom w:val="nil"/>
              <w:right w:val="nil"/>
            </w:tcBorders>
            <w:shd w:val="clear" w:color="auto" w:fill="auto"/>
            <w:vAlign w:val="center"/>
            <w:hideMark/>
          </w:tcPr>
          <w:p w14:paraId="06711DA0"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3C8A37E0" w14:textId="77777777" w:rsidR="002753BB" w:rsidRPr="00FF45B3" w:rsidRDefault="002753BB" w:rsidP="00E8299B">
            <w:pPr>
              <w:rPr>
                <w:sz w:val="20"/>
                <w:szCs w:val="20"/>
              </w:rPr>
            </w:pPr>
            <w:proofErr w:type="spellStart"/>
            <w:r w:rsidRPr="00FF45B3">
              <w:rPr>
                <w:sz w:val="20"/>
                <w:szCs w:val="20"/>
              </w:rPr>
              <w:t>Brüns</w:t>
            </w:r>
            <w:proofErr w:type="spellEnd"/>
            <w:r w:rsidRPr="00FF45B3">
              <w:rPr>
                <w:sz w:val="20"/>
                <w:szCs w:val="20"/>
              </w:rPr>
              <w:t xml:space="preserve"> &amp; </w:t>
            </w:r>
            <w:proofErr w:type="spellStart"/>
            <w:r w:rsidRPr="00FF45B3">
              <w:rPr>
                <w:sz w:val="20"/>
                <w:szCs w:val="20"/>
              </w:rPr>
              <w:t>Meißner</w:t>
            </w:r>
            <w:proofErr w:type="spellEnd"/>
          </w:p>
        </w:tc>
        <w:tc>
          <w:tcPr>
            <w:tcW w:w="2229" w:type="pct"/>
            <w:tcBorders>
              <w:top w:val="nil"/>
              <w:left w:val="nil"/>
              <w:bottom w:val="nil"/>
              <w:right w:val="nil"/>
            </w:tcBorders>
            <w:shd w:val="clear" w:color="auto" w:fill="auto"/>
            <w:vAlign w:val="center"/>
            <w:hideMark/>
          </w:tcPr>
          <w:p w14:paraId="1D8E616C" w14:textId="77777777" w:rsidR="002753BB" w:rsidRPr="00FF45B3" w:rsidRDefault="002753BB" w:rsidP="00E8299B">
            <w:pPr>
              <w:rPr>
                <w:sz w:val="20"/>
                <w:szCs w:val="20"/>
              </w:rPr>
            </w:pPr>
            <w:r w:rsidRPr="00FF45B3">
              <w:rPr>
                <w:sz w:val="20"/>
                <w:szCs w:val="20"/>
              </w:rPr>
              <w:t>Show me that you are advertising: Visual salience of products attenuates detrimental effects of persuasion knowledge activation in influencer advertising</w:t>
            </w:r>
          </w:p>
        </w:tc>
        <w:tc>
          <w:tcPr>
            <w:tcW w:w="1425" w:type="pct"/>
            <w:tcBorders>
              <w:top w:val="nil"/>
              <w:left w:val="nil"/>
              <w:bottom w:val="nil"/>
              <w:right w:val="nil"/>
            </w:tcBorders>
            <w:shd w:val="clear" w:color="auto" w:fill="auto"/>
            <w:vAlign w:val="center"/>
            <w:hideMark/>
          </w:tcPr>
          <w:p w14:paraId="7A3C25ED" w14:textId="77777777" w:rsidR="002753BB" w:rsidRPr="00FF45B3" w:rsidRDefault="002753BB" w:rsidP="00E8299B">
            <w:pPr>
              <w:rPr>
                <w:sz w:val="20"/>
                <w:szCs w:val="20"/>
              </w:rPr>
            </w:pPr>
            <w:r w:rsidRPr="00FF45B3">
              <w:rPr>
                <w:sz w:val="20"/>
                <w:szCs w:val="20"/>
              </w:rPr>
              <w:t>Computers in Human Behavior</w:t>
            </w:r>
          </w:p>
        </w:tc>
      </w:tr>
      <w:tr w:rsidR="002753BB" w:rsidRPr="00FF45B3" w14:paraId="68AB7569" w14:textId="77777777" w:rsidTr="00E8299B">
        <w:trPr>
          <w:trHeight w:val="20"/>
        </w:trPr>
        <w:tc>
          <w:tcPr>
            <w:tcW w:w="399" w:type="pct"/>
            <w:tcBorders>
              <w:top w:val="nil"/>
              <w:left w:val="nil"/>
              <w:bottom w:val="nil"/>
              <w:right w:val="nil"/>
            </w:tcBorders>
            <w:shd w:val="clear" w:color="auto" w:fill="auto"/>
            <w:vAlign w:val="center"/>
            <w:hideMark/>
          </w:tcPr>
          <w:p w14:paraId="2A1125C6"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6EE2EAED" w14:textId="77777777" w:rsidR="002753BB" w:rsidRPr="00FF45B3" w:rsidRDefault="002753BB" w:rsidP="00E8299B">
            <w:pPr>
              <w:rPr>
                <w:sz w:val="20"/>
                <w:szCs w:val="20"/>
              </w:rPr>
            </w:pPr>
            <w:r w:rsidRPr="00FF45B3">
              <w:rPr>
                <w:sz w:val="20"/>
                <w:szCs w:val="20"/>
              </w:rPr>
              <w:t xml:space="preserve">Chan, Hung, &amp; </w:t>
            </w:r>
            <w:proofErr w:type="spellStart"/>
            <w:r w:rsidRPr="00FF45B3">
              <w:rPr>
                <w:sz w:val="20"/>
                <w:szCs w:val="20"/>
              </w:rPr>
              <w:t>Tse</w:t>
            </w:r>
            <w:proofErr w:type="spellEnd"/>
          </w:p>
        </w:tc>
        <w:tc>
          <w:tcPr>
            <w:tcW w:w="2229" w:type="pct"/>
            <w:tcBorders>
              <w:top w:val="nil"/>
              <w:left w:val="nil"/>
              <w:bottom w:val="nil"/>
              <w:right w:val="nil"/>
            </w:tcBorders>
            <w:shd w:val="clear" w:color="auto" w:fill="auto"/>
            <w:vAlign w:val="center"/>
            <w:hideMark/>
          </w:tcPr>
          <w:p w14:paraId="125B89AD" w14:textId="77777777" w:rsidR="002753BB" w:rsidRPr="00FF45B3" w:rsidRDefault="002753BB" w:rsidP="00E8299B">
            <w:pPr>
              <w:rPr>
                <w:sz w:val="20"/>
                <w:szCs w:val="20"/>
              </w:rPr>
            </w:pPr>
            <w:r w:rsidRPr="00FF45B3">
              <w:rPr>
                <w:sz w:val="20"/>
                <w:szCs w:val="20"/>
              </w:rPr>
              <w:t>Comparing e-commerce micro-and macro-influencers in TikTok videos: Effects of strategies on audience likes, audience shares, and brand sales</w:t>
            </w:r>
          </w:p>
        </w:tc>
        <w:tc>
          <w:tcPr>
            <w:tcW w:w="1425" w:type="pct"/>
            <w:tcBorders>
              <w:top w:val="nil"/>
              <w:left w:val="nil"/>
              <w:bottom w:val="nil"/>
              <w:right w:val="nil"/>
            </w:tcBorders>
            <w:shd w:val="clear" w:color="auto" w:fill="auto"/>
            <w:vAlign w:val="center"/>
            <w:hideMark/>
          </w:tcPr>
          <w:p w14:paraId="5CBD63D3" w14:textId="77777777" w:rsidR="002753BB" w:rsidRPr="00FF45B3" w:rsidRDefault="002753BB" w:rsidP="00E8299B">
            <w:pPr>
              <w:rPr>
                <w:sz w:val="20"/>
                <w:szCs w:val="20"/>
              </w:rPr>
            </w:pPr>
            <w:r w:rsidRPr="00FF45B3">
              <w:rPr>
                <w:sz w:val="20"/>
                <w:szCs w:val="20"/>
              </w:rPr>
              <w:t>Journal of Interactive Advertising</w:t>
            </w:r>
          </w:p>
        </w:tc>
      </w:tr>
      <w:tr w:rsidR="002753BB" w:rsidRPr="00FF45B3" w14:paraId="47255A43" w14:textId="77777777" w:rsidTr="00E8299B">
        <w:trPr>
          <w:trHeight w:val="20"/>
        </w:trPr>
        <w:tc>
          <w:tcPr>
            <w:tcW w:w="399" w:type="pct"/>
            <w:tcBorders>
              <w:top w:val="nil"/>
              <w:left w:val="nil"/>
              <w:bottom w:val="nil"/>
              <w:right w:val="nil"/>
            </w:tcBorders>
            <w:shd w:val="clear" w:color="auto" w:fill="auto"/>
            <w:vAlign w:val="center"/>
            <w:hideMark/>
          </w:tcPr>
          <w:p w14:paraId="14C41C3B"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427BCA2B" w14:textId="77777777" w:rsidR="002753BB" w:rsidRPr="00FF45B3" w:rsidRDefault="002753BB" w:rsidP="00E8299B">
            <w:pPr>
              <w:rPr>
                <w:sz w:val="20"/>
                <w:szCs w:val="20"/>
              </w:rPr>
            </w:pPr>
            <w:r w:rsidRPr="00FF45B3">
              <w:rPr>
                <w:sz w:val="20"/>
                <w:szCs w:val="20"/>
              </w:rPr>
              <w:t xml:space="preserve">Chen, </w:t>
            </w:r>
            <w:proofErr w:type="spellStart"/>
            <w:r w:rsidRPr="00FF45B3">
              <w:rPr>
                <w:sz w:val="20"/>
                <w:szCs w:val="20"/>
              </w:rPr>
              <w:t>Silaban</w:t>
            </w:r>
            <w:proofErr w:type="spellEnd"/>
            <w:r w:rsidRPr="00FF45B3">
              <w:rPr>
                <w:sz w:val="20"/>
                <w:szCs w:val="20"/>
              </w:rPr>
              <w:t xml:space="preserve">, </w:t>
            </w:r>
            <w:proofErr w:type="spellStart"/>
            <w:r w:rsidRPr="00FF45B3">
              <w:rPr>
                <w:sz w:val="20"/>
                <w:szCs w:val="20"/>
              </w:rPr>
              <w:t>Hutagalung</w:t>
            </w:r>
            <w:proofErr w:type="spellEnd"/>
            <w:r w:rsidRPr="00FF45B3">
              <w:rPr>
                <w:sz w:val="20"/>
                <w:szCs w:val="20"/>
              </w:rPr>
              <w:t xml:space="preserve">, &amp; </w:t>
            </w:r>
            <w:proofErr w:type="spellStart"/>
            <w:r w:rsidRPr="00FF45B3">
              <w:rPr>
                <w:sz w:val="20"/>
                <w:szCs w:val="20"/>
              </w:rPr>
              <w:t>Silalahi</w:t>
            </w:r>
            <w:proofErr w:type="spellEnd"/>
          </w:p>
        </w:tc>
        <w:tc>
          <w:tcPr>
            <w:tcW w:w="2229" w:type="pct"/>
            <w:tcBorders>
              <w:top w:val="nil"/>
              <w:left w:val="nil"/>
              <w:bottom w:val="nil"/>
              <w:right w:val="nil"/>
            </w:tcBorders>
            <w:shd w:val="clear" w:color="auto" w:fill="auto"/>
            <w:vAlign w:val="center"/>
            <w:hideMark/>
          </w:tcPr>
          <w:p w14:paraId="22079915" w14:textId="77777777" w:rsidR="002753BB" w:rsidRPr="00FF45B3" w:rsidRDefault="002753BB" w:rsidP="00E8299B">
            <w:pPr>
              <w:rPr>
                <w:sz w:val="20"/>
                <w:szCs w:val="20"/>
              </w:rPr>
            </w:pPr>
            <w:r w:rsidRPr="00FF45B3">
              <w:rPr>
                <w:sz w:val="20"/>
                <w:szCs w:val="20"/>
              </w:rPr>
              <w:t xml:space="preserve">How Instagram influencers contribute to consumer travel decision: Insights from SEM and </w:t>
            </w:r>
            <w:proofErr w:type="spellStart"/>
            <w:r w:rsidRPr="00FF45B3">
              <w:rPr>
                <w:sz w:val="20"/>
                <w:szCs w:val="20"/>
              </w:rPr>
              <w:t>fsQCA</w:t>
            </w:r>
            <w:proofErr w:type="spellEnd"/>
          </w:p>
        </w:tc>
        <w:tc>
          <w:tcPr>
            <w:tcW w:w="1425" w:type="pct"/>
            <w:tcBorders>
              <w:top w:val="nil"/>
              <w:left w:val="nil"/>
              <w:bottom w:val="nil"/>
              <w:right w:val="nil"/>
            </w:tcBorders>
            <w:shd w:val="clear" w:color="auto" w:fill="auto"/>
            <w:vAlign w:val="center"/>
            <w:hideMark/>
          </w:tcPr>
          <w:p w14:paraId="18887CB8" w14:textId="77777777" w:rsidR="002753BB" w:rsidRPr="00FF45B3" w:rsidRDefault="002753BB" w:rsidP="00E8299B">
            <w:pPr>
              <w:rPr>
                <w:sz w:val="20"/>
                <w:szCs w:val="20"/>
              </w:rPr>
            </w:pPr>
            <w:r w:rsidRPr="00FF45B3">
              <w:rPr>
                <w:sz w:val="20"/>
                <w:szCs w:val="20"/>
              </w:rPr>
              <w:t>Emerging Science Journal</w:t>
            </w:r>
          </w:p>
        </w:tc>
      </w:tr>
      <w:tr w:rsidR="002753BB" w:rsidRPr="00FF45B3" w14:paraId="51BA60D6" w14:textId="77777777" w:rsidTr="00E8299B">
        <w:trPr>
          <w:trHeight w:val="20"/>
        </w:trPr>
        <w:tc>
          <w:tcPr>
            <w:tcW w:w="399" w:type="pct"/>
            <w:tcBorders>
              <w:top w:val="nil"/>
              <w:left w:val="nil"/>
              <w:bottom w:val="nil"/>
              <w:right w:val="nil"/>
            </w:tcBorders>
            <w:shd w:val="clear" w:color="auto" w:fill="auto"/>
            <w:vAlign w:val="center"/>
            <w:hideMark/>
          </w:tcPr>
          <w:p w14:paraId="7F0497C0"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6E3E91AA" w14:textId="77777777" w:rsidR="002753BB" w:rsidRPr="00FF45B3" w:rsidRDefault="002753BB" w:rsidP="00E8299B">
            <w:pPr>
              <w:rPr>
                <w:sz w:val="20"/>
                <w:szCs w:val="20"/>
              </w:rPr>
            </w:pPr>
            <w:r w:rsidRPr="00FF45B3">
              <w:rPr>
                <w:sz w:val="20"/>
                <w:szCs w:val="20"/>
              </w:rPr>
              <w:t>Chen, Yan, &amp; Smith</w:t>
            </w:r>
          </w:p>
        </w:tc>
        <w:tc>
          <w:tcPr>
            <w:tcW w:w="2229" w:type="pct"/>
            <w:tcBorders>
              <w:top w:val="nil"/>
              <w:left w:val="nil"/>
              <w:bottom w:val="nil"/>
              <w:right w:val="nil"/>
            </w:tcBorders>
            <w:shd w:val="clear" w:color="auto" w:fill="auto"/>
            <w:vAlign w:val="center"/>
            <w:hideMark/>
          </w:tcPr>
          <w:p w14:paraId="71671CC4" w14:textId="77777777" w:rsidR="002753BB" w:rsidRPr="00FF45B3" w:rsidRDefault="002753BB" w:rsidP="00E8299B">
            <w:pPr>
              <w:rPr>
                <w:sz w:val="20"/>
                <w:szCs w:val="20"/>
              </w:rPr>
            </w:pPr>
            <w:r w:rsidRPr="00FF45B3">
              <w:rPr>
                <w:sz w:val="20"/>
                <w:szCs w:val="20"/>
              </w:rPr>
              <w:t>What drives digital engagement with sponsored videos? An investigation of video influencers’ authenticity management strategies</w:t>
            </w:r>
          </w:p>
        </w:tc>
        <w:tc>
          <w:tcPr>
            <w:tcW w:w="1425" w:type="pct"/>
            <w:tcBorders>
              <w:top w:val="nil"/>
              <w:left w:val="nil"/>
              <w:bottom w:val="nil"/>
              <w:right w:val="nil"/>
            </w:tcBorders>
            <w:shd w:val="clear" w:color="auto" w:fill="auto"/>
            <w:vAlign w:val="center"/>
            <w:hideMark/>
          </w:tcPr>
          <w:p w14:paraId="1BC78EB4" w14:textId="77777777" w:rsidR="002753BB" w:rsidRPr="00FF45B3" w:rsidRDefault="002753BB" w:rsidP="00E8299B">
            <w:pPr>
              <w:rPr>
                <w:sz w:val="20"/>
                <w:szCs w:val="20"/>
              </w:rPr>
            </w:pPr>
            <w:r w:rsidRPr="00FF45B3">
              <w:rPr>
                <w:sz w:val="20"/>
                <w:szCs w:val="20"/>
              </w:rPr>
              <w:t>Journal of the Academy of Marketing Science</w:t>
            </w:r>
          </w:p>
        </w:tc>
      </w:tr>
      <w:tr w:rsidR="002753BB" w:rsidRPr="00FF45B3" w14:paraId="2ED9D8FF" w14:textId="77777777" w:rsidTr="00E8299B">
        <w:trPr>
          <w:trHeight w:val="20"/>
        </w:trPr>
        <w:tc>
          <w:tcPr>
            <w:tcW w:w="399" w:type="pct"/>
            <w:tcBorders>
              <w:top w:val="nil"/>
              <w:left w:val="nil"/>
              <w:bottom w:val="nil"/>
              <w:right w:val="nil"/>
            </w:tcBorders>
            <w:shd w:val="clear" w:color="auto" w:fill="auto"/>
            <w:vAlign w:val="center"/>
            <w:hideMark/>
          </w:tcPr>
          <w:p w14:paraId="7621DC96"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0C186773" w14:textId="77777777" w:rsidR="002753BB" w:rsidRPr="00FF45B3" w:rsidRDefault="002753BB" w:rsidP="00E8299B">
            <w:pPr>
              <w:rPr>
                <w:sz w:val="20"/>
                <w:szCs w:val="20"/>
              </w:rPr>
            </w:pPr>
            <w:r w:rsidRPr="00FF45B3">
              <w:rPr>
                <w:sz w:val="20"/>
                <w:szCs w:val="20"/>
              </w:rPr>
              <w:t xml:space="preserve">De </w:t>
            </w:r>
            <w:proofErr w:type="spellStart"/>
            <w:r w:rsidRPr="00FF45B3">
              <w:rPr>
                <w:sz w:val="20"/>
                <w:szCs w:val="20"/>
              </w:rPr>
              <w:t>Keyzer</w:t>
            </w:r>
            <w:proofErr w:type="spellEnd"/>
          </w:p>
        </w:tc>
        <w:tc>
          <w:tcPr>
            <w:tcW w:w="2229" w:type="pct"/>
            <w:tcBorders>
              <w:top w:val="nil"/>
              <w:left w:val="nil"/>
              <w:bottom w:val="nil"/>
              <w:right w:val="nil"/>
            </w:tcBorders>
            <w:shd w:val="clear" w:color="auto" w:fill="auto"/>
            <w:vAlign w:val="center"/>
            <w:hideMark/>
          </w:tcPr>
          <w:p w14:paraId="1F454B1F" w14:textId="77777777" w:rsidR="002753BB" w:rsidRPr="00FF45B3" w:rsidRDefault="002753BB" w:rsidP="00E8299B">
            <w:pPr>
              <w:rPr>
                <w:sz w:val="20"/>
                <w:szCs w:val="20"/>
              </w:rPr>
            </w:pPr>
            <w:r w:rsidRPr="00FF45B3">
              <w:rPr>
                <w:sz w:val="20"/>
                <w:szCs w:val="20"/>
              </w:rPr>
              <w:t>#ThisIsSustainable: The effect of disclosures in influencer marketing for sustainable food. sustainability</w:t>
            </w:r>
          </w:p>
        </w:tc>
        <w:tc>
          <w:tcPr>
            <w:tcW w:w="1425" w:type="pct"/>
            <w:tcBorders>
              <w:top w:val="nil"/>
              <w:left w:val="nil"/>
              <w:bottom w:val="nil"/>
              <w:right w:val="nil"/>
            </w:tcBorders>
            <w:shd w:val="clear" w:color="auto" w:fill="auto"/>
            <w:vAlign w:val="center"/>
            <w:hideMark/>
          </w:tcPr>
          <w:p w14:paraId="405F9B69" w14:textId="77777777" w:rsidR="002753BB" w:rsidRPr="00FF45B3" w:rsidRDefault="002753BB" w:rsidP="00E8299B">
            <w:pPr>
              <w:rPr>
                <w:sz w:val="20"/>
                <w:szCs w:val="20"/>
              </w:rPr>
            </w:pPr>
            <w:r w:rsidRPr="00FF45B3">
              <w:rPr>
                <w:sz w:val="20"/>
                <w:szCs w:val="20"/>
              </w:rPr>
              <w:t>Sustainability</w:t>
            </w:r>
          </w:p>
        </w:tc>
      </w:tr>
      <w:tr w:rsidR="002753BB" w:rsidRPr="00FF45B3" w14:paraId="0EE29B2A" w14:textId="77777777" w:rsidTr="00E8299B">
        <w:trPr>
          <w:trHeight w:val="20"/>
        </w:trPr>
        <w:tc>
          <w:tcPr>
            <w:tcW w:w="399" w:type="pct"/>
            <w:tcBorders>
              <w:top w:val="nil"/>
              <w:left w:val="nil"/>
              <w:bottom w:val="nil"/>
              <w:right w:val="nil"/>
            </w:tcBorders>
            <w:shd w:val="clear" w:color="auto" w:fill="auto"/>
            <w:vAlign w:val="center"/>
            <w:hideMark/>
          </w:tcPr>
          <w:p w14:paraId="76667DE8"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54F9343A" w14:textId="77777777" w:rsidR="002753BB" w:rsidRPr="00FF45B3" w:rsidRDefault="002753BB" w:rsidP="00E8299B">
            <w:pPr>
              <w:rPr>
                <w:sz w:val="20"/>
                <w:szCs w:val="20"/>
              </w:rPr>
            </w:pPr>
            <w:proofErr w:type="spellStart"/>
            <w:r w:rsidRPr="00FF45B3">
              <w:rPr>
                <w:sz w:val="20"/>
                <w:szCs w:val="20"/>
              </w:rPr>
              <w:t>Dewi</w:t>
            </w:r>
            <w:proofErr w:type="spellEnd"/>
            <w:r w:rsidRPr="00FF45B3">
              <w:rPr>
                <w:sz w:val="20"/>
                <w:szCs w:val="20"/>
              </w:rPr>
              <w:t xml:space="preserve"> &amp; </w:t>
            </w:r>
            <w:proofErr w:type="spellStart"/>
            <w:r w:rsidRPr="00FF45B3">
              <w:rPr>
                <w:sz w:val="20"/>
                <w:szCs w:val="20"/>
              </w:rPr>
              <w:t>Gunanto</w:t>
            </w:r>
            <w:proofErr w:type="spellEnd"/>
          </w:p>
        </w:tc>
        <w:tc>
          <w:tcPr>
            <w:tcW w:w="2229" w:type="pct"/>
            <w:tcBorders>
              <w:top w:val="nil"/>
              <w:left w:val="nil"/>
              <w:bottom w:val="nil"/>
              <w:right w:val="nil"/>
            </w:tcBorders>
            <w:shd w:val="clear" w:color="auto" w:fill="auto"/>
            <w:vAlign w:val="center"/>
            <w:hideMark/>
          </w:tcPr>
          <w:p w14:paraId="77557427" w14:textId="77777777" w:rsidR="002753BB" w:rsidRPr="00FF45B3" w:rsidRDefault="002753BB" w:rsidP="00E8299B">
            <w:pPr>
              <w:rPr>
                <w:sz w:val="20"/>
                <w:szCs w:val="20"/>
              </w:rPr>
            </w:pPr>
            <w:r w:rsidRPr="00FF45B3">
              <w:rPr>
                <w:sz w:val="20"/>
                <w:szCs w:val="20"/>
              </w:rPr>
              <w:t>The effect of e-WOM, halal awareness, influencer marketing and lifestyle to the purchase decision of imported packaged food products</w:t>
            </w:r>
          </w:p>
        </w:tc>
        <w:tc>
          <w:tcPr>
            <w:tcW w:w="1425" w:type="pct"/>
            <w:tcBorders>
              <w:top w:val="nil"/>
              <w:left w:val="nil"/>
              <w:bottom w:val="nil"/>
              <w:right w:val="nil"/>
            </w:tcBorders>
            <w:shd w:val="clear" w:color="auto" w:fill="auto"/>
            <w:vAlign w:val="center"/>
            <w:hideMark/>
          </w:tcPr>
          <w:p w14:paraId="2455E944" w14:textId="77777777" w:rsidR="002753BB" w:rsidRPr="00FF45B3" w:rsidRDefault="002753BB" w:rsidP="00E8299B">
            <w:pPr>
              <w:rPr>
                <w:sz w:val="20"/>
                <w:szCs w:val="20"/>
              </w:rPr>
            </w:pPr>
            <w:r w:rsidRPr="00FF45B3">
              <w:rPr>
                <w:sz w:val="20"/>
                <w:szCs w:val="20"/>
              </w:rPr>
              <w:t>Indonesian Journal of Islamic Economics Research</w:t>
            </w:r>
          </w:p>
        </w:tc>
      </w:tr>
      <w:tr w:rsidR="002753BB" w:rsidRPr="00FF45B3" w14:paraId="4CF57636" w14:textId="77777777" w:rsidTr="00E8299B">
        <w:trPr>
          <w:trHeight w:val="20"/>
        </w:trPr>
        <w:tc>
          <w:tcPr>
            <w:tcW w:w="399" w:type="pct"/>
            <w:tcBorders>
              <w:top w:val="nil"/>
              <w:left w:val="nil"/>
              <w:bottom w:val="nil"/>
              <w:right w:val="nil"/>
            </w:tcBorders>
            <w:shd w:val="clear" w:color="auto" w:fill="auto"/>
            <w:vAlign w:val="center"/>
            <w:hideMark/>
          </w:tcPr>
          <w:p w14:paraId="26675C59"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664E7DC0" w14:textId="77777777" w:rsidR="002753BB" w:rsidRPr="00FF45B3" w:rsidRDefault="002753BB" w:rsidP="00E8299B">
            <w:pPr>
              <w:rPr>
                <w:sz w:val="20"/>
                <w:szCs w:val="20"/>
              </w:rPr>
            </w:pPr>
            <w:proofErr w:type="spellStart"/>
            <w:r w:rsidRPr="00FF45B3">
              <w:rPr>
                <w:sz w:val="20"/>
                <w:szCs w:val="20"/>
              </w:rPr>
              <w:t>Dhun</w:t>
            </w:r>
            <w:proofErr w:type="spellEnd"/>
            <w:r w:rsidRPr="00FF45B3">
              <w:rPr>
                <w:sz w:val="20"/>
                <w:szCs w:val="20"/>
              </w:rPr>
              <w:t xml:space="preserve"> &amp; </w:t>
            </w:r>
            <w:proofErr w:type="spellStart"/>
            <w:r w:rsidRPr="00FF45B3">
              <w:rPr>
                <w:sz w:val="20"/>
                <w:szCs w:val="20"/>
              </w:rPr>
              <w:t>Dangi</w:t>
            </w:r>
            <w:proofErr w:type="spellEnd"/>
          </w:p>
        </w:tc>
        <w:tc>
          <w:tcPr>
            <w:tcW w:w="2229" w:type="pct"/>
            <w:tcBorders>
              <w:top w:val="nil"/>
              <w:left w:val="nil"/>
              <w:bottom w:val="nil"/>
              <w:right w:val="nil"/>
            </w:tcBorders>
            <w:shd w:val="clear" w:color="auto" w:fill="auto"/>
            <w:vAlign w:val="center"/>
            <w:hideMark/>
          </w:tcPr>
          <w:p w14:paraId="6C3B0A29" w14:textId="77777777" w:rsidR="002753BB" w:rsidRPr="00FF45B3" w:rsidRDefault="002753BB" w:rsidP="00E8299B">
            <w:pPr>
              <w:rPr>
                <w:sz w:val="20"/>
                <w:szCs w:val="20"/>
              </w:rPr>
            </w:pPr>
            <w:r w:rsidRPr="00FF45B3">
              <w:rPr>
                <w:sz w:val="20"/>
                <w:szCs w:val="20"/>
              </w:rPr>
              <w:t xml:space="preserve">Influencer marketing: Role of influencer credibility and congruence on brand attitude and </w:t>
            </w:r>
            <w:proofErr w:type="spellStart"/>
            <w:r w:rsidRPr="00FF45B3">
              <w:rPr>
                <w:sz w:val="20"/>
                <w:szCs w:val="20"/>
              </w:rPr>
              <w:t>eWOM</w:t>
            </w:r>
            <w:proofErr w:type="spellEnd"/>
          </w:p>
        </w:tc>
        <w:tc>
          <w:tcPr>
            <w:tcW w:w="1425" w:type="pct"/>
            <w:tcBorders>
              <w:top w:val="nil"/>
              <w:left w:val="nil"/>
              <w:bottom w:val="nil"/>
              <w:right w:val="nil"/>
            </w:tcBorders>
            <w:shd w:val="clear" w:color="auto" w:fill="auto"/>
            <w:vAlign w:val="center"/>
            <w:hideMark/>
          </w:tcPr>
          <w:p w14:paraId="3001B7D0" w14:textId="77777777" w:rsidR="002753BB" w:rsidRPr="00FF45B3" w:rsidRDefault="002753BB" w:rsidP="00E8299B">
            <w:pPr>
              <w:rPr>
                <w:sz w:val="20"/>
                <w:szCs w:val="20"/>
              </w:rPr>
            </w:pPr>
            <w:r w:rsidRPr="00FF45B3">
              <w:rPr>
                <w:sz w:val="20"/>
                <w:szCs w:val="20"/>
              </w:rPr>
              <w:t>Journal of Internet Commerce</w:t>
            </w:r>
          </w:p>
        </w:tc>
      </w:tr>
      <w:tr w:rsidR="002753BB" w:rsidRPr="00FF45B3" w14:paraId="4BE456F9" w14:textId="77777777" w:rsidTr="00E8299B">
        <w:trPr>
          <w:trHeight w:val="20"/>
        </w:trPr>
        <w:tc>
          <w:tcPr>
            <w:tcW w:w="399" w:type="pct"/>
            <w:tcBorders>
              <w:top w:val="nil"/>
              <w:left w:val="nil"/>
              <w:bottom w:val="nil"/>
              <w:right w:val="nil"/>
            </w:tcBorders>
            <w:shd w:val="clear" w:color="auto" w:fill="auto"/>
            <w:vAlign w:val="center"/>
            <w:hideMark/>
          </w:tcPr>
          <w:p w14:paraId="7FC4D2AD"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3CD3279E" w14:textId="77777777" w:rsidR="002753BB" w:rsidRPr="00FF45B3" w:rsidRDefault="002753BB" w:rsidP="00E8299B">
            <w:pPr>
              <w:rPr>
                <w:sz w:val="20"/>
                <w:szCs w:val="20"/>
              </w:rPr>
            </w:pPr>
            <w:proofErr w:type="spellStart"/>
            <w:r w:rsidRPr="00FF45B3">
              <w:rPr>
                <w:sz w:val="20"/>
                <w:szCs w:val="20"/>
              </w:rPr>
              <w:t>Filieri</w:t>
            </w:r>
            <w:proofErr w:type="spellEnd"/>
            <w:r w:rsidRPr="00FF45B3">
              <w:rPr>
                <w:sz w:val="20"/>
                <w:szCs w:val="20"/>
              </w:rPr>
              <w:t xml:space="preserve">, </w:t>
            </w:r>
            <w:proofErr w:type="spellStart"/>
            <w:r w:rsidRPr="00FF45B3">
              <w:rPr>
                <w:sz w:val="20"/>
                <w:szCs w:val="20"/>
              </w:rPr>
              <w:t>Acikgoz</w:t>
            </w:r>
            <w:proofErr w:type="spellEnd"/>
            <w:r w:rsidRPr="00FF45B3">
              <w:rPr>
                <w:sz w:val="20"/>
                <w:szCs w:val="20"/>
              </w:rPr>
              <w:t xml:space="preserve">, Li, &amp; </w:t>
            </w:r>
            <w:proofErr w:type="spellStart"/>
            <w:r w:rsidRPr="00FF45B3">
              <w:rPr>
                <w:sz w:val="20"/>
                <w:szCs w:val="20"/>
              </w:rPr>
              <w:t>Alguezaui</w:t>
            </w:r>
            <w:proofErr w:type="spellEnd"/>
          </w:p>
        </w:tc>
        <w:tc>
          <w:tcPr>
            <w:tcW w:w="2229" w:type="pct"/>
            <w:tcBorders>
              <w:top w:val="nil"/>
              <w:left w:val="nil"/>
              <w:bottom w:val="nil"/>
              <w:right w:val="nil"/>
            </w:tcBorders>
            <w:shd w:val="clear" w:color="auto" w:fill="auto"/>
            <w:vAlign w:val="center"/>
            <w:hideMark/>
          </w:tcPr>
          <w:p w14:paraId="0BA39A1D" w14:textId="77777777" w:rsidR="002753BB" w:rsidRPr="00FF45B3" w:rsidRDefault="002753BB" w:rsidP="00E8299B">
            <w:pPr>
              <w:rPr>
                <w:sz w:val="20"/>
                <w:szCs w:val="20"/>
              </w:rPr>
            </w:pPr>
            <w:r w:rsidRPr="00FF45B3">
              <w:rPr>
                <w:sz w:val="20"/>
                <w:szCs w:val="20"/>
              </w:rPr>
              <w:t>Influencers</w:t>
            </w:r>
            <w:r w:rsidRPr="00FF45B3">
              <w:rPr>
                <w:rFonts w:hint="eastAsia"/>
                <w:sz w:val="20"/>
                <w:szCs w:val="20"/>
              </w:rPr>
              <w:t>’</w:t>
            </w:r>
            <w:r w:rsidRPr="00FF45B3">
              <w:rPr>
                <w:sz w:val="20"/>
                <w:szCs w:val="20"/>
              </w:rPr>
              <w:t xml:space="preserve"> “organic” persuasion through electronic word of mouth: A case of sincerity over brains and beauty</w:t>
            </w:r>
          </w:p>
        </w:tc>
        <w:tc>
          <w:tcPr>
            <w:tcW w:w="1425" w:type="pct"/>
            <w:tcBorders>
              <w:top w:val="nil"/>
              <w:left w:val="nil"/>
              <w:bottom w:val="nil"/>
              <w:right w:val="nil"/>
            </w:tcBorders>
            <w:shd w:val="clear" w:color="auto" w:fill="auto"/>
            <w:vAlign w:val="center"/>
            <w:hideMark/>
          </w:tcPr>
          <w:p w14:paraId="1E5C097A" w14:textId="77777777" w:rsidR="002753BB" w:rsidRPr="00FF45B3" w:rsidRDefault="002753BB" w:rsidP="00E8299B">
            <w:pPr>
              <w:rPr>
                <w:sz w:val="20"/>
                <w:szCs w:val="20"/>
              </w:rPr>
            </w:pPr>
            <w:r w:rsidRPr="00FF45B3">
              <w:rPr>
                <w:sz w:val="20"/>
                <w:szCs w:val="20"/>
              </w:rPr>
              <w:t>Psychology and Marketing</w:t>
            </w:r>
          </w:p>
        </w:tc>
      </w:tr>
      <w:tr w:rsidR="002753BB" w:rsidRPr="00FF45B3" w14:paraId="4C271E3F" w14:textId="77777777" w:rsidTr="00E8299B">
        <w:trPr>
          <w:trHeight w:val="20"/>
        </w:trPr>
        <w:tc>
          <w:tcPr>
            <w:tcW w:w="399" w:type="pct"/>
            <w:tcBorders>
              <w:top w:val="nil"/>
              <w:left w:val="nil"/>
              <w:bottom w:val="nil"/>
              <w:right w:val="nil"/>
            </w:tcBorders>
            <w:shd w:val="clear" w:color="auto" w:fill="auto"/>
            <w:vAlign w:val="center"/>
            <w:hideMark/>
          </w:tcPr>
          <w:p w14:paraId="11E97D81"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458078AF" w14:textId="77777777" w:rsidR="002753BB" w:rsidRPr="00FF45B3" w:rsidRDefault="002753BB" w:rsidP="00E8299B">
            <w:pPr>
              <w:rPr>
                <w:sz w:val="20"/>
                <w:szCs w:val="20"/>
              </w:rPr>
            </w:pPr>
            <w:r w:rsidRPr="00FF45B3">
              <w:rPr>
                <w:sz w:val="20"/>
                <w:szCs w:val="20"/>
              </w:rPr>
              <w:t xml:space="preserve">Gamage &amp; </w:t>
            </w:r>
            <w:proofErr w:type="spellStart"/>
            <w:r w:rsidRPr="00FF45B3">
              <w:rPr>
                <w:sz w:val="20"/>
                <w:szCs w:val="20"/>
              </w:rPr>
              <w:t>Ashill</w:t>
            </w:r>
            <w:proofErr w:type="spellEnd"/>
          </w:p>
        </w:tc>
        <w:tc>
          <w:tcPr>
            <w:tcW w:w="2229" w:type="pct"/>
            <w:tcBorders>
              <w:top w:val="nil"/>
              <w:left w:val="nil"/>
              <w:bottom w:val="nil"/>
              <w:right w:val="nil"/>
            </w:tcBorders>
            <w:shd w:val="clear" w:color="auto" w:fill="auto"/>
            <w:vAlign w:val="center"/>
            <w:hideMark/>
          </w:tcPr>
          <w:p w14:paraId="6CA29B9A" w14:textId="77777777" w:rsidR="002753BB" w:rsidRPr="00FF45B3" w:rsidRDefault="002753BB" w:rsidP="00E8299B">
            <w:pPr>
              <w:rPr>
                <w:sz w:val="20"/>
                <w:szCs w:val="20"/>
              </w:rPr>
            </w:pPr>
            <w:r w:rsidRPr="00FF45B3">
              <w:rPr>
                <w:sz w:val="20"/>
                <w:szCs w:val="20"/>
              </w:rPr>
              <w:t>#Sponsored-influencer marketing: Effects of the commercial orientation of influencer-created content on followers’ willingness to search for information</w:t>
            </w:r>
          </w:p>
        </w:tc>
        <w:tc>
          <w:tcPr>
            <w:tcW w:w="1425" w:type="pct"/>
            <w:tcBorders>
              <w:top w:val="nil"/>
              <w:left w:val="nil"/>
              <w:bottom w:val="nil"/>
              <w:right w:val="nil"/>
            </w:tcBorders>
            <w:shd w:val="clear" w:color="auto" w:fill="auto"/>
            <w:vAlign w:val="center"/>
            <w:hideMark/>
          </w:tcPr>
          <w:p w14:paraId="35384E78" w14:textId="77777777" w:rsidR="002753BB" w:rsidRPr="00FF45B3" w:rsidRDefault="002753BB" w:rsidP="00E8299B">
            <w:pPr>
              <w:rPr>
                <w:sz w:val="20"/>
                <w:szCs w:val="20"/>
              </w:rPr>
            </w:pPr>
            <w:r w:rsidRPr="00FF45B3">
              <w:rPr>
                <w:sz w:val="20"/>
                <w:szCs w:val="20"/>
              </w:rPr>
              <w:t>Journal of Product and Brand Management</w:t>
            </w:r>
          </w:p>
        </w:tc>
      </w:tr>
      <w:tr w:rsidR="002753BB" w:rsidRPr="00FF45B3" w14:paraId="0FA8AF3C" w14:textId="77777777" w:rsidTr="00E8299B">
        <w:trPr>
          <w:trHeight w:val="20"/>
        </w:trPr>
        <w:tc>
          <w:tcPr>
            <w:tcW w:w="399" w:type="pct"/>
            <w:tcBorders>
              <w:top w:val="nil"/>
              <w:left w:val="nil"/>
              <w:bottom w:val="nil"/>
              <w:right w:val="nil"/>
            </w:tcBorders>
            <w:shd w:val="clear" w:color="auto" w:fill="auto"/>
            <w:vAlign w:val="center"/>
            <w:hideMark/>
          </w:tcPr>
          <w:p w14:paraId="13C029C3" w14:textId="77777777" w:rsidR="002753BB" w:rsidRPr="00FF45B3" w:rsidRDefault="002753BB" w:rsidP="00E8299B">
            <w:pPr>
              <w:rPr>
                <w:sz w:val="20"/>
                <w:szCs w:val="20"/>
              </w:rPr>
            </w:pPr>
            <w:r w:rsidRPr="00FF45B3">
              <w:rPr>
                <w:sz w:val="20"/>
                <w:szCs w:val="20"/>
              </w:rPr>
              <w:lastRenderedPageBreak/>
              <w:t>2023</w:t>
            </w:r>
          </w:p>
        </w:tc>
        <w:tc>
          <w:tcPr>
            <w:tcW w:w="947" w:type="pct"/>
            <w:tcBorders>
              <w:top w:val="nil"/>
              <w:left w:val="nil"/>
              <w:bottom w:val="nil"/>
              <w:right w:val="nil"/>
            </w:tcBorders>
            <w:shd w:val="clear" w:color="auto" w:fill="auto"/>
            <w:vAlign w:val="center"/>
            <w:hideMark/>
          </w:tcPr>
          <w:p w14:paraId="4E0ECD45" w14:textId="77777777" w:rsidR="002753BB" w:rsidRPr="00FF45B3" w:rsidRDefault="002753BB" w:rsidP="00E8299B">
            <w:pPr>
              <w:rPr>
                <w:sz w:val="20"/>
                <w:szCs w:val="20"/>
              </w:rPr>
            </w:pPr>
            <w:r w:rsidRPr="00FF45B3">
              <w:rPr>
                <w:sz w:val="20"/>
                <w:szCs w:val="20"/>
              </w:rPr>
              <w:t>Gu, Zhang, &amp; Kannan</w:t>
            </w:r>
          </w:p>
        </w:tc>
        <w:tc>
          <w:tcPr>
            <w:tcW w:w="2229" w:type="pct"/>
            <w:tcBorders>
              <w:top w:val="nil"/>
              <w:left w:val="nil"/>
              <w:bottom w:val="nil"/>
              <w:right w:val="nil"/>
            </w:tcBorders>
            <w:shd w:val="clear" w:color="auto" w:fill="auto"/>
            <w:vAlign w:val="center"/>
            <w:hideMark/>
          </w:tcPr>
          <w:p w14:paraId="28E5A915" w14:textId="77777777" w:rsidR="002753BB" w:rsidRPr="00FF45B3" w:rsidRDefault="002753BB" w:rsidP="00E8299B">
            <w:pPr>
              <w:rPr>
                <w:sz w:val="20"/>
                <w:szCs w:val="20"/>
              </w:rPr>
            </w:pPr>
            <w:r w:rsidRPr="00FF45B3">
              <w:rPr>
                <w:sz w:val="20"/>
                <w:szCs w:val="20"/>
              </w:rPr>
              <w:t>Influencer mix strategies in livestream commerce: Impact on product sales</w:t>
            </w:r>
          </w:p>
        </w:tc>
        <w:tc>
          <w:tcPr>
            <w:tcW w:w="1425" w:type="pct"/>
            <w:tcBorders>
              <w:top w:val="nil"/>
              <w:left w:val="nil"/>
              <w:bottom w:val="nil"/>
              <w:right w:val="nil"/>
            </w:tcBorders>
            <w:shd w:val="clear" w:color="auto" w:fill="auto"/>
            <w:vAlign w:val="center"/>
            <w:hideMark/>
          </w:tcPr>
          <w:p w14:paraId="0D945C61" w14:textId="77777777" w:rsidR="002753BB" w:rsidRPr="00FF45B3" w:rsidRDefault="002753BB" w:rsidP="00E8299B">
            <w:pPr>
              <w:rPr>
                <w:sz w:val="20"/>
                <w:szCs w:val="20"/>
              </w:rPr>
            </w:pPr>
            <w:r w:rsidRPr="00FF45B3">
              <w:rPr>
                <w:sz w:val="20"/>
                <w:szCs w:val="20"/>
              </w:rPr>
              <w:t>Journal of Marketing</w:t>
            </w:r>
          </w:p>
        </w:tc>
      </w:tr>
      <w:tr w:rsidR="002753BB" w:rsidRPr="00FF45B3" w14:paraId="76894748" w14:textId="77777777" w:rsidTr="00E8299B">
        <w:trPr>
          <w:trHeight w:val="20"/>
        </w:trPr>
        <w:tc>
          <w:tcPr>
            <w:tcW w:w="399" w:type="pct"/>
            <w:tcBorders>
              <w:top w:val="nil"/>
              <w:left w:val="nil"/>
              <w:bottom w:val="nil"/>
              <w:right w:val="nil"/>
            </w:tcBorders>
            <w:shd w:val="clear" w:color="auto" w:fill="auto"/>
            <w:vAlign w:val="center"/>
            <w:hideMark/>
          </w:tcPr>
          <w:p w14:paraId="55575AE6"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13471C0C" w14:textId="77777777" w:rsidR="002753BB" w:rsidRPr="00FF45B3" w:rsidRDefault="002753BB" w:rsidP="00E8299B">
            <w:pPr>
              <w:rPr>
                <w:sz w:val="20"/>
                <w:szCs w:val="20"/>
              </w:rPr>
            </w:pPr>
            <w:r w:rsidRPr="00FF45B3">
              <w:rPr>
                <w:sz w:val="20"/>
                <w:szCs w:val="20"/>
              </w:rPr>
              <w:t>Han</w:t>
            </w:r>
          </w:p>
        </w:tc>
        <w:tc>
          <w:tcPr>
            <w:tcW w:w="2229" w:type="pct"/>
            <w:tcBorders>
              <w:top w:val="nil"/>
              <w:left w:val="nil"/>
              <w:bottom w:val="nil"/>
              <w:right w:val="nil"/>
            </w:tcBorders>
            <w:shd w:val="clear" w:color="auto" w:fill="auto"/>
            <w:vAlign w:val="center"/>
            <w:hideMark/>
          </w:tcPr>
          <w:p w14:paraId="2A0BC0D1" w14:textId="77777777" w:rsidR="002753BB" w:rsidRPr="00FF45B3" w:rsidRDefault="002753BB" w:rsidP="00E8299B">
            <w:pPr>
              <w:rPr>
                <w:sz w:val="20"/>
                <w:szCs w:val="20"/>
              </w:rPr>
            </w:pPr>
            <w:r w:rsidRPr="00FF45B3">
              <w:rPr>
                <w:sz w:val="20"/>
                <w:szCs w:val="20"/>
              </w:rPr>
              <w:t>Marketing Internet celebrity’s characteristics effect on impulsive purchasing behavior</w:t>
            </w:r>
          </w:p>
        </w:tc>
        <w:tc>
          <w:tcPr>
            <w:tcW w:w="1425" w:type="pct"/>
            <w:tcBorders>
              <w:top w:val="nil"/>
              <w:left w:val="nil"/>
              <w:bottom w:val="nil"/>
              <w:right w:val="nil"/>
            </w:tcBorders>
            <w:shd w:val="clear" w:color="auto" w:fill="auto"/>
            <w:vAlign w:val="center"/>
            <w:hideMark/>
          </w:tcPr>
          <w:p w14:paraId="1FF0DE34" w14:textId="77777777" w:rsidR="002753BB" w:rsidRPr="00FF45B3" w:rsidRDefault="002753BB" w:rsidP="00E8299B">
            <w:pPr>
              <w:rPr>
                <w:sz w:val="20"/>
                <w:szCs w:val="20"/>
              </w:rPr>
            </w:pPr>
            <w:r w:rsidRPr="00FF45B3">
              <w:rPr>
                <w:sz w:val="20"/>
                <w:szCs w:val="20"/>
              </w:rPr>
              <w:t>Shanghai Management Science</w:t>
            </w:r>
          </w:p>
        </w:tc>
      </w:tr>
      <w:tr w:rsidR="002753BB" w:rsidRPr="00FF45B3" w14:paraId="3111726E" w14:textId="77777777" w:rsidTr="00E8299B">
        <w:trPr>
          <w:trHeight w:val="20"/>
        </w:trPr>
        <w:tc>
          <w:tcPr>
            <w:tcW w:w="399" w:type="pct"/>
            <w:tcBorders>
              <w:top w:val="nil"/>
              <w:left w:val="nil"/>
              <w:bottom w:val="nil"/>
              <w:right w:val="nil"/>
            </w:tcBorders>
            <w:shd w:val="clear" w:color="auto" w:fill="auto"/>
            <w:vAlign w:val="center"/>
            <w:hideMark/>
          </w:tcPr>
          <w:p w14:paraId="0B807F8F"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5BAA41BA" w14:textId="77777777" w:rsidR="002753BB" w:rsidRPr="00FF45B3" w:rsidRDefault="002753BB" w:rsidP="00E8299B">
            <w:pPr>
              <w:rPr>
                <w:sz w:val="20"/>
                <w:szCs w:val="20"/>
              </w:rPr>
            </w:pPr>
            <w:r w:rsidRPr="00FF45B3">
              <w:rPr>
                <w:sz w:val="20"/>
                <w:szCs w:val="20"/>
              </w:rPr>
              <w:t>Iqbal, Ali, Iqbal, Ismail, &amp; Ali</w:t>
            </w:r>
          </w:p>
        </w:tc>
        <w:tc>
          <w:tcPr>
            <w:tcW w:w="2229" w:type="pct"/>
            <w:tcBorders>
              <w:top w:val="nil"/>
              <w:left w:val="nil"/>
              <w:bottom w:val="nil"/>
              <w:right w:val="nil"/>
            </w:tcBorders>
            <w:shd w:val="clear" w:color="auto" w:fill="auto"/>
            <w:vAlign w:val="center"/>
            <w:hideMark/>
          </w:tcPr>
          <w:p w14:paraId="2DA85FED" w14:textId="77777777" w:rsidR="002753BB" w:rsidRPr="00FF45B3" w:rsidRDefault="002753BB" w:rsidP="00E8299B">
            <w:pPr>
              <w:rPr>
                <w:sz w:val="20"/>
                <w:szCs w:val="20"/>
              </w:rPr>
            </w:pPr>
            <w:r w:rsidRPr="00FF45B3">
              <w:rPr>
                <w:sz w:val="20"/>
                <w:szCs w:val="20"/>
              </w:rPr>
              <w:t xml:space="preserve">Unveiling the black box of influencer marketing: The moderating role of </w:t>
            </w:r>
            <w:proofErr w:type="spellStart"/>
            <w:r w:rsidRPr="00FF45B3">
              <w:rPr>
                <w:sz w:val="20"/>
                <w:szCs w:val="20"/>
              </w:rPr>
              <w:t>parasocial</w:t>
            </w:r>
            <w:proofErr w:type="spellEnd"/>
            <w:r w:rsidRPr="00FF45B3">
              <w:rPr>
                <w:sz w:val="20"/>
                <w:szCs w:val="20"/>
              </w:rPr>
              <w:t xml:space="preserve"> interaction and persuasion knowledge</w:t>
            </w:r>
          </w:p>
        </w:tc>
        <w:tc>
          <w:tcPr>
            <w:tcW w:w="1425" w:type="pct"/>
            <w:tcBorders>
              <w:top w:val="nil"/>
              <w:left w:val="nil"/>
              <w:bottom w:val="nil"/>
              <w:right w:val="nil"/>
            </w:tcBorders>
            <w:shd w:val="clear" w:color="auto" w:fill="auto"/>
            <w:vAlign w:val="center"/>
            <w:hideMark/>
          </w:tcPr>
          <w:p w14:paraId="2F74DB65" w14:textId="77777777" w:rsidR="002753BB" w:rsidRPr="00FF45B3" w:rsidRDefault="002753BB" w:rsidP="00E8299B">
            <w:pPr>
              <w:rPr>
                <w:sz w:val="20"/>
                <w:szCs w:val="20"/>
              </w:rPr>
            </w:pPr>
            <w:r w:rsidRPr="00FF45B3">
              <w:rPr>
                <w:sz w:val="20"/>
                <w:szCs w:val="20"/>
              </w:rPr>
              <w:t>International Journal of Social Science and Entrepreneurship</w:t>
            </w:r>
          </w:p>
        </w:tc>
      </w:tr>
      <w:tr w:rsidR="002753BB" w:rsidRPr="00FF45B3" w14:paraId="4DB07441" w14:textId="77777777" w:rsidTr="00E8299B">
        <w:trPr>
          <w:trHeight w:val="20"/>
        </w:trPr>
        <w:tc>
          <w:tcPr>
            <w:tcW w:w="399" w:type="pct"/>
            <w:tcBorders>
              <w:top w:val="nil"/>
              <w:left w:val="nil"/>
              <w:bottom w:val="nil"/>
              <w:right w:val="nil"/>
            </w:tcBorders>
            <w:shd w:val="clear" w:color="auto" w:fill="auto"/>
            <w:vAlign w:val="center"/>
            <w:hideMark/>
          </w:tcPr>
          <w:p w14:paraId="055FBD68"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44F1F148" w14:textId="77777777" w:rsidR="002753BB" w:rsidRPr="00FF45B3" w:rsidRDefault="002753BB" w:rsidP="00E8299B">
            <w:pPr>
              <w:rPr>
                <w:sz w:val="20"/>
                <w:szCs w:val="20"/>
              </w:rPr>
            </w:pPr>
            <w:r w:rsidRPr="00FF45B3">
              <w:rPr>
                <w:sz w:val="20"/>
                <w:szCs w:val="20"/>
              </w:rPr>
              <w:t xml:space="preserve">Jiao, </w:t>
            </w:r>
            <w:proofErr w:type="spellStart"/>
            <w:r w:rsidRPr="00FF45B3">
              <w:rPr>
                <w:sz w:val="20"/>
                <w:szCs w:val="20"/>
              </w:rPr>
              <w:t>Sarigöllü</w:t>
            </w:r>
            <w:proofErr w:type="spellEnd"/>
            <w:r w:rsidRPr="00FF45B3">
              <w:rPr>
                <w:sz w:val="20"/>
                <w:szCs w:val="20"/>
              </w:rPr>
              <w:t>, Lou, &amp; Huang</w:t>
            </w:r>
          </w:p>
        </w:tc>
        <w:tc>
          <w:tcPr>
            <w:tcW w:w="2229" w:type="pct"/>
            <w:tcBorders>
              <w:top w:val="nil"/>
              <w:left w:val="nil"/>
              <w:bottom w:val="nil"/>
              <w:right w:val="nil"/>
            </w:tcBorders>
            <w:shd w:val="clear" w:color="auto" w:fill="auto"/>
            <w:vAlign w:val="center"/>
            <w:hideMark/>
          </w:tcPr>
          <w:p w14:paraId="10C24155" w14:textId="77777777" w:rsidR="002753BB" w:rsidRPr="00FF45B3" w:rsidRDefault="002753BB" w:rsidP="00E8299B">
            <w:pPr>
              <w:rPr>
                <w:sz w:val="20"/>
                <w:szCs w:val="20"/>
              </w:rPr>
            </w:pPr>
            <w:r w:rsidRPr="00FF45B3">
              <w:rPr>
                <w:sz w:val="20"/>
                <w:szCs w:val="20"/>
              </w:rPr>
              <w:t>How streamers foster consumer stickiness in live streaming sales</w:t>
            </w:r>
          </w:p>
        </w:tc>
        <w:tc>
          <w:tcPr>
            <w:tcW w:w="1425" w:type="pct"/>
            <w:tcBorders>
              <w:top w:val="nil"/>
              <w:left w:val="nil"/>
              <w:bottom w:val="nil"/>
              <w:right w:val="nil"/>
            </w:tcBorders>
            <w:shd w:val="clear" w:color="auto" w:fill="auto"/>
            <w:vAlign w:val="center"/>
            <w:hideMark/>
          </w:tcPr>
          <w:p w14:paraId="07511C1F" w14:textId="77777777" w:rsidR="002753BB" w:rsidRPr="00FF45B3" w:rsidRDefault="002753BB" w:rsidP="00E8299B">
            <w:pPr>
              <w:rPr>
                <w:sz w:val="20"/>
                <w:szCs w:val="20"/>
              </w:rPr>
            </w:pPr>
            <w:r w:rsidRPr="00FF45B3">
              <w:rPr>
                <w:sz w:val="20"/>
                <w:szCs w:val="20"/>
              </w:rPr>
              <w:t>Journal of Theoretical and Applied Electronic Commerce Research</w:t>
            </w:r>
          </w:p>
        </w:tc>
      </w:tr>
      <w:tr w:rsidR="002753BB" w:rsidRPr="00FF45B3" w14:paraId="68D6248F" w14:textId="77777777" w:rsidTr="00E8299B">
        <w:trPr>
          <w:trHeight w:val="20"/>
        </w:trPr>
        <w:tc>
          <w:tcPr>
            <w:tcW w:w="399" w:type="pct"/>
            <w:tcBorders>
              <w:top w:val="nil"/>
              <w:left w:val="nil"/>
              <w:bottom w:val="nil"/>
              <w:right w:val="nil"/>
            </w:tcBorders>
            <w:shd w:val="clear" w:color="auto" w:fill="auto"/>
            <w:vAlign w:val="center"/>
            <w:hideMark/>
          </w:tcPr>
          <w:p w14:paraId="0568B4CA"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1CEC4E53" w14:textId="77777777" w:rsidR="002753BB" w:rsidRPr="00FF45B3" w:rsidRDefault="002753BB" w:rsidP="00E8299B">
            <w:pPr>
              <w:rPr>
                <w:sz w:val="20"/>
                <w:szCs w:val="20"/>
              </w:rPr>
            </w:pPr>
            <w:proofErr w:type="spellStart"/>
            <w:r w:rsidRPr="00FF45B3">
              <w:rPr>
                <w:sz w:val="20"/>
                <w:szCs w:val="20"/>
              </w:rPr>
              <w:t>Kristianto</w:t>
            </w:r>
            <w:proofErr w:type="spellEnd"/>
            <w:r w:rsidRPr="00FF45B3">
              <w:rPr>
                <w:sz w:val="20"/>
                <w:szCs w:val="20"/>
              </w:rPr>
              <w:t xml:space="preserve">, </w:t>
            </w:r>
            <w:proofErr w:type="spellStart"/>
            <w:r w:rsidRPr="00FF45B3">
              <w:rPr>
                <w:sz w:val="20"/>
                <w:szCs w:val="20"/>
              </w:rPr>
              <w:t>Kusmaningtyas</w:t>
            </w:r>
            <w:proofErr w:type="spellEnd"/>
            <w:r w:rsidRPr="00FF45B3">
              <w:rPr>
                <w:sz w:val="20"/>
                <w:szCs w:val="20"/>
              </w:rPr>
              <w:t xml:space="preserve">, &amp; </w:t>
            </w:r>
            <w:proofErr w:type="spellStart"/>
            <w:r w:rsidRPr="00FF45B3">
              <w:rPr>
                <w:sz w:val="20"/>
                <w:szCs w:val="20"/>
              </w:rPr>
              <w:t>Susanti</w:t>
            </w:r>
            <w:proofErr w:type="spellEnd"/>
          </w:p>
        </w:tc>
        <w:tc>
          <w:tcPr>
            <w:tcW w:w="2229" w:type="pct"/>
            <w:tcBorders>
              <w:top w:val="nil"/>
              <w:left w:val="nil"/>
              <w:bottom w:val="nil"/>
              <w:right w:val="nil"/>
            </w:tcBorders>
            <w:shd w:val="clear" w:color="auto" w:fill="auto"/>
            <w:vAlign w:val="center"/>
            <w:hideMark/>
          </w:tcPr>
          <w:p w14:paraId="30858EAF" w14:textId="77777777" w:rsidR="002753BB" w:rsidRPr="00FF45B3" w:rsidRDefault="002753BB" w:rsidP="00E8299B">
            <w:pPr>
              <w:rPr>
                <w:sz w:val="20"/>
                <w:szCs w:val="20"/>
              </w:rPr>
            </w:pPr>
            <w:r w:rsidRPr="00FF45B3">
              <w:rPr>
                <w:sz w:val="20"/>
                <w:szCs w:val="20"/>
              </w:rPr>
              <w:t>Mediating effect of creative information advertising on online marketplace, market reach, and influencer marketing toward product sales</w:t>
            </w:r>
          </w:p>
        </w:tc>
        <w:tc>
          <w:tcPr>
            <w:tcW w:w="1425" w:type="pct"/>
            <w:tcBorders>
              <w:top w:val="nil"/>
              <w:left w:val="nil"/>
              <w:bottom w:val="nil"/>
              <w:right w:val="nil"/>
            </w:tcBorders>
            <w:shd w:val="clear" w:color="auto" w:fill="auto"/>
            <w:vAlign w:val="center"/>
            <w:hideMark/>
          </w:tcPr>
          <w:p w14:paraId="0EBFA2D3" w14:textId="77777777" w:rsidR="002753BB" w:rsidRPr="00FF45B3" w:rsidRDefault="002753BB" w:rsidP="00E8299B">
            <w:pPr>
              <w:rPr>
                <w:sz w:val="20"/>
                <w:szCs w:val="20"/>
              </w:rPr>
            </w:pPr>
            <w:r w:rsidRPr="00FF45B3">
              <w:rPr>
                <w:sz w:val="20"/>
                <w:szCs w:val="20"/>
              </w:rPr>
              <w:t>International Journal of Professional Business Review</w:t>
            </w:r>
          </w:p>
        </w:tc>
      </w:tr>
      <w:tr w:rsidR="002753BB" w:rsidRPr="00FF45B3" w14:paraId="0320A602" w14:textId="77777777" w:rsidTr="00E8299B">
        <w:trPr>
          <w:trHeight w:val="20"/>
        </w:trPr>
        <w:tc>
          <w:tcPr>
            <w:tcW w:w="399" w:type="pct"/>
            <w:tcBorders>
              <w:top w:val="nil"/>
              <w:left w:val="nil"/>
              <w:bottom w:val="nil"/>
              <w:right w:val="nil"/>
            </w:tcBorders>
            <w:shd w:val="clear" w:color="auto" w:fill="auto"/>
            <w:vAlign w:val="center"/>
            <w:hideMark/>
          </w:tcPr>
          <w:p w14:paraId="7A456CB8"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5468C8D3" w14:textId="77777777" w:rsidR="002753BB" w:rsidRPr="00FF45B3" w:rsidRDefault="002753BB" w:rsidP="00E8299B">
            <w:pPr>
              <w:rPr>
                <w:sz w:val="20"/>
                <w:szCs w:val="20"/>
              </w:rPr>
            </w:pPr>
            <w:r w:rsidRPr="00FF45B3">
              <w:rPr>
                <w:sz w:val="20"/>
                <w:szCs w:val="20"/>
              </w:rPr>
              <w:t xml:space="preserve">Kumar, Nawaz, &amp; </w:t>
            </w:r>
            <w:proofErr w:type="spellStart"/>
            <w:r w:rsidRPr="00FF45B3">
              <w:rPr>
                <w:sz w:val="20"/>
                <w:szCs w:val="20"/>
              </w:rPr>
              <w:t>Samerguy</w:t>
            </w:r>
            <w:proofErr w:type="spellEnd"/>
          </w:p>
        </w:tc>
        <w:tc>
          <w:tcPr>
            <w:tcW w:w="2229" w:type="pct"/>
            <w:tcBorders>
              <w:top w:val="nil"/>
              <w:left w:val="nil"/>
              <w:bottom w:val="nil"/>
              <w:right w:val="nil"/>
            </w:tcBorders>
            <w:shd w:val="clear" w:color="auto" w:fill="auto"/>
            <w:vAlign w:val="center"/>
            <w:hideMark/>
          </w:tcPr>
          <w:p w14:paraId="52ED3BC4" w14:textId="77777777" w:rsidR="002753BB" w:rsidRPr="00FF45B3" w:rsidRDefault="002753BB" w:rsidP="00E8299B">
            <w:pPr>
              <w:rPr>
                <w:sz w:val="20"/>
                <w:szCs w:val="20"/>
              </w:rPr>
            </w:pPr>
            <w:r w:rsidRPr="00FF45B3">
              <w:rPr>
                <w:sz w:val="20"/>
                <w:szCs w:val="20"/>
              </w:rPr>
              <w:t>The power of social media fitness influencers on supplements: How they affect buyer’s purchase decision?</w:t>
            </w:r>
          </w:p>
        </w:tc>
        <w:tc>
          <w:tcPr>
            <w:tcW w:w="1425" w:type="pct"/>
            <w:tcBorders>
              <w:top w:val="nil"/>
              <w:left w:val="nil"/>
              <w:bottom w:val="nil"/>
              <w:right w:val="nil"/>
            </w:tcBorders>
            <w:shd w:val="clear" w:color="auto" w:fill="auto"/>
            <w:vAlign w:val="center"/>
            <w:hideMark/>
          </w:tcPr>
          <w:p w14:paraId="721AA45E" w14:textId="77777777" w:rsidR="002753BB" w:rsidRPr="00FF45B3" w:rsidRDefault="002753BB" w:rsidP="00E8299B">
            <w:pPr>
              <w:rPr>
                <w:sz w:val="20"/>
                <w:szCs w:val="20"/>
              </w:rPr>
            </w:pPr>
            <w:r w:rsidRPr="00FF45B3">
              <w:rPr>
                <w:sz w:val="20"/>
                <w:szCs w:val="20"/>
              </w:rPr>
              <w:t>International Journal of Pharmaceutical and Healthcare Marketing</w:t>
            </w:r>
          </w:p>
        </w:tc>
      </w:tr>
      <w:tr w:rsidR="002753BB" w:rsidRPr="00FF45B3" w14:paraId="40C66D8E" w14:textId="77777777" w:rsidTr="00E8299B">
        <w:trPr>
          <w:trHeight w:val="20"/>
        </w:trPr>
        <w:tc>
          <w:tcPr>
            <w:tcW w:w="399" w:type="pct"/>
            <w:tcBorders>
              <w:top w:val="nil"/>
              <w:left w:val="nil"/>
              <w:bottom w:val="nil"/>
              <w:right w:val="nil"/>
            </w:tcBorders>
            <w:shd w:val="clear" w:color="auto" w:fill="auto"/>
            <w:vAlign w:val="center"/>
            <w:hideMark/>
          </w:tcPr>
          <w:p w14:paraId="168D57F2"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4773A1C1" w14:textId="77777777" w:rsidR="002753BB" w:rsidRPr="00FF45B3" w:rsidRDefault="002753BB" w:rsidP="00E8299B">
            <w:pPr>
              <w:rPr>
                <w:sz w:val="20"/>
                <w:szCs w:val="20"/>
              </w:rPr>
            </w:pPr>
            <w:r w:rsidRPr="00FF45B3">
              <w:rPr>
                <w:sz w:val="20"/>
                <w:szCs w:val="20"/>
              </w:rPr>
              <w:t>Liu</w:t>
            </w:r>
          </w:p>
        </w:tc>
        <w:tc>
          <w:tcPr>
            <w:tcW w:w="2229" w:type="pct"/>
            <w:tcBorders>
              <w:top w:val="nil"/>
              <w:left w:val="nil"/>
              <w:bottom w:val="nil"/>
              <w:right w:val="nil"/>
            </w:tcBorders>
            <w:shd w:val="clear" w:color="auto" w:fill="auto"/>
            <w:vAlign w:val="center"/>
            <w:hideMark/>
          </w:tcPr>
          <w:p w14:paraId="3A11347E" w14:textId="77777777" w:rsidR="002753BB" w:rsidRPr="00FF45B3" w:rsidRDefault="002753BB" w:rsidP="00E8299B">
            <w:pPr>
              <w:rPr>
                <w:sz w:val="20"/>
                <w:szCs w:val="20"/>
              </w:rPr>
            </w:pPr>
            <w:r w:rsidRPr="00FF45B3">
              <w:rPr>
                <w:sz w:val="20"/>
                <w:szCs w:val="20"/>
              </w:rPr>
              <w:t>Research on the influence of the characteristics of internet celebrity on consumers</w:t>
            </w:r>
            <w:r w:rsidRPr="00FF45B3">
              <w:rPr>
                <w:rFonts w:hint="eastAsia"/>
                <w:sz w:val="20"/>
                <w:szCs w:val="20"/>
              </w:rPr>
              <w:t>’</w:t>
            </w:r>
            <w:r w:rsidRPr="00FF45B3">
              <w:rPr>
                <w:sz w:val="20"/>
                <w:szCs w:val="20"/>
              </w:rPr>
              <w:t xml:space="preserve"> irrational consumption behavior in webcast</w:t>
            </w:r>
          </w:p>
        </w:tc>
        <w:tc>
          <w:tcPr>
            <w:tcW w:w="1425" w:type="pct"/>
            <w:tcBorders>
              <w:top w:val="nil"/>
              <w:left w:val="nil"/>
              <w:bottom w:val="nil"/>
              <w:right w:val="nil"/>
            </w:tcBorders>
            <w:shd w:val="clear" w:color="auto" w:fill="auto"/>
            <w:vAlign w:val="center"/>
            <w:hideMark/>
          </w:tcPr>
          <w:p w14:paraId="41179546" w14:textId="77777777" w:rsidR="002753BB" w:rsidRPr="00FF45B3" w:rsidRDefault="002753BB" w:rsidP="00E8299B">
            <w:pPr>
              <w:rPr>
                <w:sz w:val="20"/>
                <w:szCs w:val="20"/>
              </w:rPr>
            </w:pPr>
            <w:r w:rsidRPr="00FF45B3">
              <w:rPr>
                <w:sz w:val="20"/>
                <w:szCs w:val="20"/>
              </w:rPr>
              <w:t>Master’s Thesis</w:t>
            </w:r>
          </w:p>
        </w:tc>
      </w:tr>
      <w:tr w:rsidR="002753BB" w:rsidRPr="00FF45B3" w14:paraId="68329943" w14:textId="77777777" w:rsidTr="00E8299B">
        <w:trPr>
          <w:trHeight w:val="20"/>
        </w:trPr>
        <w:tc>
          <w:tcPr>
            <w:tcW w:w="399" w:type="pct"/>
            <w:tcBorders>
              <w:top w:val="nil"/>
              <w:left w:val="nil"/>
              <w:bottom w:val="nil"/>
              <w:right w:val="nil"/>
            </w:tcBorders>
            <w:shd w:val="clear" w:color="auto" w:fill="auto"/>
            <w:vAlign w:val="center"/>
            <w:hideMark/>
          </w:tcPr>
          <w:p w14:paraId="1765B33C"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3399C5B0" w14:textId="77777777" w:rsidR="002753BB" w:rsidRPr="00FF45B3" w:rsidRDefault="002753BB" w:rsidP="00E8299B">
            <w:pPr>
              <w:rPr>
                <w:sz w:val="20"/>
                <w:szCs w:val="20"/>
              </w:rPr>
            </w:pPr>
            <w:r w:rsidRPr="00FF45B3">
              <w:rPr>
                <w:sz w:val="20"/>
                <w:szCs w:val="20"/>
              </w:rPr>
              <w:t xml:space="preserve">Mahmud, </w:t>
            </w:r>
            <w:proofErr w:type="spellStart"/>
            <w:r w:rsidRPr="00FF45B3">
              <w:rPr>
                <w:sz w:val="20"/>
                <w:szCs w:val="20"/>
              </w:rPr>
              <w:t>Heryanto</w:t>
            </w:r>
            <w:proofErr w:type="spellEnd"/>
            <w:r w:rsidRPr="00FF45B3">
              <w:rPr>
                <w:sz w:val="20"/>
                <w:szCs w:val="20"/>
              </w:rPr>
              <w:t xml:space="preserve">, </w:t>
            </w:r>
            <w:proofErr w:type="spellStart"/>
            <w:r w:rsidRPr="00FF45B3">
              <w:rPr>
                <w:sz w:val="20"/>
                <w:szCs w:val="20"/>
              </w:rPr>
              <w:t>Muzaki</w:t>
            </w:r>
            <w:proofErr w:type="spellEnd"/>
            <w:r w:rsidRPr="00FF45B3">
              <w:rPr>
                <w:sz w:val="20"/>
                <w:szCs w:val="20"/>
              </w:rPr>
              <w:t xml:space="preserve">, &amp; </w:t>
            </w:r>
            <w:proofErr w:type="spellStart"/>
            <w:r w:rsidRPr="00FF45B3">
              <w:rPr>
                <w:sz w:val="20"/>
                <w:szCs w:val="20"/>
              </w:rPr>
              <w:t>Mustikasari</w:t>
            </w:r>
            <w:proofErr w:type="spellEnd"/>
          </w:p>
        </w:tc>
        <w:tc>
          <w:tcPr>
            <w:tcW w:w="2229" w:type="pct"/>
            <w:tcBorders>
              <w:top w:val="nil"/>
              <w:left w:val="nil"/>
              <w:bottom w:val="nil"/>
              <w:right w:val="nil"/>
            </w:tcBorders>
            <w:shd w:val="clear" w:color="auto" w:fill="auto"/>
            <w:vAlign w:val="center"/>
            <w:hideMark/>
          </w:tcPr>
          <w:p w14:paraId="2D41AFF4" w14:textId="77777777" w:rsidR="002753BB" w:rsidRPr="00FF45B3" w:rsidRDefault="002753BB" w:rsidP="00E8299B">
            <w:pPr>
              <w:rPr>
                <w:sz w:val="20"/>
                <w:szCs w:val="20"/>
              </w:rPr>
            </w:pPr>
            <w:r w:rsidRPr="00FF45B3">
              <w:rPr>
                <w:sz w:val="20"/>
                <w:szCs w:val="20"/>
              </w:rPr>
              <w:t xml:space="preserve">The influence of hedonic motivation, influencer marketing on purchase decision with </w:t>
            </w:r>
            <w:proofErr w:type="spellStart"/>
            <w:r w:rsidRPr="00FF45B3">
              <w:rPr>
                <w:sz w:val="20"/>
                <w:szCs w:val="20"/>
              </w:rPr>
              <w:t>fomo</w:t>
            </w:r>
            <w:proofErr w:type="spellEnd"/>
            <w:r w:rsidRPr="00FF45B3">
              <w:rPr>
                <w:sz w:val="20"/>
                <w:szCs w:val="20"/>
              </w:rPr>
              <w:t xml:space="preserve"> (fear of missing out) as mediation</w:t>
            </w:r>
          </w:p>
        </w:tc>
        <w:tc>
          <w:tcPr>
            <w:tcW w:w="1425" w:type="pct"/>
            <w:tcBorders>
              <w:top w:val="nil"/>
              <w:left w:val="nil"/>
              <w:bottom w:val="nil"/>
              <w:right w:val="nil"/>
            </w:tcBorders>
            <w:shd w:val="clear" w:color="auto" w:fill="auto"/>
            <w:vAlign w:val="center"/>
            <w:hideMark/>
          </w:tcPr>
          <w:p w14:paraId="4C07F443" w14:textId="77777777" w:rsidR="002753BB" w:rsidRPr="00FF45B3" w:rsidRDefault="002753BB" w:rsidP="00E8299B">
            <w:pPr>
              <w:rPr>
                <w:sz w:val="20"/>
                <w:szCs w:val="20"/>
              </w:rPr>
            </w:pPr>
            <w:r w:rsidRPr="00FF45B3">
              <w:rPr>
                <w:sz w:val="20"/>
                <w:szCs w:val="20"/>
              </w:rPr>
              <w:t>International Journal of Professional Business Review</w:t>
            </w:r>
          </w:p>
        </w:tc>
      </w:tr>
      <w:tr w:rsidR="002753BB" w:rsidRPr="00FF45B3" w14:paraId="16C3D027" w14:textId="77777777" w:rsidTr="00E8299B">
        <w:trPr>
          <w:trHeight w:val="20"/>
        </w:trPr>
        <w:tc>
          <w:tcPr>
            <w:tcW w:w="399" w:type="pct"/>
            <w:tcBorders>
              <w:top w:val="nil"/>
              <w:left w:val="nil"/>
              <w:bottom w:val="nil"/>
              <w:right w:val="nil"/>
            </w:tcBorders>
            <w:shd w:val="clear" w:color="auto" w:fill="auto"/>
            <w:vAlign w:val="center"/>
            <w:hideMark/>
          </w:tcPr>
          <w:p w14:paraId="782E80E5"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2B13BE10" w14:textId="77777777" w:rsidR="002753BB" w:rsidRPr="00FF45B3" w:rsidRDefault="002753BB" w:rsidP="00E8299B">
            <w:pPr>
              <w:rPr>
                <w:sz w:val="20"/>
                <w:szCs w:val="20"/>
              </w:rPr>
            </w:pPr>
            <w:r w:rsidRPr="00FF45B3">
              <w:rPr>
                <w:sz w:val="20"/>
                <w:szCs w:val="20"/>
              </w:rPr>
              <w:t>Malik, Thapa, &amp; Paswan</w:t>
            </w:r>
          </w:p>
        </w:tc>
        <w:tc>
          <w:tcPr>
            <w:tcW w:w="2229" w:type="pct"/>
            <w:tcBorders>
              <w:top w:val="nil"/>
              <w:left w:val="nil"/>
              <w:bottom w:val="nil"/>
              <w:right w:val="nil"/>
            </w:tcBorders>
            <w:shd w:val="clear" w:color="auto" w:fill="auto"/>
            <w:vAlign w:val="center"/>
            <w:hideMark/>
          </w:tcPr>
          <w:p w14:paraId="2F6F42CE" w14:textId="77777777" w:rsidR="002753BB" w:rsidRPr="00FF45B3" w:rsidRDefault="002753BB" w:rsidP="00E8299B">
            <w:pPr>
              <w:rPr>
                <w:sz w:val="20"/>
                <w:szCs w:val="20"/>
              </w:rPr>
            </w:pPr>
            <w:r w:rsidRPr="00FF45B3">
              <w:rPr>
                <w:sz w:val="20"/>
                <w:szCs w:val="20"/>
              </w:rPr>
              <w:t>Social media influencer (SMI) as a human brand–a need fulfillment perspective</w:t>
            </w:r>
          </w:p>
        </w:tc>
        <w:tc>
          <w:tcPr>
            <w:tcW w:w="1425" w:type="pct"/>
            <w:tcBorders>
              <w:top w:val="nil"/>
              <w:left w:val="nil"/>
              <w:bottom w:val="nil"/>
              <w:right w:val="nil"/>
            </w:tcBorders>
            <w:shd w:val="clear" w:color="auto" w:fill="auto"/>
            <w:vAlign w:val="center"/>
            <w:hideMark/>
          </w:tcPr>
          <w:p w14:paraId="5A62AE41" w14:textId="77777777" w:rsidR="002753BB" w:rsidRPr="00FF45B3" w:rsidRDefault="002753BB" w:rsidP="00E8299B">
            <w:pPr>
              <w:rPr>
                <w:sz w:val="20"/>
                <w:szCs w:val="20"/>
              </w:rPr>
            </w:pPr>
            <w:r w:rsidRPr="00FF45B3">
              <w:rPr>
                <w:sz w:val="20"/>
                <w:szCs w:val="20"/>
              </w:rPr>
              <w:t>Journal of Product and Brand Management</w:t>
            </w:r>
          </w:p>
        </w:tc>
      </w:tr>
      <w:tr w:rsidR="002753BB" w:rsidRPr="00FF45B3" w14:paraId="71022BEA" w14:textId="77777777" w:rsidTr="00E8299B">
        <w:trPr>
          <w:trHeight w:val="20"/>
        </w:trPr>
        <w:tc>
          <w:tcPr>
            <w:tcW w:w="399" w:type="pct"/>
            <w:tcBorders>
              <w:top w:val="nil"/>
              <w:left w:val="nil"/>
              <w:bottom w:val="nil"/>
              <w:right w:val="nil"/>
            </w:tcBorders>
            <w:shd w:val="clear" w:color="auto" w:fill="auto"/>
            <w:vAlign w:val="center"/>
            <w:hideMark/>
          </w:tcPr>
          <w:p w14:paraId="71152827"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53B26504" w14:textId="77777777" w:rsidR="002753BB" w:rsidRPr="00FF45B3" w:rsidRDefault="002753BB" w:rsidP="00E8299B">
            <w:pPr>
              <w:rPr>
                <w:sz w:val="20"/>
                <w:szCs w:val="20"/>
              </w:rPr>
            </w:pPr>
            <w:proofErr w:type="spellStart"/>
            <w:r w:rsidRPr="00FF45B3">
              <w:rPr>
                <w:sz w:val="20"/>
                <w:szCs w:val="20"/>
              </w:rPr>
              <w:t>Niloy</w:t>
            </w:r>
            <w:proofErr w:type="spellEnd"/>
            <w:r w:rsidRPr="00FF45B3">
              <w:rPr>
                <w:sz w:val="20"/>
                <w:szCs w:val="20"/>
              </w:rPr>
              <w:t xml:space="preserve">, </w:t>
            </w:r>
            <w:proofErr w:type="spellStart"/>
            <w:r w:rsidRPr="00FF45B3">
              <w:rPr>
                <w:sz w:val="20"/>
                <w:szCs w:val="20"/>
              </w:rPr>
              <w:t>Alam</w:t>
            </w:r>
            <w:proofErr w:type="spellEnd"/>
            <w:r w:rsidRPr="00FF45B3">
              <w:rPr>
                <w:sz w:val="20"/>
                <w:szCs w:val="20"/>
              </w:rPr>
              <w:t xml:space="preserve">, &amp; </w:t>
            </w:r>
            <w:proofErr w:type="spellStart"/>
            <w:r w:rsidRPr="00FF45B3">
              <w:rPr>
                <w:sz w:val="20"/>
                <w:szCs w:val="20"/>
              </w:rPr>
              <w:t>Alom</w:t>
            </w:r>
            <w:proofErr w:type="spellEnd"/>
          </w:p>
        </w:tc>
        <w:tc>
          <w:tcPr>
            <w:tcW w:w="2229" w:type="pct"/>
            <w:tcBorders>
              <w:top w:val="nil"/>
              <w:left w:val="nil"/>
              <w:bottom w:val="nil"/>
              <w:right w:val="nil"/>
            </w:tcBorders>
            <w:shd w:val="clear" w:color="auto" w:fill="auto"/>
            <w:vAlign w:val="center"/>
            <w:hideMark/>
          </w:tcPr>
          <w:p w14:paraId="7DDA263D" w14:textId="77777777" w:rsidR="002753BB" w:rsidRPr="00FF45B3" w:rsidRDefault="002753BB" w:rsidP="00E8299B">
            <w:pPr>
              <w:rPr>
                <w:sz w:val="20"/>
                <w:szCs w:val="20"/>
              </w:rPr>
            </w:pPr>
            <w:r w:rsidRPr="00FF45B3">
              <w:rPr>
                <w:sz w:val="20"/>
                <w:szCs w:val="20"/>
              </w:rPr>
              <w:t>Influencer marketing: Factors influencing a customer’s purchase intention</w:t>
            </w:r>
          </w:p>
        </w:tc>
        <w:tc>
          <w:tcPr>
            <w:tcW w:w="1425" w:type="pct"/>
            <w:tcBorders>
              <w:top w:val="nil"/>
              <w:left w:val="nil"/>
              <w:bottom w:val="nil"/>
              <w:right w:val="nil"/>
            </w:tcBorders>
            <w:shd w:val="clear" w:color="auto" w:fill="auto"/>
            <w:vAlign w:val="center"/>
            <w:hideMark/>
          </w:tcPr>
          <w:p w14:paraId="34F9DF8E" w14:textId="77777777" w:rsidR="002753BB" w:rsidRPr="00FF45B3" w:rsidRDefault="002753BB" w:rsidP="00E8299B">
            <w:pPr>
              <w:rPr>
                <w:sz w:val="20"/>
                <w:szCs w:val="20"/>
              </w:rPr>
            </w:pPr>
            <w:r w:rsidRPr="00FF45B3">
              <w:rPr>
                <w:sz w:val="20"/>
                <w:szCs w:val="20"/>
              </w:rPr>
              <w:t>Asian Journal of Business Environment</w:t>
            </w:r>
          </w:p>
        </w:tc>
      </w:tr>
      <w:tr w:rsidR="002753BB" w:rsidRPr="00FF45B3" w14:paraId="34664673" w14:textId="77777777" w:rsidTr="00E8299B">
        <w:trPr>
          <w:trHeight w:val="20"/>
        </w:trPr>
        <w:tc>
          <w:tcPr>
            <w:tcW w:w="399" w:type="pct"/>
            <w:tcBorders>
              <w:top w:val="nil"/>
              <w:left w:val="nil"/>
              <w:bottom w:val="nil"/>
              <w:right w:val="nil"/>
            </w:tcBorders>
            <w:shd w:val="clear" w:color="auto" w:fill="auto"/>
            <w:vAlign w:val="center"/>
            <w:hideMark/>
          </w:tcPr>
          <w:p w14:paraId="7B5BAE55"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073BFC87" w14:textId="77777777" w:rsidR="002753BB" w:rsidRPr="00FF45B3" w:rsidRDefault="002753BB" w:rsidP="00E8299B">
            <w:pPr>
              <w:rPr>
                <w:sz w:val="20"/>
                <w:szCs w:val="20"/>
              </w:rPr>
            </w:pPr>
            <w:proofErr w:type="spellStart"/>
            <w:r w:rsidRPr="00FF45B3">
              <w:rPr>
                <w:sz w:val="20"/>
                <w:szCs w:val="20"/>
              </w:rPr>
              <w:t>Nurniati</w:t>
            </w:r>
            <w:proofErr w:type="spellEnd"/>
            <w:r w:rsidRPr="00FF45B3">
              <w:rPr>
                <w:sz w:val="20"/>
                <w:szCs w:val="20"/>
              </w:rPr>
              <w:t xml:space="preserve">, Savitri, &amp; </w:t>
            </w:r>
            <w:proofErr w:type="spellStart"/>
            <w:r w:rsidRPr="00FF45B3">
              <w:rPr>
                <w:sz w:val="20"/>
                <w:szCs w:val="20"/>
              </w:rPr>
              <w:t>Faddila</w:t>
            </w:r>
            <w:proofErr w:type="spellEnd"/>
          </w:p>
        </w:tc>
        <w:tc>
          <w:tcPr>
            <w:tcW w:w="2229" w:type="pct"/>
            <w:tcBorders>
              <w:top w:val="nil"/>
              <w:left w:val="nil"/>
              <w:bottom w:val="nil"/>
              <w:right w:val="nil"/>
            </w:tcBorders>
            <w:shd w:val="clear" w:color="auto" w:fill="auto"/>
            <w:vAlign w:val="center"/>
            <w:hideMark/>
          </w:tcPr>
          <w:p w14:paraId="23536E15" w14:textId="77777777" w:rsidR="002753BB" w:rsidRPr="00FF45B3" w:rsidRDefault="002753BB" w:rsidP="00E8299B">
            <w:pPr>
              <w:rPr>
                <w:sz w:val="20"/>
                <w:szCs w:val="20"/>
              </w:rPr>
            </w:pPr>
            <w:r w:rsidRPr="00FF45B3">
              <w:rPr>
                <w:sz w:val="20"/>
                <w:szCs w:val="20"/>
              </w:rPr>
              <w:t>Electronic word of mouth (e-WOM) and influencer marketing strategy on purchase decision of skincare products in marketplace</w:t>
            </w:r>
          </w:p>
        </w:tc>
        <w:tc>
          <w:tcPr>
            <w:tcW w:w="1425" w:type="pct"/>
            <w:tcBorders>
              <w:top w:val="nil"/>
              <w:left w:val="nil"/>
              <w:bottom w:val="nil"/>
              <w:right w:val="nil"/>
            </w:tcBorders>
            <w:shd w:val="clear" w:color="auto" w:fill="auto"/>
            <w:vAlign w:val="center"/>
            <w:hideMark/>
          </w:tcPr>
          <w:p w14:paraId="52B2E775" w14:textId="77777777" w:rsidR="002753BB" w:rsidRPr="00FF45B3" w:rsidRDefault="002753BB" w:rsidP="00E8299B">
            <w:pPr>
              <w:rPr>
                <w:sz w:val="20"/>
                <w:szCs w:val="20"/>
              </w:rPr>
            </w:pPr>
            <w:r w:rsidRPr="00FF45B3">
              <w:rPr>
                <w:sz w:val="20"/>
                <w:szCs w:val="20"/>
              </w:rPr>
              <w:t>International Journal of Economics Development Research</w:t>
            </w:r>
          </w:p>
        </w:tc>
      </w:tr>
      <w:tr w:rsidR="002753BB" w:rsidRPr="00FF45B3" w14:paraId="65EE2427" w14:textId="77777777" w:rsidTr="00E8299B">
        <w:trPr>
          <w:trHeight w:val="20"/>
        </w:trPr>
        <w:tc>
          <w:tcPr>
            <w:tcW w:w="399" w:type="pct"/>
            <w:tcBorders>
              <w:top w:val="nil"/>
              <w:left w:val="nil"/>
              <w:bottom w:val="nil"/>
              <w:right w:val="nil"/>
            </w:tcBorders>
            <w:shd w:val="clear" w:color="auto" w:fill="auto"/>
            <w:vAlign w:val="center"/>
            <w:hideMark/>
          </w:tcPr>
          <w:p w14:paraId="52A9868A"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4C9B3107" w14:textId="77777777" w:rsidR="002753BB" w:rsidRPr="00FF45B3" w:rsidRDefault="002753BB" w:rsidP="00E8299B">
            <w:pPr>
              <w:rPr>
                <w:sz w:val="20"/>
                <w:szCs w:val="20"/>
              </w:rPr>
            </w:pPr>
            <w:r w:rsidRPr="00FF45B3">
              <w:rPr>
                <w:sz w:val="20"/>
                <w:szCs w:val="20"/>
              </w:rPr>
              <w:t xml:space="preserve">Pradhan, </w:t>
            </w:r>
            <w:proofErr w:type="spellStart"/>
            <w:r w:rsidRPr="00FF45B3">
              <w:rPr>
                <w:sz w:val="20"/>
                <w:szCs w:val="20"/>
              </w:rPr>
              <w:t>Kuanr</w:t>
            </w:r>
            <w:proofErr w:type="spellEnd"/>
            <w:r w:rsidRPr="00FF45B3">
              <w:rPr>
                <w:sz w:val="20"/>
                <w:szCs w:val="20"/>
              </w:rPr>
              <w:t xml:space="preserve">, </w:t>
            </w:r>
            <w:proofErr w:type="spellStart"/>
            <w:r w:rsidRPr="00FF45B3">
              <w:rPr>
                <w:sz w:val="20"/>
                <w:szCs w:val="20"/>
              </w:rPr>
              <w:t>Anupurba</w:t>
            </w:r>
            <w:proofErr w:type="spellEnd"/>
            <w:r w:rsidRPr="00FF45B3">
              <w:rPr>
                <w:sz w:val="20"/>
                <w:szCs w:val="20"/>
              </w:rPr>
              <w:t xml:space="preserve"> </w:t>
            </w:r>
            <w:proofErr w:type="spellStart"/>
            <w:r w:rsidRPr="00FF45B3">
              <w:rPr>
                <w:sz w:val="20"/>
                <w:szCs w:val="20"/>
              </w:rPr>
              <w:t>Pahi</w:t>
            </w:r>
            <w:proofErr w:type="spellEnd"/>
            <w:r w:rsidRPr="00FF45B3">
              <w:rPr>
                <w:sz w:val="20"/>
                <w:szCs w:val="20"/>
              </w:rPr>
              <w:t xml:space="preserve">, &amp; </w:t>
            </w:r>
            <w:proofErr w:type="spellStart"/>
            <w:r w:rsidRPr="00FF45B3">
              <w:rPr>
                <w:sz w:val="20"/>
                <w:szCs w:val="20"/>
              </w:rPr>
              <w:t>Akram</w:t>
            </w:r>
            <w:proofErr w:type="spellEnd"/>
          </w:p>
        </w:tc>
        <w:tc>
          <w:tcPr>
            <w:tcW w:w="2229" w:type="pct"/>
            <w:tcBorders>
              <w:top w:val="nil"/>
              <w:left w:val="nil"/>
              <w:bottom w:val="nil"/>
              <w:right w:val="nil"/>
            </w:tcBorders>
            <w:shd w:val="clear" w:color="auto" w:fill="auto"/>
            <w:vAlign w:val="center"/>
            <w:hideMark/>
          </w:tcPr>
          <w:p w14:paraId="78B4ABA9" w14:textId="77777777" w:rsidR="002753BB" w:rsidRPr="00FF45B3" w:rsidRDefault="002753BB" w:rsidP="00E8299B">
            <w:pPr>
              <w:rPr>
                <w:sz w:val="20"/>
                <w:szCs w:val="20"/>
              </w:rPr>
            </w:pPr>
            <w:r w:rsidRPr="00FF45B3">
              <w:rPr>
                <w:sz w:val="20"/>
                <w:szCs w:val="20"/>
              </w:rPr>
              <w:t>Influencer marketing: When and why gen Z consumers avoid influencers and endorsed brands</w:t>
            </w:r>
          </w:p>
        </w:tc>
        <w:tc>
          <w:tcPr>
            <w:tcW w:w="1425" w:type="pct"/>
            <w:tcBorders>
              <w:top w:val="nil"/>
              <w:left w:val="nil"/>
              <w:bottom w:val="nil"/>
              <w:right w:val="nil"/>
            </w:tcBorders>
            <w:shd w:val="clear" w:color="auto" w:fill="auto"/>
            <w:vAlign w:val="center"/>
            <w:hideMark/>
          </w:tcPr>
          <w:p w14:paraId="462A7598" w14:textId="77777777" w:rsidR="002753BB" w:rsidRPr="00FF45B3" w:rsidRDefault="002753BB" w:rsidP="00E8299B">
            <w:pPr>
              <w:rPr>
                <w:sz w:val="20"/>
                <w:szCs w:val="20"/>
              </w:rPr>
            </w:pPr>
            <w:r w:rsidRPr="00FF45B3">
              <w:rPr>
                <w:sz w:val="20"/>
                <w:szCs w:val="20"/>
              </w:rPr>
              <w:t>Psychology and Marketing</w:t>
            </w:r>
          </w:p>
        </w:tc>
      </w:tr>
      <w:tr w:rsidR="002753BB" w:rsidRPr="00FF45B3" w14:paraId="6A7F1C08" w14:textId="77777777" w:rsidTr="00E8299B">
        <w:trPr>
          <w:trHeight w:val="20"/>
        </w:trPr>
        <w:tc>
          <w:tcPr>
            <w:tcW w:w="399" w:type="pct"/>
            <w:tcBorders>
              <w:top w:val="nil"/>
              <w:left w:val="nil"/>
              <w:bottom w:val="nil"/>
              <w:right w:val="nil"/>
            </w:tcBorders>
            <w:shd w:val="clear" w:color="auto" w:fill="auto"/>
            <w:vAlign w:val="center"/>
            <w:hideMark/>
          </w:tcPr>
          <w:p w14:paraId="7BEDE77F"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70D6F296" w14:textId="77777777" w:rsidR="002753BB" w:rsidRPr="00FF45B3" w:rsidRDefault="002753BB" w:rsidP="00E8299B">
            <w:pPr>
              <w:rPr>
                <w:sz w:val="20"/>
                <w:szCs w:val="20"/>
              </w:rPr>
            </w:pPr>
            <w:proofErr w:type="spellStart"/>
            <w:r w:rsidRPr="00FF45B3">
              <w:rPr>
                <w:sz w:val="20"/>
                <w:szCs w:val="20"/>
              </w:rPr>
              <w:t>Pratiwi</w:t>
            </w:r>
            <w:proofErr w:type="spellEnd"/>
            <w:r w:rsidRPr="00FF45B3">
              <w:rPr>
                <w:sz w:val="20"/>
                <w:szCs w:val="20"/>
              </w:rPr>
              <w:t xml:space="preserve">, </w:t>
            </w:r>
            <w:proofErr w:type="spellStart"/>
            <w:r w:rsidRPr="00FF45B3">
              <w:rPr>
                <w:sz w:val="20"/>
                <w:szCs w:val="20"/>
              </w:rPr>
              <w:t>Hardini</w:t>
            </w:r>
            <w:proofErr w:type="spellEnd"/>
            <w:r w:rsidRPr="00FF45B3">
              <w:rPr>
                <w:sz w:val="20"/>
                <w:szCs w:val="20"/>
              </w:rPr>
              <w:t xml:space="preserve">, &amp; </w:t>
            </w:r>
            <w:proofErr w:type="spellStart"/>
            <w:r w:rsidRPr="00FF45B3">
              <w:rPr>
                <w:sz w:val="20"/>
                <w:szCs w:val="20"/>
              </w:rPr>
              <w:t>Digdowiseiso</w:t>
            </w:r>
            <w:proofErr w:type="spellEnd"/>
          </w:p>
        </w:tc>
        <w:tc>
          <w:tcPr>
            <w:tcW w:w="2229" w:type="pct"/>
            <w:tcBorders>
              <w:top w:val="nil"/>
              <w:left w:val="nil"/>
              <w:bottom w:val="nil"/>
              <w:right w:val="nil"/>
            </w:tcBorders>
            <w:shd w:val="clear" w:color="auto" w:fill="auto"/>
            <w:vAlign w:val="center"/>
            <w:hideMark/>
          </w:tcPr>
          <w:p w14:paraId="012563A6" w14:textId="77777777" w:rsidR="002753BB" w:rsidRPr="00FF45B3" w:rsidRDefault="002753BB" w:rsidP="00E8299B">
            <w:pPr>
              <w:rPr>
                <w:sz w:val="20"/>
                <w:szCs w:val="20"/>
              </w:rPr>
            </w:pPr>
            <w:r w:rsidRPr="00FF45B3">
              <w:rPr>
                <w:sz w:val="20"/>
                <w:szCs w:val="20"/>
              </w:rPr>
              <w:t>The effect of product quality, brand image, and social media influencer on purchase decision of Scarlett Whitening Product on social media Instagram in DKI Jakarta</w:t>
            </w:r>
          </w:p>
        </w:tc>
        <w:tc>
          <w:tcPr>
            <w:tcW w:w="1425" w:type="pct"/>
            <w:tcBorders>
              <w:top w:val="nil"/>
              <w:left w:val="nil"/>
              <w:bottom w:val="nil"/>
              <w:right w:val="nil"/>
            </w:tcBorders>
            <w:shd w:val="clear" w:color="auto" w:fill="auto"/>
            <w:vAlign w:val="center"/>
            <w:hideMark/>
          </w:tcPr>
          <w:p w14:paraId="126C9439" w14:textId="77777777" w:rsidR="002753BB" w:rsidRPr="00FF45B3" w:rsidRDefault="002753BB" w:rsidP="00E8299B">
            <w:pPr>
              <w:rPr>
                <w:sz w:val="20"/>
                <w:szCs w:val="20"/>
              </w:rPr>
            </w:pPr>
            <w:proofErr w:type="spellStart"/>
            <w:r w:rsidRPr="00FF45B3">
              <w:rPr>
                <w:sz w:val="20"/>
                <w:szCs w:val="20"/>
              </w:rPr>
              <w:t>Jurnal</w:t>
            </w:r>
            <w:proofErr w:type="spellEnd"/>
            <w:r w:rsidRPr="00FF45B3">
              <w:rPr>
                <w:sz w:val="20"/>
                <w:szCs w:val="20"/>
              </w:rPr>
              <w:t xml:space="preserve"> Syntax Admiration</w:t>
            </w:r>
          </w:p>
        </w:tc>
      </w:tr>
      <w:tr w:rsidR="002753BB" w:rsidRPr="00FF45B3" w14:paraId="7264F47A" w14:textId="77777777" w:rsidTr="00E8299B">
        <w:trPr>
          <w:trHeight w:val="20"/>
        </w:trPr>
        <w:tc>
          <w:tcPr>
            <w:tcW w:w="399" w:type="pct"/>
            <w:tcBorders>
              <w:top w:val="nil"/>
              <w:left w:val="nil"/>
              <w:bottom w:val="nil"/>
              <w:right w:val="nil"/>
            </w:tcBorders>
            <w:shd w:val="clear" w:color="auto" w:fill="auto"/>
            <w:vAlign w:val="center"/>
            <w:hideMark/>
          </w:tcPr>
          <w:p w14:paraId="296355A2"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62D8E73D" w14:textId="77777777" w:rsidR="002753BB" w:rsidRPr="00FF45B3" w:rsidRDefault="002753BB" w:rsidP="00E8299B">
            <w:pPr>
              <w:rPr>
                <w:sz w:val="20"/>
                <w:szCs w:val="20"/>
              </w:rPr>
            </w:pPr>
            <w:r w:rsidRPr="00FF45B3">
              <w:rPr>
                <w:sz w:val="20"/>
                <w:szCs w:val="20"/>
              </w:rPr>
              <w:t>Ren, Karimi, Velázquez, &amp; Cai</w:t>
            </w:r>
          </w:p>
        </w:tc>
        <w:tc>
          <w:tcPr>
            <w:tcW w:w="2229" w:type="pct"/>
            <w:tcBorders>
              <w:top w:val="nil"/>
              <w:left w:val="nil"/>
              <w:bottom w:val="nil"/>
              <w:right w:val="nil"/>
            </w:tcBorders>
            <w:shd w:val="clear" w:color="auto" w:fill="auto"/>
            <w:vAlign w:val="center"/>
            <w:hideMark/>
          </w:tcPr>
          <w:p w14:paraId="362C02A0" w14:textId="77777777" w:rsidR="002753BB" w:rsidRPr="00FF45B3" w:rsidRDefault="002753BB" w:rsidP="00E8299B">
            <w:pPr>
              <w:rPr>
                <w:sz w:val="20"/>
                <w:szCs w:val="20"/>
              </w:rPr>
            </w:pPr>
            <w:r w:rsidRPr="00FF45B3">
              <w:rPr>
                <w:sz w:val="20"/>
                <w:szCs w:val="20"/>
              </w:rPr>
              <w:t>Endorsement effectiveness of different social media influencers: The moderating effect of brand competence and warmth</w:t>
            </w:r>
          </w:p>
        </w:tc>
        <w:tc>
          <w:tcPr>
            <w:tcW w:w="1425" w:type="pct"/>
            <w:tcBorders>
              <w:top w:val="nil"/>
              <w:left w:val="nil"/>
              <w:bottom w:val="nil"/>
              <w:right w:val="nil"/>
            </w:tcBorders>
            <w:shd w:val="clear" w:color="auto" w:fill="auto"/>
            <w:vAlign w:val="center"/>
            <w:hideMark/>
          </w:tcPr>
          <w:p w14:paraId="516D8A71" w14:textId="77777777" w:rsidR="002753BB" w:rsidRPr="00FF45B3" w:rsidRDefault="002753BB" w:rsidP="00E8299B">
            <w:pPr>
              <w:rPr>
                <w:sz w:val="20"/>
                <w:szCs w:val="20"/>
              </w:rPr>
            </w:pPr>
            <w:r w:rsidRPr="00FF45B3">
              <w:rPr>
                <w:sz w:val="20"/>
                <w:szCs w:val="20"/>
              </w:rPr>
              <w:t>Journal of Business Research</w:t>
            </w:r>
          </w:p>
        </w:tc>
      </w:tr>
      <w:tr w:rsidR="002753BB" w:rsidRPr="00FF45B3" w14:paraId="1F624E1C" w14:textId="77777777" w:rsidTr="00E8299B">
        <w:trPr>
          <w:trHeight w:val="20"/>
        </w:trPr>
        <w:tc>
          <w:tcPr>
            <w:tcW w:w="399" w:type="pct"/>
            <w:tcBorders>
              <w:top w:val="nil"/>
              <w:left w:val="nil"/>
              <w:bottom w:val="nil"/>
              <w:right w:val="nil"/>
            </w:tcBorders>
            <w:shd w:val="clear" w:color="auto" w:fill="auto"/>
            <w:vAlign w:val="center"/>
            <w:hideMark/>
          </w:tcPr>
          <w:p w14:paraId="2603EDF3"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7FCC3FE4" w14:textId="77777777" w:rsidR="002753BB" w:rsidRPr="00FF45B3" w:rsidRDefault="002753BB" w:rsidP="00E8299B">
            <w:pPr>
              <w:rPr>
                <w:sz w:val="20"/>
                <w:szCs w:val="20"/>
              </w:rPr>
            </w:pPr>
            <w:r w:rsidRPr="00FF45B3">
              <w:rPr>
                <w:sz w:val="20"/>
                <w:szCs w:val="20"/>
              </w:rPr>
              <w:t>Sun</w:t>
            </w:r>
          </w:p>
        </w:tc>
        <w:tc>
          <w:tcPr>
            <w:tcW w:w="2229" w:type="pct"/>
            <w:tcBorders>
              <w:top w:val="nil"/>
              <w:left w:val="nil"/>
              <w:bottom w:val="nil"/>
              <w:right w:val="nil"/>
            </w:tcBorders>
            <w:shd w:val="clear" w:color="auto" w:fill="auto"/>
            <w:vAlign w:val="center"/>
            <w:hideMark/>
          </w:tcPr>
          <w:p w14:paraId="59BC0C02" w14:textId="77777777" w:rsidR="002753BB" w:rsidRPr="00FF45B3" w:rsidRDefault="002753BB" w:rsidP="00E8299B">
            <w:pPr>
              <w:rPr>
                <w:sz w:val="20"/>
                <w:szCs w:val="20"/>
              </w:rPr>
            </w:pPr>
            <w:r w:rsidRPr="00FF45B3">
              <w:rPr>
                <w:sz w:val="20"/>
                <w:szCs w:val="20"/>
              </w:rPr>
              <w:t>Factors influencing consumer behavior in live marketing models based on structural equation model</w:t>
            </w:r>
          </w:p>
        </w:tc>
        <w:tc>
          <w:tcPr>
            <w:tcW w:w="1425" w:type="pct"/>
            <w:tcBorders>
              <w:top w:val="nil"/>
              <w:left w:val="nil"/>
              <w:bottom w:val="nil"/>
              <w:right w:val="nil"/>
            </w:tcBorders>
            <w:shd w:val="clear" w:color="auto" w:fill="auto"/>
            <w:vAlign w:val="center"/>
            <w:hideMark/>
          </w:tcPr>
          <w:p w14:paraId="1E257E13" w14:textId="77777777" w:rsidR="002753BB" w:rsidRPr="00FF45B3" w:rsidRDefault="002753BB" w:rsidP="00E8299B">
            <w:pPr>
              <w:rPr>
                <w:sz w:val="20"/>
                <w:szCs w:val="20"/>
              </w:rPr>
            </w:pPr>
            <w:r w:rsidRPr="00FF45B3">
              <w:rPr>
                <w:sz w:val="20"/>
                <w:szCs w:val="20"/>
              </w:rPr>
              <w:t>China Collective Economy</w:t>
            </w:r>
          </w:p>
        </w:tc>
      </w:tr>
      <w:tr w:rsidR="002753BB" w:rsidRPr="00FF45B3" w14:paraId="200A8F24" w14:textId="77777777" w:rsidTr="00E8299B">
        <w:trPr>
          <w:trHeight w:val="20"/>
        </w:trPr>
        <w:tc>
          <w:tcPr>
            <w:tcW w:w="399" w:type="pct"/>
            <w:tcBorders>
              <w:top w:val="nil"/>
              <w:left w:val="nil"/>
              <w:bottom w:val="nil"/>
              <w:right w:val="nil"/>
            </w:tcBorders>
            <w:shd w:val="clear" w:color="auto" w:fill="auto"/>
            <w:vAlign w:val="center"/>
            <w:hideMark/>
          </w:tcPr>
          <w:p w14:paraId="195B4C49"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5E8A4444" w14:textId="77777777" w:rsidR="002753BB" w:rsidRPr="00FF45B3" w:rsidRDefault="002753BB" w:rsidP="00E8299B">
            <w:pPr>
              <w:rPr>
                <w:sz w:val="20"/>
                <w:szCs w:val="20"/>
              </w:rPr>
            </w:pPr>
            <w:proofErr w:type="spellStart"/>
            <w:r w:rsidRPr="00FF45B3">
              <w:rPr>
                <w:sz w:val="20"/>
                <w:szCs w:val="20"/>
              </w:rPr>
              <w:t>ur</w:t>
            </w:r>
            <w:proofErr w:type="spellEnd"/>
            <w:r w:rsidRPr="00FF45B3">
              <w:rPr>
                <w:sz w:val="20"/>
                <w:szCs w:val="20"/>
              </w:rPr>
              <w:t xml:space="preserve"> Rehman, </w:t>
            </w:r>
            <w:proofErr w:type="spellStart"/>
            <w:r w:rsidRPr="00FF45B3">
              <w:rPr>
                <w:sz w:val="20"/>
                <w:szCs w:val="20"/>
              </w:rPr>
              <w:t>Parvaiz</w:t>
            </w:r>
            <w:proofErr w:type="spellEnd"/>
            <w:r w:rsidRPr="00FF45B3">
              <w:rPr>
                <w:sz w:val="20"/>
                <w:szCs w:val="20"/>
              </w:rPr>
              <w:t>, Shakeel, Iqbal, &amp; Zainab</w:t>
            </w:r>
          </w:p>
        </w:tc>
        <w:tc>
          <w:tcPr>
            <w:tcW w:w="2229" w:type="pct"/>
            <w:tcBorders>
              <w:top w:val="nil"/>
              <w:left w:val="nil"/>
              <w:bottom w:val="nil"/>
              <w:right w:val="nil"/>
            </w:tcBorders>
            <w:shd w:val="clear" w:color="auto" w:fill="auto"/>
            <w:vAlign w:val="center"/>
            <w:hideMark/>
          </w:tcPr>
          <w:p w14:paraId="7969C3EF" w14:textId="77777777" w:rsidR="002753BB" w:rsidRPr="00FF45B3" w:rsidRDefault="002753BB" w:rsidP="00E8299B">
            <w:pPr>
              <w:rPr>
                <w:sz w:val="20"/>
                <w:szCs w:val="20"/>
              </w:rPr>
            </w:pPr>
            <w:r w:rsidRPr="00FF45B3">
              <w:rPr>
                <w:sz w:val="20"/>
                <w:szCs w:val="20"/>
              </w:rPr>
              <w:t>Impact of social media influencer interactivity and authenticity on impulsive buying behavior: Mediating role of attitude and brand attachment</w:t>
            </w:r>
          </w:p>
        </w:tc>
        <w:tc>
          <w:tcPr>
            <w:tcW w:w="1425" w:type="pct"/>
            <w:tcBorders>
              <w:top w:val="nil"/>
              <w:left w:val="nil"/>
              <w:bottom w:val="nil"/>
              <w:right w:val="nil"/>
            </w:tcBorders>
            <w:shd w:val="clear" w:color="auto" w:fill="auto"/>
            <w:vAlign w:val="center"/>
            <w:hideMark/>
          </w:tcPr>
          <w:p w14:paraId="698EA2DB" w14:textId="77777777" w:rsidR="002753BB" w:rsidRPr="00FF45B3" w:rsidRDefault="002753BB" w:rsidP="00E8299B">
            <w:pPr>
              <w:rPr>
                <w:sz w:val="20"/>
                <w:szCs w:val="20"/>
              </w:rPr>
            </w:pPr>
            <w:r w:rsidRPr="00FF45B3">
              <w:rPr>
                <w:sz w:val="20"/>
                <w:szCs w:val="20"/>
              </w:rPr>
              <w:t>Journal of Policy Research</w:t>
            </w:r>
          </w:p>
        </w:tc>
      </w:tr>
      <w:tr w:rsidR="002753BB" w:rsidRPr="00FF45B3" w14:paraId="16525646" w14:textId="77777777" w:rsidTr="00E8299B">
        <w:trPr>
          <w:trHeight w:val="20"/>
        </w:trPr>
        <w:tc>
          <w:tcPr>
            <w:tcW w:w="399" w:type="pct"/>
            <w:tcBorders>
              <w:top w:val="nil"/>
              <w:left w:val="nil"/>
              <w:bottom w:val="nil"/>
              <w:right w:val="nil"/>
            </w:tcBorders>
            <w:shd w:val="clear" w:color="auto" w:fill="auto"/>
            <w:vAlign w:val="center"/>
            <w:hideMark/>
          </w:tcPr>
          <w:p w14:paraId="50221AEA"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476F5DBF" w14:textId="77777777" w:rsidR="002753BB" w:rsidRPr="00FF45B3" w:rsidRDefault="002753BB" w:rsidP="00E8299B">
            <w:pPr>
              <w:rPr>
                <w:sz w:val="20"/>
                <w:szCs w:val="20"/>
                <w:lang w:val="de-DE"/>
              </w:rPr>
            </w:pPr>
            <w:r w:rsidRPr="00FF45B3">
              <w:rPr>
                <w:sz w:val="20"/>
                <w:szCs w:val="20"/>
                <w:lang w:val="de-DE"/>
              </w:rPr>
              <w:t xml:space="preserve">van der </w:t>
            </w:r>
            <w:proofErr w:type="spellStart"/>
            <w:r w:rsidRPr="00FF45B3">
              <w:rPr>
                <w:sz w:val="20"/>
                <w:szCs w:val="20"/>
                <w:lang w:val="de-DE"/>
              </w:rPr>
              <w:t>Bend</w:t>
            </w:r>
            <w:proofErr w:type="spellEnd"/>
            <w:r w:rsidRPr="00FF45B3">
              <w:rPr>
                <w:sz w:val="20"/>
                <w:szCs w:val="20"/>
                <w:lang w:val="de-DE"/>
              </w:rPr>
              <w:t xml:space="preserve">, </w:t>
            </w:r>
            <w:proofErr w:type="spellStart"/>
            <w:r w:rsidRPr="00FF45B3">
              <w:rPr>
                <w:sz w:val="20"/>
                <w:szCs w:val="20"/>
                <w:lang w:val="de-DE"/>
              </w:rPr>
              <w:t>Gijsman</w:t>
            </w:r>
            <w:proofErr w:type="spellEnd"/>
            <w:r w:rsidRPr="00FF45B3">
              <w:rPr>
                <w:sz w:val="20"/>
                <w:szCs w:val="20"/>
                <w:lang w:val="de-DE"/>
              </w:rPr>
              <w:t xml:space="preserve">, Bucher, Shrewsbury, van </w:t>
            </w:r>
            <w:proofErr w:type="spellStart"/>
            <w:r w:rsidRPr="00FF45B3">
              <w:rPr>
                <w:sz w:val="20"/>
                <w:szCs w:val="20"/>
                <w:lang w:val="de-DE"/>
              </w:rPr>
              <w:t>Trijp</w:t>
            </w:r>
            <w:proofErr w:type="spellEnd"/>
            <w:r w:rsidRPr="00FF45B3">
              <w:rPr>
                <w:sz w:val="20"/>
                <w:szCs w:val="20"/>
                <w:lang w:val="de-DE"/>
              </w:rPr>
              <w:t xml:space="preserve">, &amp; van </w:t>
            </w:r>
            <w:proofErr w:type="spellStart"/>
            <w:r w:rsidRPr="00FF45B3">
              <w:rPr>
                <w:sz w:val="20"/>
                <w:szCs w:val="20"/>
                <w:lang w:val="de-DE"/>
              </w:rPr>
              <w:t>Kleef</w:t>
            </w:r>
            <w:proofErr w:type="spellEnd"/>
          </w:p>
        </w:tc>
        <w:tc>
          <w:tcPr>
            <w:tcW w:w="2229" w:type="pct"/>
            <w:tcBorders>
              <w:top w:val="nil"/>
              <w:left w:val="nil"/>
              <w:bottom w:val="nil"/>
              <w:right w:val="nil"/>
            </w:tcBorders>
            <w:shd w:val="clear" w:color="auto" w:fill="auto"/>
            <w:vAlign w:val="center"/>
            <w:hideMark/>
          </w:tcPr>
          <w:p w14:paraId="166C40F4" w14:textId="77777777" w:rsidR="002753BB" w:rsidRPr="00FF45B3" w:rsidRDefault="002753BB" w:rsidP="00E8299B">
            <w:pPr>
              <w:rPr>
                <w:sz w:val="20"/>
                <w:szCs w:val="20"/>
              </w:rPr>
            </w:pPr>
            <w:r w:rsidRPr="00FF45B3">
              <w:rPr>
                <w:sz w:val="20"/>
                <w:szCs w:val="20"/>
              </w:rPr>
              <w:t>Can I@ handle it? The effects of sponsorship disclosure in TikTok influencer marketing videos with different product integration levels on adolescents’ persuasion knowledge and brand outcomes</w:t>
            </w:r>
          </w:p>
        </w:tc>
        <w:tc>
          <w:tcPr>
            <w:tcW w:w="1425" w:type="pct"/>
            <w:tcBorders>
              <w:top w:val="nil"/>
              <w:left w:val="nil"/>
              <w:bottom w:val="nil"/>
              <w:right w:val="nil"/>
            </w:tcBorders>
            <w:shd w:val="clear" w:color="auto" w:fill="auto"/>
            <w:vAlign w:val="center"/>
            <w:hideMark/>
          </w:tcPr>
          <w:p w14:paraId="52049EF1" w14:textId="77777777" w:rsidR="002753BB" w:rsidRPr="00FF45B3" w:rsidRDefault="002753BB" w:rsidP="00E8299B">
            <w:pPr>
              <w:rPr>
                <w:sz w:val="20"/>
                <w:szCs w:val="20"/>
              </w:rPr>
            </w:pPr>
            <w:r w:rsidRPr="00FF45B3">
              <w:rPr>
                <w:sz w:val="20"/>
                <w:szCs w:val="20"/>
              </w:rPr>
              <w:t>Computers in Human Behavior</w:t>
            </w:r>
          </w:p>
        </w:tc>
      </w:tr>
      <w:tr w:rsidR="002753BB" w:rsidRPr="00FF45B3" w14:paraId="0437067A" w14:textId="77777777" w:rsidTr="00E8299B">
        <w:trPr>
          <w:trHeight w:val="20"/>
        </w:trPr>
        <w:tc>
          <w:tcPr>
            <w:tcW w:w="399" w:type="pct"/>
            <w:tcBorders>
              <w:top w:val="nil"/>
              <w:left w:val="nil"/>
              <w:bottom w:val="nil"/>
              <w:right w:val="nil"/>
            </w:tcBorders>
            <w:shd w:val="clear" w:color="auto" w:fill="auto"/>
            <w:vAlign w:val="center"/>
            <w:hideMark/>
          </w:tcPr>
          <w:p w14:paraId="6FC48349"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60ED68C6" w14:textId="77777777" w:rsidR="002753BB" w:rsidRPr="00FF45B3" w:rsidRDefault="002753BB" w:rsidP="00E8299B">
            <w:pPr>
              <w:rPr>
                <w:sz w:val="20"/>
                <w:szCs w:val="20"/>
              </w:rPr>
            </w:pPr>
            <w:r w:rsidRPr="00FF45B3">
              <w:rPr>
                <w:sz w:val="20"/>
                <w:szCs w:val="20"/>
              </w:rPr>
              <w:t>Wang</w:t>
            </w:r>
          </w:p>
        </w:tc>
        <w:tc>
          <w:tcPr>
            <w:tcW w:w="2229" w:type="pct"/>
            <w:tcBorders>
              <w:top w:val="nil"/>
              <w:left w:val="nil"/>
              <w:bottom w:val="nil"/>
              <w:right w:val="nil"/>
            </w:tcBorders>
            <w:shd w:val="clear" w:color="auto" w:fill="auto"/>
            <w:vAlign w:val="center"/>
            <w:hideMark/>
          </w:tcPr>
          <w:p w14:paraId="0ED96B4B" w14:textId="77777777" w:rsidR="002753BB" w:rsidRPr="00FF45B3" w:rsidRDefault="002753BB" w:rsidP="00E8299B">
            <w:pPr>
              <w:rPr>
                <w:sz w:val="20"/>
                <w:szCs w:val="20"/>
              </w:rPr>
            </w:pPr>
            <w:r w:rsidRPr="00FF45B3">
              <w:rPr>
                <w:sz w:val="20"/>
                <w:szCs w:val="20"/>
              </w:rPr>
              <w:t>Research on the influencing factors of “online live broadcast with goods” on higher vocational students’ consumption behavior</w:t>
            </w:r>
          </w:p>
        </w:tc>
        <w:tc>
          <w:tcPr>
            <w:tcW w:w="1425" w:type="pct"/>
            <w:tcBorders>
              <w:top w:val="nil"/>
              <w:left w:val="nil"/>
              <w:bottom w:val="nil"/>
              <w:right w:val="nil"/>
            </w:tcBorders>
            <w:shd w:val="clear" w:color="auto" w:fill="auto"/>
            <w:vAlign w:val="center"/>
            <w:hideMark/>
          </w:tcPr>
          <w:p w14:paraId="45F5DD49" w14:textId="77777777" w:rsidR="002753BB" w:rsidRPr="00FF45B3" w:rsidRDefault="002753BB" w:rsidP="00E8299B">
            <w:pPr>
              <w:rPr>
                <w:sz w:val="20"/>
                <w:szCs w:val="20"/>
              </w:rPr>
            </w:pPr>
            <w:r w:rsidRPr="00FF45B3">
              <w:rPr>
                <w:sz w:val="20"/>
                <w:szCs w:val="20"/>
              </w:rPr>
              <w:t>Journal of Guangdong Communication Polytechnic</w:t>
            </w:r>
          </w:p>
        </w:tc>
      </w:tr>
      <w:tr w:rsidR="002753BB" w:rsidRPr="00FF45B3" w14:paraId="16637D59" w14:textId="77777777" w:rsidTr="00E8299B">
        <w:trPr>
          <w:trHeight w:val="20"/>
        </w:trPr>
        <w:tc>
          <w:tcPr>
            <w:tcW w:w="399" w:type="pct"/>
            <w:tcBorders>
              <w:top w:val="nil"/>
              <w:left w:val="nil"/>
              <w:bottom w:val="nil"/>
              <w:right w:val="nil"/>
            </w:tcBorders>
            <w:shd w:val="clear" w:color="auto" w:fill="auto"/>
            <w:vAlign w:val="center"/>
            <w:hideMark/>
          </w:tcPr>
          <w:p w14:paraId="4E001856"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nil"/>
              <w:right w:val="nil"/>
            </w:tcBorders>
            <w:shd w:val="clear" w:color="auto" w:fill="auto"/>
            <w:vAlign w:val="center"/>
            <w:hideMark/>
          </w:tcPr>
          <w:p w14:paraId="74B286E9" w14:textId="77777777" w:rsidR="002753BB" w:rsidRPr="00FF45B3" w:rsidRDefault="002753BB" w:rsidP="00E8299B">
            <w:pPr>
              <w:rPr>
                <w:sz w:val="20"/>
                <w:szCs w:val="20"/>
              </w:rPr>
            </w:pPr>
            <w:r w:rsidRPr="00FF45B3">
              <w:rPr>
                <w:sz w:val="20"/>
                <w:szCs w:val="20"/>
              </w:rPr>
              <w:t>Wang &amp; Dai</w:t>
            </w:r>
          </w:p>
        </w:tc>
        <w:tc>
          <w:tcPr>
            <w:tcW w:w="2229" w:type="pct"/>
            <w:tcBorders>
              <w:top w:val="nil"/>
              <w:left w:val="nil"/>
              <w:bottom w:val="nil"/>
              <w:right w:val="nil"/>
            </w:tcBorders>
            <w:shd w:val="clear" w:color="auto" w:fill="auto"/>
            <w:vAlign w:val="center"/>
            <w:hideMark/>
          </w:tcPr>
          <w:p w14:paraId="7FEE9985" w14:textId="77777777" w:rsidR="002753BB" w:rsidRPr="00FF45B3" w:rsidRDefault="002753BB" w:rsidP="00E8299B">
            <w:pPr>
              <w:rPr>
                <w:sz w:val="20"/>
                <w:szCs w:val="20"/>
              </w:rPr>
            </w:pPr>
            <w:r w:rsidRPr="00FF45B3">
              <w:rPr>
                <w:sz w:val="20"/>
                <w:szCs w:val="20"/>
              </w:rPr>
              <w:t>Research on the influencing factors of college students</w:t>
            </w:r>
            <w:r w:rsidRPr="00FF45B3">
              <w:rPr>
                <w:rFonts w:hint="eastAsia"/>
                <w:sz w:val="20"/>
                <w:szCs w:val="20"/>
              </w:rPr>
              <w:t>’</w:t>
            </w:r>
            <w:r w:rsidRPr="00FF45B3">
              <w:rPr>
                <w:sz w:val="20"/>
                <w:szCs w:val="20"/>
              </w:rPr>
              <w:t xml:space="preserve"> consumer behavior in the context of influencer live streaming</w:t>
            </w:r>
          </w:p>
        </w:tc>
        <w:tc>
          <w:tcPr>
            <w:tcW w:w="1425" w:type="pct"/>
            <w:tcBorders>
              <w:top w:val="nil"/>
              <w:left w:val="nil"/>
              <w:bottom w:val="nil"/>
              <w:right w:val="nil"/>
            </w:tcBorders>
            <w:shd w:val="clear" w:color="auto" w:fill="auto"/>
            <w:vAlign w:val="center"/>
            <w:hideMark/>
          </w:tcPr>
          <w:p w14:paraId="7F846D56" w14:textId="77777777" w:rsidR="002753BB" w:rsidRPr="00FF45B3" w:rsidRDefault="002753BB" w:rsidP="00E8299B">
            <w:pPr>
              <w:rPr>
                <w:sz w:val="20"/>
                <w:szCs w:val="20"/>
              </w:rPr>
            </w:pPr>
            <w:r w:rsidRPr="00FF45B3">
              <w:rPr>
                <w:sz w:val="20"/>
                <w:szCs w:val="20"/>
              </w:rPr>
              <w:t xml:space="preserve">Journal of </w:t>
            </w:r>
            <w:proofErr w:type="spellStart"/>
            <w:r w:rsidRPr="00FF45B3">
              <w:rPr>
                <w:sz w:val="20"/>
                <w:szCs w:val="20"/>
              </w:rPr>
              <w:t>Jiujiang</w:t>
            </w:r>
            <w:proofErr w:type="spellEnd"/>
            <w:r w:rsidRPr="00FF45B3">
              <w:rPr>
                <w:sz w:val="20"/>
                <w:szCs w:val="20"/>
              </w:rPr>
              <w:t xml:space="preserve"> University</w:t>
            </w:r>
          </w:p>
        </w:tc>
      </w:tr>
      <w:tr w:rsidR="002753BB" w:rsidRPr="00FF45B3" w14:paraId="1D34552A" w14:textId="77777777" w:rsidTr="00E8299B">
        <w:trPr>
          <w:trHeight w:val="20"/>
        </w:trPr>
        <w:tc>
          <w:tcPr>
            <w:tcW w:w="399" w:type="pct"/>
            <w:tcBorders>
              <w:top w:val="nil"/>
              <w:left w:val="nil"/>
              <w:bottom w:val="nil"/>
              <w:right w:val="nil"/>
            </w:tcBorders>
            <w:shd w:val="clear" w:color="auto" w:fill="auto"/>
            <w:vAlign w:val="center"/>
            <w:hideMark/>
          </w:tcPr>
          <w:p w14:paraId="01CC719D" w14:textId="77777777" w:rsidR="002753BB" w:rsidRPr="00FF45B3" w:rsidRDefault="002753BB" w:rsidP="00E8299B">
            <w:pPr>
              <w:rPr>
                <w:sz w:val="20"/>
                <w:szCs w:val="20"/>
              </w:rPr>
            </w:pPr>
            <w:r w:rsidRPr="00FF45B3">
              <w:rPr>
                <w:sz w:val="20"/>
                <w:szCs w:val="20"/>
              </w:rPr>
              <w:lastRenderedPageBreak/>
              <w:t>2023</w:t>
            </w:r>
          </w:p>
        </w:tc>
        <w:tc>
          <w:tcPr>
            <w:tcW w:w="947" w:type="pct"/>
            <w:tcBorders>
              <w:top w:val="nil"/>
              <w:left w:val="nil"/>
              <w:bottom w:val="nil"/>
              <w:right w:val="nil"/>
            </w:tcBorders>
            <w:shd w:val="clear" w:color="auto" w:fill="auto"/>
            <w:vAlign w:val="center"/>
            <w:hideMark/>
          </w:tcPr>
          <w:p w14:paraId="1B2F42F1" w14:textId="77777777" w:rsidR="002753BB" w:rsidRPr="00FF45B3" w:rsidRDefault="002753BB" w:rsidP="00E8299B">
            <w:pPr>
              <w:rPr>
                <w:sz w:val="20"/>
                <w:szCs w:val="20"/>
              </w:rPr>
            </w:pPr>
            <w:proofErr w:type="spellStart"/>
            <w:r w:rsidRPr="00FF45B3">
              <w:rPr>
                <w:sz w:val="20"/>
                <w:szCs w:val="20"/>
              </w:rPr>
              <w:t>Yaqub</w:t>
            </w:r>
            <w:proofErr w:type="spellEnd"/>
            <w:r w:rsidRPr="00FF45B3">
              <w:rPr>
                <w:sz w:val="20"/>
                <w:szCs w:val="20"/>
              </w:rPr>
              <w:t>, Atif, &amp; Waseem</w:t>
            </w:r>
          </w:p>
        </w:tc>
        <w:tc>
          <w:tcPr>
            <w:tcW w:w="2229" w:type="pct"/>
            <w:tcBorders>
              <w:top w:val="nil"/>
              <w:left w:val="nil"/>
              <w:bottom w:val="nil"/>
              <w:right w:val="nil"/>
            </w:tcBorders>
            <w:shd w:val="clear" w:color="auto" w:fill="auto"/>
            <w:vAlign w:val="center"/>
            <w:hideMark/>
          </w:tcPr>
          <w:p w14:paraId="7F27E626" w14:textId="77777777" w:rsidR="002753BB" w:rsidRPr="00FF45B3" w:rsidRDefault="002753BB" w:rsidP="00E8299B">
            <w:pPr>
              <w:rPr>
                <w:sz w:val="20"/>
                <w:szCs w:val="20"/>
              </w:rPr>
            </w:pPr>
            <w:r w:rsidRPr="00FF45B3">
              <w:rPr>
                <w:sz w:val="20"/>
                <w:szCs w:val="20"/>
              </w:rPr>
              <w:t>Unveiling the dynamics: Exploring the stimulus-organism-response (SOR) model in the context of social media influencer marketing, electronic word of mouth, and purchase decisions, with a focus on the mediating role of brand awareness</w:t>
            </w:r>
          </w:p>
        </w:tc>
        <w:tc>
          <w:tcPr>
            <w:tcW w:w="1425" w:type="pct"/>
            <w:tcBorders>
              <w:top w:val="nil"/>
              <w:left w:val="nil"/>
              <w:bottom w:val="nil"/>
              <w:right w:val="nil"/>
            </w:tcBorders>
            <w:shd w:val="clear" w:color="auto" w:fill="auto"/>
            <w:vAlign w:val="center"/>
            <w:hideMark/>
          </w:tcPr>
          <w:p w14:paraId="38B54567" w14:textId="77777777" w:rsidR="002753BB" w:rsidRPr="00FF45B3" w:rsidRDefault="002753BB" w:rsidP="00E8299B">
            <w:pPr>
              <w:rPr>
                <w:sz w:val="20"/>
                <w:szCs w:val="20"/>
              </w:rPr>
            </w:pPr>
            <w:r w:rsidRPr="00FF45B3">
              <w:rPr>
                <w:sz w:val="20"/>
                <w:szCs w:val="20"/>
              </w:rPr>
              <w:t>Bulletin of Business and Economics</w:t>
            </w:r>
          </w:p>
        </w:tc>
      </w:tr>
      <w:tr w:rsidR="002753BB" w:rsidRPr="00FF45B3" w14:paraId="2714A05C" w14:textId="77777777" w:rsidTr="007A6247">
        <w:trPr>
          <w:trHeight w:val="20"/>
        </w:trPr>
        <w:tc>
          <w:tcPr>
            <w:tcW w:w="399" w:type="pct"/>
            <w:tcBorders>
              <w:top w:val="nil"/>
              <w:left w:val="nil"/>
              <w:right w:val="nil"/>
            </w:tcBorders>
            <w:shd w:val="clear" w:color="auto" w:fill="auto"/>
            <w:vAlign w:val="center"/>
            <w:hideMark/>
          </w:tcPr>
          <w:p w14:paraId="7BB3F070" w14:textId="77777777" w:rsidR="002753BB" w:rsidRPr="00FF45B3" w:rsidRDefault="002753BB" w:rsidP="00E8299B">
            <w:pPr>
              <w:rPr>
                <w:sz w:val="20"/>
                <w:szCs w:val="20"/>
              </w:rPr>
            </w:pPr>
            <w:r w:rsidRPr="00FF45B3">
              <w:rPr>
                <w:sz w:val="20"/>
                <w:szCs w:val="20"/>
              </w:rPr>
              <w:t>2023</w:t>
            </w:r>
          </w:p>
        </w:tc>
        <w:tc>
          <w:tcPr>
            <w:tcW w:w="947" w:type="pct"/>
            <w:tcBorders>
              <w:top w:val="nil"/>
              <w:left w:val="nil"/>
              <w:right w:val="nil"/>
            </w:tcBorders>
            <w:shd w:val="clear" w:color="auto" w:fill="auto"/>
            <w:vAlign w:val="center"/>
            <w:hideMark/>
          </w:tcPr>
          <w:p w14:paraId="411C0421" w14:textId="77777777" w:rsidR="002753BB" w:rsidRPr="00FF45B3" w:rsidRDefault="002753BB" w:rsidP="00E8299B">
            <w:pPr>
              <w:rPr>
                <w:sz w:val="20"/>
                <w:szCs w:val="20"/>
                <w:lang w:val="es-ES"/>
              </w:rPr>
            </w:pPr>
            <w:proofErr w:type="spellStart"/>
            <w:r w:rsidRPr="00FF45B3">
              <w:rPr>
                <w:sz w:val="20"/>
                <w:szCs w:val="20"/>
                <w:lang w:val="es-ES"/>
              </w:rPr>
              <w:t>Yeo</w:t>
            </w:r>
            <w:proofErr w:type="spellEnd"/>
            <w:r w:rsidRPr="00FF45B3">
              <w:rPr>
                <w:sz w:val="20"/>
                <w:szCs w:val="20"/>
                <w:lang w:val="es-ES"/>
              </w:rPr>
              <w:t xml:space="preserve">, Tan, Lim, Teo, &amp; </w:t>
            </w:r>
            <w:proofErr w:type="spellStart"/>
            <w:r w:rsidRPr="00FF45B3">
              <w:rPr>
                <w:sz w:val="20"/>
                <w:szCs w:val="20"/>
                <w:lang w:val="es-ES"/>
              </w:rPr>
              <w:t>Liew</w:t>
            </w:r>
            <w:proofErr w:type="spellEnd"/>
          </w:p>
        </w:tc>
        <w:tc>
          <w:tcPr>
            <w:tcW w:w="2229" w:type="pct"/>
            <w:tcBorders>
              <w:top w:val="nil"/>
              <w:left w:val="nil"/>
              <w:right w:val="nil"/>
            </w:tcBorders>
            <w:shd w:val="clear" w:color="auto" w:fill="auto"/>
            <w:vAlign w:val="center"/>
            <w:hideMark/>
          </w:tcPr>
          <w:p w14:paraId="6AD7412C" w14:textId="77777777" w:rsidR="002753BB" w:rsidRPr="00FF45B3" w:rsidRDefault="002753BB" w:rsidP="00E8299B">
            <w:pPr>
              <w:rPr>
                <w:sz w:val="20"/>
                <w:szCs w:val="20"/>
              </w:rPr>
            </w:pPr>
            <w:r w:rsidRPr="00FF45B3">
              <w:rPr>
                <w:sz w:val="20"/>
                <w:szCs w:val="20"/>
              </w:rPr>
              <w:t>Social media influencer marketing: A game-changer for consumer mobile buying decisions. In 2023 international conference on digital applications</w:t>
            </w:r>
          </w:p>
        </w:tc>
        <w:tc>
          <w:tcPr>
            <w:tcW w:w="1425" w:type="pct"/>
            <w:tcBorders>
              <w:top w:val="nil"/>
              <w:left w:val="nil"/>
              <w:right w:val="nil"/>
            </w:tcBorders>
            <w:shd w:val="clear" w:color="auto" w:fill="auto"/>
            <w:vAlign w:val="center"/>
            <w:hideMark/>
          </w:tcPr>
          <w:p w14:paraId="5EEC375C" w14:textId="77777777" w:rsidR="002753BB" w:rsidRPr="00FF45B3" w:rsidRDefault="002753BB" w:rsidP="00E8299B">
            <w:pPr>
              <w:rPr>
                <w:sz w:val="20"/>
                <w:szCs w:val="20"/>
              </w:rPr>
            </w:pPr>
            <w:r w:rsidRPr="00FF45B3">
              <w:rPr>
                <w:sz w:val="20"/>
                <w:szCs w:val="20"/>
              </w:rPr>
              <w:t>International Conference on Digital Applications, Transformation &amp; Economy</w:t>
            </w:r>
          </w:p>
        </w:tc>
      </w:tr>
      <w:tr w:rsidR="002753BB" w:rsidRPr="00B602A9" w14:paraId="2F64FE6A" w14:textId="77777777" w:rsidTr="007A6247">
        <w:trPr>
          <w:trHeight w:val="20"/>
        </w:trPr>
        <w:tc>
          <w:tcPr>
            <w:tcW w:w="399" w:type="pct"/>
            <w:tcBorders>
              <w:top w:val="nil"/>
              <w:left w:val="nil"/>
              <w:bottom w:val="single" w:sz="4" w:space="0" w:color="auto"/>
              <w:right w:val="nil"/>
            </w:tcBorders>
            <w:shd w:val="clear" w:color="auto" w:fill="auto"/>
            <w:vAlign w:val="center"/>
            <w:hideMark/>
          </w:tcPr>
          <w:p w14:paraId="5D58BE64" w14:textId="77777777" w:rsidR="002753BB" w:rsidRPr="00FF45B3" w:rsidRDefault="002753BB" w:rsidP="00E8299B">
            <w:pPr>
              <w:rPr>
                <w:sz w:val="20"/>
                <w:szCs w:val="20"/>
              </w:rPr>
            </w:pPr>
            <w:r w:rsidRPr="00FF45B3">
              <w:rPr>
                <w:sz w:val="20"/>
                <w:szCs w:val="20"/>
              </w:rPr>
              <w:t>2023</w:t>
            </w:r>
          </w:p>
        </w:tc>
        <w:tc>
          <w:tcPr>
            <w:tcW w:w="947" w:type="pct"/>
            <w:tcBorders>
              <w:top w:val="nil"/>
              <w:left w:val="nil"/>
              <w:bottom w:val="single" w:sz="4" w:space="0" w:color="auto"/>
              <w:right w:val="nil"/>
            </w:tcBorders>
            <w:shd w:val="clear" w:color="auto" w:fill="auto"/>
            <w:vAlign w:val="center"/>
            <w:hideMark/>
          </w:tcPr>
          <w:p w14:paraId="308CDB6B" w14:textId="77777777" w:rsidR="002753BB" w:rsidRPr="00FF45B3" w:rsidRDefault="002753BB" w:rsidP="00E8299B">
            <w:pPr>
              <w:rPr>
                <w:sz w:val="20"/>
                <w:szCs w:val="20"/>
              </w:rPr>
            </w:pPr>
            <w:r w:rsidRPr="00FF45B3">
              <w:rPr>
                <w:sz w:val="20"/>
                <w:szCs w:val="20"/>
              </w:rPr>
              <w:t xml:space="preserve">Zheng, Huang, </w:t>
            </w:r>
            <w:proofErr w:type="spellStart"/>
            <w:r w:rsidRPr="00FF45B3">
              <w:rPr>
                <w:sz w:val="20"/>
                <w:szCs w:val="20"/>
              </w:rPr>
              <w:t>Qiu</w:t>
            </w:r>
            <w:proofErr w:type="spellEnd"/>
            <w:r w:rsidRPr="00FF45B3">
              <w:rPr>
                <w:sz w:val="20"/>
                <w:szCs w:val="20"/>
              </w:rPr>
              <w:t>, &amp; Bai</w:t>
            </w:r>
          </w:p>
        </w:tc>
        <w:tc>
          <w:tcPr>
            <w:tcW w:w="2229" w:type="pct"/>
            <w:tcBorders>
              <w:top w:val="nil"/>
              <w:left w:val="nil"/>
              <w:bottom w:val="single" w:sz="4" w:space="0" w:color="auto"/>
              <w:right w:val="nil"/>
            </w:tcBorders>
            <w:shd w:val="clear" w:color="auto" w:fill="auto"/>
            <w:vAlign w:val="center"/>
            <w:hideMark/>
          </w:tcPr>
          <w:p w14:paraId="26CA7097" w14:textId="77777777" w:rsidR="002753BB" w:rsidRPr="00FF45B3" w:rsidRDefault="002753BB" w:rsidP="00E8299B">
            <w:pPr>
              <w:rPr>
                <w:sz w:val="20"/>
                <w:szCs w:val="20"/>
              </w:rPr>
            </w:pPr>
            <w:r w:rsidRPr="00FF45B3">
              <w:rPr>
                <w:sz w:val="20"/>
                <w:szCs w:val="20"/>
              </w:rPr>
              <w:t>The role of social media followers’ agency in influencer marketing: A study based on the heuristic–systematic model of information processing</w:t>
            </w:r>
          </w:p>
        </w:tc>
        <w:tc>
          <w:tcPr>
            <w:tcW w:w="1425" w:type="pct"/>
            <w:tcBorders>
              <w:top w:val="nil"/>
              <w:left w:val="nil"/>
              <w:bottom w:val="single" w:sz="4" w:space="0" w:color="auto"/>
              <w:right w:val="nil"/>
            </w:tcBorders>
            <w:shd w:val="clear" w:color="auto" w:fill="auto"/>
            <w:vAlign w:val="center"/>
            <w:hideMark/>
          </w:tcPr>
          <w:p w14:paraId="3F4E06BB" w14:textId="77777777" w:rsidR="002753BB" w:rsidRPr="00B602A9" w:rsidRDefault="002753BB" w:rsidP="00E8299B">
            <w:pPr>
              <w:rPr>
                <w:sz w:val="20"/>
                <w:szCs w:val="20"/>
              </w:rPr>
            </w:pPr>
            <w:r w:rsidRPr="00FF45B3">
              <w:rPr>
                <w:sz w:val="20"/>
                <w:szCs w:val="20"/>
              </w:rPr>
              <w:t>International Journal of Advertising</w:t>
            </w:r>
          </w:p>
        </w:tc>
      </w:tr>
    </w:tbl>
    <w:p w14:paraId="2F5F7D05" w14:textId="77777777" w:rsidR="003B2957" w:rsidRPr="005A18B8" w:rsidRDefault="003B2957" w:rsidP="00FB5E5F">
      <w:pPr>
        <w:spacing w:line="480" w:lineRule="auto"/>
        <w:contextualSpacing/>
        <w:jc w:val="center"/>
      </w:pPr>
    </w:p>
    <w:sectPr w:rsidR="003B2957" w:rsidRPr="005A18B8" w:rsidSect="00403443">
      <w:headerReference w:type="even" r:id="rId24"/>
      <w:headerReference w:type="default" r:id="rId25"/>
      <w:footerReference w:type="even" r:id="rId26"/>
      <w:footerReference w:type="default" r:id="rId27"/>
      <w:headerReference w:type="first" r:id="rId28"/>
      <w:footerReference w:type="first" r:id="rId29"/>
      <w:pgSz w:w="11906" w:h="16838"/>
      <w:pgMar w:top="1440" w:right="1440" w:bottom="1440" w:left="1440" w:header="708" w:footer="708" w:gutter="0"/>
      <w:cols w:space="708"/>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endnote w:type="separator" w:id="-1">
    <w:p w14:paraId="794995C5" w14:textId="77777777" w:rsidR="00C94847" w:rsidRDefault="00C94847">
      <w:r>
        <w:separator/>
      </w:r>
    </w:p>
    <w:p w14:paraId="1703A340" w14:textId="77777777" w:rsidR="00C94847" w:rsidRDefault="00C94847"/>
  </w:endnote>
  <w:endnote w:type="continuationSeparator" w:id="0">
    <w:p w14:paraId="20DF7DB1" w14:textId="77777777" w:rsidR="00C94847" w:rsidRDefault="00C94847">
      <w:r>
        <w:continuationSeparator/>
      </w:r>
    </w:p>
    <w:p w14:paraId="38E5ABEB" w14:textId="77777777" w:rsidR="00C94847" w:rsidRDefault="00C94847"/>
  </w:endnote>
  <w:endnote w:type="continuationNotice" w:id="1">
    <w:p w14:paraId="700EF8F7" w14:textId="77777777" w:rsidR="00C94847" w:rsidRDefault="00C94847"/>
    <w:p w14:paraId="09720861" w14:textId="77777777" w:rsidR="00C94847" w:rsidRDefault="00C94847"/>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font w:name="Symbol">
    <w:panose1 w:val="05050102010706020507"/>
    <w:charset w:val="02"/>
    <w:family w:val="decorative"/>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4D"/>
    <w:family w:val="decorative"/>
    <w:pitch w:val="variable"/>
    <w:sig w:usb0="00000003" w:usb1="00000000" w:usb2="00000000" w:usb3="00000000" w:csb0="80000001" w:csb1="00000000"/>
  </w:font>
  <w:font w:name="Arial">
    <w:panose1 w:val="020B0604020202020204"/>
    <w:charset w:val="00"/>
    <w:family w:val="swiss"/>
    <w:pitch w:val="variable"/>
    <w:sig w:usb0="E0002EFF" w:usb1="C000785B" w:usb2="00000009" w:usb3="00000000" w:csb0="000001FF" w:csb1="00000000"/>
  </w:font>
  <w:font w:name="SimSun">
    <w:altName w:val="宋体"/>
    <w:panose1 w:val="02010600030101010101"/>
    <w:charset w:val="86"/>
    <w:family w:val="auto"/>
    <w:pitch w:val="variable"/>
    <w:sig w:usb0="00000203" w:usb1="288F0000" w:usb2="00000016" w:usb3="00000000" w:csb0="00040001" w:csb1="00000000"/>
  </w:font>
  <w:font w:name="Times New Roman (Body CS)">
    <w:altName w:val="Times New Roman"/>
    <w:panose1 w:val="020B0604020202020204"/>
    <w:charset w:val="00"/>
    <w:family w:val="roman"/>
    <w:pitch w:val="variable"/>
    <w:sig w:usb0="E0002AEF" w:usb1="C0007841" w:usb2="00000009" w:usb3="00000000" w:csb0="000001FF" w:csb1="00000000"/>
  </w:font>
  <w:font w:name="Calibri Light">
    <w:panose1 w:val="020F0302020204030204"/>
    <w:charset w:val="00"/>
    <w:family w:val="swiss"/>
    <w:pitch w:val="variable"/>
    <w:sig w:usb0="E0002AFF" w:usb1="C000247B" w:usb2="00000009" w:usb3="00000000" w:csb0="000001FF" w:csb1="00000000"/>
  </w:font>
  <w:font w:name="DengXian Light">
    <w:altName w:val="等线 Light"/>
    <w:panose1 w:val="02010600030101010101"/>
    <w:charset w:val="86"/>
    <w:family w:val="auto"/>
    <w:pitch w:val="variable"/>
    <w:sig w:usb0="A00002BF" w:usb1="38CF7CFA" w:usb2="00000016" w:usb3="00000000" w:csb0="0004000F" w:csb1="00000000"/>
  </w:font>
  <w:font w:name="Calibri">
    <w:panose1 w:val="020F0502020204030204"/>
    <w:charset w:val="00"/>
    <w:family w:val="swiss"/>
    <w:pitch w:val="variable"/>
    <w:sig w:usb0="E0002AFF" w:usb1="C000247B" w:usb2="00000009" w:usb3="00000000" w:csb0="000001FF" w:csb1="00000000"/>
  </w:font>
  <w:font w:name="DengXian">
    <w:altName w:val="等线"/>
    <w:panose1 w:val="02010600030101010101"/>
    <w:charset w:val="86"/>
    <w:family w:val="auto"/>
    <w:pitch w:val="variable"/>
    <w:sig w:usb0="A00002BF" w:usb1="38CF7CFA" w:usb2="00000016" w:usb3="00000000" w:csb0="0004000F" w:csb1="00000000"/>
  </w:font>
  <w:font w:name="Segoe UI">
    <w:panose1 w:val="020B0502040204020203"/>
    <w:charset w:val="00"/>
    <w:family w:val="swiss"/>
    <w:pitch w:val="variable"/>
    <w:sig w:usb0="E4002EFF" w:usb1="C000E47F" w:usb2="00000009" w:usb3="00000000" w:csb0="000001FF" w:csb1="00000000"/>
  </w:font>
  <w:font w:name="Times New Roman Regular">
    <w:altName w:val="Times New Roman"/>
    <w:panose1 w:val="020B0604020202020204"/>
    <w:charset w:val="00"/>
    <w:family w:val="auto"/>
    <w:pitch w:val="default"/>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sdt>
    <w:sdtPr>
      <w:rPr>
        <w:rStyle w:val="PageNumber"/>
      </w:rPr>
      <w:id w:val="1982346575"/>
      <w:docPartObj>
        <w:docPartGallery w:val="Page Numbers (Bottom of Page)"/>
        <w:docPartUnique/>
      </w:docPartObj>
    </w:sdtPr>
    <w:sdtContent>
      <w:p w14:paraId="32B37F7B" w14:textId="77777777" w:rsidR="002753BB" w:rsidRDefault="002753BB" w:rsidP="006F198D">
        <w:pPr>
          <w:pStyle w:val="Footer"/>
          <w:framePr w:wrap="none" w:vAnchor="text" w:hAnchor="margin" w:xAlign="center" w:y="1"/>
          <w:ind w:firstLine="480"/>
          <w:rPr>
            <w:rStyle w:val="PageNumber"/>
          </w:rPr>
        </w:pPr>
        <w:r>
          <w:rPr>
            <w:rStyle w:val="PageNumber"/>
          </w:rPr>
          <w:fldChar w:fldCharType="begin"/>
        </w:r>
        <w:r>
          <w:rPr>
            <w:rStyle w:val="PageNumber"/>
          </w:rPr>
          <w:instrText xml:space="preserve"> PAGE </w:instrText>
        </w:r>
        <w:r>
          <w:rPr>
            <w:rStyle w:val="PageNumber"/>
          </w:rPr>
          <w:fldChar w:fldCharType="end"/>
        </w:r>
      </w:p>
    </w:sdtContent>
  </w:sdt>
  <w:p w14:paraId="2B2E67AA" w14:textId="77777777" w:rsidR="002753BB" w:rsidRDefault="002753BB">
    <w:pPr>
      <w:pStyle w:val="Footer"/>
      <w:ind w:firstLine="480"/>
    </w:pP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sdt>
    <w:sdtPr>
      <w:rPr>
        <w:rStyle w:val="PageNumber"/>
      </w:rPr>
      <w:id w:val="1763027573"/>
      <w:docPartObj>
        <w:docPartGallery w:val="Page Numbers (Bottom of Page)"/>
        <w:docPartUnique/>
      </w:docPartObj>
    </w:sdtPr>
    <w:sdtContent>
      <w:p w14:paraId="2A7899B8" w14:textId="77777777" w:rsidR="002753BB" w:rsidRDefault="002753BB" w:rsidP="006F198D">
        <w:pPr>
          <w:pStyle w:val="Footer"/>
          <w:framePr w:wrap="none" w:vAnchor="text" w:hAnchor="margin" w:xAlign="center" w:y="1"/>
          <w:ind w:firstLine="480"/>
          <w:rPr>
            <w:rStyle w:val="PageNumber"/>
          </w:rPr>
        </w:pPr>
        <w:r>
          <w:rPr>
            <w:rStyle w:val="PageNumber"/>
          </w:rPr>
          <w:fldChar w:fldCharType="begin"/>
        </w:r>
        <w:r>
          <w:rPr>
            <w:rStyle w:val="PageNumber"/>
          </w:rPr>
          <w:instrText xml:space="preserve"> PAGE </w:instrText>
        </w:r>
        <w:r>
          <w:rPr>
            <w:rStyle w:val="PageNumber"/>
          </w:rPr>
          <w:fldChar w:fldCharType="separate"/>
        </w:r>
        <w:r>
          <w:rPr>
            <w:rStyle w:val="PageNumber"/>
            <w:noProof/>
          </w:rPr>
          <w:t>63</w:t>
        </w:r>
        <w:r>
          <w:rPr>
            <w:rStyle w:val="PageNumber"/>
          </w:rPr>
          <w:fldChar w:fldCharType="end"/>
        </w:r>
      </w:p>
    </w:sdtContent>
  </w:sdt>
  <w:p w14:paraId="6FADE2C6" w14:textId="77777777" w:rsidR="002753BB" w:rsidRDefault="002753BB">
    <w:pPr>
      <w:pStyle w:val="Footer"/>
      <w:ind w:firstLine="480"/>
    </w:pP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4E6C24C0" w14:textId="77777777" w:rsidR="002753BB" w:rsidRDefault="002753BB">
    <w:pPr>
      <w:pStyle w:val="Footer"/>
      <w:ind w:firstLine="480"/>
    </w:pP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sdt>
    <w:sdtPr>
      <w:rPr>
        <w:rStyle w:val="PageNumber"/>
      </w:rPr>
      <w:id w:val="-1533404026"/>
      <w:docPartObj>
        <w:docPartGallery w:val="Page Numbers (Bottom of Page)"/>
        <w:docPartUnique/>
      </w:docPartObj>
    </w:sdtPr>
    <w:sdtContent>
      <w:p w14:paraId="0A9FDDF7" w14:textId="1FEFEC6D" w:rsidR="00476A2B" w:rsidRDefault="00476A2B" w:rsidP="006F198D">
        <w:pPr>
          <w:pStyle w:val="Footer"/>
          <w:framePr w:wrap="none" w:vAnchor="text" w:hAnchor="margin" w:xAlign="center" w:y="1"/>
          <w:ind w:firstLine="480"/>
          <w:rPr>
            <w:rStyle w:val="PageNumber"/>
          </w:rPr>
        </w:pPr>
        <w:r>
          <w:rPr>
            <w:rStyle w:val="PageNumber"/>
          </w:rPr>
          <w:fldChar w:fldCharType="begin"/>
        </w:r>
        <w:r>
          <w:rPr>
            <w:rStyle w:val="PageNumber"/>
          </w:rPr>
          <w:instrText xml:space="preserve"> PAGE </w:instrText>
        </w:r>
        <w:r>
          <w:rPr>
            <w:rStyle w:val="PageNumber"/>
          </w:rPr>
          <w:fldChar w:fldCharType="end"/>
        </w:r>
      </w:p>
    </w:sdtContent>
  </w:sdt>
  <w:p w14:paraId="5778FFE9" w14:textId="77777777" w:rsidR="00476A2B" w:rsidRDefault="00476A2B">
    <w:pPr>
      <w:pStyle w:val="Footer"/>
      <w:ind w:firstLine="480"/>
    </w:pPr>
  </w:p>
  <w:p w14:paraId="4F0E82CA" w14:textId="77777777" w:rsidR="00CE2103" w:rsidRDefault="00CE2103"/>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sdt>
    <w:sdtPr>
      <w:rPr>
        <w:rStyle w:val="PageNumber"/>
      </w:rPr>
      <w:id w:val="-580058755"/>
      <w:docPartObj>
        <w:docPartGallery w:val="Page Numbers (Bottom of Page)"/>
        <w:docPartUnique/>
      </w:docPartObj>
    </w:sdtPr>
    <w:sdtContent>
      <w:p w14:paraId="415F2F2C" w14:textId="5251CB05" w:rsidR="00476A2B" w:rsidRDefault="00476A2B" w:rsidP="006F198D">
        <w:pPr>
          <w:pStyle w:val="Footer"/>
          <w:framePr w:wrap="none" w:vAnchor="text" w:hAnchor="margin" w:xAlign="center" w:y="1"/>
          <w:ind w:firstLine="480"/>
          <w:rPr>
            <w:rStyle w:val="PageNumber"/>
          </w:rPr>
        </w:pPr>
        <w:r>
          <w:rPr>
            <w:rStyle w:val="PageNumber"/>
          </w:rPr>
          <w:fldChar w:fldCharType="begin"/>
        </w:r>
        <w:r>
          <w:rPr>
            <w:rStyle w:val="PageNumber"/>
          </w:rPr>
          <w:instrText xml:space="preserve"> PAGE </w:instrText>
        </w:r>
        <w:r>
          <w:rPr>
            <w:rStyle w:val="PageNumber"/>
          </w:rPr>
          <w:fldChar w:fldCharType="separate"/>
        </w:r>
        <w:r w:rsidR="001D40AB">
          <w:rPr>
            <w:rStyle w:val="PageNumber"/>
            <w:noProof/>
          </w:rPr>
          <w:t>78</w:t>
        </w:r>
        <w:r>
          <w:rPr>
            <w:rStyle w:val="PageNumber"/>
          </w:rPr>
          <w:fldChar w:fldCharType="end"/>
        </w:r>
      </w:p>
    </w:sdtContent>
  </w:sdt>
  <w:p w14:paraId="5A1C0072" w14:textId="77777777" w:rsidR="00476A2B" w:rsidRDefault="00476A2B">
    <w:pPr>
      <w:pStyle w:val="Footer"/>
      <w:ind w:firstLine="480"/>
    </w:pPr>
  </w:p>
  <w:p w14:paraId="4AA8F7FA" w14:textId="77777777" w:rsidR="00CE2103" w:rsidRDefault="00CE2103"/>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3A5D4607" w14:textId="77777777" w:rsidR="00476A2B" w:rsidRDefault="00476A2B">
    <w:pPr>
      <w:pStyle w:val="Footer"/>
      <w:ind w:firstLine="480"/>
    </w:pP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footnote w:type="separator" w:id="-1">
    <w:p w14:paraId="15927C69" w14:textId="77777777" w:rsidR="00C94847" w:rsidRDefault="00C94847">
      <w:r>
        <w:separator/>
      </w:r>
    </w:p>
    <w:p w14:paraId="2FBB8B0F" w14:textId="77777777" w:rsidR="00C94847" w:rsidRDefault="00C94847"/>
  </w:footnote>
  <w:footnote w:type="continuationSeparator" w:id="0">
    <w:p w14:paraId="4D973531" w14:textId="77777777" w:rsidR="00C94847" w:rsidRDefault="00C94847">
      <w:r>
        <w:continuationSeparator/>
      </w:r>
    </w:p>
    <w:p w14:paraId="3CE0677A" w14:textId="77777777" w:rsidR="00C94847" w:rsidRDefault="00C94847"/>
  </w:footnote>
  <w:footnote w:type="continuationNotice" w:id="1">
    <w:p w14:paraId="641201EE" w14:textId="77777777" w:rsidR="00C94847" w:rsidRDefault="00C94847"/>
    <w:p w14:paraId="21E0EA98" w14:textId="77777777" w:rsidR="00C94847" w:rsidRDefault="00C94847"/>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6C909303" w14:textId="77777777" w:rsidR="002753BB" w:rsidRDefault="002753BB">
    <w:pPr>
      <w:pStyle w:val="Header"/>
      <w:ind w:firstLine="480"/>
    </w:pP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145F4946" w14:textId="77777777" w:rsidR="002753BB" w:rsidRDefault="002753BB">
    <w:pPr>
      <w:pStyle w:val="Header"/>
      <w:ind w:firstLine="480"/>
    </w:pPr>
  </w:p>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78CD7269" w14:textId="77777777" w:rsidR="002753BB" w:rsidRDefault="002753BB">
    <w:pPr>
      <w:pStyle w:val="Header"/>
      <w:ind w:firstLine="480"/>
    </w:pPr>
  </w:p>
</w:hdr>
</file>

<file path=word/header4.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4186FDBE" w14:textId="77777777" w:rsidR="00476A2B" w:rsidRDefault="00476A2B">
    <w:pPr>
      <w:pStyle w:val="Header"/>
      <w:ind w:firstLine="480"/>
    </w:pPr>
  </w:p>
  <w:p w14:paraId="7EAD1AE7" w14:textId="77777777" w:rsidR="00CE2103" w:rsidRDefault="00CE2103"/>
</w:hdr>
</file>

<file path=word/header5.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7BF6E9E0" w14:textId="77777777" w:rsidR="00476A2B" w:rsidRDefault="00476A2B">
    <w:pPr>
      <w:pStyle w:val="Header"/>
      <w:ind w:firstLine="480"/>
    </w:pPr>
  </w:p>
  <w:p w14:paraId="7DD39C86" w14:textId="77777777" w:rsidR="00CE2103" w:rsidRDefault="00CE2103"/>
</w:hdr>
</file>

<file path=word/header6.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p w14:paraId="52C57E46" w14:textId="77777777" w:rsidR="00476A2B" w:rsidRDefault="00476A2B">
    <w:pPr>
      <w:pStyle w:val="Header"/>
      <w:ind w:firstLine="480"/>
    </w:pP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p14">
  <w:abstractNum w:abstractNumId="0" w15:restartNumberingAfterBreak="0">
    <w:nsid w:val="00EF0EA2"/>
    <w:multiLevelType w:val="hybridMultilevel"/>
    <w:tmpl w:val="0DD29026"/>
    <w:lvl w:ilvl="0" w:tplc="08090001">
      <w:start w:val="1"/>
      <w:numFmt w:val="bullet"/>
      <w:lvlText w:val=""/>
      <w:lvlJc w:val="left"/>
      <w:pPr>
        <w:ind w:left="360" w:hanging="360"/>
      </w:pPr>
      <w:rPr>
        <w:rFonts w:ascii="Symbol" w:hAnsi="Symbol" w:hint="default"/>
      </w:rPr>
    </w:lvl>
    <w:lvl w:ilvl="1" w:tplc="08090003" w:tentative="1">
      <w:start w:val="1"/>
      <w:numFmt w:val="bullet"/>
      <w:lvlText w:val="o"/>
      <w:lvlJc w:val="left"/>
      <w:pPr>
        <w:ind w:left="1080" w:hanging="360"/>
      </w:pPr>
      <w:rPr>
        <w:rFonts w:ascii="Courier New" w:hAnsi="Courier New" w:cs="Courier New" w:hint="default"/>
      </w:rPr>
    </w:lvl>
    <w:lvl w:ilvl="2" w:tplc="08090005" w:tentative="1">
      <w:start w:val="1"/>
      <w:numFmt w:val="bullet"/>
      <w:lvlText w:val=""/>
      <w:lvlJc w:val="left"/>
      <w:pPr>
        <w:ind w:left="1800" w:hanging="360"/>
      </w:pPr>
      <w:rPr>
        <w:rFonts w:ascii="Wingdings" w:hAnsi="Wingdings" w:hint="default"/>
      </w:rPr>
    </w:lvl>
    <w:lvl w:ilvl="3" w:tplc="08090001" w:tentative="1">
      <w:start w:val="1"/>
      <w:numFmt w:val="bullet"/>
      <w:lvlText w:val=""/>
      <w:lvlJc w:val="left"/>
      <w:pPr>
        <w:ind w:left="2520" w:hanging="360"/>
      </w:pPr>
      <w:rPr>
        <w:rFonts w:ascii="Symbol" w:hAnsi="Symbol" w:hint="default"/>
      </w:rPr>
    </w:lvl>
    <w:lvl w:ilvl="4" w:tplc="08090003" w:tentative="1">
      <w:start w:val="1"/>
      <w:numFmt w:val="bullet"/>
      <w:lvlText w:val="o"/>
      <w:lvlJc w:val="left"/>
      <w:pPr>
        <w:ind w:left="3240" w:hanging="360"/>
      </w:pPr>
      <w:rPr>
        <w:rFonts w:ascii="Courier New" w:hAnsi="Courier New" w:cs="Courier New" w:hint="default"/>
      </w:rPr>
    </w:lvl>
    <w:lvl w:ilvl="5" w:tplc="08090005" w:tentative="1">
      <w:start w:val="1"/>
      <w:numFmt w:val="bullet"/>
      <w:lvlText w:val=""/>
      <w:lvlJc w:val="left"/>
      <w:pPr>
        <w:ind w:left="3960" w:hanging="360"/>
      </w:pPr>
      <w:rPr>
        <w:rFonts w:ascii="Wingdings" w:hAnsi="Wingdings" w:hint="default"/>
      </w:rPr>
    </w:lvl>
    <w:lvl w:ilvl="6" w:tplc="08090001" w:tentative="1">
      <w:start w:val="1"/>
      <w:numFmt w:val="bullet"/>
      <w:lvlText w:val=""/>
      <w:lvlJc w:val="left"/>
      <w:pPr>
        <w:ind w:left="4680" w:hanging="360"/>
      </w:pPr>
      <w:rPr>
        <w:rFonts w:ascii="Symbol" w:hAnsi="Symbol" w:hint="default"/>
      </w:rPr>
    </w:lvl>
    <w:lvl w:ilvl="7" w:tplc="08090003" w:tentative="1">
      <w:start w:val="1"/>
      <w:numFmt w:val="bullet"/>
      <w:lvlText w:val="o"/>
      <w:lvlJc w:val="left"/>
      <w:pPr>
        <w:ind w:left="5400" w:hanging="360"/>
      </w:pPr>
      <w:rPr>
        <w:rFonts w:ascii="Courier New" w:hAnsi="Courier New" w:cs="Courier New" w:hint="default"/>
      </w:rPr>
    </w:lvl>
    <w:lvl w:ilvl="8" w:tplc="08090005" w:tentative="1">
      <w:start w:val="1"/>
      <w:numFmt w:val="bullet"/>
      <w:lvlText w:val=""/>
      <w:lvlJc w:val="left"/>
      <w:pPr>
        <w:ind w:left="6120" w:hanging="360"/>
      </w:pPr>
      <w:rPr>
        <w:rFonts w:ascii="Wingdings" w:hAnsi="Wingdings" w:hint="default"/>
      </w:rPr>
    </w:lvl>
  </w:abstractNum>
  <w:abstractNum w:abstractNumId="1" w15:restartNumberingAfterBreak="0">
    <w:nsid w:val="03753C79"/>
    <w:multiLevelType w:val="hybridMultilevel"/>
    <w:tmpl w:val="461041C8"/>
    <w:lvl w:ilvl="0" w:tplc="08090001">
      <w:start w:val="1"/>
      <w:numFmt w:val="bullet"/>
      <w:lvlText w:val=""/>
      <w:lvlJc w:val="left"/>
      <w:pPr>
        <w:ind w:left="360" w:hanging="360"/>
      </w:pPr>
      <w:rPr>
        <w:rFonts w:ascii="Symbol" w:hAnsi="Symbol" w:hint="default"/>
      </w:rPr>
    </w:lvl>
    <w:lvl w:ilvl="1" w:tplc="08090003" w:tentative="1">
      <w:start w:val="1"/>
      <w:numFmt w:val="bullet"/>
      <w:lvlText w:val="o"/>
      <w:lvlJc w:val="left"/>
      <w:pPr>
        <w:ind w:left="1080" w:hanging="360"/>
      </w:pPr>
      <w:rPr>
        <w:rFonts w:ascii="Courier New" w:hAnsi="Courier New" w:cs="Courier New" w:hint="default"/>
      </w:rPr>
    </w:lvl>
    <w:lvl w:ilvl="2" w:tplc="08090005" w:tentative="1">
      <w:start w:val="1"/>
      <w:numFmt w:val="bullet"/>
      <w:lvlText w:val=""/>
      <w:lvlJc w:val="left"/>
      <w:pPr>
        <w:ind w:left="1800" w:hanging="360"/>
      </w:pPr>
      <w:rPr>
        <w:rFonts w:ascii="Wingdings" w:hAnsi="Wingdings" w:hint="default"/>
      </w:rPr>
    </w:lvl>
    <w:lvl w:ilvl="3" w:tplc="08090001" w:tentative="1">
      <w:start w:val="1"/>
      <w:numFmt w:val="bullet"/>
      <w:lvlText w:val=""/>
      <w:lvlJc w:val="left"/>
      <w:pPr>
        <w:ind w:left="2520" w:hanging="360"/>
      </w:pPr>
      <w:rPr>
        <w:rFonts w:ascii="Symbol" w:hAnsi="Symbol" w:hint="default"/>
      </w:rPr>
    </w:lvl>
    <w:lvl w:ilvl="4" w:tplc="08090003" w:tentative="1">
      <w:start w:val="1"/>
      <w:numFmt w:val="bullet"/>
      <w:lvlText w:val="o"/>
      <w:lvlJc w:val="left"/>
      <w:pPr>
        <w:ind w:left="3240" w:hanging="360"/>
      </w:pPr>
      <w:rPr>
        <w:rFonts w:ascii="Courier New" w:hAnsi="Courier New" w:cs="Courier New" w:hint="default"/>
      </w:rPr>
    </w:lvl>
    <w:lvl w:ilvl="5" w:tplc="08090005" w:tentative="1">
      <w:start w:val="1"/>
      <w:numFmt w:val="bullet"/>
      <w:lvlText w:val=""/>
      <w:lvlJc w:val="left"/>
      <w:pPr>
        <w:ind w:left="3960" w:hanging="360"/>
      </w:pPr>
      <w:rPr>
        <w:rFonts w:ascii="Wingdings" w:hAnsi="Wingdings" w:hint="default"/>
      </w:rPr>
    </w:lvl>
    <w:lvl w:ilvl="6" w:tplc="08090001" w:tentative="1">
      <w:start w:val="1"/>
      <w:numFmt w:val="bullet"/>
      <w:lvlText w:val=""/>
      <w:lvlJc w:val="left"/>
      <w:pPr>
        <w:ind w:left="4680" w:hanging="360"/>
      </w:pPr>
      <w:rPr>
        <w:rFonts w:ascii="Symbol" w:hAnsi="Symbol" w:hint="default"/>
      </w:rPr>
    </w:lvl>
    <w:lvl w:ilvl="7" w:tplc="08090003" w:tentative="1">
      <w:start w:val="1"/>
      <w:numFmt w:val="bullet"/>
      <w:lvlText w:val="o"/>
      <w:lvlJc w:val="left"/>
      <w:pPr>
        <w:ind w:left="5400" w:hanging="360"/>
      </w:pPr>
      <w:rPr>
        <w:rFonts w:ascii="Courier New" w:hAnsi="Courier New" w:cs="Courier New" w:hint="default"/>
      </w:rPr>
    </w:lvl>
    <w:lvl w:ilvl="8" w:tplc="08090005" w:tentative="1">
      <w:start w:val="1"/>
      <w:numFmt w:val="bullet"/>
      <w:lvlText w:val=""/>
      <w:lvlJc w:val="left"/>
      <w:pPr>
        <w:ind w:left="6120" w:hanging="360"/>
      </w:pPr>
      <w:rPr>
        <w:rFonts w:ascii="Wingdings" w:hAnsi="Wingdings" w:hint="default"/>
      </w:rPr>
    </w:lvl>
  </w:abstractNum>
  <w:abstractNum w:abstractNumId="2" w15:restartNumberingAfterBreak="0">
    <w:nsid w:val="07447CF3"/>
    <w:multiLevelType w:val="hybridMultilevel"/>
    <w:tmpl w:val="8F6A7F60"/>
    <w:lvl w:ilvl="0" w:tplc="08090001">
      <w:start w:val="1"/>
      <w:numFmt w:val="bullet"/>
      <w:lvlText w:val=""/>
      <w:lvlJc w:val="left"/>
      <w:pPr>
        <w:ind w:left="360" w:hanging="360"/>
      </w:pPr>
      <w:rPr>
        <w:rFonts w:ascii="Symbol" w:hAnsi="Symbol" w:hint="default"/>
      </w:rPr>
    </w:lvl>
    <w:lvl w:ilvl="1" w:tplc="08090003" w:tentative="1">
      <w:start w:val="1"/>
      <w:numFmt w:val="bullet"/>
      <w:lvlText w:val="o"/>
      <w:lvlJc w:val="left"/>
      <w:pPr>
        <w:ind w:left="1080" w:hanging="360"/>
      </w:pPr>
      <w:rPr>
        <w:rFonts w:ascii="Courier New" w:hAnsi="Courier New" w:cs="Courier New" w:hint="default"/>
      </w:rPr>
    </w:lvl>
    <w:lvl w:ilvl="2" w:tplc="08090005" w:tentative="1">
      <w:start w:val="1"/>
      <w:numFmt w:val="bullet"/>
      <w:lvlText w:val=""/>
      <w:lvlJc w:val="left"/>
      <w:pPr>
        <w:ind w:left="1800" w:hanging="360"/>
      </w:pPr>
      <w:rPr>
        <w:rFonts w:ascii="Wingdings" w:hAnsi="Wingdings" w:hint="default"/>
      </w:rPr>
    </w:lvl>
    <w:lvl w:ilvl="3" w:tplc="08090001" w:tentative="1">
      <w:start w:val="1"/>
      <w:numFmt w:val="bullet"/>
      <w:lvlText w:val=""/>
      <w:lvlJc w:val="left"/>
      <w:pPr>
        <w:ind w:left="2520" w:hanging="360"/>
      </w:pPr>
      <w:rPr>
        <w:rFonts w:ascii="Symbol" w:hAnsi="Symbol" w:hint="default"/>
      </w:rPr>
    </w:lvl>
    <w:lvl w:ilvl="4" w:tplc="08090003" w:tentative="1">
      <w:start w:val="1"/>
      <w:numFmt w:val="bullet"/>
      <w:lvlText w:val="o"/>
      <w:lvlJc w:val="left"/>
      <w:pPr>
        <w:ind w:left="3240" w:hanging="360"/>
      </w:pPr>
      <w:rPr>
        <w:rFonts w:ascii="Courier New" w:hAnsi="Courier New" w:cs="Courier New" w:hint="default"/>
      </w:rPr>
    </w:lvl>
    <w:lvl w:ilvl="5" w:tplc="08090005" w:tentative="1">
      <w:start w:val="1"/>
      <w:numFmt w:val="bullet"/>
      <w:lvlText w:val=""/>
      <w:lvlJc w:val="left"/>
      <w:pPr>
        <w:ind w:left="3960" w:hanging="360"/>
      </w:pPr>
      <w:rPr>
        <w:rFonts w:ascii="Wingdings" w:hAnsi="Wingdings" w:hint="default"/>
      </w:rPr>
    </w:lvl>
    <w:lvl w:ilvl="6" w:tplc="08090001" w:tentative="1">
      <w:start w:val="1"/>
      <w:numFmt w:val="bullet"/>
      <w:lvlText w:val=""/>
      <w:lvlJc w:val="left"/>
      <w:pPr>
        <w:ind w:left="4680" w:hanging="360"/>
      </w:pPr>
      <w:rPr>
        <w:rFonts w:ascii="Symbol" w:hAnsi="Symbol" w:hint="default"/>
      </w:rPr>
    </w:lvl>
    <w:lvl w:ilvl="7" w:tplc="08090003" w:tentative="1">
      <w:start w:val="1"/>
      <w:numFmt w:val="bullet"/>
      <w:lvlText w:val="o"/>
      <w:lvlJc w:val="left"/>
      <w:pPr>
        <w:ind w:left="5400" w:hanging="360"/>
      </w:pPr>
      <w:rPr>
        <w:rFonts w:ascii="Courier New" w:hAnsi="Courier New" w:cs="Courier New" w:hint="default"/>
      </w:rPr>
    </w:lvl>
    <w:lvl w:ilvl="8" w:tplc="08090005" w:tentative="1">
      <w:start w:val="1"/>
      <w:numFmt w:val="bullet"/>
      <w:lvlText w:val=""/>
      <w:lvlJc w:val="left"/>
      <w:pPr>
        <w:ind w:left="6120" w:hanging="360"/>
      </w:pPr>
      <w:rPr>
        <w:rFonts w:ascii="Wingdings" w:hAnsi="Wingdings" w:hint="default"/>
      </w:rPr>
    </w:lvl>
  </w:abstractNum>
  <w:abstractNum w:abstractNumId="3" w15:restartNumberingAfterBreak="0">
    <w:nsid w:val="0E615AD7"/>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4" w15:restartNumberingAfterBreak="0">
    <w:nsid w:val="0EE80DD2"/>
    <w:multiLevelType w:val="hybridMultilevel"/>
    <w:tmpl w:val="45149FA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5" w15:restartNumberingAfterBreak="0">
    <w:nsid w:val="0EEF2543"/>
    <w:multiLevelType w:val="hybridMultilevel"/>
    <w:tmpl w:val="52E444EE"/>
    <w:lvl w:ilvl="0" w:tplc="EAB01988">
      <w:start w:val="1"/>
      <w:numFmt w:val="bullet"/>
      <w:lvlText w:val="•"/>
      <w:lvlJc w:val="left"/>
      <w:pPr>
        <w:tabs>
          <w:tab w:val="num" w:pos="720"/>
        </w:tabs>
        <w:ind w:left="720" w:hanging="360"/>
      </w:pPr>
      <w:rPr>
        <w:rFonts w:ascii="Arial" w:hAnsi="Arial" w:hint="default"/>
      </w:rPr>
    </w:lvl>
    <w:lvl w:ilvl="1" w:tplc="D8CEE2C6" w:tentative="1">
      <w:start w:val="1"/>
      <w:numFmt w:val="bullet"/>
      <w:lvlText w:val="•"/>
      <w:lvlJc w:val="left"/>
      <w:pPr>
        <w:tabs>
          <w:tab w:val="num" w:pos="1440"/>
        </w:tabs>
        <w:ind w:left="1440" w:hanging="360"/>
      </w:pPr>
      <w:rPr>
        <w:rFonts w:ascii="Arial" w:hAnsi="Arial" w:hint="default"/>
      </w:rPr>
    </w:lvl>
    <w:lvl w:ilvl="2" w:tplc="5EE0142A" w:tentative="1">
      <w:start w:val="1"/>
      <w:numFmt w:val="bullet"/>
      <w:lvlText w:val="•"/>
      <w:lvlJc w:val="left"/>
      <w:pPr>
        <w:tabs>
          <w:tab w:val="num" w:pos="2160"/>
        </w:tabs>
        <w:ind w:left="2160" w:hanging="360"/>
      </w:pPr>
      <w:rPr>
        <w:rFonts w:ascii="Arial" w:hAnsi="Arial" w:hint="default"/>
      </w:rPr>
    </w:lvl>
    <w:lvl w:ilvl="3" w:tplc="0E3ED768" w:tentative="1">
      <w:start w:val="1"/>
      <w:numFmt w:val="bullet"/>
      <w:lvlText w:val="•"/>
      <w:lvlJc w:val="left"/>
      <w:pPr>
        <w:tabs>
          <w:tab w:val="num" w:pos="2880"/>
        </w:tabs>
        <w:ind w:left="2880" w:hanging="360"/>
      </w:pPr>
      <w:rPr>
        <w:rFonts w:ascii="Arial" w:hAnsi="Arial" w:hint="default"/>
      </w:rPr>
    </w:lvl>
    <w:lvl w:ilvl="4" w:tplc="31503892" w:tentative="1">
      <w:start w:val="1"/>
      <w:numFmt w:val="bullet"/>
      <w:lvlText w:val="•"/>
      <w:lvlJc w:val="left"/>
      <w:pPr>
        <w:tabs>
          <w:tab w:val="num" w:pos="3600"/>
        </w:tabs>
        <w:ind w:left="3600" w:hanging="360"/>
      </w:pPr>
      <w:rPr>
        <w:rFonts w:ascii="Arial" w:hAnsi="Arial" w:hint="default"/>
      </w:rPr>
    </w:lvl>
    <w:lvl w:ilvl="5" w:tplc="C83E95BA" w:tentative="1">
      <w:start w:val="1"/>
      <w:numFmt w:val="bullet"/>
      <w:lvlText w:val="•"/>
      <w:lvlJc w:val="left"/>
      <w:pPr>
        <w:tabs>
          <w:tab w:val="num" w:pos="4320"/>
        </w:tabs>
        <w:ind w:left="4320" w:hanging="360"/>
      </w:pPr>
      <w:rPr>
        <w:rFonts w:ascii="Arial" w:hAnsi="Arial" w:hint="default"/>
      </w:rPr>
    </w:lvl>
    <w:lvl w:ilvl="6" w:tplc="9AEE25A2" w:tentative="1">
      <w:start w:val="1"/>
      <w:numFmt w:val="bullet"/>
      <w:lvlText w:val="•"/>
      <w:lvlJc w:val="left"/>
      <w:pPr>
        <w:tabs>
          <w:tab w:val="num" w:pos="5040"/>
        </w:tabs>
        <w:ind w:left="5040" w:hanging="360"/>
      </w:pPr>
      <w:rPr>
        <w:rFonts w:ascii="Arial" w:hAnsi="Arial" w:hint="default"/>
      </w:rPr>
    </w:lvl>
    <w:lvl w:ilvl="7" w:tplc="34A03BB8" w:tentative="1">
      <w:start w:val="1"/>
      <w:numFmt w:val="bullet"/>
      <w:lvlText w:val="•"/>
      <w:lvlJc w:val="left"/>
      <w:pPr>
        <w:tabs>
          <w:tab w:val="num" w:pos="5760"/>
        </w:tabs>
        <w:ind w:left="5760" w:hanging="360"/>
      </w:pPr>
      <w:rPr>
        <w:rFonts w:ascii="Arial" w:hAnsi="Arial" w:hint="default"/>
      </w:rPr>
    </w:lvl>
    <w:lvl w:ilvl="8" w:tplc="845645F6" w:tentative="1">
      <w:start w:val="1"/>
      <w:numFmt w:val="bullet"/>
      <w:lvlText w:val="•"/>
      <w:lvlJc w:val="left"/>
      <w:pPr>
        <w:tabs>
          <w:tab w:val="num" w:pos="6480"/>
        </w:tabs>
        <w:ind w:left="6480" w:hanging="360"/>
      </w:pPr>
      <w:rPr>
        <w:rFonts w:ascii="Arial" w:hAnsi="Arial" w:hint="default"/>
      </w:rPr>
    </w:lvl>
  </w:abstractNum>
  <w:abstractNum w:abstractNumId="6" w15:restartNumberingAfterBreak="0">
    <w:nsid w:val="101113D0"/>
    <w:multiLevelType w:val="hybridMultilevel"/>
    <w:tmpl w:val="7C66B408"/>
    <w:lvl w:ilvl="0" w:tplc="2C4EFA56">
      <w:start w:val="1"/>
      <w:numFmt w:val="bullet"/>
      <w:lvlText w:val="•"/>
      <w:lvlJc w:val="left"/>
      <w:pPr>
        <w:tabs>
          <w:tab w:val="num" w:pos="720"/>
        </w:tabs>
        <w:ind w:left="720" w:hanging="360"/>
      </w:pPr>
      <w:rPr>
        <w:rFonts w:ascii="Arial" w:hAnsi="Arial" w:hint="default"/>
      </w:rPr>
    </w:lvl>
    <w:lvl w:ilvl="1" w:tplc="4BF4354C" w:tentative="1">
      <w:start w:val="1"/>
      <w:numFmt w:val="bullet"/>
      <w:lvlText w:val="•"/>
      <w:lvlJc w:val="left"/>
      <w:pPr>
        <w:tabs>
          <w:tab w:val="num" w:pos="1440"/>
        </w:tabs>
        <w:ind w:left="1440" w:hanging="360"/>
      </w:pPr>
      <w:rPr>
        <w:rFonts w:ascii="Arial" w:hAnsi="Arial" w:hint="default"/>
      </w:rPr>
    </w:lvl>
    <w:lvl w:ilvl="2" w:tplc="01E278BA" w:tentative="1">
      <w:start w:val="1"/>
      <w:numFmt w:val="bullet"/>
      <w:lvlText w:val="•"/>
      <w:lvlJc w:val="left"/>
      <w:pPr>
        <w:tabs>
          <w:tab w:val="num" w:pos="2160"/>
        </w:tabs>
        <w:ind w:left="2160" w:hanging="360"/>
      </w:pPr>
      <w:rPr>
        <w:rFonts w:ascii="Arial" w:hAnsi="Arial" w:hint="default"/>
      </w:rPr>
    </w:lvl>
    <w:lvl w:ilvl="3" w:tplc="1B3ACA7C" w:tentative="1">
      <w:start w:val="1"/>
      <w:numFmt w:val="bullet"/>
      <w:lvlText w:val="•"/>
      <w:lvlJc w:val="left"/>
      <w:pPr>
        <w:tabs>
          <w:tab w:val="num" w:pos="2880"/>
        </w:tabs>
        <w:ind w:left="2880" w:hanging="360"/>
      </w:pPr>
      <w:rPr>
        <w:rFonts w:ascii="Arial" w:hAnsi="Arial" w:hint="default"/>
      </w:rPr>
    </w:lvl>
    <w:lvl w:ilvl="4" w:tplc="9BDE35DE" w:tentative="1">
      <w:start w:val="1"/>
      <w:numFmt w:val="bullet"/>
      <w:lvlText w:val="•"/>
      <w:lvlJc w:val="left"/>
      <w:pPr>
        <w:tabs>
          <w:tab w:val="num" w:pos="3600"/>
        </w:tabs>
        <w:ind w:left="3600" w:hanging="360"/>
      </w:pPr>
      <w:rPr>
        <w:rFonts w:ascii="Arial" w:hAnsi="Arial" w:hint="default"/>
      </w:rPr>
    </w:lvl>
    <w:lvl w:ilvl="5" w:tplc="D884EC4E" w:tentative="1">
      <w:start w:val="1"/>
      <w:numFmt w:val="bullet"/>
      <w:lvlText w:val="•"/>
      <w:lvlJc w:val="left"/>
      <w:pPr>
        <w:tabs>
          <w:tab w:val="num" w:pos="4320"/>
        </w:tabs>
        <w:ind w:left="4320" w:hanging="360"/>
      </w:pPr>
      <w:rPr>
        <w:rFonts w:ascii="Arial" w:hAnsi="Arial" w:hint="default"/>
      </w:rPr>
    </w:lvl>
    <w:lvl w:ilvl="6" w:tplc="1C4272C0" w:tentative="1">
      <w:start w:val="1"/>
      <w:numFmt w:val="bullet"/>
      <w:lvlText w:val="•"/>
      <w:lvlJc w:val="left"/>
      <w:pPr>
        <w:tabs>
          <w:tab w:val="num" w:pos="5040"/>
        </w:tabs>
        <w:ind w:left="5040" w:hanging="360"/>
      </w:pPr>
      <w:rPr>
        <w:rFonts w:ascii="Arial" w:hAnsi="Arial" w:hint="default"/>
      </w:rPr>
    </w:lvl>
    <w:lvl w:ilvl="7" w:tplc="98BAABCE" w:tentative="1">
      <w:start w:val="1"/>
      <w:numFmt w:val="bullet"/>
      <w:lvlText w:val="•"/>
      <w:lvlJc w:val="left"/>
      <w:pPr>
        <w:tabs>
          <w:tab w:val="num" w:pos="5760"/>
        </w:tabs>
        <w:ind w:left="5760" w:hanging="360"/>
      </w:pPr>
      <w:rPr>
        <w:rFonts w:ascii="Arial" w:hAnsi="Arial" w:hint="default"/>
      </w:rPr>
    </w:lvl>
    <w:lvl w:ilvl="8" w:tplc="A24E28F6" w:tentative="1">
      <w:start w:val="1"/>
      <w:numFmt w:val="bullet"/>
      <w:lvlText w:val="•"/>
      <w:lvlJc w:val="left"/>
      <w:pPr>
        <w:tabs>
          <w:tab w:val="num" w:pos="6480"/>
        </w:tabs>
        <w:ind w:left="6480" w:hanging="360"/>
      </w:pPr>
      <w:rPr>
        <w:rFonts w:ascii="Arial" w:hAnsi="Arial" w:hint="default"/>
      </w:rPr>
    </w:lvl>
  </w:abstractNum>
  <w:abstractNum w:abstractNumId="7" w15:restartNumberingAfterBreak="0">
    <w:nsid w:val="15520D23"/>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8" w15:restartNumberingAfterBreak="0">
    <w:nsid w:val="1F7E54FF"/>
    <w:multiLevelType w:val="hybridMultilevel"/>
    <w:tmpl w:val="370E60FA"/>
    <w:lvl w:ilvl="0" w:tplc="08090001">
      <w:start w:val="1"/>
      <w:numFmt w:val="bullet"/>
      <w:lvlText w:val=""/>
      <w:lvlJc w:val="left"/>
      <w:pPr>
        <w:ind w:left="720" w:hanging="360"/>
      </w:pPr>
      <w:rPr>
        <w:rFonts w:ascii="Symbol" w:hAnsi="Symbol" w:hint="default"/>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9" w15:restartNumberingAfterBreak="0">
    <w:nsid w:val="23C90DB1"/>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10" w15:restartNumberingAfterBreak="0">
    <w:nsid w:val="26467B7F"/>
    <w:multiLevelType w:val="hybridMultilevel"/>
    <w:tmpl w:val="0AD61FC8"/>
    <w:lvl w:ilvl="0" w:tplc="B2A60406">
      <w:start w:val="1"/>
      <w:numFmt w:val="bullet"/>
      <w:lvlText w:val="•"/>
      <w:lvlJc w:val="left"/>
      <w:pPr>
        <w:tabs>
          <w:tab w:val="num" w:pos="720"/>
        </w:tabs>
        <w:ind w:left="720" w:hanging="360"/>
      </w:pPr>
      <w:rPr>
        <w:rFonts w:ascii="Arial" w:hAnsi="Arial" w:hint="default"/>
      </w:rPr>
    </w:lvl>
    <w:lvl w:ilvl="1" w:tplc="BE484696" w:tentative="1">
      <w:start w:val="1"/>
      <w:numFmt w:val="bullet"/>
      <w:lvlText w:val="•"/>
      <w:lvlJc w:val="left"/>
      <w:pPr>
        <w:tabs>
          <w:tab w:val="num" w:pos="1440"/>
        </w:tabs>
        <w:ind w:left="1440" w:hanging="360"/>
      </w:pPr>
      <w:rPr>
        <w:rFonts w:ascii="Arial" w:hAnsi="Arial" w:hint="default"/>
      </w:rPr>
    </w:lvl>
    <w:lvl w:ilvl="2" w:tplc="6220DC04" w:tentative="1">
      <w:start w:val="1"/>
      <w:numFmt w:val="bullet"/>
      <w:lvlText w:val="•"/>
      <w:lvlJc w:val="left"/>
      <w:pPr>
        <w:tabs>
          <w:tab w:val="num" w:pos="2160"/>
        </w:tabs>
        <w:ind w:left="2160" w:hanging="360"/>
      </w:pPr>
      <w:rPr>
        <w:rFonts w:ascii="Arial" w:hAnsi="Arial" w:hint="default"/>
      </w:rPr>
    </w:lvl>
    <w:lvl w:ilvl="3" w:tplc="27F65812" w:tentative="1">
      <w:start w:val="1"/>
      <w:numFmt w:val="bullet"/>
      <w:lvlText w:val="•"/>
      <w:lvlJc w:val="left"/>
      <w:pPr>
        <w:tabs>
          <w:tab w:val="num" w:pos="2880"/>
        </w:tabs>
        <w:ind w:left="2880" w:hanging="360"/>
      </w:pPr>
      <w:rPr>
        <w:rFonts w:ascii="Arial" w:hAnsi="Arial" w:hint="default"/>
      </w:rPr>
    </w:lvl>
    <w:lvl w:ilvl="4" w:tplc="10AE3B7E" w:tentative="1">
      <w:start w:val="1"/>
      <w:numFmt w:val="bullet"/>
      <w:lvlText w:val="•"/>
      <w:lvlJc w:val="left"/>
      <w:pPr>
        <w:tabs>
          <w:tab w:val="num" w:pos="3600"/>
        </w:tabs>
        <w:ind w:left="3600" w:hanging="360"/>
      </w:pPr>
      <w:rPr>
        <w:rFonts w:ascii="Arial" w:hAnsi="Arial" w:hint="default"/>
      </w:rPr>
    </w:lvl>
    <w:lvl w:ilvl="5" w:tplc="9FB46B4C" w:tentative="1">
      <w:start w:val="1"/>
      <w:numFmt w:val="bullet"/>
      <w:lvlText w:val="•"/>
      <w:lvlJc w:val="left"/>
      <w:pPr>
        <w:tabs>
          <w:tab w:val="num" w:pos="4320"/>
        </w:tabs>
        <w:ind w:left="4320" w:hanging="360"/>
      </w:pPr>
      <w:rPr>
        <w:rFonts w:ascii="Arial" w:hAnsi="Arial" w:hint="default"/>
      </w:rPr>
    </w:lvl>
    <w:lvl w:ilvl="6" w:tplc="C9CE77C2" w:tentative="1">
      <w:start w:val="1"/>
      <w:numFmt w:val="bullet"/>
      <w:lvlText w:val="•"/>
      <w:lvlJc w:val="left"/>
      <w:pPr>
        <w:tabs>
          <w:tab w:val="num" w:pos="5040"/>
        </w:tabs>
        <w:ind w:left="5040" w:hanging="360"/>
      </w:pPr>
      <w:rPr>
        <w:rFonts w:ascii="Arial" w:hAnsi="Arial" w:hint="default"/>
      </w:rPr>
    </w:lvl>
    <w:lvl w:ilvl="7" w:tplc="C0A28A8E" w:tentative="1">
      <w:start w:val="1"/>
      <w:numFmt w:val="bullet"/>
      <w:lvlText w:val="•"/>
      <w:lvlJc w:val="left"/>
      <w:pPr>
        <w:tabs>
          <w:tab w:val="num" w:pos="5760"/>
        </w:tabs>
        <w:ind w:left="5760" w:hanging="360"/>
      </w:pPr>
      <w:rPr>
        <w:rFonts w:ascii="Arial" w:hAnsi="Arial" w:hint="default"/>
      </w:rPr>
    </w:lvl>
    <w:lvl w:ilvl="8" w:tplc="F334B520" w:tentative="1">
      <w:start w:val="1"/>
      <w:numFmt w:val="bullet"/>
      <w:lvlText w:val="•"/>
      <w:lvlJc w:val="left"/>
      <w:pPr>
        <w:tabs>
          <w:tab w:val="num" w:pos="6480"/>
        </w:tabs>
        <w:ind w:left="6480" w:hanging="360"/>
      </w:pPr>
      <w:rPr>
        <w:rFonts w:ascii="Arial" w:hAnsi="Arial" w:hint="default"/>
      </w:rPr>
    </w:lvl>
  </w:abstractNum>
  <w:abstractNum w:abstractNumId="11" w15:restartNumberingAfterBreak="0">
    <w:nsid w:val="26BB1053"/>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12" w15:restartNumberingAfterBreak="0">
    <w:nsid w:val="29A97CA0"/>
    <w:multiLevelType w:val="multilevel"/>
    <w:tmpl w:val="29A97CA0"/>
    <w:lvl w:ilvl="0">
      <w:start w:val="1"/>
      <w:numFmt w:val="bullet"/>
      <w:lvlText w:val=""/>
      <w:lvlJc w:val="left"/>
      <w:pPr>
        <w:ind w:left="720" w:hanging="360"/>
      </w:pPr>
      <w:rPr>
        <w:rFonts w:ascii="Symbol" w:hAnsi="Symbol" w:hint="default"/>
      </w:rPr>
    </w:lvl>
    <w:lvl w:ilvl="1">
      <w:start w:val="1"/>
      <w:numFmt w:val="bullet"/>
      <w:lvlText w:val="o"/>
      <w:lvlJc w:val="left"/>
      <w:pPr>
        <w:ind w:left="1440" w:hanging="360"/>
      </w:pPr>
      <w:rPr>
        <w:rFonts w:ascii="Courier New" w:hAnsi="Courier New" w:cs="Courier New" w:hint="default"/>
      </w:rPr>
    </w:lvl>
    <w:lvl w:ilvl="2">
      <w:start w:val="1"/>
      <w:numFmt w:val="bullet"/>
      <w:lvlText w:val=""/>
      <w:lvlJc w:val="left"/>
      <w:pPr>
        <w:ind w:left="2160" w:hanging="360"/>
      </w:pPr>
      <w:rPr>
        <w:rFonts w:ascii="Wingdings" w:hAnsi="Wingdings" w:hint="default"/>
      </w:rPr>
    </w:lvl>
    <w:lvl w:ilvl="3">
      <w:start w:val="1"/>
      <w:numFmt w:val="bullet"/>
      <w:lvlText w:val=""/>
      <w:lvlJc w:val="left"/>
      <w:pPr>
        <w:ind w:left="2880" w:hanging="360"/>
      </w:pPr>
      <w:rPr>
        <w:rFonts w:ascii="Symbol" w:hAnsi="Symbol" w:hint="default"/>
      </w:rPr>
    </w:lvl>
    <w:lvl w:ilvl="4">
      <w:start w:val="1"/>
      <w:numFmt w:val="bullet"/>
      <w:lvlText w:val="o"/>
      <w:lvlJc w:val="left"/>
      <w:pPr>
        <w:ind w:left="3600" w:hanging="360"/>
      </w:pPr>
      <w:rPr>
        <w:rFonts w:ascii="Courier New" w:hAnsi="Courier New" w:cs="Courier New" w:hint="default"/>
      </w:rPr>
    </w:lvl>
    <w:lvl w:ilvl="5">
      <w:start w:val="1"/>
      <w:numFmt w:val="bullet"/>
      <w:lvlText w:val=""/>
      <w:lvlJc w:val="left"/>
      <w:pPr>
        <w:ind w:left="4320" w:hanging="360"/>
      </w:pPr>
      <w:rPr>
        <w:rFonts w:ascii="Wingdings" w:hAnsi="Wingdings" w:hint="default"/>
      </w:rPr>
    </w:lvl>
    <w:lvl w:ilvl="6">
      <w:start w:val="1"/>
      <w:numFmt w:val="bullet"/>
      <w:lvlText w:val=""/>
      <w:lvlJc w:val="left"/>
      <w:pPr>
        <w:ind w:left="5040" w:hanging="360"/>
      </w:pPr>
      <w:rPr>
        <w:rFonts w:ascii="Symbol" w:hAnsi="Symbol" w:hint="default"/>
      </w:rPr>
    </w:lvl>
    <w:lvl w:ilvl="7">
      <w:start w:val="1"/>
      <w:numFmt w:val="bullet"/>
      <w:lvlText w:val="o"/>
      <w:lvlJc w:val="left"/>
      <w:pPr>
        <w:ind w:left="5760" w:hanging="360"/>
      </w:pPr>
      <w:rPr>
        <w:rFonts w:ascii="Courier New" w:hAnsi="Courier New" w:cs="Courier New" w:hint="default"/>
      </w:rPr>
    </w:lvl>
    <w:lvl w:ilvl="8">
      <w:start w:val="1"/>
      <w:numFmt w:val="bullet"/>
      <w:lvlText w:val=""/>
      <w:lvlJc w:val="left"/>
      <w:pPr>
        <w:ind w:left="6480" w:hanging="360"/>
      </w:pPr>
      <w:rPr>
        <w:rFonts w:ascii="Wingdings" w:hAnsi="Wingdings" w:hint="default"/>
      </w:rPr>
    </w:lvl>
  </w:abstractNum>
  <w:abstractNum w:abstractNumId="13" w15:restartNumberingAfterBreak="0">
    <w:nsid w:val="2B6914F2"/>
    <w:multiLevelType w:val="multilevel"/>
    <w:tmpl w:val="2B6914F2"/>
    <w:lvl w:ilvl="0">
      <w:start w:val="1"/>
      <w:numFmt w:val="bullet"/>
      <w:lvlText w:val=""/>
      <w:lvlJc w:val="left"/>
      <w:pPr>
        <w:ind w:left="720" w:hanging="360"/>
      </w:pPr>
      <w:rPr>
        <w:rFonts w:ascii="Symbol" w:hAnsi="Symbol" w:hint="default"/>
      </w:rPr>
    </w:lvl>
    <w:lvl w:ilvl="1">
      <w:start w:val="1"/>
      <w:numFmt w:val="bullet"/>
      <w:lvlText w:val="o"/>
      <w:lvlJc w:val="left"/>
      <w:pPr>
        <w:ind w:left="1440" w:hanging="360"/>
      </w:pPr>
      <w:rPr>
        <w:rFonts w:ascii="Courier New" w:hAnsi="Courier New" w:cs="Courier New" w:hint="default"/>
      </w:rPr>
    </w:lvl>
    <w:lvl w:ilvl="2">
      <w:start w:val="1"/>
      <w:numFmt w:val="bullet"/>
      <w:lvlText w:val=""/>
      <w:lvlJc w:val="left"/>
      <w:pPr>
        <w:ind w:left="2160" w:hanging="360"/>
      </w:pPr>
      <w:rPr>
        <w:rFonts w:ascii="Wingdings" w:hAnsi="Wingdings" w:hint="default"/>
      </w:rPr>
    </w:lvl>
    <w:lvl w:ilvl="3">
      <w:start w:val="1"/>
      <w:numFmt w:val="bullet"/>
      <w:lvlText w:val=""/>
      <w:lvlJc w:val="left"/>
      <w:pPr>
        <w:ind w:left="2880" w:hanging="360"/>
      </w:pPr>
      <w:rPr>
        <w:rFonts w:ascii="Symbol" w:hAnsi="Symbol" w:hint="default"/>
      </w:rPr>
    </w:lvl>
    <w:lvl w:ilvl="4">
      <w:start w:val="1"/>
      <w:numFmt w:val="bullet"/>
      <w:lvlText w:val="o"/>
      <w:lvlJc w:val="left"/>
      <w:pPr>
        <w:ind w:left="3600" w:hanging="360"/>
      </w:pPr>
      <w:rPr>
        <w:rFonts w:ascii="Courier New" w:hAnsi="Courier New" w:cs="Courier New" w:hint="default"/>
      </w:rPr>
    </w:lvl>
    <w:lvl w:ilvl="5">
      <w:start w:val="1"/>
      <w:numFmt w:val="bullet"/>
      <w:lvlText w:val=""/>
      <w:lvlJc w:val="left"/>
      <w:pPr>
        <w:ind w:left="4320" w:hanging="360"/>
      </w:pPr>
      <w:rPr>
        <w:rFonts w:ascii="Wingdings" w:hAnsi="Wingdings" w:hint="default"/>
      </w:rPr>
    </w:lvl>
    <w:lvl w:ilvl="6">
      <w:start w:val="1"/>
      <w:numFmt w:val="bullet"/>
      <w:lvlText w:val=""/>
      <w:lvlJc w:val="left"/>
      <w:pPr>
        <w:ind w:left="5040" w:hanging="360"/>
      </w:pPr>
      <w:rPr>
        <w:rFonts w:ascii="Symbol" w:hAnsi="Symbol" w:hint="default"/>
      </w:rPr>
    </w:lvl>
    <w:lvl w:ilvl="7">
      <w:start w:val="1"/>
      <w:numFmt w:val="bullet"/>
      <w:lvlText w:val="o"/>
      <w:lvlJc w:val="left"/>
      <w:pPr>
        <w:ind w:left="5760" w:hanging="360"/>
      </w:pPr>
      <w:rPr>
        <w:rFonts w:ascii="Courier New" w:hAnsi="Courier New" w:cs="Courier New" w:hint="default"/>
      </w:rPr>
    </w:lvl>
    <w:lvl w:ilvl="8">
      <w:start w:val="1"/>
      <w:numFmt w:val="bullet"/>
      <w:lvlText w:val=""/>
      <w:lvlJc w:val="left"/>
      <w:pPr>
        <w:ind w:left="6480" w:hanging="360"/>
      </w:pPr>
      <w:rPr>
        <w:rFonts w:ascii="Wingdings" w:hAnsi="Wingdings" w:hint="default"/>
      </w:rPr>
    </w:lvl>
  </w:abstractNum>
  <w:abstractNum w:abstractNumId="14" w15:restartNumberingAfterBreak="0">
    <w:nsid w:val="2DEC7BF6"/>
    <w:multiLevelType w:val="hybridMultilevel"/>
    <w:tmpl w:val="086C697A"/>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5" w15:restartNumberingAfterBreak="0">
    <w:nsid w:val="310E2172"/>
    <w:multiLevelType w:val="hybridMultilevel"/>
    <w:tmpl w:val="958CB99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6" w15:restartNumberingAfterBreak="0">
    <w:nsid w:val="340C7F03"/>
    <w:multiLevelType w:val="hybridMultilevel"/>
    <w:tmpl w:val="B9C8D5F0"/>
    <w:lvl w:ilvl="0" w:tplc="D8501FA0">
      <w:start w:val="1"/>
      <w:numFmt w:val="decimal"/>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7" w15:restartNumberingAfterBreak="0">
    <w:nsid w:val="37032D30"/>
    <w:multiLevelType w:val="hybridMultilevel"/>
    <w:tmpl w:val="78C80876"/>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8" w15:restartNumberingAfterBreak="0">
    <w:nsid w:val="395E0473"/>
    <w:multiLevelType w:val="hybridMultilevel"/>
    <w:tmpl w:val="D9A2D65A"/>
    <w:lvl w:ilvl="0" w:tplc="08090001">
      <w:start w:val="1"/>
      <w:numFmt w:val="bullet"/>
      <w:lvlText w:val=""/>
      <w:lvlJc w:val="left"/>
      <w:pPr>
        <w:ind w:left="720" w:hanging="360"/>
      </w:pPr>
      <w:rPr>
        <w:rFonts w:ascii="Symbol" w:hAnsi="Symbol" w:hint="default"/>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19" w15:restartNumberingAfterBreak="0">
    <w:nsid w:val="3ACA1D2C"/>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20" w15:restartNumberingAfterBreak="0">
    <w:nsid w:val="3B9506F3"/>
    <w:multiLevelType w:val="multilevel"/>
    <w:tmpl w:val="3B9506F3"/>
    <w:lvl w:ilvl="0">
      <w:start w:val="1"/>
      <w:numFmt w:val="decimal"/>
      <w:lvlText w:val="%1."/>
      <w:lvlJc w:val="left"/>
      <w:pPr>
        <w:ind w:left="720" w:hanging="360"/>
      </w:pPr>
      <w:rPr>
        <w:rFonts w:hint="default"/>
      </w:rPr>
    </w:lvl>
    <w:lvl w:ilvl="1">
      <w:start w:val="1"/>
      <w:numFmt w:val="lowerLetter"/>
      <w:lvlText w:val="%2."/>
      <w:lvlJc w:val="left"/>
      <w:pPr>
        <w:ind w:left="1440" w:hanging="360"/>
      </w:pPr>
    </w:lvl>
    <w:lvl w:ilvl="2">
      <w:start w:val="1"/>
      <w:numFmt w:val="lowerRoman"/>
      <w:lvlText w:val="%3."/>
      <w:lvlJc w:val="right"/>
      <w:pPr>
        <w:ind w:left="2160" w:hanging="180"/>
      </w:pPr>
    </w:lvl>
    <w:lvl w:ilvl="3">
      <w:start w:val="1"/>
      <w:numFmt w:val="decimal"/>
      <w:lvlText w:val="%4."/>
      <w:lvlJc w:val="left"/>
      <w:pPr>
        <w:ind w:left="2880" w:hanging="360"/>
      </w:pPr>
    </w:lvl>
    <w:lvl w:ilvl="4">
      <w:start w:val="1"/>
      <w:numFmt w:val="lowerLetter"/>
      <w:lvlText w:val="%5."/>
      <w:lvlJc w:val="left"/>
      <w:pPr>
        <w:ind w:left="3600" w:hanging="360"/>
      </w:pPr>
    </w:lvl>
    <w:lvl w:ilvl="5">
      <w:start w:val="1"/>
      <w:numFmt w:val="lowerRoman"/>
      <w:lvlText w:val="%6."/>
      <w:lvlJc w:val="right"/>
      <w:pPr>
        <w:ind w:left="4320" w:hanging="180"/>
      </w:pPr>
    </w:lvl>
    <w:lvl w:ilvl="6">
      <w:start w:val="1"/>
      <w:numFmt w:val="decimal"/>
      <w:lvlText w:val="%7."/>
      <w:lvlJc w:val="left"/>
      <w:pPr>
        <w:ind w:left="5040" w:hanging="360"/>
      </w:pPr>
    </w:lvl>
    <w:lvl w:ilvl="7">
      <w:start w:val="1"/>
      <w:numFmt w:val="lowerLetter"/>
      <w:lvlText w:val="%8."/>
      <w:lvlJc w:val="left"/>
      <w:pPr>
        <w:ind w:left="5760" w:hanging="360"/>
      </w:pPr>
    </w:lvl>
    <w:lvl w:ilvl="8">
      <w:start w:val="1"/>
      <w:numFmt w:val="lowerRoman"/>
      <w:lvlText w:val="%9."/>
      <w:lvlJc w:val="right"/>
      <w:pPr>
        <w:ind w:left="6480" w:hanging="180"/>
      </w:pPr>
    </w:lvl>
  </w:abstractNum>
  <w:abstractNum w:abstractNumId="21" w15:restartNumberingAfterBreak="0">
    <w:nsid w:val="42F45740"/>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22" w15:restartNumberingAfterBreak="0">
    <w:nsid w:val="456749BE"/>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23" w15:restartNumberingAfterBreak="0">
    <w:nsid w:val="464512E2"/>
    <w:multiLevelType w:val="hybridMultilevel"/>
    <w:tmpl w:val="1F3ED814"/>
    <w:lvl w:ilvl="0" w:tplc="08090001">
      <w:start w:val="1"/>
      <w:numFmt w:val="bullet"/>
      <w:lvlText w:val=""/>
      <w:lvlJc w:val="left"/>
      <w:pPr>
        <w:ind w:left="720" w:hanging="360"/>
      </w:pPr>
      <w:rPr>
        <w:rFonts w:ascii="Symbol" w:hAnsi="Symbol" w:hint="default"/>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24" w15:restartNumberingAfterBreak="0">
    <w:nsid w:val="48EA0755"/>
    <w:multiLevelType w:val="hybridMultilevel"/>
    <w:tmpl w:val="DD324DB0"/>
    <w:lvl w:ilvl="0" w:tplc="04090001">
      <w:start w:val="1"/>
      <w:numFmt w:val="bullet"/>
      <w:lvlText w:val=""/>
      <w:lvlJc w:val="left"/>
      <w:pPr>
        <w:ind w:left="1080" w:hanging="360"/>
      </w:pPr>
      <w:rPr>
        <w:rFonts w:ascii="Symbol" w:hAnsi="Symbol" w:hint="default"/>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5" w15:restartNumberingAfterBreak="0">
    <w:nsid w:val="4E2413B8"/>
    <w:multiLevelType w:val="multilevel"/>
    <w:tmpl w:val="4E2413B8"/>
    <w:lvl w:ilvl="0">
      <w:start w:val="1"/>
      <w:numFmt w:val="bullet"/>
      <w:lvlText w:val=""/>
      <w:lvlJc w:val="left"/>
      <w:pPr>
        <w:ind w:left="720" w:hanging="360"/>
      </w:pPr>
      <w:rPr>
        <w:rFonts w:ascii="Symbol" w:hAnsi="Symbol" w:hint="default"/>
      </w:rPr>
    </w:lvl>
    <w:lvl w:ilvl="1">
      <w:start w:val="1"/>
      <w:numFmt w:val="bullet"/>
      <w:lvlText w:val="o"/>
      <w:lvlJc w:val="left"/>
      <w:pPr>
        <w:ind w:left="1440" w:hanging="360"/>
      </w:pPr>
      <w:rPr>
        <w:rFonts w:ascii="Courier New" w:hAnsi="Courier New" w:cs="Courier New" w:hint="default"/>
      </w:rPr>
    </w:lvl>
    <w:lvl w:ilvl="2">
      <w:start w:val="1"/>
      <w:numFmt w:val="bullet"/>
      <w:lvlText w:val=""/>
      <w:lvlJc w:val="left"/>
      <w:pPr>
        <w:ind w:left="2160" w:hanging="360"/>
      </w:pPr>
      <w:rPr>
        <w:rFonts w:ascii="Wingdings" w:hAnsi="Wingdings" w:hint="default"/>
      </w:rPr>
    </w:lvl>
    <w:lvl w:ilvl="3">
      <w:start w:val="1"/>
      <w:numFmt w:val="bullet"/>
      <w:lvlText w:val=""/>
      <w:lvlJc w:val="left"/>
      <w:pPr>
        <w:ind w:left="2880" w:hanging="360"/>
      </w:pPr>
      <w:rPr>
        <w:rFonts w:ascii="Symbol" w:hAnsi="Symbol" w:hint="default"/>
      </w:rPr>
    </w:lvl>
    <w:lvl w:ilvl="4">
      <w:start w:val="1"/>
      <w:numFmt w:val="bullet"/>
      <w:lvlText w:val="o"/>
      <w:lvlJc w:val="left"/>
      <w:pPr>
        <w:ind w:left="3600" w:hanging="360"/>
      </w:pPr>
      <w:rPr>
        <w:rFonts w:ascii="Courier New" w:hAnsi="Courier New" w:cs="Courier New" w:hint="default"/>
      </w:rPr>
    </w:lvl>
    <w:lvl w:ilvl="5">
      <w:start w:val="1"/>
      <w:numFmt w:val="bullet"/>
      <w:lvlText w:val=""/>
      <w:lvlJc w:val="left"/>
      <w:pPr>
        <w:ind w:left="4320" w:hanging="360"/>
      </w:pPr>
      <w:rPr>
        <w:rFonts w:ascii="Wingdings" w:hAnsi="Wingdings" w:hint="default"/>
      </w:rPr>
    </w:lvl>
    <w:lvl w:ilvl="6">
      <w:start w:val="1"/>
      <w:numFmt w:val="bullet"/>
      <w:lvlText w:val=""/>
      <w:lvlJc w:val="left"/>
      <w:pPr>
        <w:ind w:left="5040" w:hanging="360"/>
      </w:pPr>
      <w:rPr>
        <w:rFonts w:ascii="Symbol" w:hAnsi="Symbol" w:hint="default"/>
      </w:rPr>
    </w:lvl>
    <w:lvl w:ilvl="7">
      <w:start w:val="1"/>
      <w:numFmt w:val="bullet"/>
      <w:lvlText w:val="o"/>
      <w:lvlJc w:val="left"/>
      <w:pPr>
        <w:ind w:left="5760" w:hanging="360"/>
      </w:pPr>
      <w:rPr>
        <w:rFonts w:ascii="Courier New" w:hAnsi="Courier New" w:cs="Courier New" w:hint="default"/>
      </w:rPr>
    </w:lvl>
    <w:lvl w:ilvl="8">
      <w:start w:val="1"/>
      <w:numFmt w:val="bullet"/>
      <w:lvlText w:val=""/>
      <w:lvlJc w:val="left"/>
      <w:pPr>
        <w:ind w:left="6480" w:hanging="360"/>
      </w:pPr>
      <w:rPr>
        <w:rFonts w:ascii="Wingdings" w:hAnsi="Wingdings" w:hint="default"/>
      </w:rPr>
    </w:lvl>
  </w:abstractNum>
  <w:abstractNum w:abstractNumId="26" w15:restartNumberingAfterBreak="0">
    <w:nsid w:val="51A144DB"/>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27" w15:restartNumberingAfterBreak="0">
    <w:nsid w:val="566061A2"/>
    <w:multiLevelType w:val="hybridMultilevel"/>
    <w:tmpl w:val="C368E222"/>
    <w:lvl w:ilvl="0" w:tplc="F3FE18AC">
      <w:start w:val="1"/>
      <w:numFmt w:val="bullet"/>
      <w:lvlText w:val="•"/>
      <w:lvlJc w:val="left"/>
      <w:pPr>
        <w:tabs>
          <w:tab w:val="num" w:pos="720"/>
        </w:tabs>
        <w:ind w:left="720" w:hanging="360"/>
      </w:pPr>
      <w:rPr>
        <w:rFonts w:ascii="Arial" w:hAnsi="Arial" w:hint="default"/>
      </w:rPr>
    </w:lvl>
    <w:lvl w:ilvl="1" w:tplc="BC7205F8" w:tentative="1">
      <w:start w:val="1"/>
      <w:numFmt w:val="bullet"/>
      <w:lvlText w:val="•"/>
      <w:lvlJc w:val="left"/>
      <w:pPr>
        <w:tabs>
          <w:tab w:val="num" w:pos="1440"/>
        </w:tabs>
        <w:ind w:left="1440" w:hanging="360"/>
      </w:pPr>
      <w:rPr>
        <w:rFonts w:ascii="Arial" w:hAnsi="Arial" w:hint="default"/>
      </w:rPr>
    </w:lvl>
    <w:lvl w:ilvl="2" w:tplc="6CCAF2F8" w:tentative="1">
      <w:start w:val="1"/>
      <w:numFmt w:val="bullet"/>
      <w:lvlText w:val="•"/>
      <w:lvlJc w:val="left"/>
      <w:pPr>
        <w:tabs>
          <w:tab w:val="num" w:pos="2160"/>
        </w:tabs>
        <w:ind w:left="2160" w:hanging="360"/>
      </w:pPr>
      <w:rPr>
        <w:rFonts w:ascii="Arial" w:hAnsi="Arial" w:hint="default"/>
      </w:rPr>
    </w:lvl>
    <w:lvl w:ilvl="3" w:tplc="A11083F2" w:tentative="1">
      <w:start w:val="1"/>
      <w:numFmt w:val="bullet"/>
      <w:lvlText w:val="•"/>
      <w:lvlJc w:val="left"/>
      <w:pPr>
        <w:tabs>
          <w:tab w:val="num" w:pos="2880"/>
        </w:tabs>
        <w:ind w:left="2880" w:hanging="360"/>
      </w:pPr>
      <w:rPr>
        <w:rFonts w:ascii="Arial" w:hAnsi="Arial" w:hint="default"/>
      </w:rPr>
    </w:lvl>
    <w:lvl w:ilvl="4" w:tplc="5CDE21E0" w:tentative="1">
      <w:start w:val="1"/>
      <w:numFmt w:val="bullet"/>
      <w:lvlText w:val="•"/>
      <w:lvlJc w:val="left"/>
      <w:pPr>
        <w:tabs>
          <w:tab w:val="num" w:pos="3600"/>
        </w:tabs>
        <w:ind w:left="3600" w:hanging="360"/>
      </w:pPr>
      <w:rPr>
        <w:rFonts w:ascii="Arial" w:hAnsi="Arial" w:hint="default"/>
      </w:rPr>
    </w:lvl>
    <w:lvl w:ilvl="5" w:tplc="D54A2CB8" w:tentative="1">
      <w:start w:val="1"/>
      <w:numFmt w:val="bullet"/>
      <w:lvlText w:val="•"/>
      <w:lvlJc w:val="left"/>
      <w:pPr>
        <w:tabs>
          <w:tab w:val="num" w:pos="4320"/>
        </w:tabs>
        <w:ind w:left="4320" w:hanging="360"/>
      </w:pPr>
      <w:rPr>
        <w:rFonts w:ascii="Arial" w:hAnsi="Arial" w:hint="default"/>
      </w:rPr>
    </w:lvl>
    <w:lvl w:ilvl="6" w:tplc="01EE6F0A" w:tentative="1">
      <w:start w:val="1"/>
      <w:numFmt w:val="bullet"/>
      <w:lvlText w:val="•"/>
      <w:lvlJc w:val="left"/>
      <w:pPr>
        <w:tabs>
          <w:tab w:val="num" w:pos="5040"/>
        </w:tabs>
        <w:ind w:left="5040" w:hanging="360"/>
      </w:pPr>
      <w:rPr>
        <w:rFonts w:ascii="Arial" w:hAnsi="Arial" w:hint="default"/>
      </w:rPr>
    </w:lvl>
    <w:lvl w:ilvl="7" w:tplc="2F82D872" w:tentative="1">
      <w:start w:val="1"/>
      <w:numFmt w:val="bullet"/>
      <w:lvlText w:val="•"/>
      <w:lvlJc w:val="left"/>
      <w:pPr>
        <w:tabs>
          <w:tab w:val="num" w:pos="5760"/>
        </w:tabs>
        <w:ind w:left="5760" w:hanging="360"/>
      </w:pPr>
      <w:rPr>
        <w:rFonts w:ascii="Arial" w:hAnsi="Arial" w:hint="default"/>
      </w:rPr>
    </w:lvl>
    <w:lvl w:ilvl="8" w:tplc="0D92ED98" w:tentative="1">
      <w:start w:val="1"/>
      <w:numFmt w:val="bullet"/>
      <w:lvlText w:val="•"/>
      <w:lvlJc w:val="left"/>
      <w:pPr>
        <w:tabs>
          <w:tab w:val="num" w:pos="6480"/>
        </w:tabs>
        <w:ind w:left="6480" w:hanging="360"/>
      </w:pPr>
      <w:rPr>
        <w:rFonts w:ascii="Arial" w:hAnsi="Arial" w:hint="default"/>
      </w:rPr>
    </w:lvl>
  </w:abstractNum>
  <w:abstractNum w:abstractNumId="28" w15:restartNumberingAfterBreak="0">
    <w:nsid w:val="5A163D7C"/>
    <w:multiLevelType w:val="hybridMultilevel"/>
    <w:tmpl w:val="717AE722"/>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9" w15:restartNumberingAfterBreak="0">
    <w:nsid w:val="5AC20FC8"/>
    <w:multiLevelType w:val="hybridMultilevel"/>
    <w:tmpl w:val="4454BCA2"/>
    <w:lvl w:ilvl="0" w:tplc="08090001">
      <w:start w:val="1"/>
      <w:numFmt w:val="bullet"/>
      <w:lvlText w:val=""/>
      <w:lvlJc w:val="left"/>
      <w:pPr>
        <w:ind w:left="720" w:hanging="360"/>
      </w:pPr>
      <w:rPr>
        <w:rFonts w:ascii="Symbol" w:hAnsi="Symbol" w:hint="default"/>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30" w15:restartNumberingAfterBreak="0">
    <w:nsid w:val="5B977772"/>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31" w15:restartNumberingAfterBreak="0">
    <w:nsid w:val="5C56109B"/>
    <w:multiLevelType w:val="hybridMultilevel"/>
    <w:tmpl w:val="70DAECCE"/>
    <w:lvl w:ilvl="0" w:tplc="4B62735A">
      <w:start w:val="1"/>
      <w:numFmt w:val="bullet"/>
      <w:lvlText w:val="•"/>
      <w:lvlJc w:val="left"/>
      <w:pPr>
        <w:tabs>
          <w:tab w:val="num" w:pos="360"/>
        </w:tabs>
        <w:ind w:left="360" w:hanging="360"/>
      </w:pPr>
      <w:rPr>
        <w:rFonts w:ascii="Arial" w:hAnsi="Arial" w:hint="default"/>
      </w:rPr>
    </w:lvl>
    <w:lvl w:ilvl="1" w:tplc="AF08614E" w:tentative="1">
      <w:start w:val="1"/>
      <w:numFmt w:val="bullet"/>
      <w:lvlText w:val="•"/>
      <w:lvlJc w:val="left"/>
      <w:pPr>
        <w:tabs>
          <w:tab w:val="num" w:pos="1080"/>
        </w:tabs>
        <w:ind w:left="1080" w:hanging="360"/>
      </w:pPr>
      <w:rPr>
        <w:rFonts w:ascii="Arial" w:hAnsi="Arial" w:hint="default"/>
      </w:rPr>
    </w:lvl>
    <w:lvl w:ilvl="2" w:tplc="4BDEEF4C" w:tentative="1">
      <w:start w:val="1"/>
      <w:numFmt w:val="bullet"/>
      <w:lvlText w:val="•"/>
      <w:lvlJc w:val="left"/>
      <w:pPr>
        <w:tabs>
          <w:tab w:val="num" w:pos="1800"/>
        </w:tabs>
        <w:ind w:left="1800" w:hanging="360"/>
      </w:pPr>
      <w:rPr>
        <w:rFonts w:ascii="Arial" w:hAnsi="Arial" w:hint="default"/>
      </w:rPr>
    </w:lvl>
    <w:lvl w:ilvl="3" w:tplc="CD2CB7EE" w:tentative="1">
      <w:start w:val="1"/>
      <w:numFmt w:val="bullet"/>
      <w:lvlText w:val="•"/>
      <w:lvlJc w:val="left"/>
      <w:pPr>
        <w:tabs>
          <w:tab w:val="num" w:pos="2520"/>
        </w:tabs>
        <w:ind w:left="2520" w:hanging="360"/>
      </w:pPr>
      <w:rPr>
        <w:rFonts w:ascii="Arial" w:hAnsi="Arial" w:hint="default"/>
      </w:rPr>
    </w:lvl>
    <w:lvl w:ilvl="4" w:tplc="9BACB68C" w:tentative="1">
      <w:start w:val="1"/>
      <w:numFmt w:val="bullet"/>
      <w:lvlText w:val="•"/>
      <w:lvlJc w:val="left"/>
      <w:pPr>
        <w:tabs>
          <w:tab w:val="num" w:pos="3240"/>
        </w:tabs>
        <w:ind w:left="3240" w:hanging="360"/>
      </w:pPr>
      <w:rPr>
        <w:rFonts w:ascii="Arial" w:hAnsi="Arial" w:hint="default"/>
      </w:rPr>
    </w:lvl>
    <w:lvl w:ilvl="5" w:tplc="8D6A9346" w:tentative="1">
      <w:start w:val="1"/>
      <w:numFmt w:val="bullet"/>
      <w:lvlText w:val="•"/>
      <w:lvlJc w:val="left"/>
      <w:pPr>
        <w:tabs>
          <w:tab w:val="num" w:pos="3960"/>
        </w:tabs>
        <w:ind w:left="3960" w:hanging="360"/>
      </w:pPr>
      <w:rPr>
        <w:rFonts w:ascii="Arial" w:hAnsi="Arial" w:hint="default"/>
      </w:rPr>
    </w:lvl>
    <w:lvl w:ilvl="6" w:tplc="863E8A9E" w:tentative="1">
      <w:start w:val="1"/>
      <w:numFmt w:val="bullet"/>
      <w:lvlText w:val="•"/>
      <w:lvlJc w:val="left"/>
      <w:pPr>
        <w:tabs>
          <w:tab w:val="num" w:pos="4680"/>
        </w:tabs>
        <w:ind w:left="4680" w:hanging="360"/>
      </w:pPr>
      <w:rPr>
        <w:rFonts w:ascii="Arial" w:hAnsi="Arial" w:hint="default"/>
      </w:rPr>
    </w:lvl>
    <w:lvl w:ilvl="7" w:tplc="4850BC34" w:tentative="1">
      <w:start w:val="1"/>
      <w:numFmt w:val="bullet"/>
      <w:lvlText w:val="•"/>
      <w:lvlJc w:val="left"/>
      <w:pPr>
        <w:tabs>
          <w:tab w:val="num" w:pos="5400"/>
        </w:tabs>
        <w:ind w:left="5400" w:hanging="360"/>
      </w:pPr>
      <w:rPr>
        <w:rFonts w:ascii="Arial" w:hAnsi="Arial" w:hint="default"/>
      </w:rPr>
    </w:lvl>
    <w:lvl w:ilvl="8" w:tplc="A0D698DA" w:tentative="1">
      <w:start w:val="1"/>
      <w:numFmt w:val="bullet"/>
      <w:lvlText w:val="•"/>
      <w:lvlJc w:val="left"/>
      <w:pPr>
        <w:tabs>
          <w:tab w:val="num" w:pos="6120"/>
        </w:tabs>
        <w:ind w:left="6120" w:hanging="360"/>
      </w:pPr>
      <w:rPr>
        <w:rFonts w:ascii="Arial" w:hAnsi="Arial" w:hint="default"/>
      </w:rPr>
    </w:lvl>
  </w:abstractNum>
  <w:abstractNum w:abstractNumId="32" w15:restartNumberingAfterBreak="0">
    <w:nsid w:val="5C783798"/>
    <w:multiLevelType w:val="hybridMultilevel"/>
    <w:tmpl w:val="1C565C14"/>
    <w:lvl w:ilvl="0" w:tplc="C53077EE">
      <w:start w:val="1"/>
      <w:numFmt w:val="bullet"/>
      <w:lvlText w:val="•"/>
      <w:lvlJc w:val="left"/>
      <w:pPr>
        <w:tabs>
          <w:tab w:val="num" w:pos="720"/>
        </w:tabs>
        <w:ind w:left="720" w:hanging="360"/>
      </w:pPr>
      <w:rPr>
        <w:rFonts w:ascii="Arial" w:hAnsi="Arial" w:hint="default"/>
      </w:rPr>
    </w:lvl>
    <w:lvl w:ilvl="1" w:tplc="765C1658" w:tentative="1">
      <w:start w:val="1"/>
      <w:numFmt w:val="bullet"/>
      <w:lvlText w:val="•"/>
      <w:lvlJc w:val="left"/>
      <w:pPr>
        <w:tabs>
          <w:tab w:val="num" w:pos="1440"/>
        </w:tabs>
        <w:ind w:left="1440" w:hanging="360"/>
      </w:pPr>
      <w:rPr>
        <w:rFonts w:ascii="Arial" w:hAnsi="Arial" w:hint="default"/>
      </w:rPr>
    </w:lvl>
    <w:lvl w:ilvl="2" w:tplc="992829E2" w:tentative="1">
      <w:start w:val="1"/>
      <w:numFmt w:val="bullet"/>
      <w:lvlText w:val="•"/>
      <w:lvlJc w:val="left"/>
      <w:pPr>
        <w:tabs>
          <w:tab w:val="num" w:pos="2160"/>
        </w:tabs>
        <w:ind w:left="2160" w:hanging="360"/>
      </w:pPr>
      <w:rPr>
        <w:rFonts w:ascii="Arial" w:hAnsi="Arial" w:hint="default"/>
      </w:rPr>
    </w:lvl>
    <w:lvl w:ilvl="3" w:tplc="40E4C65A" w:tentative="1">
      <w:start w:val="1"/>
      <w:numFmt w:val="bullet"/>
      <w:lvlText w:val="•"/>
      <w:lvlJc w:val="left"/>
      <w:pPr>
        <w:tabs>
          <w:tab w:val="num" w:pos="2880"/>
        </w:tabs>
        <w:ind w:left="2880" w:hanging="360"/>
      </w:pPr>
      <w:rPr>
        <w:rFonts w:ascii="Arial" w:hAnsi="Arial" w:hint="default"/>
      </w:rPr>
    </w:lvl>
    <w:lvl w:ilvl="4" w:tplc="0D32794A" w:tentative="1">
      <w:start w:val="1"/>
      <w:numFmt w:val="bullet"/>
      <w:lvlText w:val="•"/>
      <w:lvlJc w:val="left"/>
      <w:pPr>
        <w:tabs>
          <w:tab w:val="num" w:pos="3600"/>
        </w:tabs>
        <w:ind w:left="3600" w:hanging="360"/>
      </w:pPr>
      <w:rPr>
        <w:rFonts w:ascii="Arial" w:hAnsi="Arial" w:hint="default"/>
      </w:rPr>
    </w:lvl>
    <w:lvl w:ilvl="5" w:tplc="A45AADD6" w:tentative="1">
      <w:start w:val="1"/>
      <w:numFmt w:val="bullet"/>
      <w:lvlText w:val="•"/>
      <w:lvlJc w:val="left"/>
      <w:pPr>
        <w:tabs>
          <w:tab w:val="num" w:pos="4320"/>
        </w:tabs>
        <w:ind w:left="4320" w:hanging="360"/>
      </w:pPr>
      <w:rPr>
        <w:rFonts w:ascii="Arial" w:hAnsi="Arial" w:hint="default"/>
      </w:rPr>
    </w:lvl>
    <w:lvl w:ilvl="6" w:tplc="7A0CC3FE" w:tentative="1">
      <w:start w:val="1"/>
      <w:numFmt w:val="bullet"/>
      <w:lvlText w:val="•"/>
      <w:lvlJc w:val="left"/>
      <w:pPr>
        <w:tabs>
          <w:tab w:val="num" w:pos="5040"/>
        </w:tabs>
        <w:ind w:left="5040" w:hanging="360"/>
      </w:pPr>
      <w:rPr>
        <w:rFonts w:ascii="Arial" w:hAnsi="Arial" w:hint="default"/>
      </w:rPr>
    </w:lvl>
    <w:lvl w:ilvl="7" w:tplc="82347740" w:tentative="1">
      <w:start w:val="1"/>
      <w:numFmt w:val="bullet"/>
      <w:lvlText w:val="•"/>
      <w:lvlJc w:val="left"/>
      <w:pPr>
        <w:tabs>
          <w:tab w:val="num" w:pos="5760"/>
        </w:tabs>
        <w:ind w:left="5760" w:hanging="360"/>
      </w:pPr>
      <w:rPr>
        <w:rFonts w:ascii="Arial" w:hAnsi="Arial" w:hint="default"/>
      </w:rPr>
    </w:lvl>
    <w:lvl w:ilvl="8" w:tplc="5036A254" w:tentative="1">
      <w:start w:val="1"/>
      <w:numFmt w:val="bullet"/>
      <w:lvlText w:val="•"/>
      <w:lvlJc w:val="left"/>
      <w:pPr>
        <w:tabs>
          <w:tab w:val="num" w:pos="6480"/>
        </w:tabs>
        <w:ind w:left="6480" w:hanging="360"/>
      </w:pPr>
      <w:rPr>
        <w:rFonts w:ascii="Arial" w:hAnsi="Arial" w:hint="default"/>
      </w:rPr>
    </w:lvl>
  </w:abstractNum>
  <w:abstractNum w:abstractNumId="33" w15:restartNumberingAfterBreak="0">
    <w:nsid w:val="5CBA1C69"/>
    <w:multiLevelType w:val="hybridMultilevel"/>
    <w:tmpl w:val="5E0EA9C0"/>
    <w:lvl w:ilvl="0" w:tplc="E05812A8">
      <w:start w:val="1"/>
      <w:numFmt w:val="bullet"/>
      <w:lvlText w:val="•"/>
      <w:lvlJc w:val="left"/>
      <w:pPr>
        <w:tabs>
          <w:tab w:val="num" w:pos="720"/>
        </w:tabs>
        <w:ind w:left="720" w:hanging="360"/>
      </w:pPr>
      <w:rPr>
        <w:rFonts w:ascii="Arial" w:hAnsi="Arial" w:hint="default"/>
      </w:rPr>
    </w:lvl>
    <w:lvl w:ilvl="1" w:tplc="26784410" w:tentative="1">
      <w:start w:val="1"/>
      <w:numFmt w:val="bullet"/>
      <w:lvlText w:val="•"/>
      <w:lvlJc w:val="left"/>
      <w:pPr>
        <w:tabs>
          <w:tab w:val="num" w:pos="1440"/>
        </w:tabs>
        <w:ind w:left="1440" w:hanging="360"/>
      </w:pPr>
      <w:rPr>
        <w:rFonts w:ascii="Arial" w:hAnsi="Arial" w:hint="default"/>
      </w:rPr>
    </w:lvl>
    <w:lvl w:ilvl="2" w:tplc="9C422C86" w:tentative="1">
      <w:start w:val="1"/>
      <w:numFmt w:val="bullet"/>
      <w:lvlText w:val="•"/>
      <w:lvlJc w:val="left"/>
      <w:pPr>
        <w:tabs>
          <w:tab w:val="num" w:pos="2160"/>
        </w:tabs>
        <w:ind w:left="2160" w:hanging="360"/>
      </w:pPr>
      <w:rPr>
        <w:rFonts w:ascii="Arial" w:hAnsi="Arial" w:hint="default"/>
      </w:rPr>
    </w:lvl>
    <w:lvl w:ilvl="3" w:tplc="7744E86C" w:tentative="1">
      <w:start w:val="1"/>
      <w:numFmt w:val="bullet"/>
      <w:lvlText w:val="•"/>
      <w:lvlJc w:val="left"/>
      <w:pPr>
        <w:tabs>
          <w:tab w:val="num" w:pos="2880"/>
        </w:tabs>
        <w:ind w:left="2880" w:hanging="360"/>
      </w:pPr>
      <w:rPr>
        <w:rFonts w:ascii="Arial" w:hAnsi="Arial" w:hint="default"/>
      </w:rPr>
    </w:lvl>
    <w:lvl w:ilvl="4" w:tplc="F9D642BA" w:tentative="1">
      <w:start w:val="1"/>
      <w:numFmt w:val="bullet"/>
      <w:lvlText w:val="•"/>
      <w:lvlJc w:val="left"/>
      <w:pPr>
        <w:tabs>
          <w:tab w:val="num" w:pos="3600"/>
        </w:tabs>
        <w:ind w:left="3600" w:hanging="360"/>
      </w:pPr>
      <w:rPr>
        <w:rFonts w:ascii="Arial" w:hAnsi="Arial" w:hint="default"/>
      </w:rPr>
    </w:lvl>
    <w:lvl w:ilvl="5" w:tplc="551EB628" w:tentative="1">
      <w:start w:val="1"/>
      <w:numFmt w:val="bullet"/>
      <w:lvlText w:val="•"/>
      <w:lvlJc w:val="left"/>
      <w:pPr>
        <w:tabs>
          <w:tab w:val="num" w:pos="4320"/>
        </w:tabs>
        <w:ind w:left="4320" w:hanging="360"/>
      </w:pPr>
      <w:rPr>
        <w:rFonts w:ascii="Arial" w:hAnsi="Arial" w:hint="default"/>
      </w:rPr>
    </w:lvl>
    <w:lvl w:ilvl="6" w:tplc="8D7A01A2" w:tentative="1">
      <w:start w:val="1"/>
      <w:numFmt w:val="bullet"/>
      <w:lvlText w:val="•"/>
      <w:lvlJc w:val="left"/>
      <w:pPr>
        <w:tabs>
          <w:tab w:val="num" w:pos="5040"/>
        </w:tabs>
        <w:ind w:left="5040" w:hanging="360"/>
      </w:pPr>
      <w:rPr>
        <w:rFonts w:ascii="Arial" w:hAnsi="Arial" w:hint="default"/>
      </w:rPr>
    </w:lvl>
    <w:lvl w:ilvl="7" w:tplc="133C521C" w:tentative="1">
      <w:start w:val="1"/>
      <w:numFmt w:val="bullet"/>
      <w:lvlText w:val="•"/>
      <w:lvlJc w:val="left"/>
      <w:pPr>
        <w:tabs>
          <w:tab w:val="num" w:pos="5760"/>
        </w:tabs>
        <w:ind w:left="5760" w:hanging="360"/>
      </w:pPr>
      <w:rPr>
        <w:rFonts w:ascii="Arial" w:hAnsi="Arial" w:hint="default"/>
      </w:rPr>
    </w:lvl>
    <w:lvl w:ilvl="8" w:tplc="886E8C0A" w:tentative="1">
      <w:start w:val="1"/>
      <w:numFmt w:val="bullet"/>
      <w:lvlText w:val="•"/>
      <w:lvlJc w:val="left"/>
      <w:pPr>
        <w:tabs>
          <w:tab w:val="num" w:pos="6480"/>
        </w:tabs>
        <w:ind w:left="6480" w:hanging="360"/>
      </w:pPr>
      <w:rPr>
        <w:rFonts w:ascii="Arial" w:hAnsi="Arial" w:hint="default"/>
      </w:rPr>
    </w:lvl>
  </w:abstractNum>
  <w:abstractNum w:abstractNumId="34" w15:restartNumberingAfterBreak="0">
    <w:nsid w:val="687218F5"/>
    <w:multiLevelType w:val="hybridMultilevel"/>
    <w:tmpl w:val="6B54CDE2"/>
    <w:lvl w:ilvl="0" w:tplc="08090001">
      <w:start w:val="1"/>
      <w:numFmt w:val="bullet"/>
      <w:lvlText w:val=""/>
      <w:lvlJc w:val="left"/>
      <w:pPr>
        <w:ind w:left="720" w:hanging="360"/>
      </w:pPr>
      <w:rPr>
        <w:rFonts w:ascii="Symbol" w:hAnsi="Symbol" w:hint="default"/>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35" w15:restartNumberingAfterBreak="0">
    <w:nsid w:val="6B06100F"/>
    <w:multiLevelType w:val="hybridMultilevel"/>
    <w:tmpl w:val="92184DF2"/>
    <w:lvl w:ilvl="0" w:tplc="08090001">
      <w:start w:val="1"/>
      <w:numFmt w:val="bullet"/>
      <w:lvlText w:val=""/>
      <w:lvlJc w:val="left"/>
      <w:pPr>
        <w:ind w:left="1080" w:hanging="360"/>
      </w:pPr>
      <w:rPr>
        <w:rFonts w:ascii="Symbol" w:hAnsi="Symbol" w:hint="default"/>
      </w:rPr>
    </w:lvl>
    <w:lvl w:ilvl="1" w:tplc="08090003" w:tentative="1">
      <w:start w:val="1"/>
      <w:numFmt w:val="bullet"/>
      <w:lvlText w:val="o"/>
      <w:lvlJc w:val="left"/>
      <w:pPr>
        <w:ind w:left="1800" w:hanging="360"/>
      </w:pPr>
      <w:rPr>
        <w:rFonts w:ascii="Courier New" w:hAnsi="Courier New" w:cs="Courier New" w:hint="default"/>
      </w:rPr>
    </w:lvl>
    <w:lvl w:ilvl="2" w:tplc="08090005" w:tentative="1">
      <w:start w:val="1"/>
      <w:numFmt w:val="bullet"/>
      <w:lvlText w:val=""/>
      <w:lvlJc w:val="left"/>
      <w:pPr>
        <w:ind w:left="2520" w:hanging="360"/>
      </w:pPr>
      <w:rPr>
        <w:rFonts w:ascii="Wingdings" w:hAnsi="Wingdings" w:hint="default"/>
      </w:rPr>
    </w:lvl>
    <w:lvl w:ilvl="3" w:tplc="08090001" w:tentative="1">
      <w:start w:val="1"/>
      <w:numFmt w:val="bullet"/>
      <w:lvlText w:val=""/>
      <w:lvlJc w:val="left"/>
      <w:pPr>
        <w:ind w:left="3240" w:hanging="360"/>
      </w:pPr>
      <w:rPr>
        <w:rFonts w:ascii="Symbol" w:hAnsi="Symbol" w:hint="default"/>
      </w:rPr>
    </w:lvl>
    <w:lvl w:ilvl="4" w:tplc="08090003" w:tentative="1">
      <w:start w:val="1"/>
      <w:numFmt w:val="bullet"/>
      <w:lvlText w:val="o"/>
      <w:lvlJc w:val="left"/>
      <w:pPr>
        <w:ind w:left="3960" w:hanging="360"/>
      </w:pPr>
      <w:rPr>
        <w:rFonts w:ascii="Courier New" w:hAnsi="Courier New" w:cs="Courier New" w:hint="default"/>
      </w:rPr>
    </w:lvl>
    <w:lvl w:ilvl="5" w:tplc="08090005" w:tentative="1">
      <w:start w:val="1"/>
      <w:numFmt w:val="bullet"/>
      <w:lvlText w:val=""/>
      <w:lvlJc w:val="left"/>
      <w:pPr>
        <w:ind w:left="4680" w:hanging="360"/>
      </w:pPr>
      <w:rPr>
        <w:rFonts w:ascii="Wingdings" w:hAnsi="Wingdings" w:hint="default"/>
      </w:rPr>
    </w:lvl>
    <w:lvl w:ilvl="6" w:tplc="08090001" w:tentative="1">
      <w:start w:val="1"/>
      <w:numFmt w:val="bullet"/>
      <w:lvlText w:val=""/>
      <w:lvlJc w:val="left"/>
      <w:pPr>
        <w:ind w:left="5400" w:hanging="360"/>
      </w:pPr>
      <w:rPr>
        <w:rFonts w:ascii="Symbol" w:hAnsi="Symbol" w:hint="default"/>
      </w:rPr>
    </w:lvl>
    <w:lvl w:ilvl="7" w:tplc="08090003" w:tentative="1">
      <w:start w:val="1"/>
      <w:numFmt w:val="bullet"/>
      <w:lvlText w:val="o"/>
      <w:lvlJc w:val="left"/>
      <w:pPr>
        <w:ind w:left="6120" w:hanging="360"/>
      </w:pPr>
      <w:rPr>
        <w:rFonts w:ascii="Courier New" w:hAnsi="Courier New" w:cs="Courier New" w:hint="default"/>
      </w:rPr>
    </w:lvl>
    <w:lvl w:ilvl="8" w:tplc="08090005" w:tentative="1">
      <w:start w:val="1"/>
      <w:numFmt w:val="bullet"/>
      <w:lvlText w:val=""/>
      <w:lvlJc w:val="left"/>
      <w:pPr>
        <w:ind w:left="6840" w:hanging="360"/>
      </w:pPr>
      <w:rPr>
        <w:rFonts w:ascii="Wingdings" w:hAnsi="Wingdings" w:hint="default"/>
      </w:rPr>
    </w:lvl>
  </w:abstractNum>
  <w:abstractNum w:abstractNumId="36" w15:restartNumberingAfterBreak="0">
    <w:nsid w:val="6C1241C2"/>
    <w:multiLevelType w:val="hybridMultilevel"/>
    <w:tmpl w:val="E868A5BE"/>
    <w:lvl w:ilvl="0" w:tplc="08090001">
      <w:start w:val="1"/>
      <w:numFmt w:val="bullet"/>
      <w:lvlText w:val=""/>
      <w:lvlJc w:val="left"/>
      <w:pPr>
        <w:ind w:left="720" w:hanging="360"/>
      </w:pPr>
      <w:rPr>
        <w:rFonts w:ascii="Symbol" w:hAnsi="Symbol" w:hint="default"/>
      </w:rPr>
    </w:lvl>
    <w:lvl w:ilvl="1" w:tplc="08090003" w:tentative="1">
      <w:start w:val="1"/>
      <w:numFmt w:val="bullet"/>
      <w:lvlText w:val="o"/>
      <w:lvlJc w:val="left"/>
      <w:pPr>
        <w:ind w:left="1440" w:hanging="360"/>
      </w:pPr>
      <w:rPr>
        <w:rFonts w:ascii="Courier New" w:hAnsi="Courier New" w:cs="Courier New" w:hint="default"/>
      </w:rPr>
    </w:lvl>
    <w:lvl w:ilvl="2" w:tplc="08090005" w:tentative="1">
      <w:start w:val="1"/>
      <w:numFmt w:val="bullet"/>
      <w:lvlText w:val=""/>
      <w:lvlJc w:val="left"/>
      <w:pPr>
        <w:ind w:left="2160" w:hanging="360"/>
      </w:pPr>
      <w:rPr>
        <w:rFonts w:ascii="Wingdings" w:hAnsi="Wingdings" w:hint="default"/>
      </w:rPr>
    </w:lvl>
    <w:lvl w:ilvl="3" w:tplc="08090001" w:tentative="1">
      <w:start w:val="1"/>
      <w:numFmt w:val="bullet"/>
      <w:lvlText w:val=""/>
      <w:lvlJc w:val="left"/>
      <w:pPr>
        <w:ind w:left="2880" w:hanging="360"/>
      </w:pPr>
      <w:rPr>
        <w:rFonts w:ascii="Symbol" w:hAnsi="Symbol" w:hint="default"/>
      </w:rPr>
    </w:lvl>
    <w:lvl w:ilvl="4" w:tplc="08090003" w:tentative="1">
      <w:start w:val="1"/>
      <w:numFmt w:val="bullet"/>
      <w:lvlText w:val="o"/>
      <w:lvlJc w:val="left"/>
      <w:pPr>
        <w:ind w:left="3600" w:hanging="360"/>
      </w:pPr>
      <w:rPr>
        <w:rFonts w:ascii="Courier New" w:hAnsi="Courier New" w:cs="Courier New" w:hint="default"/>
      </w:rPr>
    </w:lvl>
    <w:lvl w:ilvl="5" w:tplc="08090005" w:tentative="1">
      <w:start w:val="1"/>
      <w:numFmt w:val="bullet"/>
      <w:lvlText w:val=""/>
      <w:lvlJc w:val="left"/>
      <w:pPr>
        <w:ind w:left="4320" w:hanging="360"/>
      </w:pPr>
      <w:rPr>
        <w:rFonts w:ascii="Wingdings" w:hAnsi="Wingdings" w:hint="default"/>
      </w:rPr>
    </w:lvl>
    <w:lvl w:ilvl="6" w:tplc="08090001" w:tentative="1">
      <w:start w:val="1"/>
      <w:numFmt w:val="bullet"/>
      <w:lvlText w:val=""/>
      <w:lvlJc w:val="left"/>
      <w:pPr>
        <w:ind w:left="5040" w:hanging="360"/>
      </w:pPr>
      <w:rPr>
        <w:rFonts w:ascii="Symbol" w:hAnsi="Symbol" w:hint="default"/>
      </w:rPr>
    </w:lvl>
    <w:lvl w:ilvl="7" w:tplc="08090003" w:tentative="1">
      <w:start w:val="1"/>
      <w:numFmt w:val="bullet"/>
      <w:lvlText w:val="o"/>
      <w:lvlJc w:val="left"/>
      <w:pPr>
        <w:ind w:left="5760" w:hanging="360"/>
      </w:pPr>
      <w:rPr>
        <w:rFonts w:ascii="Courier New" w:hAnsi="Courier New" w:cs="Courier New" w:hint="default"/>
      </w:rPr>
    </w:lvl>
    <w:lvl w:ilvl="8" w:tplc="08090005" w:tentative="1">
      <w:start w:val="1"/>
      <w:numFmt w:val="bullet"/>
      <w:lvlText w:val=""/>
      <w:lvlJc w:val="left"/>
      <w:pPr>
        <w:ind w:left="6480" w:hanging="360"/>
      </w:pPr>
      <w:rPr>
        <w:rFonts w:ascii="Wingdings" w:hAnsi="Wingdings" w:hint="default"/>
      </w:rPr>
    </w:lvl>
  </w:abstractNum>
  <w:abstractNum w:abstractNumId="37" w15:restartNumberingAfterBreak="0">
    <w:nsid w:val="6D505A9D"/>
    <w:multiLevelType w:val="hybridMultilevel"/>
    <w:tmpl w:val="F300ECC2"/>
    <w:lvl w:ilvl="0" w:tplc="08090001">
      <w:start w:val="1"/>
      <w:numFmt w:val="bullet"/>
      <w:lvlText w:val=""/>
      <w:lvlJc w:val="left"/>
      <w:pPr>
        <w:ind w:left="360" w:hanging="360"/>
      </w:pPr>
      <w:rPr>
        <w:rFonts w:ascii="Symbol" w:hAnsi="Symbol" w:hint="default"/>
      </w:rPr>
    </w:lvl>
    <w:lvl w:ilvl="1" w:tplc="08090003" w:tentative="1">
      <w:start w:val="1"/>
      <w:numFmt w:val="bullet"/>
      <w:lvlText w:val="o"/>
      <w:lvlJc w:val="left"/>
      <w:pPr>
        <w:ind w:left="1080" w:hanging="360"/>
      </w:pPr>
      <w:rPr>
        <w:rFonts w:ascii="Courier New" w:hAnsi="Courier New" w:cs="Courier New" w:hint="default"/>
      </w:rPr>
    </w:lvl>
    <w:lvl w:ilvl="2" w:tplc="08090005" w:tentative="1">
      <w:start w:val="1"/>
      <w:numFmt w:val="bullet"/>
      <w:lvlText w:val=""/>
      <w:lvlJc w:val="left"/>
      <w:pPr>
        <w:ind w:left="1800" w:hanging="360"/>
      </w:pPr>
      <w:rPr>
        <w:rFonts w:ascii="Wingdings" w:hAnsi="Wingdings" w:hint="default"/>
      </w:rPr>
    </w:lvl>
    <w:lvl w:ilvl="3" w:tplc="08090001" w:tentative="1">
      <w:start w:val="1"/>
      <w:numFmt w:val="bullet"/>
      <w:lvlText w:val=""/>
      <w:lvlJc w:val="left"/>
      <w:pPr>
        <w:ind w:left="2520" w:hanging="360"/>
      </w:pPr>
      <w:rPr>
        <w:rFonts w:ascii="Symbol" w:hAnsi="Symbol" w:hint="default"/>
      </w:rPr>
    </w:lvl>
    <w:lvl w:ilvl="4" w:tplc="08090003" w:tentative="1">
      <w:start w:val="1"/>
      <w:numFmt w:val="bullet"/>
      <w:lvlText w:val="o"/>
      <w:lvlJc w:val="left"/>
      <w:pPr>
        <w:ind w:left="3240" w:hanging="360"/>
      </w:pPr>
      <w:rPr>
        <w:rFonts w:ascii="Courier New" w:hAnsi="Courier New" w:cs="Courier New" w:hint="default"/>
      </w:rPr>
    </w:lvl>
    <w:lvl w:ilvl="5" w:tplc="08090005" w:tentative="1">
      <w:start w:val="1"/>
      <w:numFmt w:val="bullet"/>
      <w:lvlText w:val=""/>
      <w:lvlJc w:val="left"/>
      <w:pPr>
        <w:ind w:left="3960" w:hanging="360"/>
      </w:pPr>
      <w:rPr>
        <w:rFonts w:ascii="Wingdings" w:hAnsi="Wingdings" w:hint="default"/>
      </w:rPr>
    </w:lvl>
    <w:lvl w:ilvl="6" w:tplc="08090001" w:tentative="1">
      <w:start w:val="1"/>
      <w:numFmt w:val="bullet"/>
      <w:lvlText w:val=""/>
      <w:lvlJc w:val="left"/>
      <w:pPr>
        <w:ind w:left="4680" w:hanging="360"/>
      </w:pPr>
      <w:rPr>
        <w:rFonts w:ascii="Symbol" w:hAnsi="Symbol" w:hint="default"/>
      </w:rPr>
    </w:lvl>
    <w:lvl w:ilvl="7" w:tplc="08090003" w:tentative="1">
      <w:start w:val="1"/>
      <w:numFmt w:val="bullet"/>
      <w:lvlText w:val="o"/>
      <w:lvlJc w:val="left"/>
      <w:pPr>
        <w:ind w:left="5400" w:hanging="360"/>
      </w:pPr>
      <w:rPr>
        <w:rFonts w:ascii="Courier New" w:hAnsi="Courier New" w:cs="Courier New" w:hint="default"/>
      </w:rPr>
    </w:lvl>
    <w:lvl w:ilvl="8" w:tplc="08090005" w:tentative="1">
      <w:start w:val="1"/>
      <w:numFmt w:val="bullet"/>
      <w:lvlText w:val=""/>
      <w:lvlJc w:val="left"/>
      <w:pPr>
        <w:ind w:left="6120" w:hanging="360"/>
      </w:pPr>
      <w:rPr>
        <w:rFonts w:ascii="Wingdings" w:hAnsi="Wingdings" w:hint="default"/>
      </w:rPr>
    </w:lvl>
  </w:abstractNum>
  <w:abstractNum w:abstractNumId="38" w15:restartNumberingAfterBreak="0">
    <w:nsid w:val="6D9424A9"/>
    <w:multiLevelType w:val="hybridMultilevel"/>
    <w:tmpl w:val="40404A6A"/>
    <w:lvl w:ilvl="0" w:tplc="17847C34">
      <w:start w:val="1"/>
      <w:numFmt w:val="bullet"/>
      <w:lvlText w:val="•"/>
      <w:lvlJc w:val="left"/>
      <w:pPr>
        <w:tabs>
          <w:tab w:val="num" w:pos="720"/>
        </w:tabs>
        <w:ind w:left="720" w:hanging="360"/>
      </w:pPr>
      <w:rPr>
        <w:rFonts w:ascii="Arial" w:hAnsi="Arial" w:hint="default"/>
      </w:rPr>
    </w:lvl>
    <w:lvl w:ilvl="1" w:tplc="3E0CCC12" w:tentative="1">
      <w:start w:val="1"/>
      <w:numFmt w:val="bullet"/>
      <w:lvlText w:val="•"/>
      <w:lvlJc w:val="left"/>
      <w:pPr>
        <w:tabs>
          <w:tab w:val="num" w:pos="1440"/>
        </w:tabs>
        <w:ind w:left="1440" w:hanging="360"/>
      </w:pPr>
      <w:rPr>
        <w:rFonts w:ascii="Arial" w:hAnsi="Arial" w:hint="default"/>
      </w:rPr>
    </w:lvl>
    <w:lvl w:ilvl="2" w:tplc="69B250BA" w:tentative="1">
      <w:start w:val="1"/>
      <w:numFmt w:val="bullet"/>
      <w:lvlText w:val="•"/>
      <w:lvlJc w:val="left"/>
      <w:pPr>
        <w:tabs>
          <w:tab w:val="num" w:pos="2160"/>
        </w:tabs>
        <w:ind w:left="2160" w:hanging="360"/>
      </w:pPr>
      <w:rPr>
        <w:rFonts w:ascii="Arial" w:hAnsi="Arial" w:hint="default"/>
      </w:rPr>
    </w:lvl>
    <w:lvl w:ilvl="3" w:tplc="5D12D1F6" w:tentative="1">
      <w:start w:val="1"/>
      <w:numFmt w:val="bullet"/>
      <w:lvlText w:val="•"/>
      <w:lvlJc w:val="left"/>
      <w:pPr>
        <w:tabs>
          <w:tab w:val="num" w:pos="2880"/>
        </w:tabs>
        <w:ind w:left="2880" w:hanging="360"/>
      </w:pPr>
      <w:rPr>
        <w:rFonts w:ascii="Arial" w:hAnsi="Arial" w:hint="default"/>
      </w:rPr>
    </w:lvl>
    <w:lvl w:ilvl="4" w:tplc="55146DF6" w:tentative="1">
      <w:start w:val="1"/>
      <w:numFmt w:val="bullet"/>
      <w:lvlText w:val="•"/>
      <w:lvlJc w:val="left"/>
      <w:pPr>
        <w:tabs>
          <w:tab w:val="num" w:pos="3600"/>
        </w:tabs>
        <w:ind w:left="3600" w:hanging="360"/>
      </w:pPr>
      <w:rPr>
        <w:rFonts w:ascii="Arial" w:hAnsi="Arial" w:hint="default"/>
      </w:rPr>
    </w:lvl>
    <w:lvl w:ilvl="5" w:tplc="01DCAE1C" w:tentative="1">
      <w:start w:val="1"/>
      <w:numFmt w:val="bullet"/>
      <w:lvlText w:val="•"/>
      <w:lvlJc w:val="left"/>
      <w:pPr>
        <w:tabs>
          <w:tab w:val="num" w:pos="4320"/>
        </w:tabs>
        <w:ind w:left="4320" w:hanging="360"/>
      </w:pPr>
      <w:rPr>
        <w:rFonts w:ascii="Arial" w:hAnsi="Arial" w:hint="default"/>
      </w:rPr>
    </w:lvl>
    <w:lvl w:ilvl="6" w:tplc="0D1A2514" w:tentative="1">
      <w:start w:val="1"/>
      <w:numFmt w:val="bullet"/>
      <w:lvlText w:val="•"/>
      <w:lvlJc w:val="left"/>
      <w:pPr>
        <w:tabs>
          <w:tab w:val="num" w:pos="5040"/>
        </w:tabs>
        <w:ind w:left="5040" w:hanging="360"/>
      </w:pPr>
      <w:rPr>
        <w:rFonts w:ascii="Arial" w:hAnsi="Arial" w:hint="default"/>
      </w:rPr>
    </w:lvl>
    <w:lvl w:ilvl="7" w:tplc="C33EC34A" w:tentative="1">
      <w:start w:val="1"/>
      <w:numFmt w:val="bullet"/>
      <w:lvlText w:val="•"/>
      <w:lvlJc w:val="left"/>
      <w:pPr>
        <w:tabs>
          <w:tab w:val="num" w:pos="5760"/>
        </w:tabs>
        <w:ind w:left="5760" w:hanging="360"/>
      </w:pPr>
      <w:rPr>
        <w:rFonts w:ascii="Arial" w:hAnsi="Arial" w:hint="default"/>
      </w:rPr>
    </w:lvl>
    <w:lvl w:ilvl="8" w:tplc="99E8CA58" w:tentative="1">
      <w:start w:val="1"/>
      <w:numFmt w:val="bullet"/>
      <w:lvlText w:val="•"/>
      <w:lvlJc w:val="left"/>
      <w:pPr>
        <w:tabs>
          <w:tab w:val="num" w:pos="6480"/>
        </w:tabs>
        <w:ind w:left="6480" w:hanging="360"/>
      </w:pPr>
      <w:rPr>
        <w:rFonts w:ascii="Arial" w:hAnsi="Arial" w:hint="default"/>
      </w:rPr>
    </w:lvl>
  </w:abstractNum>
  <w:abstractNum w:abstractNumId="39" w15:restartNumberingAfterBreak="0">
    <w:nsid w:val="6FA8508A"/>
    <w:multiLevelType w:val="hybridMultilevel"/>
    <w:tmpl w:val="C48A6B1C"/>
    <w:lvl w:ilvl="0" w:tplc="04090019">
      <w:start w:val="1"/>
      <w:numFmt w:val="lowerLetter"/>
      <w:lvlText w:val="%1."/>
      <w:lvlJc w:val="left"/>
      <w:pPr>
        <w:ind w:left="720" w:hanging="360"/>
      </w:pPr>
      <w:rPr>
        <w:rFonts w:hint="default"/>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40" w15:restartNumberingAfterBreak="0">
    <w:nsid w:val="726E349E"/>
    <w:multiLevelType w:val="hybridMultilevel"/>
    <w:tmpl w:val="D9DA3B02"/>
    <w:lvl w:ilvl="0" w:tplc="0809000F">
      <w:start w:val="1"/>
      <w:numFmt w:val="decimal"/>
      <w:lvlText w:val="%1."/>
      <w:lvlJc w:val="left"/>
      <w:pPr>
        <w:ind w:left="720" w:hanging="360"/>
      </w:pPr>
      <w:rPr>
        <w:rFonts w:hint="default"/>
      </w:rPr>
    </w:lvl>
    <w:lvl w:ilvl="1" w:tplc="08090019" w:tentative="1">
      <w:start w:val="1"/>
      <w:numFmt w:val="lowerLetter"/>
      <w:lvlText w:val="%2."/>
      <w:lvlJc w:val="left"/>
      <w:pPr>
        <w:ind w:left="1440" w:hanging="360"/>
      </w:pPr>
    </w:lvl>
    <w:lvl w:ilvl="2" w:tplc="0809001B" w:tentative="1">
      <w:start w:val="1"/>
      <w:numFmt w:val="lowerRoman"/>
      <w:lvlText w:val="%3."/>
      <w:lvlJc w:val="right"/>
      <w:pPr>
        <w:ind w:left="2160" w:hanging="180"/>
      </w:pPr>
    </w:lvl>
    <w:lvl w:ilvl="3" w:tplc="0809000F" w:tentative="1">
      <w:start w:val="1"/>
      <w:numFmt w:val="decimal"/>
      <w:lvlText w:val="%4."/>
      <w:lvlJc w:val="left"/>
      <w:pPr>
        <w:ind w:left="2880" w:hanging="360"/>
      </w:pPr>
    </w:lvl>
    <w:lvl w:ilvl="4" w:tplc="08090019" w:tentative="1">
      <w:start w:val="1"/>
      <w:numFmt w:val="lowerLetter"/>
      <w:lvlText w:val="%5."/>
      <w:lvlJc w:val="left"/>
      <w:pPr>
        <w:ind w:left="3600" w:hanging="360"/>
      </w:pPr>
    </w:lvl>
    <w:lvl w:ilvl="5" w:tplc="0809001B" w:tentative="1">
      <w:start w:val="1"/>
      <w:numFmt w:val="lowerRoman"/>
      <w:lvlText w:val="%6."/>
      <w:lvlJc w:val="right"/>
      <w:pPr>
        <w:ind w:left="4320" w:hanging="180"/>
      </w:pPr>
    </w:lvl>
    <w:lvl w:ilvl="6" w:tplc="0809000F" w:tentative="1">
      <w:start w:val="1"/>
      <w:numFmt w:val="decimal"/>
      <w:lvlText w:val="%7."/>
      <w:lvlJc w:val="left"/>
      <w:pPr>
        <w:ind w:left="5040" w:hanging="360"/>
      </w:pPr>
    </w:lvl>
    <w:lvl w:ilvl="7" w:tplc="08090019" w:tentative="1">
      <w:start w:val="1"/>
      <w:numFmt w:val="lowerLetter"/>
      <w:lvlText w:val="%8."/>
      <w:lvlJc w:val="left"/>
      <w:pPr>
        <w:ind w:left="5760" w:hanging="360"/>
      </w:pPr>
    </w:lvl>
    <w:lvl w:ilvl="8" w:tplc="0809001B" w:tentative="1">
      <w:start w:val="1"/>
      <w:numFmt w:val="lowerRoman"/>
      <w:lvlText w:val="%9."/>
      <w:lvlJc w:val="right"/>
      <w:pPr>
        <w:ind w:left="6480" w:hanging="180"/>
      </w:pPr>
    </w:lvl>
  </w:abstractNum>
  <w:abstractNum w:abstractNumId="41" w15:restartNumberingAfterBreak="0">
    <w:nsid w:val="77490E94"/>
    <w:multiLevelType w:val="hybridMultilevel"/>
    <w:tmpl w:val="E62EF1F0"/>
    <w:lvl w:ilvl="0" w:tplc="448AC352">
      <w:start w:val="1"/>
      <w:numFmt w:val="bullet"/>
      <w:lvlText w:val="•"/>
      <w:lvlJc w:val="left"/>
      <w:pPr>
        <w:tabs>
          <w:tab w:val="num" w:pos="720"/>
        </w:tabs>
        <w:ind w:left="720" w:hanging="360"/>
      </w:pPr>
      <w:rPr>
        <w:rFonts w:ascii="Arial" w:hAnsi="Arial" w:hint="default"/>
      </w:rPr>
    </w:lvl>
    <w:lvl w:ilvl="1" w:tplc="9E4A0AA2" w:tentative="1">
      <w:start w:val="1"/>
      <w:numFmt w:val="bullet"/>
      <w:lvlText w:val="•"/>
      <w:lvlJc w:val="left"/>
      <w:pPr>
        <w:tabs>
          <w:tab w:val="num" w:pos="1440"/>
        </w:tabs>
        <w:ind w:left="1440" w:hanging="360"/>
      </w:pPr>
      <w:rPr>
        <w:rFonts w:ascii="Arial" w:hAnsi="Arial" w:hint="default"/>
      </w:rPr>
    </w:lvl>
    <w:lvl w:ilvl="2" w:tplc="3D402F1C" w:tentative="1">
      <w:start w:val="1"/>
      <w:numFmt w:val="bullet"/>
      <w:lvlText w:val="•"/>
      <w:lvlJc w:val="left"/>
      <w:pPr>
        <w:tabs>
          <w:tab w:val="num" w:pos="2160"/>
        </w:tabs>
        <w:ind w:left="2160" w:hanging="360"/>
      </w:pPr>
      <w:rPr>
        <w:rFonts w:ascii="Arial" w:hAnsi="Arial" w:hint="default"/>
      </w:rPr>
    </w:lvl>
    <w:lvl w:ilvl="3" w:tplc="926001E2" w:tentative="1">
      <w:start w:val="1"/>
      <w:numFmt w:val="bullet"/>
      <w:lvlText w:val="•"/>
      <w:lvlJc w:val="left"/>
      <w:pPr>
        <w:tabs>
          <w:tab w:val="num" w:pos="2880"/>
        </w:tabs>
        <w:ind w:left="2880" w:hanging="360"/>
      </w:pPr>
      <w:rPr>
        <w:rFonts w:ascii="Arial" w:hAnsi="Arial" w:hint="default"/>
      </w:rPr>
    </w:lvl>
    <w:lvl w:ilvl="4" w:tplc="B13CD002" w:tentative="1">
      <w:start w:val="1"/>
      <w:numFmt w:val="bullet"/>
      <w:lvlText w:val="•"/>
      <w:lvlJc w:val="left"/>
      <w:pPr>
        <w:tabs>
          <w:tab w:val="num" w:pos="3600"/>
        </w:tabs>
        <w:ind w:left="3600" w:hanging="360"/>
      </w:pPr>
      <w:rPr>
        <w:rFonts w:ascii="Arial" w:hAnsi="Arial" w:hint="default"/>
      </w:rPr>
    </w:lvl>
    <w:lvl w:ilvl="5" w:tplc="821CD9F0" w:tentative="1">
      <w:start w:val="1"/>
      <w:numFmt w:val="bullet"/>
      <w:lvlText w:val="•"/>
      <w:lvlJc w:val="left"/>
      <w:pPr>
        <w:tabs>
          <w:tab w:val="num" w:pos="4320"/>
        </w:tabs>
        <w:ind w:left="4320" w:hanging="360"/>
      </w:pPr>
      <w:rPr>
        <w:rFonts w:ascii="Arial" w:hAnsi="Arial" w:hint="default"/>
      </w:rPr>
    </w:lvl>
    <w:lvl w:ilvl="6" w:tplc="8B189636" w:tentative="1">
      <w:start w:val="1"/>
      <w:numFmt w:val="bullet"/>
      <w:lvlText w:val="•"/>
      <w:lvlJc w:val="left"/>
      <w:pPr>
        <w:tabs>
          <w:tab w:val="num" w:pos="5040"/>
        </w:tabs>
        <w:ind w:left="5040" w:hanging="360"/>
      </w:pPr>
      <w:rPr>
        <w:rFonts w:ascii="Arial" w:hAnsi="Arial" w:hint="default"/>
      </w:rPr>
    </w:lvl>
    <w:lvl w:ilvl="7" w:tplc="31CCE174" w:tentative="1">
      <w:start w:val="1"/>
      <w:numFmt w:val="bullet"/>
      <w:lvlText w:val="•"/>
      <w:lvlJc w:val="left"/>
      <w:pPr>
        <w:tabs>
          <w:tab w:val="num" w:pos="5760"/>
        </w:tabs>
        <w:ind w:left="5760" w:hanging="360"/>
      </w:pPr>
      <w:rPr>
        <w:rFonts w:ascii="Arial" w:hAnsi="Arial" w:hint="default"/>
      </w:rPr>
    </w:lvl>
    <w:lvl w:ilvl="8" w:tplc="C2027D8A" w:tentative="1">
      <w:start w:val="1"/>
      <w:numFmt w:val="bullet"/>
      <w:lvlText w:val="•"/>
      <w:lvlJc w:val="left"/>
      <w:pPr>
        <w:tabs>
          <w:tab w:val="num" w:pos="6480"/>
        </w:tabs>
        <w:ind w:left="6480" w:hanging="360"/>
      </w:pPr>
      <w:rPr>
        <w:rFonts w:ascii="Arial" w:hAnsi="Arial" w:hint="default"/>
      </w:rPr>
    </w:lvl>
  </w:abstractNum>
  <w:abstractNum w:abstractNumId="42" w15:restartNumberingAfterBreak="0">
    <w:nsid w:val="79EB7E24"/>
    <w:multiLevelType w:val="hybridMultilevel"/>
    <w:tmpl w:val="D9DA3B02"/>
    <w:lvl w:ilvl="0" w:tplc="FFFFFFFF">
      <w:start w:val="1"/>
      <w:numFmt w:val="decimal"/>
      <w:lvlText w:val="%1."/>
      <w:lvlJc w:val="left"/>
      <w:pPr>
        <w:ind w:left="720" w:hanging="360"/>
      </w:pPr>
      <w:rPr>
        <w:rFonts w:hint="default"/>
      </w:rPr>
    </w:lvl>
    <w:lvl w:ilvl="1" w:tplc="FFFFFFFF" w:tentative="1">
      <w:start w:val="1"/>
      <w:numFmt w:val="lowerLetter"/>
      <w:lvlText w:val="%2."/>
      <w:lvlJc w:val="left"/>
      <w:pPr>
        <w:ind w:left="1440" w:hanging="360"/>
      </w:pPr>
    </w:lvl>
    <w:lvl w:ilvl="2" w:tplc="FFFFFFFF" w:tentative="1">
      <w:start w:val="1"/>
      <w:numFmt w:val="lowerRoman"/>
      <w:lvlText w:val="%3."/>
      <w:lvlJc w:val="right"/>
      <w:pPr>
        <w:ind w:left="2160" w:hanging="180"/>
      </w:pPr>
    </w:lvl>
    <w:lvl w:ilvl="3" w:tplc="FFFFFFFF" w:tentative="1">
      <w:start w:val="1"/>
      <w:numFmt w:val="decimal"/>
      <w:lvlText w:val="%4."/>
      <w:lvlJc w:val="left"/>
      <w:pPr>
        <w:ind w:left="2880" w:hanging="360"/>
      </w:pPr>
    </w:lvl>
    <w:lvl w:ilvl="4" w:tplc="FFFFFFFF" w:tentative="1">
      <w:start w:val="1"/>
      <w:numFmt w:val="lowerLetter"/>
      <w:lvlText w:val="%5."/>
      <w:lvlJc w:val="left"/>
      <w:pPr>
        <w:ind w:left="3600" w:hanging="360"/>
      </w:pPr>
    </w:lvl>
    <w:lvl w:ilvl="5" w:tplc="FFFFFFFF" w:tentative="1">
      <w:start w:val="1"/>
      <w:numFmt w:val="lowerRoman"/>
      <w:lvlText w:val="%6."/>
      <w:lvlJc w:val="right"/>
      <w:pPr>
        <w:ind w:left="4320" w:hanging="180"/>
      </w:pPr>
    </w:lvl>
    <w:lvl w:ilvl="6" w:tplc="FFFFFFFF" w:tentative="1">
      <w:start w:val="1"/>
      <w:numFmt w:val="decimal"/>
      <w:lvlText w:val="%7."/>
      <w:lvlJc w:val="left"/>
      <w:pPr>
        <w:ind w:left="5040" w:hanging="360"/>
      </w:pPr>
    </w:lvl>
    <w:lvl w:ilvl="7" w:tplc="FFFFFFFF" w:tentative="1">
      <w:start w:val="1"/>
      <w:numFmt w:val="lowerLetter"/>
      <w:lvlText w:val="%8."/>
      <w:lvlJc w:val="left"/>
      <w:pPr>
        <w:ind w:left="5760" w:hanging="360"/>
      </w:pPr>
    </w:lvl>
    <w:lvl w:ilvl="8" w:tplc="FFFFFFFF" w:tentative="1">
      <w:start w:val="1"/>
      <w:numFmt w:val="lowerRoman"/>
      <w:lvlText w:val="%9."/>
      <w:lvlJc w:val="right"/>
      <w:pPr>
        <w:ind w:left="6480" w:hanging="180"/>
      </w:pPr>
    </w:lvl>
  </w:abstractNum>
  <w:abstractNum w:abstractNumId="43" w15:restartNumberingAfterBreak="0">
    <w:nsid w:val="7D7F4DFB"/>
    <w:multiLevelType w:val="multilevel"/>
    <w:tmpl w:val="528AEDF6"/>
    <w:lvl w:ilvl="0">
      <w:start w:val="1"/>
      <w:numFmt w:val="bullet"/>
      <w:lvlText w:val=""/>
      <w:lvlJc w:val="left"/>
      <w:pPr>
        <w:ind w:left="720" w:hanging="360"/>
      </w:pPr>
      <w:rPr>
        <w:rFonts w:ascii="Symbol" w:hAnsi="Symbol" w:hint="default"/>
      </w:rPr>
    </w:lvl>
    <w:lvl w:ilvl="1">
      <w:start w:val="1"/>
      <w:numFmt w:val="bullet"/>
      <w:lvlText w:val="o"/>
      <w:lvlJc w:val="left"/>
      <w:pPr>
        <w:ind w:left="1440" w:hanging="360"/>
      </w:pPr>
      <w:rPr>
        <w:rFonts w:ascii="Courier New" w:hAnsi="Courier New" w:cs="Courier New" w:hint="default"/>
      </w:rPr>
    </w:lvl>
    <w:lvl w:ilvl="2">
      <w:start w:val="1"/>
      <w:numFmt w:val="bullet"/>
      <w:lvlText w:val=""/>
      <w:lvlJc w:val="left"/>
      <w:pPr>
        <w:ind w:left="2160" w:hanging="360"/>
      </w:pPr>
      <w:rPr>
        <w:rFonts w:ascii="Wingdings" w:hAnsi="Wingdings" w:hint="default"/>
      </w:rPr>
    </w:lvl>
    <w:lvl w:ilvl="3">
      <w:start w:val="1"/>
      <w:numFmt w:val="bullet"/>
      <w:lvlText w:val=""/>
      <w:lvlJc w:val="left"/>
      <w:pPr>
        <w:ind w:left="2880" w:hanging="360"/>
      </w:pPr>
      <w:rPr>
        <w:rFonts w:ascii="Symbol" w:hAnsi="Symbol" w:hint="default"/>
      </w:rPr>
    </w:lvl>
    <w:lvl w:ilvl="4">
      <w:start w:val="1"/>
      <w:numFmt w:val="bullet"/>
      <w:lvlText w:val="o"/>
      <w:lvlJc w:val="left"/>
      <w:pPr>
        <w:ind w:left="3600" w:hanging="360"/>
      </w:pPr>
      <w:rPr>
        <w:rFonts w:ascii="Courier New" w:hAnsi="Courier New" w:cs="Courier New" w:hint="default"/>
      </w:rPr>
    </w:lvl>
    <w:lvl w:ilvl="5">
      <w:start w:val="1"/>
      <w:numFmt w:val="bullet"/>
      <w:lvlText w:val=""/>
      <w:lvlJc w:val="left"/>
      <w:pPr>
        <w:ind w:left="4320" w:hanging="360"/>
      </w:pPr>
      <w:rPr>
        <w:rFonts w:ascii="Wingdings" w:hAnsi="Wingdings" w:hint="default"/>
      </w:rPr>
    </w:lvl>
    <w:lvl w:ilvl="6">
      <w:start w:val="1"/>
      <w:numFmt w:val="bullet"/>
      <w:lvlText w:val=""/>
      <w:lvlJc w:val="left"/>
      <w:pPr>
        <w:ind w:left="5040" w:hanging="360"/>
      </w:pPr>
      <w:rPr>
        <w:rFonts w:ascii="Symbol" w:hAnsi="Symbol" w:hint="default"/>
      </w:rPr>
    </w:lvl>
    <w:lvl w:ilvl="7">
      <w:start w:val="1"/>
      <w:numFmt w:val="bullet"/>
      <w:lvlText w:val="o"/>
      <w:lvlJc w:val="left"/>
      <w:pPr>
        <w:ind w:left="5760" w:hanging="360"/>
      </w:pPr>
      <w:rPr>
        <w:rFonts w:ascii="Courier New" w:hAnsi="Courier New" w:cs="Courier New" w:hint="default"/>
      </w:rPr>
    </w:lvl>
    <w:lvl w:ilvl="8">
      <w:start w:val="1"/>
      <w:numFmt w:val="bullet"/>
      <w:lvlText w:val=""/>
      <w:lvlJc w:val="left"/>
      <w:pPr>
        <w:ind w:left="6480" w:hanging="360"/>
      </w:pPr>
      <w:rPr>
        <w:rFonts w:ascii="Wingdings" w:hAnsi="Wingdings" w:hint="default"/>
      </w:rPr>
    </w:lvl>
  </w:abstractNum>
  <w:num w:numId="1" w16cid:durableId="902108400">
    <w:abstractNumId w:val="12"/>
  </w:num>
  <w:num w:numId="2" w16cid:durableId="1057437933">
    <w:abstractNumId w:val="25"/>
  </w:num>
  <w:num w:numId="3" w16cid:durableId="1942763450">
    <w:abstractNumId w:val="13"/>
  </w:num>
  <w:num w:numId="4" w16cid:durableId="301034286">
    <w:abstractNumId w:val="23"/>
  </w:num>
  <w:num w:numId="5" w16cid:durableId="928540878">
    <w:abstractNumId w:val="29"/>
  </w:num>
  <w:num w:numId="6" w16cid:durableId="431168729">
    <w:abstractNumId w:val="18"/>
  </w:num>
  <w:num w:numId="7" w16cid:durableId="2028361627">
    <w:abstractNumId w:val="27"/>
  </w:num>
  <w:num w:numId="8" w16cid:durableId="1783645925">
    <w:abstractNumId w:val="10"/>
  </w:num>
  <w:num w:numId="9" w16cid:durableId="1976527050">
    <w:abstractNumId w:val="5"/>
  </w:num>
  <w:num w:numId="10" w16cid:durableId="1683586614">
    <w:abstractNumId w:val="41"/>
  </w:num>
  <w:num w:numId="11" w16cid:durableId="1352338845">
    <w:abstractNumId w:val="6"/>
  </w:num>
  <w:num w:numId="12" w16cid:durableId="1479609200">
    <w:abstractNumId w:val="33"/>
  </w:num>
  <w:num w:numId="13" w16cid:durableId="1594166390">
    <w:abstractNumId w:val="32"/>
  </w:num>
  <w:num w:numId="14" w16cid:durableId="1000545479">
    <w:abstractNumId w:val="38"/>
  </w:num>
  <w:num w:numId="15" w16cid:durableId="1114251091">
    <w:abstractNumId w:val="31"/>
  </w:num>
  <w:num w:numId="16" w16cid:durableId="1396197044">
    <w:abstractNumId w:val="0"/>
  </w:num>
  <w:num w:numId="17" w16cid:durableId="1084108280">
    <w:abstractNumId w:val="1"/>
  </w:num>
  <w:num w:numId="18" w16cid:durableId="2143577181">
    <w:abstractNumId w:val="37"/>
  </w:num>
  <w:num w:numId="19" w16cid:durableId="610548796">
    <w:abstractNumId w:val="35"/>
  </w:num>
  <w:num w:numId="20" w16cid:durableId="2050303733">
    <w:abstractNumId w:val="2"/>
  </w:num>
  <w:num w:numId="21" w16cid:durableId="839462900">
    <w:abstractNumId w:val="14"/>
  </w:num>
  <w:num w:numId="22" w16cid:durableId="2145003319">
    <w:abstractNumId w:val="4"/>
  </w:num>
  <w:num w:numId="23" w16cid:durableId="1554384713">
    <w:abstractNumId w:val="39"/>
  </w:num>
  <w:num w:numId="24" w16cid:durableId="873999774">
    <w:abstractNumId w:val="17"/>
  </w:num>
  <w:num w:numId="25" w16cid:durableId="1203327453">
    <w:abstractNumId w:val="28"/>
  </w:num>
  <w:num w:numId="26" w16cid:durableId="1501039227">
    <w:abstractNumId w:val="16"/>
  </w:num>
  <w:num w:numId="27" w16cid:durableId="1262909656">
    <w:abstractNumId w:val="43"/>
  </w:num>
  <w:num w:numId="28" w16cid:durableId="1590624763">
    <w:abstractNumId w:val="20"/>
  </w:num>
  <w:num w:numId="29" w16cid:durableId="934871356">
    <w:abstractNumId w:val="15"/>
  </w:num>
  <w:num w:numId="30" w16cid:durableId="2127768602">
    <w:abstractNumId w:val="34"/>
  </w:num>
  <w:num w:numId="31" w16cid:durableId="1382558491">
    <w:abstractNumId w:val="24"/>
  </w:num>
  <w:num w:numId="32" w16cid:durableId="216550472">
    <w:abstractNumId w:val="36"/>
  </w:num>
  <w:num w:numId="33" w16cid:durableId="861356802">
    <w:abstractNumId w:val="8"/>
  </w:num>
  <w:num w:numId="34" w16cid:durableId="1334796739">
    <w:abstractNumId w:val="40"/>
  </w:num>
  <w:num w:numId="35" w16cid:durableId="1504659993">
    <w:abstractNumId w:val="21"/>
  </w:num>
  <w:num w:numId="36" w16cid:durableId="618494549">
    <w:abstractNumId w:val="26"/>
  </w:num>
  <w:num w:numId="37" w16cid:durableId="359666161">
    <w:abstractNumId w:val="9"/>
  </w:num>
  <w:num w:numId="38" w16cid:durableId="296420762">
    <w:abstractNumId w:val="11"/>
  </w:num>
  <w:num w:numId="39" w16cid:durableId="1458405255">
    <w:abstractNumId w:val="42"/>
  </w:num>
  <w:num w:numId="40" w16cid:durableId="784155448">
    <w:abstractNumId w:val="19"/>
  </w:num>
  <w:num w:numId="41" w16cid:durableId="2027173495">
    <w:abstractNumId w:val="30"/>
  </w:num>
  <w:num w:numId="42" w16cid:durableId="115031867">
    <w:abstractNumId w:val="7"/>
  </w:num>
  <w:num w:numId="43" w16cid:durableId="1682972342">
    <w:abstractNumId w:val="22"/>
  </w:num>
  <w:num w:numId="44" w16cid:durableId="710154932">
    <w:abstractNumId w:val="3"/>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sl="http://schemas.openxmlformats.org/schemaLibrary/2006/main" mc:Ignorable="w14 w15 w16se w16cid w16 w16cex w16sdtdh">
  <w:zoom w:percent="170"/>
  <w:displayBackgroundShape/>
  <w:activeWritingStyle w:appName="MSWord" w:lang="en-GB" w:vendorID="64" w:dllVersion="0" w:nlCheck="1" w:checkStyle="0"/>
  <w:activeWritingStyle w:appName="MSWord" w:lang="en-US" w:vendorID="64" w:dllVersion="0" w:nlCheck="1" w:checkStyle="0"/>
  <w:activeWritingStyle w:appName="MSWord" w:lang="de-DE" w:vendorID="64" w:dllVersion="0" w:nlCheck="1" w:checkStyle="0"/>
  <w:activeWritingStyle w:appName="MSWord" w:lang="fr-FR" w:vendorID="64" w:dllVersion="0" w:nlCheck="1" w:checkStyle="0"/>
  <w:activeWritingStyle w:appName="MSWord" w:lang="en-US" w:vendorID="64" w:dllVersion="6" w:nlCheck="1" w:checkStyle="1"/>
  <w:activeWritingStyle w:appName="MSWord" w:lang="es-ES" w:vendorID="64" w:dllVersion="0" w:nlCheck="1" w:checkStyle="0"/>
  <w:activeWritingStyle w:appName="MSWord" w:lang="en-US" w:vendorID="64" w:dllVersion="4096" w:nlCheck="1" w:checkStyle="0"/>
  <w:activeWritingStyle w:appName="MSWord" w:lang="en-GB" w:vendorID="64" w:dllVersion="4096" w:nlCheck="1" w:checkStyle="0"/>
  <w:activeWritingStyle w:appName="MSWord" w:lang="fr-FR" w:vendorID="64" w:dllVersion="6" w:nlCheck="1" w:checkStyle="0"/>
  <w:proofState w:spelling="clean" w:grammar="clean"/>
  <w:trackRevisions/>
  <w:defaultTabStop w:val="720"/>
  <w:noPunctuationKerning/>
  <w:characterSpacingControl w:val="doNotCompress"/>
  <w:hdrShapeDefaults>
    <o:shapedefaults v:ext="edit" spidmax="2050" fillcolor="white">
      <v:fill color="white"/>
    </o:shapedefaults>
  </w:hdrShapeDefaults>
  <w:footnotePr>
    <w:footnote w:id="-1"/>
    <w:footnote w:id="0"/>
    <w:footnote w:id="1"/>
  </w:footnotePr>
  <w:endnotePr>
    <w:endnote w:id="-1"/>
    <w:endnote w:id="0"/>
    <w:endnote w:id="1"/>
  </w:endnotePr>
  <w:compat>
    <w:doNotExpandShiftReturn/>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1"/>
  </w:compat>
  <w:docVars>
    <w:docVar w:name="EN.InstantFormat" w:val="&lt;ENInstantFormat&gt;&lt;Enabled&gt;0&lt;/Enabled&gt;&lt;ScanUnformatted&gt;1&lt;/ScanUnformatted&gt;&lt;ScanChanges&gt;1&lt;/ScanChanges&gt;&lt;Suspended&gt;0&lt;/Suspended&gt;&lt;/ENInstantFormat&gt;"/>
    <w:docVar w:name="EN.Layout" w:val="&lt;ENLayout&gt;&lt;Style&gt;APA 7th Copy&lt;/Style&gt;&lt;LeftDelim&gt;{&lt;/LeftDelim&gt;&lt;RightDelim&gt;}&lt;/RightDelim&gt;&lt;FontName&gt;Times New Roman&lt;/FontName&gt;&lt;FontSize&gt;12&lt;/FontSize&gt;&lt;ReflistTitle&gt;&lt;/ReflistTitle&gt;&lt;StartingRefnum&gt;1&lt;/StartingRefnum&gt;&lt;FirstLineIndent&gt;0&lt;/FirstLineIndent&gt;&lt;HangingIndent&gt;0&lt;/HangingIndent&gt;&lt;LineSpacing&gt;0&lt;/LineSpacing&gt;&lt;SpaceAfter&gt;0&lt;/SpaceAfter&gt;&lt;HyperlinksEnabled&gt;0&lt;/HyperlinksEnabled&gt;&lt;HyperlinksVisible&gt;0&lt;/HyperlinksVisible&gt;&lt;EnableBibliographyCategories&gt;0&lt;/EnableBibliographyCategories&gt;&lt;/ENLayout&gt;"/>
    <w:docVar w:name="EN.Libraries" w:val="&lt;Libraries&gt;&lt;item db-id=&quot;d9v9xxvwzvwrf2etwtmxepd9590z0xsaewzr&quot;&gt;PhD&lt;record-ids&gt;&lt;item&gt;6064&lt;/item&gt;&lt;item&gt;6078&lt;/item&gt;&lt;item&gt;6094&lt;/item&gt;&lt;item&gt;6097&lt;/item&gt;&lt;item&gt;6099&lt;/item&gt;&lt;item&gt;6168&lt;/item&gt;&lt;item&gt;6186&lt;/item&gt;&lt;item&gt;6248&lt;/item&gt;&lt;item&gt;6331&lt;/item&gt;&lt;item&gt;6333&lt;/item&gt;&lt;item&gt;7246&lt;/item&gt;&lt;item&gt;7320&lt;/item&gt;&lt;item&gt;7330&lt;/item&gt;&lt;item&gt;7341&lt;/item&gt;&lt;item&gt;7344&lt;/item&gt;&lt;item&gt;7355&lt;/item&gt;&lt;item&gt;7372&lt;/item&gt;&lt;item&gt;7382&lt;/item&gt;&lt;item&gt;7386&lt;/item&gt;&lt;item&gt;7387&lt;/item&gt;&lt;item&gt;7396&lt;/item&gt;&lt;item&gt;7409&lt;/item&gt;&lt;item&gt;7422&lt;/item&gt;&lt;item&gt;7425&lt;/item&gt;&lt;item&gt;7426&lt;/item&gt;&lt;item&gt;7429&lt;/item&gt;&lt;item&gt;7539&lt;/item&gt;&lt;item&gt;7545&lt;/item&gt;&lt;item&gt;7547&lt;/item&gt;&lt;item&gt;7551&lt;/item&gt;&lt;item&gt;7552&lt;/item&gt;&lt;item&gt;7560&lt;/item&gt;&lt;item&gt;7562&lt;/item&gt;&lt;item&gt;7566&lt;/item&gt;&lt;item&gt;7568&lt;/item&gt;&lt;item&gt;7583&lt;/item&gt;&lt;item&gt;7597&lt;/item&gt;&lt;item&gt;7604&lt;/item&gt;&lt;item&gt;263549&lt;/item&gt;&lt;item&gt;263550&lt;/item&gt;&lt;item&gt;263559&lt;/item&gt;&lt;item&gt;265028&lt;/item&gt;&lt;item&gt;265029&lt;/item&gt;&lt;item&gt;265030&lt;/item&gt;&lt;item&gt;265034&lt;/item&gt;&lt;item&gt;265036&lt;/item&gt;&lt;item&gt;265037&lt;/item&gt;&lt;item&gt;265038&lt;/item&gt;&lt;item&gt;265040&lt;/item&gt;&lt;item&gt;265043&lt;/item&gt;&lt;item&gt;265044&lt;/item&gt;&lt;item&gt;265045&lt;/item&gt;&lt;item&gt;265047&lt;/item&gt;&lt;item&gt;265051&lt;/item&gt;&lt;item&gt;265052&lt;/item&gt;&lt;item&gt;265054&lt;/item&gt;&lt;item&gt;265056&lt;/item&gt;&lt;item&gt;265058&lt;/item&gt;&lt;item&gt;265059&lt;/item&gt;&lt;item&gt;265063&lt;/item&gt;&lt;item&gt;265064&lt;/item&gt;&lt;item&gt;265065&lt;/item&gt;&lt;item&gt;265066&lt;/item&gt;&lt;item&gt;265067&lt;/item&gt;&lt;item&gt;265069&lt;/item&gt;&lt;item&gt;265072&lt;/item&gt;&lt;item&gt;265078&lt;/item&gt;&lt;item&gt;265081&lt;/item&gt;&lt;item&gt;265083&lt;/item&gt;&lt;item&gt;265084&lt;/item&gt;&lt;item&gt;265090&lt;/item&gt;&lt;item&gt;265091&lt;/item&gt;&lt;item&gt;265098&lt;/item&gt;&lt;item&gt;265118&lt;/item&gt;&lt;item&gt;265119&lt;/item&gt;&lt;item&gt;265121&lt;/item&gt;&lt;item&gt;265124&lt;/item&gt;&lt;item&gt;265126&lt;/item&gt;&lt;item&gt;265135&lt;/item&gt;&lt;item&gt;265141&lt;/item&gt;&lt;item&gt;265142&lt;/item&gt;&lt;item&gt;265144&lt;/item&gt;&lt;item&gt;265146&lt;/item&gt;&lt;item&gt;265148&lt;/item&gt;&lt;item&gt;265152&lt;/item&gt;&lt;item&gt;265158&lt;/item&gt;&lt;item&gt;265176&lt;/item&gt;&lt;item&gt;265189&lt;/item&gt;&lt;item&gt;265190&lt;/item&gt;&lt;/record-ids&gt;&lt;/item&gt;&lt;/Libraries&gt;"/>
    <w:docVar w:name="EN.UseJSCitationFormat" w:val="True"/>
  </w:docVars>
  <w:rsids>
    <w:rsidRoot w:val="00346CF4"/>
    <w:rsid w:val="9E33120F"/>
    <w:rsid w:val="AE7BEB85"/>
    <w:rsid w:val="BAF83259"/>
    <w:rsid w:val="BBF9C340"/>
    <w:rsid w:val="CBEDF24C"/>
    <w:rsid w:val="CFFFBA0C"/>
    <w:rsid w:val="D9FFC448"/>
    <w:rsid w:val="DEBF548C"/>
    <w:rsid w:val="DEDAA73E"/>
    <w:rsid w:val="DEF6F64E"/>
    <w:rsid w:val="DF4BB300"/>
    <w:rsid w:val="DFAB3256"/>
    <w:rsid w:val="DFD71650"/>
    <w:rsid w:val="E08FB292"/>
    <w:rsid w:val="E5FEC84B"/>
    <w:rsid w:val="E7FA0DCF"/>
    <w:rsid w:val="EA770E16"/>
    <w:rsid w:val="EBF5867D"/>
    <w:rsid w:val="EC6F0A20"/>
    <w:rsid w:val="F5BD03EC"/>
    <w:rsid w:val="FA7F87A6"/>
    <w:rsid w:val="FBF9D811"/>
    <w:rsid w:val="FD5B0687"/>
    <w:rsid w:val="FDCDF80B"/>
    <w:rsid w:val="FDDA6114"/>
    <w:rsid w:val="FEF79CB7"/>
    <w:rsid w:val="FEFEF5BF"/>
    <w:rsid w:val="FFB1119A"/>
    <w:rsid w:val="FFEBDF81"/>
    <w:rsid w:val="FFF64C5A"/>
    <w:rsid w:val="FFF7D96D"/>
    <w:rsid w:val="FFFB1124"/>
    <w:rsid w:val="00000197"/>
    <w:rsid w:val="000001FE"/>
    <w:rsid w:val="0000021C"/>
    <w:rsid w:val="0000039A"/>
    <w:rsid w:val="0000043C"/>
    <w:rsid w:val="0000047B"/>
    <w:rsid w:val="00000734"/>
    <w:rsid w:val="00000757"/>
    <w:rsid w:val="00000771"/>
    <w:rsid w:val="00000774"/>
    <w:rsid w:val="000007B7"/>
    <w:rsid w:val="000008C6"/>
    <w:rsid w:val="000008CC"/>
    <w:rsid w:val="00000B1A"/>
    <w:rsid w:val="00000C2D"/>
    <w:rsid w:val="00000CBB"/>
    <w:rsid w:val="00000D0E"/>
    <w:rsid w:val="00000DEB"/>
    <w:rsid w:val="00000F9F"/>
    <w:rsid w:val="000010BD"/>
    <w:rsid w:val="00001105"/>
    <w:rsid w:val="000011A4"/>
    <w:rsid w:val="000011B1"/>
    <w:rsid w:val="0000129A"/>
    <w:rsid w:val="000012C3"/>
    <w:rsid w:val="000012F8"/>
    <w:rsid w:val="00001340"/>
    <w:rsid w:val="00001372"/>
    <w:rsid w:val="000013C5"/>
    <w:rsid w:val="00001468"/>
    <w:rsid w:val="00001568"/>
    <w:rsid w:val="00001613"/>
    <w:rsid w:val="00001643"/>
    <w:rsid w:val="00001908"/>
    <w:rsid w:val="00001B15"/>
    <w:rsid w:val="00001B60"/>
    <w:rsid w:val="00001B93"/>
    <w:rsid w:val="00001CF3"/>
    <w:rsid w:val="00001D41"/>
    <w:rsid w:val="00001D86"/>
    <w:rsid w:val="00001D91"/>
    <w:rsid w:val="00001EB9"/>
    <w:rsid w:val="00001EF0"/>
    <w:rsid w:val="00001F18"/>
    <w:rsid w:val="00001F8A"/>
    <w:rsid w:val="00001FE4"/>
    <w:rsid w:val="000022D6"/>
    <w:rsid w:val="0000237A"/>
    <w:rsid w:val="0000240A"/>
    <w:rsid w:val="0000242D"/>
    <w:rsid w:val="00002497"/>
    <w:rsid w:val="000025A1"/>
    <w:rsid w:val="00002681"/>
    <w:rsid w:val="000026F0"/>
    <w:rsid w:val="00002AA1"/>
    <w:rsid w:val="00002B48"/>
    <w:rsid w:val="00002BDA"/>
    <w:rsid w:val="00002CF0"/>
    <w:rsid w:val="00002DAD"/>
    <w:rsid w:val="00002EAA"/>
    <w:rsid w:val="00002ED4"/>
    <w:rsid w:val="00002F3B"/>
    <w:rsid w:val="00002FF3"/>
    <w:rsid w:val="00003014"/>
    <w:rsid w:val="00003086"/>
    <w:rsid w:val="00003089"/>
    <w:rsid w:val="000030BF"/>
    <w:rsid w:val="0000325B"/>
    <w:rsid w:val="000032E8"/>
    <w:rsid w:val="00003369"/>
    <w:rsid w:val="00003374"/>
    <w:rsid w:val="0000344C"/>
    <w:rsid w:val="00003504"/>
    <w:rsid w:val="00003584"/>
    <w:rsid w:val="000036AC"/>
    <w:rsid w:val="000036EC"/>
    <w:rsid w:val="00003A3C"/>
    <w:rsid w:val="00003AFE"/>
    <w:rsid w:val="00003BAD"/>
    <w:rsid w:val="00003C69"/>
    <w:rsid w:val="00003CC7"/>
    <w:rsid w:val="00003E29"/>
    <w:rsid w:val="00003ED0"/>
    <w:rsid w:val="00003F1D"/>
    <w:rsid w:val="00003F58"/>
    <w:rsid w:val="00004050"/>
    <w:rsid w:val="00004122"/>
    <w:rsid w:val="00004210"/>
    <w:rsid w:val="000043B1"/>
    <w:rsid w:val="000044B5"/>
    <w:rsid w:val="00004642"/>
    <w:rsid w:val="000047C0"/>
    <w:rsid w:val="0000494B"/>
    <w:rsid w:val="000049C3"/>
    <w:rsid w:val="00004A23"/>
    <w:rsid w:val="00004D8C"/>
    <w:rsid w:val="00004DA3"/>
    <w:rsid w:val="00004E24"/>
    <w:rsid w:val="00004E67"/>
    <w:rsid w:val="00004F7D"/>
    <w:rsid w:val="00004FB6"/>
    <w:rsid w:val="0000506D"/>
    <w:rsid w:val="000050E6"/>
    <w:rsid w:val="000051C4"/>
    <w:rsid w:val="00005220"/>
    <w:rsid w:val="000052B0"/>
    <w:rsid w:val="00005322"/>
    <w:rsid w:val="00005327"/>
    <w:rsid w:val="0000532D"/>
    <w:rsid w:val="0000533F"/>
    <w:rsid w:val="0000543A"/>
    <w:rsid w:val="0000545F"/>
    <w:rsid w:val="0000546E"/>
    <w:rsid w:val="0000561F"/>
    <w:rsid w:val="00005704"/>
    <w:rsid w:val="00005719"/>
    <w:rsid w:val="0000578A"/>
    <w:rsid w:val="0000586E"/>
    <w:rsid w:val="00005874"/>
    <w:rsid w:val="00005A4E"/>
    <w:rsid w:val="00005A71"/>
    <w:rsid w:val="00005AE4"/>
    <w:rsid w:val="00005B3F"/>
    <w:rsid w:val="00005B6F"/>
    <w:rsid w:val="00005B88"/>
    <w:rsid w:val="00005BAE"/>
    <w:rsid w:val="00005BB9"/>
    <w:rsid w:val="00005DC4"/>
    <w:rsid w:val="00005E0C"/>
    <w:rsid w:val="00005ECD"/>
    <w:rsid w:val="00005F5A"/>
    <w:rsid w:val="00005F7D"/>
    <w:rsid w:val="00006102"/>
    <w:rsid w:val="00006107"/>
    <w:rsid w:val="000061D9"/>
    <w:rsid w:val="000062DC"/>
    <w:rsid w:val="00006451"/>
    <w:rsid w:val="000064F5"/>
    <w:rsid w:val="0000657B"/>
    <w:rsid w:val="000065B6"/>
    <w:rsid w:val="000066A6"/>
    <w:rsid w:val="00006711"/>
    <w:rsid w:val="0000671D"/>
    <w:rsid w:val="00006756"/>
    <w:rsid w:val="000067BB"/>
    <w:rsid w:val="00006B27"/>
    <w:rsid w:val="00006C38"/>
    <w:rsid w:val="00006D0F"/>
    <w:rsid w:val="00006D84"/>
    <w:rsid w:val="00006D91"/>
    <w:rsid w:val="00006DA5"/>
    <w:rsid w:val="00006F62"/>
    <w:rsid w:val="00006FC3"/>
    <w:rsid w:val="00007168"/>
    <w:rsid w:val="0000718A"/>
    <w:rsid w:val="000071C9"/>
    <w:rsid w:val="000071DC"/>
    <w:rsid w:val="0000722D"/>
    <w:rsid w:val="0000726A"/>
    <w:rsid w:val="000072D6"/>
    <w:rsid w:val="000072EF"/>
    <w:rsid w:val="0000734D"/>
    <w:rsid w:val="0000741B"/>
    <w:rsid w:val="000074DB"/>
    <w:rsid w:val="0000752E"/>
    <w:rsid w:val="0000780C"/>
    <w:rsid w:val="00007838"/>
    <w:rsid w:val="000078D4"/>
    <w:rsid w:val="000078DC"/>
    <w:rsid w:val="0000793C"/>
    <w:rsid w:val="000079C4"/>
    <w:rsid w:val="00007A01"/>
    <w:rsid w:val="00007A6A"/>
    <w:rsid w:val="00007ACF"/>
    <w:rsid w:val="00007B42"/>
    <w:rsid w:val="00007C6F"/>
    <w:rsid w:val="00007D3A"/>
    <w:rsid w:val="00007D9D"/>
    <w:rsid w:val="00007E51"/>
    <w:rsid w:val="00007E61"/>
    <w:rsid w:val="00007FD1"/>
    <w:rsid w:val="00007FED"/>
    <w:rsid w:val="0001001F"/>
    <w:rsid w:val="0001006D"/>
    <w:rsid w:val="0001012D"/>
    <w:rsid w:val="0001029D"/>
    <w:rsid w:val="00010323"/>
    <w:rsid w:val="000103B0"/>
    <w:rsid w:val="000103B2"/>
    <w:rsid w:val="000103F3"/>
    <w:rsid w:val="00010639"/>
    <w:rsid w:val="000106C9"/>
    <w:rsid w:val="000107F6"/>
    <w:rsid w:val="000108BC"/>
    <w:rsid w:val="00010960"/>
    <w:rsid w:val="00010C0C"/>
    <w:rsid w:val="00010D3B"/>
    <w:rsid w:val="00010DA0"/>
    <w:rsid w:val="00010DA8"/>
    <w:rsid w:val="00010E10"/>
    <w:rsid w:val="00010E67"/>
    <w:rsid w:val="00010ED7"/>
    <w:rsid w:val="00010EDE"/>
    <w:rsid w:val="000111B4"/>
    <w:rsid w:val="000112F9"/>
    <w:rsid w:val="000113D8"/>
    <w:rsid w:val="0001143D"/>
    <w:rsid w:val="0001144D"/>
    <w:rsid w:val="00011587"/>
    <w:rsid w:val="000115CD"/>
    <w:rsid w:val="00011677"/>
    <w:rsid w:val="000116F0"/>
    <w:rsid w:val="00011738"/>
    <w:rsid w:val="00011A4B"/>
    <w:rsid w:val="00011BB1"/>
    <w:rsid w:val="00011C7B"/>
    <w:rsid w:val="00011CED"/>
    <w:rsid w:val="00011D12"/>
    <w:rsid w:val="00012066"/>
    <w:rsid w:val="00012332"/>
    <w:rsid w:val="00012566"/>
    <w:rsid w:val="000125AD"/>
    <w:rsid w:val="000127F2"/>
    <w:rsid w:val="00012881"/>
    <w:rsid w:val="000129E6"/>
    <w:rsid w:val="00012A1F"/>
    <w:rsid w:val="00012B49"/>
    <w:rsid w:val="00012CA2"/>
    <w:rsid w:val="00012E87"/>
    <w:rsid w:val="00012EFE"/>
    <w:rsid w:val="00012F7D"/>
    <w:rsid w:val="00013018"/>
    <w:rsid w:val="00013152"/>
    <w:rsid w:val="000131C1"/>
    <w:rsid w:val="000132DE"/>
    <w:rsid w:val="00013492"/>
    <w:rsid w:val="000135C4"/>
    <w:rsid w:val="00013607"/>
    <w:rsid w:val="000137D0"/>
    <w:rsid w:val="000137D7"/>
    <w:rsid w:val="00013836"/>
    <w:rsid w:val="00013846"/>
    <w:rsid w:val="000138C4"/>
    <w:rsid w:val="00013AD7"/>
    <w:rsid w:val="00013BAE"/>
    <w:rsid w:val="00013C20"/>
    <w:rsid w:val="00013C4E"/>
    <w:rsid w:val="00013C6E"/>
    <w:rsid w:val="00013C7C"/>
    <w:rsid w:val="00013CA6"/>
    <w:rsid w:val="00013CF0"/>
    <w:rsid w:val="00013DAE"/>
    <w:rsid w:val="00013ED4"/>
    <w:rsid w:val="00013FC2"/>
    <w:rsid w:val="0001411E"/>
    <w:rsid w:val="000143BC"/>
    <w:rsid w:val="000143D9"/>
    <w:rsid w:val="00014433"/>
    <w:rsid w:val="000146FE"/>
    <w:rsid w:val="00014794"/>
    <w:rsid w:val="00014819"/>
    <w:rsid w:val="000148EE"/>
    <w:rsid w:val="0001490B"/>
    <w:rsid w:val="00014A23"/>
    <w:rsid w:val="00014D7A"/>
    <w:rsid w:val="00014E3A"/>
    <w:rsid w:val="00014F81"/>
    <w:rsid w:val="00014F8D"/>
    <w:rsid w:val="00014FBE"/>
    <w:rsid w:val="0001504B"/>
    <w:rsid w:val="00015052"/>
    <w:rsid w:val="00015068"/>
    <w:rsid w:val="000150FF"/>
    <w:rsid w:val="00015106"/>
    <w:rsid w:val="00015157"/>
    <w:rsid w:val="0001519F"/>
    <w:rsid w:val="000154BE"/>
    <w:rsid w:val="00015638"/>
    <w:rsid w:val="00015660"/>
    <w:rsid w:val="00015681"/>
    <w:rsid w:val="00015702"/>
    <w:rsid w:val="0001598C"/>
    <w:rsid w:val="00015AFC"/>
    <w:rsid w:val="00015C2A"/>
    <w:rsid w:val="00015C44"/>
    <w:rsid w:val="00015C7F"/>
    <w:rsid w:val="00015CF2"/>
    <w:rsid w:val="00015DAC"/>
    <w:rsid w:val="00015E3F"/>
    <w:rsid w:val="00015F02"/>
    <w:rsid w:val="00015F94"/>
    <w:rsid w:val="0001601D"/>
    <w:rsid w:val="0001611B"/>
    <w:rsid w:val="000161A3"/>
    <w:rsid w:val="000161CD"/>
    <w:rsid w:val="000161FF"/>
    <w:rsid w:val="0001623E"/>
    <w:rsid w:val="00016296"/>
    <w:rsid w:val="000162EE"/>
    <w:rsid w:val="00016307"/>
    <w:rsid w:val="00016374"/>
    <w:rsid w:val="000163B4"/>
    <w:rsid w:val="00016486"/>
    <w:rsid w:val="000164B9"/>
    <w:rsid w:val="000164E5"/>
    <w:rsid w:val="00016631"/>
    <w:rsid w:val="00016737"/>
    <w:rsid w:val="000167FC"/>
    <w:rsid w:val="00016879"/>
    <w:rsid w:val="00016930"/>
    <w:rsid w:val="00016A99"/>
    <w:rsid w:val="00016ACC"/>
    <w:rsid w:val="00016B33"/>
    <w:rsid w:val="00016B8F"/>
    <w:rsid w:val="00016CB0"/>
    <w:rsid w:val="00016CDF"/>
    <w:rsid w:val="00016DB4"/>
    <w:rsid w:val="00016FDB"/>
    <w:rsid w:val="00016FF9"/>
    <w:rsid w:val="000170F6"/>
    <w:rsid w:val="00017264"/>
    <w:rsid w:val="0001733A"/>
    <w:rsid w:val="000173B1"/>
    <w:rsid w:val="00017408"/>
    <w:rsid w:val="00017496"/>
    <w:rsid w:val="00017522"/>
    <w:rsid w:val="00017552"/>
    <w:rsid w:val="00017641"/>
    <w:rsid w:val="0001772F"/>
    <w:rsid w:val="000177B2"/>
    <w:rsid w:val="00017800"/>
    <w:rsid w:val="000178CF"/>
    <w:rsid w:val="000178E0"/>
    <w:rsid w:val="00017A7A"/>
    <w:rsid w:val="00017B20"/>
    <w:rsid w:val="00017B80"/>
    <w:rsid w:val="00017BFD"/>
    <w:rsid w:val="00017BFF"/>
    <w:rsid w:val="00017C3B"/>
    <w:rsid w:val="00017CE5"/>
    <w:rsid w:val="00017E45"/>
    <w:rsid w:val="00017E6F"/>
    <w:rsid w:val="00017EC8"/>
    <w:rsid w:val="00017EEB"/>
    <w:rsid w:val="00017F38"/>
    <w:rsid w:val="000200C4"/>
    <w:rsid w:val="0002017D"/>
    <w:rsid w:val="0002024C"/>
    <w:rsid w:val="00020258"/>
    <w:rsid w:val="0002025E"/>
    <w:rsid w:val="00020343"/>
    <w:rsid w:val="00020423"/>
    <w:rsid w:val="00020437"/>
    <w:rsid w:val="00020492"/>
    <w:rsid w:val="000208D4"/>
    <w:rsid w:val="00020A1F"/>
    <w:rsid w:val="00020A27"/>
    <w:rsid w:val="00020A50"/>
    <w:rsid w:val="00020BFE"/>
    <w:rsid w:val="00020CF4"/>
    <w:rsid w:val="00020D22"/>
    <w:rsid w:val="00020DD0"/>
    <w:rsid w:val="00020E13"/>
    <w:rsid w:val="00020E65"/>
    <w:rsid w:val="00020EB1"/>
    <w:rsid w:val="0002105D"/>
    <w:rsid w:val="000210AC"/>
    <w:rsid w:val="000210F5"/>
    <w:rsid w:val="00021127"/>
    <w:rsid w:val="000213E1"/>
    <w:rsid w:val="00021514"/>
    <w:rsid w:val="00021625"/>
    <w:rsid w:val="000216BD"/>
    <w:rsid w:val="0002176F"/>
    <w:rsid w:val="000218AF"/>
    <w:rsid w:val="00021940"/>
    <w:rsid w:val="0002198F"/>
    <w:rsid w:val="000219B3"/>
    <w:rsid w:val="00021ADE"/>
    <w:rsid w:val="00021B13"/>
    <w:rsid w:val="00021C49"/>
    <w:rsid w:val="00021CF3"/>
    <w:rsid w:val="00021F70"/>
    <w:rsid w:val="00021F89"/>
    <w:rsid w:val="00022116"/>
    <w:rsid w:val="00022133"/>
    <w:rsid w:val="000221A3"/>
    <w:rsid w:val="00022227"/>
    <w:rsid w:val="00022365"/>
    <w:rsid w:val="000223A5"/>
    <w:rsid w:val="000223AC"/>
    <w:rsid w:val="00022401"/>
    <w:rsid w:val="00022422"/>
    <w:rsid w:val="00022456"/>
    <w:rsid w:val="00022593"/>
    <w:rsid w:val="0002261F"/>
    <w:rsid w:val="0002270C"/>
    <w:rsid w:val="000228C2"/>
    <w:rsid w:val="00022902"/>
    <w:rsid w:val="00022959"/>
    <w:rsid w:val="00022989"/>
    <w:rsid w:val="00022A10"/>
    <w:rsid w:val="00022A65"/>
    <w:rsid w:val="00022A8D"/>
    <w:rsid w:val="00022B55"/>
    <w:rsid w:val="00022C26"/>
    <w:rsid w:val="00022E86"/>
    <w:rsid w:val="00022EAE"/>
    <w:rsid w:val="00022F8C"/>
    <w:rsid w:val="00023228"/>
    <w:rsid w:val="0002329E"/>
    <w:rsid w:val="000232F6"/>
    <w:rsid w:val="00023372"/>
    <w:rsid w:val="0002364E"/>
    <w:rsid w:val="000236AC"/>
    <w:rsid w:val="000238BA"/>
    <w:rsid w:val="00023951"/>
    <w:rsid w:val="000239E8"/>
    <w:rsid w:val="00023BA0"/>
    <w:rsid w:val="00023C95"/>
    <w:rsid w:val="00023CA0"/>
    <w:rsid w:val="00023D8A"/>
    <w:rsid w:val="00023DD5"/>
    <w:rsid w:val="00023E9D"/>
    <w:rsid w:val="00023EB0"/>
    <w:rsid w:val="00023F42"/>
    <w:rsid w:val="00023FF3"/>
    <w:rsid w:val="000240B3"/>
    <w:rsid w:val="000240F4"/>
    <w:rsid w:val="0002411A"/>
    <w:rsid w:val="00024198"/>
    <w:rsid w:val="00024246"/>
    <w:rsid w:val="000242ED"/>
    <w:rsid w:val="000243B7"/>
    <w:rsid w:val="000243F8"/>
    <w:rsid w:val="00024493"/>
    <w:rsid w:val="00024577"/>
    <w:rsid w:val="0002467D"/>
    <w:rsid w:val="000248AC"/>
    <w:rsid w:val="000248AE"/>
    <w:rsid w:val="0002498C"/>
    <w:rsid w:val="00024A6D"/>
    <w:rsid w:val="00024B94"/>
    <w:rsid w:val="00024D5D"/>
    <w:rsid w:val="00024E02"/>
    <w:rsid w:val="00024E33"/>
    <w:rsid w:val="00024E6A"/>
    <w:rsid w:val="000250BE"/>
    <w:rsid w:val="00025291"/>
    <w:rsid w:val="000252C3"/>
    <w:rsid w:val="00025328"/>
    <w:rsid w:val="00025434"/>
    <w:rsid w:val="00025513"/>
    <w:rsid w:val="00025665"/>
    <w:rsid w:val="0002576D"/>
    <w:rsid w:val="000257CD"/>
    <w:rsid w:val="000257EE"/>
    <w:rsid w:val="0002580E"/>
    <w:rsid w:val="00025872"/>
    <w:rsid w:val="000258FD"/>
    <w:rsid w:val="00025961"/>
    <w:rsid w:val="0002597F"/>
    <w:rsid w:val="000259E1"/>
    <w:rsid w:val="00025B2F"/>
    <w:rsid w:val="00025B46"/>
    <w:rsid w:val="00025C84"/>
    <w:rsid w:val="00025D34"/>
    <w:rsid w:val="00025D47"/>
    <w:rsid w:val="00025D50"/>
    <w:rsid w:val="00025EAC"/>
    <w:rsid w:val="00025F0A"/>
    <w:rsid w:val="00026090"/>
    <w:rsid w:val="000260F8"/>
    <w:rsid w:val="00026403"/>
    <w:rsid w:val="000264AE"/>
    <w:rsid w:val="00026608"/>
    <w:rsid w:val="000266D3"/>
    <w:rsid w:val="0002671D"/>
    <w:rsid w:val="000268D8"/>
    <w:rsid w:val="00026922"/>
    <w:rsid w:val="00026981"/>
    <w:rsid w:val="00026A05"/>
    <w:rsid w:val="00026A4F"/>
    <w:rsid w:val="00026AF2"/>
    <w:rsid w:val="00026B98"/>
    <w:rsid w:val="00026D18"/>
    <w:rsid w:val="00026D1F"/>
    <w:rsid w:val="00026F31"/>
    <w:rsid w:val="00026F3A"/>
    <w:rsid w:val="00027096"/>
    <w:rsid w:val="00027125"/>
    <w:rsid w:val="0002718B"/>
    <w:rsid w:val="000272C0"/>
    <w:rsid w:val="0002739E"/>
    <w:rsid w:val="00027518"/>
    <w:rsid w:val="00027622"/>
    <w:rsid w:val="0002768E"/>
    <w:rsid w:val="000276E1"/>
    <w:rsid w:val="0002772D"/>
    <w:rsid w:val="00027793"/>
    <w:rsid w:val="000278E2"/>
    <w:rsid w:val="000278FE"/>
    <w:rsid w:val="00027ACF"/>
    <w:rsid w:val="00027C49"/>
    <w:rsid w:val="00027D85"/>
    <w:rsid w:val="00027FBB"/>
    <w:rsid w:val="00030085"/>
    <w:rsid w:val="0003009C"/>
    <w:rsid w:val="000300F7"/>
    <w:rsid w:val="00030179"/>
    <w:rsid w:val="00030234"/>
    <w:rsid w:val="000303EB"/>
    <w:rsid w:val="00030506"/>
    <w:rsid w:val="00030546"/>
    <w:rsid w:val="000306C9"/>
    <w:rsid w:val="00030714"/>
    <w:rsid w:val="00030909"/>
    <w:rsid w:val="000309A3"/>
    <w:rsid w:val="000309F0"/>
    <w:rsid w:val="00030A90"/>
    <w:rsid w:val="00030B35"/>
    <w:rsid w:val="00030C64"/>
    <w:rsid w:val="00030C67"/>
    <w:rsid w:val="00030D7C"/>
    <w:rsid w:val="00030EB2"/>
    <w:rsid w:val="00030F0A"/>
    <w:rsid w:val="00030F3E"/>
    <w:rsid w:val="00030FB1"/>
    <w:rsid w:val="00030FDF"/>
    <w:rsid w:val="000310FC"/>
    <w:rsid w:val="0003123E"/>
    <w:rsid w:val="0003133F"/>
    <w:rsid w:val="000313B4"/>
    <w:rsid w:val="000313C1"/>
    <w:rsid w:val="000314A8"/>
    <w:rsid w:val="0003160B"/>
    <w:rsid w:val="00031651"/>
    <w:rsid w:val="00031726"/>
    <w:rsid w:val="00031756"/>
    <w:rsid w:val="00031765"/>
    <w:rsid w:val="0003198F"/>
    <w:rsid w:val="00031BF7"/>
    <w:rsid w:val="00031C3D"/>
    <w:rsid w:val="00031E8D"/>
    <w:rsid w:val="00031F1F"/>
    <w:rsid w:val="0003203E"/>
    <w:rsid w:val="00032221"/>
    <w:rsid w:val="00032295"/>
    <w:rsid w:val="000322E6"/>
    <w:rsid w:val="00032316"/>
    <w:rsid w:val="0003241A"/>
    <w:rsid w:val="00032503"/>
    <w:rsid w:val="00032690"/>
    <w:rsid w:val="0003269E"/>
    <w:rsid w:val="000326CA"/>
    <w:rsid w:val="000327F5"/>
    <w:rsid w:val="000327FC"/>
    <w:rsid w:val="00032896"/>
    <w:rsid w:val="0003295D"/>
    <w:rsid w:val="00032A84"/>
    <w:rsid w:val="00032B33"/>
    <w:rsid w:val="00032B78"/>
    <w:rsid w:val="00032C19"/>
    <w:rsid w:val="00032DBD"/>
    <w:rsid w:val="00032DF3"/>
    <w:rsid w:val="00032E04"/>
    <w:rsid w:val="00032E6E"/>
    <w:rsid w:val="00032EB9"/>
    <w:rsid w:val="00032EC2"/>
    <w:rsid w:val="00033080"/>
    <w:rsid w:val="00033089"/>
    <w:rsid w:val="00033251"/>
    <w:rsid w:val="00033256"/>
    <w:rsid w:val="0003325F"/>
    <w:rsid w:val="000332AA"/>
    <w:rsid w:val="00033314"/>
    <w:rsid w:val="00033480"/>
    <w:rsid w:val="00033573"/>
    <w:rsid w:val="00033617"/>
    <w:rsid w:val="00033690"/>
    <w:rsid w:val="00033692"/>
    <w:rsid w:val="00033761"/>
    <w:rsid w:val="0003381E"/>
    <w:rsid w:val="0003392E"/>
    <w:rsid w:val="000339E8"/>
    <w:rsid w:val="00033ABC"/>
    <w:rsid w:val="00033AE1"/>
    <w:rsid w:val="00033C1F"/>
    <w:rsid w:val="00033C25"/>
    <w:rsid w:val="00033D1B"/>
    <w:rsid w:val="00033DA7"/>
    <w:rsid w:val="00033DB6"/>
    <w:rsid w:val="00033DD3"/>
    <w:rsid w:val="00034022"/>
    <w:rsid w:val="000340A7"/>
    <w:rsid w:val="000340E9"/>
    <w:rsid w:val="00034152"/>
    <w:rsid w:val="00034172"/>
    <w:rsid w:val="000342E6"/>
    <w:rsid w:val="00034403"/>
    <w:rsid w:val="00034670"/>
    <w:rsid w:val="0003471F"/>
    <w:rsid w:val="000349A0"/>
    <w:rsid w:val="000349D3"/>
    <w:rsid w:val="00034AC8"/>
    <w:rsid w:val="00034B05"/>
    <w:rsid w:val="00034BB1"/>
    <w:rsid w:val="00034C73"/>
    <w:rsid w:val="00034C76"/>
    <w:rsid w:val="00034CA0"/>
    <w:rsid w:val="00034E97"/>
    <w:rsid w:val="00034EBA"/>
    <w:rsid w:val="00034FC8"/>
    <w:rsid w:val="00034FEE"/>
    <w:rsid w:val="000351B6"/>
    <w:rsid w:val="0003521F"/>
    <w:rsid w:val="00035229"/>
    <w:rsid w:val="000352B2"/>
    <w:rsid w:val="000353B9"/>
    <w:rsid w:val="0003544E"/>
    <w:rsid w:val="00035626"/>
    <w:rsid w:val="00035708"/>
    <w:rsid w:val="00035941"/>
    <w:rsid w:val="000359A3"/>
    <w:rsid w:val="00035A0A"/>
    <w:rsid w:val="00035A0B"/>
    <w:rsid w:val="00035AD2"/>
    <w:rsid w:val="00035C27"/>
    <w:rsid w:val="00035E6C"/>
    <w:rsid w:val="00035E71"/>
    <w:rsid w:val="00035FEC"/>
    <w:rsid w:val="000360B3"/>
    <w:rsid w:val="00036161"/>
    <w:rsid w:val="000363A7"/>
    <w:rsid w:val="000363B8"/>
    <w:rsid w:val="0003643B"/>
    <w:rsid w:val="000364C0"/>
    <w:rsid w:val="000365A8"/>
    <w:rsid w:val="00036670"/>
    <w:rsid w:val="000366E5"/>
    <w:rsid w:val="00036726"/>
    <w:rsid w:val="00036AF4"/>
    <w:rsid w:val="00036B4B"/>
    <w:rsid w:val="00036BAF"/>
    <w:rsid w:val="00036BE5"/>
    <w:rsid w:val="00036C77"/>
    <w:rsid w:val="00036CA8"/>
    <w:rsid w:val="00036DA5"/>
    <w:rsid w:val="00036E5B"/>
    <w:rsid w:val="00036E9D"/>
    <w:rsid w:val="00036EA3"/>
    <w:rsid w:val="00036F00"/>
    <w:rsid w:val="00036FCD"/>
    <w:rsid w:val="000370D0"/>
    <w:rsid w:val="0003712C"/>
    <w:rsid w:val="00037256"/>
    <w:rsid w:val="000372BC"/>
    <w:rsid w:val="000372C6"/>
    <w:rsid w:val="000372EC"/>
    <w:rsid w:val="0003738C"/>
    <w:rsid w:val="000373C5"/>
    <w:rsid w:val="00037582"/>
    <w:rsid w:val="000375B2"/>
    <w:rsid w:val="000376BE"/>
    <w:rsid w:val="0003777C"/>
    <w:rsid w:val="00037895"/>
    <w:rsid w:val="000378E6"/>
    <w:rsid w:val="00037987"/>
    <w:rsid w:val="00037B63"/>
    <w:rsid w:val="00037C2E"/>
    <w:rsid w:val="00037CCC"/>
    <w:rsid w:val="00037CD6"/>
    <w:rsid w:val="00037CF0"/>
    <w:rsid w:val="00037D68"/>
    <w:rsid w:val="00037DB7"/>
    <w:rsid w:val="00037E75"/>
    <w:rsid w:val="00037F7F"/>
    <w:rsid w:val="00037FB6"/>
    <w:rsid w:val="00040086"/>
    <w:rsid w:val="000400BE"/>
    <w:rsid w:val="000402A5"/>
    <w:rsid w:val="0004037C"/>
    <w:rsid w:val="0004051B"/>
    <w:rsid w:val="00040561"/>
    <w:rsid w:val="000406CD"/>
    <w:rsid w:val="000406E1"/>
    <w:rsid w:val="00040723"/>
    <w:rsid w:val="00040786"/>
    <w:rsid w:val="000407A8"/>
    <w:rsid w:val="000407BF"/>
    <w:rsid w:val="000408E5"/>
    <w:rsid w:val="00040911"/>
    <w:rsid w:val="00040A41"/>
    <w:rsid w:val="00040A7A"/>
    <w:rsid w:val="00040C4E"/>
    <w:rsid w:val="00040CE5"/>
    <w:rsid w:val="00040D04"/>
    <w:rsid w:val="00040DA2"/>
    <w:rsid w:val="00040E3C"/>
    <w:rsid w:val="00040F95"/>
    <w:rsid w:val="000411E4"/>
    <w:rsid w:val="000411F3"/>
    <w:rsid w:val="000413C3"/>
    <w:rsid w:val="00041560"/>
    <w:rsid w:val="00041590"/>
    <w:rsid w:val="000415C6"/>
    <w:rsid w:val="000415D7"/>
    <w:rsid w:val="00041654"/>
    <w:rsid w:val="00041685"/>
    <w:rsid w:val="0004169C"/>
    <w:rsid w:val="0004171D"/>
    <w:rsid w:val="00041882"/>
    <w:rsid w:val="00041934"/>
    <w:rsid w:val="00041BE4"/>
    <w:rsid w:val="00041C3B"/>
    <w:rsid w:val="00041D5B"/>
    <w:rsid w:val="00041DFB"/>
    <w:rsid w:val="00041ED6"/>
    <w:rsid w:val="00041F76"/>
    <w:rsid w:val="00041F95"/>
    <w:rsid w:val="0004232A"/>
    <w:rsid w:val="000423AE"/>
    <w:rsid w:val="000423BC"/>
    <w:rsid w:val="000423D8"/>
    <w:rsid w:val="00042413"/>
    <w:rsid w:val="0004242F"/>
    <w:rsid w:val="0004255D"/>
    <w:rsid w:val="00042580"/>
    <w:rsid w:val="0004266D"/>
    <w:rsid w:val="000426F2"/>
    <w:rsid w:val="00042708"/>
    <w:rsid w:val="000429DB"/>
    <w:rsid w:val="000429E3"/>
    <w:rsid w:val="000429FB"/>
    <w:rsid w:val="000429FC"/>
    <w:rsid w:val="00042A17"/>
    <w:rsid w:val="00042A35"/>
    <w:rsid w:val="00042B4B"/>
    <w:rsid w:val="00042B7D"/>
    <w:rsid w:val="00042C9A"/>
    <w:rsid w:val="00042CE3"/>
    <w:rsid w:val="00042D32"/>
    <w:rsid w:val="00042E0A"/>
    <w:rsid w:val="00042E41"/>
    <w:rsid w:val="00042E4A"/>
    <w:rsid w:val="00042F03"/>
    <w:rsid w:val="00042FFD"/>
    <w:rsid w:val="0004304D"/>
    <w:rsid w:val="000431C8"/>
    <w:rsid w:val="000432A1"/>
    <w:rsid w:val="000432F4"/>
    <w:rsid w:val="0004334B"/>
    <w:rsid w:val="000434D7"/>
    <w:rsid w:val="000436BC"/>
    <w:rsid w:val="0004374C"/>
    <w:rsid w:val="00043825"/>
    <w:rsid w:val="00043A14"/>
    <w:rsid w:val="00043BFA"/>
    <w:rsid w:val="00043DDD"/>
    <w:rsid w:val="00043FFB"/>
    <w:rsid w:val="000440F2"/>
    <w:rsid w:val="00044152"/>
    <w:rsid w:val="00044212"/>
    <w:rsid w:val="000442D1"/>
    <w:rsid w:val="00044328"/>
    <w:rsid w:val="0004433B"/>
    <w:rsid w:val="0004442E"/>
    <w:rsid w:val="000444A5"/>
    <w:rsid w:val="000444BF"/>
    <w:rsid w:val="0004477A"/>
    <w:rsid w:val="00044785"/>
    <w:rsid w:val="00044AB3"/>
    <w:rsid w:val="00044B5E"/>
    <w:rsid w:val="00044C36"/>
    <w:rsid w:val="00044C3E"/>
    <w:rsid w:val="00044C5C"/>
    <w:rsid w:val="00044C69"/>
    <w:rsid w:val="00044F16"/>
    <w:rsid w:val="00044FC9"/>
    <w:rsid w:val="00044FEF"/>
    <w:rsid w:val="00045044"/>
    <w:rsid w:val="00045243"/>
    <w:rsid w:val="00045286"/>
    <w:rsid w:val="0004532B"/>
    <w:rsid w:val="000453BE"/>
    <w:rsid w:val="00045417"/>
    <w:rsid w:val="00045441"/>
    <w:rsid w:val="00045461"/>
    <w:rsid w:val="00045527"/>
    <w:rsid w:val="0004560B"/>
    <w:rsid w:val="00045723"/>
    <w:rsid w:val="00045734"/>
    <w:rsid w:val="00045759"/>
    <w:rsid w:val="000458C7"/>
    <w:rsid w:val="000458D3"/>
    <w:rsid w:val="00045AA0"/>
    <w:rsid w:val="00045AEB"/>
    <w:rsid w:val="00045C17"/>
    <w:rsid w:val="00045C67"/>
    <w:rsid w:val="00045CB8"/>
    <w:rsid w:val="00045CE1"/>
    <w:rsid w:val="00045D12"/>
    <w:rsid w:val="00045FC4"/>
    <w:rsid w:val="0004603C"/>
    <w:rsid w:val="00046087"/>
    <w:rsid w:val="00046161"/>
    <w:rsid w:val="000462B4"/>
    <w:rsid w:val="000463B9"/>
    <w:rsid w:val="000465C0"/>
    <w:rsid w:val="00046793"/>
    <w:rsid w:val="0004682A"/>
    <w:rsid w:val="000468C1"/>
    <w:rsid w:val="00046915"/>
    <w:rsid w:val="00046923"/>
    <w:rsid w:val="00046942"/>
    <w:rsid w:val="00046A39"/>
    <w:rsid w:val="00046A59"/>
    <w:rsid w:val="00046A60"/>
    <w:rsid w:val="00046CCE"/>
    <w:rsid w:val="00046D34"/>
    <w:rsid w:val="00046D6B"/>
    <w:rsid w:val="00047023"/>
    <w:rsid w:val="00047082"/>
    <w:rsid w:val="0004723F"/>
    <w:rsid w:val="000473A4"/>
    <w:rsid w:val="000475ED"/>
    <w:rsid w:val="000475FB"/>
    <w:rsid w:val="000476E2"/>
    <w:rsid w:val="000477F3"/>
    <w:rsid w:val="0004786F"/>
    <w:rsid w:val="0004787A"/>
    <w:rsid w:val="000479CE"/>
    <w:rsid w:val="000479F5"/>
    <w:rsid w:val="00047A41"/>
    <w:rsid w:val="00047B21"/>
    <w:rsid w:val="00047B95"/>
    <w:rsid w:val="00047BA0"/>
    <w:rsid w:val="00047DCD"/>
    <w:rsid w:val="00047DF8"/>
    <w:rsid w:val="00050096"/>
    <w:rsid w:val="00050173"/>
    <w:rsid w:val="000503DF"/>
    <w:rsid w:val="00050435"/>
    <w:rsid w:val="00050541"/>
    <w:rsid w:val="0005057B"/>
    <w:rsid w:val="000505A2"/>
    <w:rsid w:val="000505C5"/>
    <w:rsid w:val="000505E1"/>
    <w:rsid w:val="00050698"/>
    <w:rsid w:val="000507F9"/>
    <w:rsid w:val="00050844"/>
    <w:rsid w:val="0005085A"/>
    <w:rsid w:val="00050A98"/>
    <w:rsid w:val="00050BCB"/>
    <w:rsid w:val="00050C27"/>
    <w:rsid w:val="00050C50"/>
    <w:rsid w:val="00050D75"/>
    <w:rsid w:val="00050D9F"/>
    <w:rsid w:val="00050DCB"/>
    <w:rsid w:val="00050ECD"/>
    <w:rsid w:val="00050F39"/>
    <w:rsid w:val="000510A1"/>
    <w:rsid w:val="0005117D"/>
    <w:rsid w:val="0005119B"/>
    <w:rsid w:val="00051247"/>
    <w:rsid w:val="00051249"/>
    <w:rsid w:val="0005125D"/>
    <w:rsid w:val="0005137A"/>
    <w:rsid w:val="00051380"/>
    <w:rsid w:val="0005144F"/>
    <w:rsid w:val="0005151C"/>
    <w:rsid w:val="00051524"/>
    <w:rsid w:val="0005154E"/>
    <w:rsid w:val="000516D7"/>
    <w:rsid w:val="000516E1"/>
    <w:rsid w:val="000518EC"/>
    <w:rsid w:val="00051991"/>
    <w:rsid w:val="000519FC"/>
    <w:rsid w:val="00051A66"/>
    <w:rsid w:val="00051B35"/>
    <w:rsid w:val="00051D45"/>
    <w:rsid w:val="00051DCF"/>
    <w:rsid w:val="00051E28"/>
    <w:rsid w:val="00051E72"/>
    <w:rsid w:val="00051E80"/>
    <w:rsid w:val="00051E89"/>
    <w:rsid w:val="00051FDE"/>
    <w:rsid w:val="00052045"/>
    <w:rsid w:val="000520B0"/>
    <w:rsid w:val="000521C0"/>
    <w:rsid w:val="0005245D"/>
    <w:rsid w:val="00052518"/>
    <w:rsid w:val="000525CE"/>
    <w:rsid w:val="000525E6"/>
    <w:rsid w:val="00052778"/>
    <w:rsid w:val="00052958"/>
    <w:rsid w:val="000529D4"/>
    <w:rsid w:val="000529F9"/>
    <w:rsid w:val="00052A24"/>
    <w:rsid w:val="00052A63"/>
    <w:rsid w:val="00052B43"/>
    <w:rsid w:val="00052B57"/>
    <w:rsid w:val="00052C86"/>
    <w:rsid w:val="00052CE7"/>
    <w:rsid w:val="00052D13"/>
    <w:rsid w:val="00052D51"/>
    <w:rsid w:val="00052FFE"/>
    <w:rsid w:val="00053134"/>
    <w:rsid w:val="00053157"/>
    <w:rsid w:val="0005315D"/>
    <w:rsid w:val="000532AB"/>
    <w:rsid w:val="00053318"/>
    <w:rsid w:val="00053359"/>
    <w:rsid w:val="00053368"/>
    <w:rsid w:val="00053686"/>
    <w:rsid w:val="0005369D"/>
    <w:rsid w:val="00053762"/>
    <w:rsid w:val="0005376C"/>
    <w:rsid w:val="00053908"/>
    <w:rsid w:val="000539D9"/>
    <w:rsid w:val="00053D5D"/>
    <w:rsid w:val="00053D8C"/>
    <w:rsid w:val="00053F8E"/>
    <w:rsid w:val="00053FD2"/>
    <w:rsid w:val="00053FF6"/>
    <w:rsid w:val="00054038"/>
    <w:rsid w:val="000540A8"/>
    <w:rsid w:val="000540D6"/>
    <w:rsid w:val="0005414E"/>
    <w:rsid w:val="00054468"/>
    <w:rsid w:val="000544F8"/>
    <w:rsid w:val="0005450A"/>
    <w:rsid w:val="00054563"/>
    <w:rsid w:val="000545FC"/>
    <w:rsid w:val="000546A0"/>
    <w:rsid w:val="000546A4"/>
    <w:rsid w:val="00054733"/>
    <w:rsid w:val="000547A9"/>
    <w:rsid w:val="00054818"/>
    <w:rsid w:val="0005487A"/>
    <w:rsid w:val="0005489F"/>
    <w:rsid w:val="00054A7A"/>
    <w:rsid w:val="00054ABB"/>
    <w:rsid w:val="00054D86"/>
    <w:rsid w:val="00054E7C"/>
    <w:rsid w:val="00054EE6"/>
    <w:rsid w:val="00054F2F"/>
    <w:rsid w:val="00054FA6"/>
    <w:rsid w:val="00055120"/>
    <w:rsid w:val="000551B9"/>
    <w:rsid w:val="000551E2"/>
    <w:rsid w:val="0005527E"/>
    <w:rsid w:val="0005533B"/>
    <w:rsid w:val="000553AB"/>
    <w:rsid w:val="000553EF"/>
    <w:rsid w:val="00055420"/>
    <w:rsid w:val="00055459"/>
    <w:rsid w:val="00055537"/>
    <w:rsid w:val="000557D4"/>
    <w:rsid w:val="00055BAF"/>
    <w:rsid w:val="00055BEE"/>
    <w:rsid w:val="00055C3F"/>
    <w:rsid w:val="00055C5B"/>
    <w:rsid w:val="00055C7E"/>
    <w:rsid w:val="00055E1A"/>
    <w:rsid w:val="00055EF7"/>
    <w:rsid w:val="00055FDF"/>
    <w:rsid w:val="0005614C"/>
    <w:rsid w:val="00056166"/>
    <w:rsid w:val="000561C7"/>
    <w:rsid w:val="0005622B"/>
    <w:rsid w:val="00056270"/>
    <w:rsid w:val="000562FD"/>
    <w:rsid w:val="00056425"/>
    <w:rsid w:val="0005642C"/>
    <w:rsid w:val="000564B6"/>
    <w:rsid w:val="000564D9"/>
    <w:rsid w:val="00056692"/>
    <w:rsid w:val="000566AC"/>
    <w:rsid w:val="00056885"/>
    <w:rsid w:val="00056B2D"/>
    <w:rsid w:val="00056C49"/>
    <w:rsid w:val="00056CC8"/>
    <w:rsid w:val="00056D32"/>
    <w:rsid w:val="00056DCE"/>
    <w:rsid w:val="00056DE9"/>
    <w:rsid w:val="00056E0C"/>
    <w:rsid w:val="00056F29"/>
    <w:rsid w:val="00056FC2"/>
    <w:rsid w:val="000570A8"/>
    <w:rsid w:val="00057211"/>
    <w:rsid w:val="00057291"/>
    <w:rsid w:val="000572B4"/>
    <w:rsid w:val="0005738A"/>
    <w:rsid w:val="00057905"/>
    <w:rsid w:val="00057948"/>
    <w:rsid w:val="00057966"/>
    <w:rsid w:val="000579A0"/>
    <w:rsid w:val="000579B4"/>
    <w:rsid w:val="00057D2A"/>
    <w:rsid w:val="00057E01"/>
    <w:rsid w:val="00057F1D"/>
    <w:rsid w:val="00057F58"/>
    <w:rsid w:val="00060040"/>
    <w:rsid w:val="00060117"/>
    <w:rsid w:val="0006014F"/>
    <w:rsid w:val="000601AE"/>
    <w:rsid w:val="00060365"/>
    <w:rsid w:val="00060384"/>
    <w:rsid w:val="000603A6"/>
    <w:rsid w:val="00060498"/>
    <w:rsid w:val="0006055F"/>
    <w:rsid w:val="0006069A"/>
    <w:rsid w:val="00060764"/>
    <w:rsid w:val="0006093D"/>
    <w:rsid w:val="00060A2D"/>
    <w:rsid w:val="00060A46"/>
    <w:rsid w:val="00060C04"/>
    <w:rsid w:val="00060CB2"/>
    <w:rsid w:val="00060CFB"/>
    <w:rsid w:val="00060E9E"/>
    <w:rsid w:val="00061089"/>
    <w:rsid w:val="000611F2"/>
    <w:rsid w:val="00061204"/>
    <w:rsid w:val="000612D9"/>
    <w:rsid w:val="00061320"/>
    <w:rsid w:val="00061353"/>
    <w:rsid w:val="00061404"/>
    <w:rsid w:val="000614EF"/>
    <w:rsid w:val="00061586"/>
    <w:rsid w:val="000615CA"/>
    <w:rsid w:val="00061627"/>
    <w:rsid w:val="000616D3"/>
    <w:rsid w:val="00061A9E"/>
    <w:rsid w:val="00061AF7"/>
    <w:rsid w:val="00061B19"/>
    <w:rsid w:val="00061CF6"/>
    <w:rsid w:val="00061D3B"/>
    <w:rsid w:val="00061E2C"/>
    <w:rsid w:val="00061E65"/>
    <w:rsid w:val="00061EB3"/>
    <w:rsid w:val="00061EF9"/>
    <w:rsid w:val="00061FB7"/>
    <w:rsid w:val="00062089"/>
    <w:rsid w:val="00062148"/>
    <w:rsid w:val="00062166"/>
    <w:rsid w:val="00062304"/>
    <w:rsid w:val="000623A9"/>
    <w:rsid w:val="0006242B"/>
    <w:rsid w:val="00062589"/>
    <w:rsid w:val="000626B1"/>
    <w:rsid w:val="000627CF"/>
    <w:rsid w:val="000627DF"/>
    <w:rsid w:val="00062883"/>
    <w:rsid w:val="00062A11"/>
    <w:rsid w:val="00062A8E"/>
    <w:rsid w:val="00062B8B"/>
    <w:rsid w:val="00062BC0"/>
    <w:rsid w:val="00062BF6"/>
    <w:rsid w:val="00062EF2"/>
    <w:rsid w:val="00062F20"/>
    <w:rsid w:val="00063017"/>
    <w:rsid w:val="00063044"/>
    <w:rsid w:val="0006305E"/>
    <w:rsid w:val="000630DC"/>
    <w:rsid w:val="00063131"/>
    <w:rsid w:val="00063290"/>
    <w:rsid w:val="00063351"/>
    <w:rsid w:val="00063388"/>
    <w:rsid w:val="0006338F"/>
    <w:rsid w:val="00063412"/>
    <w:rsid w:val="000634AD"/>
    <w:rsid w:val="000634CC"/>
    <w:rsid w:val="00063559"/>
    <w:rsid w:val="00063684"/>
    <w:rsid w:val="000637CC"/>
    <w:rsid w:val="000637DB"/>
    <w:rsid w:val="0006384B"/>
    <w:rsid w:val="00063C1C"/>
    <w:rsid w:val="00063C34"/>
    <w:rsid w:val="00063D4F"/>
    <w:rsid w:val="00063D56"/>
    <w:rsid w:val="00063E1E"/>
    <w:rsid w:val="00063FF7"/>
    <w:rsid w:val="00063FFA"/>
    <w:rsid w:val="0006407F"/>
    <w:rsid w:val="0006410E"/>
    <w:rsid w:val="0006414B"/>
    <w:rsid w:val="00064191"/>
    <w:rsid w:val="000642FE"/>
    <w:rsid w:val="00064334"/>
    <w:rsid w:val="000644C2"/>
    <w:rsid w:val="000644D2"/>
    <w:rsid w:val="00064659"/>
    <w:rsid w:val="000649AC"/>
    <w:rsid w:val="00064AF2"/>
    <w:rsid w:val="00064AF7"/>
    <w:rsid w:val="00064BFA"/>
    <w:rsid w:val="00064E58"/>
    <w:rsid w:val="00064F23"/>
    <w:rsid w:val="00064FCD"/>
    <w:rsid w:val="000651DB"/>
    <w:rsid w:val="000651E6"/>
    <w:rsid w:val="0006529D"/>
    <w:rsid w:val="000652A5"/>
    <w:rsid w:val="00065331"/>
    <w:rsid w:val="00065647"/>
    <w:rsid w:val="0006588E"/>
    <w:rsid w:val="00065921"/>
    <w:rsid w:val="000659AF"/>
    <w:rsid w:val="00065AD5"/>
    <w:rsid w:val="00065AEB"/>
    <w:rsid w:val="00065B3B"/>
    <w:rsid w:val="00065BCD"/>
    <w:rsid w:val="00065C31"/>
    <w:rsid w:val="00065D69"/>
    <w:rsid w:val="00065DFA"/>
    <w:rsid w:val="00065E3C"/>
    <w:rsid w:val="00065EE9"/>
    <w:rsid w:val="00066265"/>
    <w:rsid w:val="00066277"/>
    <w:rsid w:val="00066424"/>
    <w:rsid w:val="00066481"/>
    <w:rsid w:val="00066556"/>
    <w:rsid w:val="000667E4"/>
    <w:rsid w:val="000667E9"/>
    <w:rsid w:val="00066898"/>
    <w:rsid w:val="000668B4"/>
    <w:rsid w:val="000668FC"/>
    <w:rsid w:val="0006694E"/>
    <w:rsid w:val="000669AD"/>
    <w:rsid w:val="000669BF"/>
    <w:rsid w:val="00066A19"/>
    <w:rsid w:val="00066B58"/>
    <w:rsid w:val="00066BAE"/>
    <w:rsid w:val="00066C33"/>
    <w:rsid w:val="00066C5B"/>
    <w:rsid w:val="00066D0B"/>
    <w:rsid w:val="00066DC0"/>
    <w:rsid w:val="00066DD0"/>
    <w:rsid w:val="00066F32"/>
    <w:rsid w:val="00067052"/>
    <w:rsid w:val="000670B1"/>
    <w:rsid w:val="00067113"/>
    <w:rsid w:val="0006716E"/>
    <w:rsid w:val="00067402"/>
    <w:rsid w:val="00067553"/>
    <w:rsid w:val="00067752"/>
    <w:rsid w:val="00067788"/>
    <w:rsid w:val="000677B4"/>
    <w:rsid w:val="00067857"/>
    <w:rsid w:val="0006787D"/>
    <w:rsid w:val="00067882"/>
    <w:rsid w:val="00067A6B"/>
    <w:rsid w:val="00067B53"/>
    <w:rsid w:val="00067B58"/>
    <w:rsid w:val="00067B6A"/>
    <w:rsid w:val="00067B7D"/>
    <w:rsid w:val="00067BD8"/>
    <w:rsid w:val="00067D22"/>
    <w:rsid w:val="00067E79"/>
    <w:rsid w:val="00067E88"/>
    <w:rsid w:val="00067EB1"/>
    <w:rsid w:val="00067F42"/>
    <w:rsid w:val="00070050"/>
    <w:rsid w:val="000701FB"/>
    <w:rsid w:val="0007052D"/>
    <w:rsid w:val="0007077C"/>
    <w:rsid w:val="00070792"/>
    <w:rsid w:val="00070882"/>
    <w:rsid w:val="0007093F"/>
    <w:rsid w:val="00070A16"/>
    <w:rsid w:val="00070B9E"/>
    <w:rsid w:val="00070DCC"/>
    <w:rsid w:val="00070E91"/>
    <w:rsid w:val="00070ED5"/>
    <w:rsid w:val="00070F29"/>
    <w:rsid w:val="0007100B"/>
    <w:rsid w:val="00071105"/>
    <w:rsid w:val="000711F9"/>
    <w:rsid w:val="0007121A"/>
    <w:rsid w:val="000715FA"/>
    <w:rsid w:val="000716A4"/>
    <w:rsid w:val="0007171F"/>
    <w:rsid w:val="000717EE"/>
    <w:rsid w:val="000717F0"/>
    <w:rsid w:val="00071973"/>
    <w:rsid w:val="00071A0D"/>
    <w:rsid w:val="00071A2B"/>
    <w:rsid w:val="00071B55"/>
    <w:rsid w:val="00071D0D"/>
    <w:rsid w:val="00071D78"/>
    <w:rsid w:val="00071F5A"/>
    <w:rsid w:val="00071FCB"/>
    <w:rsid w:val="00071FF9"/>
    <w:rsid w:val="00072051"/>
    <w:rsid w:val="0007216D"/>
    <w:rsid w:val="00072181"/>
    <w:rsid w:val="00072190"/>
    <w:rsid w:val="00072257"/>
    <w:rsid w:val="000724A6"/>
    <w:rsid w:val="0007250A"/>
    <w:rsid w:val="0007258D"/>
    <w:rsid w:val="0007265C"/>
    <w:rsid w:val="000726F3"/>
    <w:rsid w:val="000727B0"/>
    <w:rsid w:val="000727DF"/>
    <w:rsid w:val="0007282D"/>
    <w:rsid w:val="000729A2"/>
    <w:rsid w:val="00072B0C"/>
    <w:rsid w:val="00072B2B"/>
    <w:rsid w:val="00072B81"/>
    <w:rsid w:val="00072C9B"/>
    <w:rsid w:val="00072CD3"/>
    <w:rsid w:val="00072DD4"/>
    <w:rsid w:val="00072DE0"/>
    <w:rsid w:val="00072F1A"/>
    <w:rsid w:val="00073090"/>
    <w:rsid w:val="000730E6"/>
    <w:rsid w:val="00073215"/>
    <w:rsid w:val="000733A3"/>
    <w:rsid w:val="000733C9"/>
    <w:rsid w:val="0007346B"/>
    <w:rsid w:val="000734A7"/>
    <w:rsid w:val="00073596"/>
    <w:rsid w:val="00073667"/>
    <w:rsid w:val="00073908"/>
    <w:rsid w:val="00073B3D"/>
    <w:rsid w:val="00073C1F"/>
    <w:rsid w:val="00073C7B"/>
    <w:rsid w:val="00073F42"/>
    <w:rsid w:val="00074086"/>
    <w:rsid w:val="00074101"/>
    <w:rsid w:val="000741C0"/>
    <w:rsid w:val="000741C5"/>
    <w:rsid w:val="000742F2"/>
    <w:rsid w:val="000743CA"/>
    <w:rsid w:val="000745FA"/>
    <w:rsid w:val="00074809"/>
    <w:rsid w:val="000748FD"/>
    <w:rsid w:val="00074A15"/>
    <w:rsid w:val="00074A42"/>
    <w:rsid w:val="00074B93"/>
    <w:rsid w:val="00074BBF"/>
    <w:rsid w:val="00074D62"/>
    <w:rsid w:val="00074F02"/>
    <w:rsid w:val="00074FC7"/>
    <w:rsid w:val="00074FD4"/>
    <w:rsid w:val="000750E7"/>
    <w:rsid w:val="00075467"/>
    <w:rsid w:val="00075564"/>
    <w:rsid w:val="000755E4"/>
    <w:rsid w:val="00075631"/>
    <w:rsid w:val="0007569D"/>
    <w:rsid w:val="0007583C"/>
    <w:rsid w:val="000758B1"/>
    <w:rsid w:val="000758BE"/>
    <w:rsid w:val="000758D3"/>
    <w:rsid w:val="000759A9"/>
    <w:rsid w:val="00075A4D"/>
    <w:rsid w:val="00075A94"/>
    <w:rsid w:val="00075AB5"/>
    <w:rsid w:val="00075B54"/>
    <w:rsid w:val="00075BB2"/>
    <w:rsid w:val="00075CB5"/>
    <w:rsid w:val="00075FA8"/>
    <w:rsid w:val="000760A0"/>
    <w:rsid w:val="000760C4"/>
    <w:rsid w:val="0007612D"/>
    <w:rsid w:val="0007614F"/>
    <w:rsid w:val="0007615F"/>
    <w:rsid w:val="000761B5"/>
    <w:rsid w:val="000761BD"/>
    <w:rsid w:val="00076237"/>
    <w:rsid w:val="0007623A"/>
    <w:rsid w:val="000762FD"/>
    <w:rsid w:val="00076364"/>
    <w:rsid w:val="0007642D"/>
    <w:rsid w:val="00076468"/>
    <w:rsid w:val="000764BF"/>
    <w:rsid w:val="000764DB"/>
    <w:rsid w:val="000764E4"/>
    <w:rsid w:val="000764E6"/>
    <w:rsid w:val="0007651E"/>
    <w:rsid w:val="000765C1"/>
    <w:rsid w:val="00076824"/>
    <w:rsid w:val="0007687B"/>
    <w:rsid w:val="00076888"/>
    <w:rsid w:val="00076919"/>
    <w:rsid w:val="00076947"/>
    <w:rsid w:val="00076A10"/>
    <w:rsid w:val="00076A26"/>
    <w:rsid w:val="00076D83"/>
    <w:rsid w:val="0007704C"/>
    <w:rsid w:val="000770B9"/>
    <w:rsid w:val="000770CE"/>
    <w:rsid w:val="000770DB"/>
    <w:rsid w:val="000771CD"/>
    <w:rsid w:val="000772E4"/>
    <w:rsid w:val="00077305"/>
    <w:rsid w:val="0007740B"/>
    <w:rsid w:val="0007741B"/>
    <w:rsid w:val="00077495"/>
    <w:rsid w:val="00077527"/>
    <w:rsid w:val="00077571"/>
    <w:rsid w:val="00077734"/>
    <w:rsid w:val="0007773A"/>
    <w:rsid w:val="00077765"/>
    <w:rsid w:val="000777FE"/>
    <w:rsid w:val="000778DB"/>
    <w:rsid w:val="000779A5"/>
    <w:rsid w:val="000779C6"/>
    <w:rsid w:val="00077B94"/>
    <w:rsid w:val="00077BDA"/>
    <w:rsid w:val="00077C4A"/>
    <w:rsid w:val="00077F0E"/>
    <w:rsid w:val="0008000D"/>
    <w:rsid w:val="0008006A"/>
    <w:rsid w:val="00080142"/>
    <w:rsid w:val="00080272"/>
    <w:rsid w:val="00080285"/>
    <w:rsid w:val="0008046D"/>
    <w:rsid w:val="000804C1"/>
    <w:rsid w:val="00080599"/>
    <w:rsid w:val="000806B3"/>
    <w:rsid w:val="000806E6"/>
    <w:rsid w:val="00080708"/>
    <w:rsid w:val="0008070C"/>
    <w:rsid w:val="0008079F"/>
    <w:rsid w:val="00080852"/>
    <w:rsid w:val="000808E0"/>
    <w:rsid w:val="0008098A"/>
    <w:rsid w:val="00080A58"/>
    <w:rsid w:val="00080A77"/>
    <w:rsid w:val="00080C34"/>
    <w:rsid w:val="00080E07"/>
    <w:rsid w:val="00080E59"/>
    <w:rsid w:val="00080E72"/>
    <w:rsid w:val="00080EBA"/>
    <w:rsid w:val="00080EFA"/>
    <w:rsid w:val="00081175"/>
    <w:rsid w:val="000811E1"/>
    <w:rsid w:val="000811E8"/>
    <w:rsid w:val="0008125E"/>
    <w:rsid w:val="00081301"/>
    <w:rsid w:val="0008131B"/>
    <w:rsid w:val="000813F5"/>
    <w:rsid w:val="00081561"/>
    <w:rsid w:val="00081562"/>
    <w:rsid w:val="000815BC"/>
    <w:rsid w:val="000816BA"/>
    <w:rsid w:val="000816F4"/>
    <w:rsid w:val="0008172B"/>
    <w:rsid w:val="000818BA"/>
    <w:rsid w:val="000818C2"/>
    <w:rsid w:val="000818D8"/>
    <w:rsid w:val="00081909"/>
    <w:rsid w:val="0008190D"/>
    <w:rsid w:val="00081952"/>
    <w:rsid w:val="00081A03"/>
    <w:rsid w:val="00081C03"/>
    <w:rsid w:val="00081D32"/>
    <w:rsid w:val="00081E4A"/>
    <w:rsid w:val="00081F03"/>
    <w:rsid w:val="000820EE"/>
    <w:rsid w:val="000820EF"/>
    <w:rsid w:val="00082119"/>
    <w:rsid w:val="00082151"/>
    <w:rsid w:val="000821E8"/>
    <w:rsid w:val="000823D9"/>
    <w:rsid w:val="000823E5"/>
    <w:rsid w:val="00082462"/>
    <w:rsid w:val="0008261B"/>
    <w:rsid w:val="000826A8"/>
    <w:rsid w:val="00082A26"/>
    <w:rsid w:val="00082ABE"/>
    <w:rsid w:val="00082B7F"/>
    <w:rsid w:val="00082CB4"/>
    <w:rsid w:val="00082CDA"/>
    <w:rsid w:val="00082EB5"/>
    <w:rsid w:val="00082EF8"/>
    <w:rsid w:val="00082F5F"/>
    <w:rsid w:val="000830AB"/>
    <w:rsid w:val="00083106"/>
    <w:rsid w:val="0008314B"/>
    <w:rsid w:val="00083183"/>
    <w:rsid w:val="00083188"/>
    <w:rsid w:val="000831E2"/>
    <w:rsid w:val="00083309"/>
    <w:rsid w:val="0008345F"/>
    <w:rsid w:val="0008348F"/>
    <w:rsid w:val="00083687"/>
    <w:rsid w:val="000836D2"/>
    <w:rsid w:val="00083706"/>
    <w:rsid w:val="0008381D"/>
    <w:rsid w:val="0008388F"/>
    <w:rsid w:val="000839F0"/>
    <w:rsid w:val="00083A26"/>
    <w:rsid w:val="00083B1B"/>
    <w:rsid w:val="00083C8D"/>
    <w:rsid w:val="00083D84"/>
    <w:rsid w:val="00083DBB"/>
    <w:rsid w:val="00083ED1"/>
    <w:rsid w:val="00083ED5"/>
    <w:rsid w:val="000840A9"/>
    <w:rsid w:val="00084209"/>
    <w:rsid w:val="00084382"/>
    <w:rsid w:val="00084394"/>
    <w:rsid w:val="000844DF"/>
    <w:rsid w:val="000845BB"/>
    <w:rsid w:val="00084754"/>
    <w:rsid w:val="0008478B"/>
    <w:rsid w:val="000847FF"/>
    <w:rsid w:val="000848F0"/>
    <w:rsid w:val="0008496D"/>
    <w:rsid w:val="000849A3"/>
    <w:rsid w:val="00084A5E"/>
    <w:rsid w:val="00084A86"/>
    <w:rsid w:val="00084B53"/>
    <w:rsid w:val="00084BD8"/>
    <w:rsid w:val="00084BE1"/>
    <w:rsid w:val="00084CDC"/>
    <w:rsid w:val="00084CF4"/>
    <w:rsid w:val="00084DE9"/>
    <w:rsid w:val="00084E25"/>
    <w:rsid w:val="00084EAB"/>
    <w:rsid w:val="00084EE3"/>
    <w:rsid w:val="00084F6E"/>
    <w:rsid w:val="0008506D"/>
    <w:rsid w:val="00085091"/>
    <w:rsid w:val="00085146"/>
    <w:rsid w:val="000852E7"/>
    <w:rsid w:val="0008544D"/>
    <w:rsid w:val="000856B6"/>
    <w:rsid w:val="00085799"/>
    <w:rsid w:val="00085A62"/>
    <w:rsid w:val="00085A63"/>
    <w:rsid w:val="00085A9A"/>
    <w:rsid w:val="00085AB1"/>
    <w:rsid w:val="00085ACB"/>
    <w:rsid w:val="00085B16"/>
    <w:rsid w:val="00085B18"/>
    <w:rsid w:val="00085BA3"/>
    <w:rsid w:val="00085BB1"/>
    <w:rsid w:val="00085BCE"/>
    <w:rsid w:val="00085CB4"/>
    <w:rsid w:val="00085D7A"/>
    <w:rsid w:val="00085DBF"/>
    <w:rsid w:val="00085E0E"/>
    <w:rsid w:val="00086038"/>
    <w:rsid w:val="00086074"/>
    <w:rsid w:val="000860B5"/>
    <w:rsid w:val="000861E2"/>
    <w:rsid w:val="00086352"/>
    <w:rsid w:val="00086452"/>
    <w:rsid w:val="0008647E"/>
    <w:rsid w:val="000864A2"/>
    <w:rsid w:val="00086593"/>
    <w:rsid w:val="00086753"/>
    <w:rsid w:val="00086891"/>
    <w:rsid w:val="00086892"/>
    <w:rsid w:val="00086A32"/>
    <w:rsid w:val="00086A60"/>
    <w:rsid w:val="00086AB3"/>
    <w:rsid w:val="00086C2C"/>
    <w:rsid w:val="00086D3D"/>
    <w:rsid w:val="00086FAA"/>
    <w:rsid w:val="00086FBA"/>
    <w:rsid w:val="00087086"/>
    <w:rsid w:val="0008709E"/>
    <w:rsid w:val="000870EB"/>
    <w:rsid w:val="000870F0"/>
    <w:rsid w:val="000871AA"/>
    <w:rsid w:val="0008737C"/>
    <w:rsid w:val="00087427"/>
    <w:rsid w:val="0008746E"/>
    <w:rsid w:val="000877C2"/>
    <w:rsid w:val="00087861"/>
    <w:rsid w:val="000878EB"/>
    <w:rsid w:val="000879C2"/>
    <w:rsid w:val="00087A19"/>
    <w:rsid w:val="00087AC4"/>
    <w:rsid w:val="00087AF6"/>
    <w:rsid w:val="00087B57"/>
    <w:rsid w:val="00087C6A"/>
    <w:rsid w:val="00087D98"/>
    <w:rsid w:val="00087E08"/>
    <w:rsid w:val="00087F18"/>
    <w:rsid w:val="000900F2"/>
    <w:rsid w:val="0009010F"/>
    <w:rsid w:val="00090112"/>
    <w:rsid w:val="000901F4"/>
    <w:rsid w:val="0009031D"/>
    <w:rsid w:val="00090403"/>
    <w:rsid w:val="000906D0"/>
    <w:rsid w:val="000906FE"/>
    <w:rsid w:val="00090720"/>
    <w:rsid w:val="000907CC"/>
    <w:rsid w:val="0009080B"/>
    <w:rsid w:val="0009080E"/>
    <w:rsid w:val="00090879"/>
    <w:rsid w:val="00090896"/>
    <w:rsid w:val="00090952"/>
    <w:rsid w:val="000909C4"/>
    <w:rsid w:val="000909DC"/>
    <w:rsid w:val="00090B31"/>
    <w:rsid w:val="00090BFC"/>
    <w:rsid w:val="00090C9B"/>
    <w:rsid w:val="00090CC8"/>
    <w:rsid w:val="00090D48"/>
    <w:rsid w:val="00090FC1"/>
    <w:rsid w:val="00091135"/>
    <w:rsid w:val="000911D6"/>
    <w:rsid w:val="0009124B"/>
    <w:rsid w:val="0009148D"/>
    <w:rsid w:val="000914C6"/>
    <w:rsid w:val="000914CC"/>
    <w:rsid w:val="000914EC"/>
    <w:rsid w:val="000915D8"/>
    <w:rsid w:val="000915E2"/>
    <w:rsid w:val="00091871"/>
    <w:rsid w:val="000918E6"/>
    <w:rsid w:val="00091AD4"/>
    <w:rsid w:val="00091AF5"/>
    <w:rsid w:val="00091BFD"/>
    <w:rsid w:val="00091C06"/>
    <w:rsid w:val="00091C7D"/>
    <w:rsid w:val="00091D5C"/>
    <w:rsid w:val="00091E2F"/>
    <w:rsid w:val="00091EBB"/>
    <w:rsid w:val="00091EED"/>
    <w:rsid w:val="00091EF8"/>
    <w:rsid w:val="00091FA1"/>
    <w:rsid w:val="00092006"/>
    <w:rsid w:val="00092043"/>
    <w:rsid w:val="00092142"/>
    <w:rsid w:val="000921EA"/>
    <w:rsid w:val="000923B1"/>
    <w:rsid w:val="0009248E"/>
    <w:rsid w:val="000925EA"/>
    <w:rsid w:val="0009262E"/>
    <w:rsid w:val="00092684"/>
    <w:rsid w:val="000926E1"/>
    <w:rsid w:val="00092804"/>
    <w:rsid w:val="0009296B"/>
    <w:rsid w:val="000929C9"/>
    <w:rsid w:val="00092A7B"/>
    <w:rsid w:val="00092AA4"/>
    <w:rsid w:val="00092B00"/>
    <w:rsid w:val="00092CA7"/>
    <w:rsid w:val="00092D79"/>
    <w:rsid w:val="00092E74"/>
    <w:rsid w:val="00092F96"/>
    <w:rsid w:val="00092FD0"/>
    <w:rsid w:val="00092FD7"/>
    <w:rsid w:val="00092FF4"/>
    <w:rsid w:val="00093264"/>
    <w:rsid w:val="00093316"/>
    <w:rsid w:val="00093321"/>
    <w:rsid w:val="0009354F"/>
    <w:rsid w:val="000935E2"/>
    <w:rsid w:val="00093610"/>
    <w:rsid w:val="00093650"/>
    <w:rsid w:val="000936AC"/>
    <w:rsid w:val="000936AE"/>
    <w:rsid w:val="00093787"/>
    <w:rsid w:val="00093905"/>
    <w:rsid w:val="0009396B"/>
    <w:rsid w:val="0009396D"/>
    <w:rsid w:val="00093ACF"/>
    <w:rsid w:val="00093BFC"/>
    <w:rsid w:val="00093D91"/>
    <w:rsid w:val="00093E9A"/>
    <w:rsid w:val="0009402D"/>
    <w:rsid w:val="000940C9"/>
    <w:rsid w:val="000942BC"/>
    <w:rsid w:val="00094300"/>
    <w:rsid w:val="00094380"/>
    <w:rsid w:val="00094382"/>
    <w:rsid w:val="000943C7"/>
    <w:rsid w:val="000943D9"/>
    <w:rsid w:val="00094430"/>
    <w:rsid w:val="00094521"/>
    <w:rsid w:val="00094542"/>
    <w:rsid w:val="000945B6"/>
    <w:rsid w:val="00094657"/>
    <w:rsid w:val="0009488B"/>
    <w:rsid w:val="000949AD"/>
    <w:rsid w:val="000949AF"/>
    <w:rsid w:val="00094A04"/>
    <w:rsid w:val="00094AE0"/>
    <w:rsid w:val="00094B74"/>
    <w:rsid w:val="00094D2A"/>
    <w:rsid w:val="00094D50"/>
    <w:rsid w:val="00094F36"/>
    <w:rsid w:val="00094F96"/>
    <w:rsid w:val="00095188"/>
    <w:rsid w:val="000951A3"/>
    <w:rsid w:val="0009528B"/>
    <w:rsid w:val="000953BC"/>
    <w:rsid w:val="0009550D"/>
    <w:rsid w:val="0009564A"/>
    <w:rsid w:val="00095673"/>
    <w:rsid w:val="0009573B"/>
    <w:rsid w:val="00095769"/>
    <w:rsid w:val="000957DF"/>
    <w:rsid w:val="0009593C"/>
    <w:rsid w:val="00095941"/>
    <w:rsid w:val="00095A63"/>
    <w:rsid w:val="00095BDF"/>
    <w:rsid w:val="00095BFA"/>
    <w:rsid w:val="00095C5B"/>
    <w:rsid w:val="00095F4F"/>
    <w:rsid w:val="00095FD1"/>
    <w:rsid w:val="000961C4"/>
    <w:rsid w:val="000961C7"/>
    <w:rsid w:val="000961F9"/>
    <w:rsid w:val="000962AA"/>
    <w:rsid w:val="00096360"/>
    <w:rsid w:val="000963D9"/>
    <w:rsid w:val="000963FD"/>
    <w:rsid w:val="0009651C"/>
    <w:rsid w:val="00096524"/>
    <w:rsid w:val="00096605"/>
    <w:rsid w:val="000966D9"/>
    <w:rsid w:val="00096703"/>
    <w:rsid w:val="0009672C"/>
    <w:rsid w:val="00096762"/>
    <w:rsid w:val="000967B2"/>
    <w:rsid w:val="000967D1"/>
    <w:rsid w:val="00096892"/>
    <w:rsid w:val="00096899"/>
    <w:rsid w:val="00096936"/>
    <w:rsid w:val="000969F3"/>
    <w:rsid w:val="00096B2F"/>
    <w:rsid w:val="00096B35"/>
    <w:rsid w:val="00096B8A"/>
    <w:rsid w:val="00096D5E"/>
    <w:rsid w:val="00096DBA"/>
    <w:rsid w:val="00096E9B"/>
    <w:rsid w:val="00096F69"/>
    <w:rsid w:val="00096F70"/>
    <w:rsid w:val="00096FA0"/>
    <w:rsid w:val="00096FCE"/>
    <w:rsid w:val="00097017"/>
    <w:rsid w:val="00097057"/>
    <w:rsid w:val="000970A9"/>
    <w:rsid w:val="00097151"/>
    <w:rsid w:val="000972A6"/>
    <w:rsid w:val="000972C2"/>
    <w:rsid w:val="00097300"/>
    <w:rsid w:val="000973B1"/>
    <w:rsid w:val="000973B7"/>
    <w:rsid w:val="00097432"/>
    <w:rsid w:val="000976F9"/>
    <w:rsid w:val="00097752"/>
    <w:rsid w:val="0009780C"/>
    <w:rsid w:val="000978A6"/>
    <w:rsid w:val="00097957"/>
    <w:rsid w:val="00097B35"/>
    <w:rsid w:val="00097CDC"/>
    <w:rsid w:val="00097D4A"/>
    <w:rsid w:val="00097FC4"/>
    <w:rsid w:val="000A0044"/>
    <w:rsid w:val="000A0061"/>
    <w:rsid w:val="000A0063"/>
    <w:rsid w:val="000A0374"/>
    <w:rsid w:val="000A0448"/>
    <w:rsid w:val="000A049B"/>
    <w:rsid w:val="000A04B5"/>
    <w:rsid w:val="000A04BF"/>
    <w:rsid w:val="000A0596"/>
    <w:rsid w:val="000A0610"/>
    <w:rsid w:val="000A0653"/>
    <w:rsid w:val="000A06F8"/>
    <w:rsid w:val="000A0887"/>
    <w:rsid w:val="000A0A2D"/>
    <w:rsid w:val="000A0AB1"/>
    <w:rsid w:val="000A0ACF"/>
    <w:rsid w:val="000A0B3F"/>
    <w:rsid w:val="000A0C8D"/>
    <w:rsid w:val="000A0DDD"/>
    <w:rsid w:val="000A0DDF"/>
    <w:rsid w:val="000A0E68"/>
    <w:rsid w:val="000A0EDA"/>
    <w:rsid w:val="000A0EFF"/>
    <w:rsid w:val="000A106B"/>
    <w:rsid w:val="000A10D7"/>
    <w:rsid w:val="000A11B1"/>
    <w:rsid w:val="000A122B"/>
    <w:rsid w:val="000A1439"/>
    <w:rsid w:val="000A154C"/>
    <w:rsid w:val="000A1561"/>
    <w:rsid w:val="000A175B"/>
    <w:rsid w:val="000A17CE"/>
    <w:rsid w:val="000A17F2"/>
    <w:rsid w:val="000A185B"/>
    <w:rsid w:val="000A1894"/>
    <w:rsid w:val="000A19A9"/>
    <w:rsid w:val="000A19C0"/>
    <w:rsid w:val="000A1BC4"/>
    <w:rsid w:val="000A1C65"/>
    <w:rsid w:val="000A1C6F"/>
    <w:rsid w:val="000A1C9D"/>
    <w:rsid w:val="000A1DC0"/>
    <w:rsid w:val="000A1F51"/>
    <w:rsid w:val="000A1F64"/>
    <w:rsid w:val="000A1F9A"/>
    <w:rsid w:val="000A208B"/>
    <w:rsid w:val="000A209E"/>
    <w:rsid w:val="000A210F"/>
    <w:rsid w:val="000A2137"/>
    <w:rsid w:val="000A21A5"/>
    <w:rsid w:val="000A2210"/>
    <w:rsid w:val="000A223E"/>
    <w:rsid w:val="000A224F"/>
    <w:rsid w:val="000A2260"/>
    <w:rsid w:val="000A2285"/>
    <w:rsid w:val="000A2287"/>
    <w:rsid w:val="000A2338"/>
    <w:rsid w:val="000A239E"/>
    <w:rsid w:val="000A2430"/>
    <w:rsid w:val="000A2490"/>
    <w:rsid w:val="000A24C2"/>
    <w:rsid w:val="000A24E8"/>
    <w:rsid w:val="000A250E"/>
    <w:rsid w:val="000A25B7"/>
    <w:rsid w:val="000A25DC"/>
    <w:rsid w:val="000A2611"/>
    <w:rsid w:val="000A26FC"/>
    <w:rsid w:val="000A292C"/>
    <w:rsid w:val="000A2A32"/>
    <w:rsid w:val="000A2ADB"/>
    <w:rsid w:val="000A2BD9"/>
    <w:rsid w:val="000A2CF5"/>
    <w:rsid w:val="000A2D9D"/>
    <w:rsid w:val="000A2E29"/>
    <w:rsid w:val="000A2F10"/>
    <w:rsid w:val="000A2F77"/>
    <w:rsid w:val="000A2F90"/>
    <w:rsid w:val="000A30C4"/>
    <w:rsid w:val="000A3158"/>
    <w:rsid w:val="000A33B1"/>
    <w:rsid w:val="000A33FD"/>
    <w:rsid w:val="000A3470"/>
    <w:rsid w:val="000A35B6"/>
    <w:rsid w:val="000A3681"/>
    <w:rsid w:val="000A36D5"/>
    <w:rsid w:val="000A378A"/>
    <w:rsid w:val="000A37BA"/>
    <w:rsid w:val="000A38D2"/>
    <w:rsid w:val="000A38FA"/>
    <w:rsid w:val="000A3A69"/>
    <w:rsid w:val="000A3A8B"/>
    <w:rsid w:val="000A3B9B"/>
    <w:rsid w:val="000A3BEE"/>
    <w:rsid w:val="000A3D00"/>
    <w:rsid w:val="000A3D4A"/>
    <w:rsid w:val="000A3F57"/>
    <w:rsid w:val="000A3FAB"/>
    <w:rsid w:val="000A3FE6"/>
    <w:rsid w:val="000A40AA"/>
    <w:rsid w:val="000A40D5"/>
    <w:rsid w:val="000A415F"/>
    <w:rsid w:val="000A4245"/>
    <w:rsid w:val="000A42B1"/>
    <w:rsid w:val="000A4301"/>
    <w:rsid w:val="000A436A"/>
    <w:rsid w:val="000A456F"/>
    <w:rsid w:val="000A46CA"/>
    <w:rsid w:val="000A46DF"/>
    <w:rsid w:val="000A4881"/>
    <w:rsid w:val="000A4A3D"/>
    <w:rsid w:val="000A4A7A"/>
    <w:rsid w:val="000A4BCC"/>
    <w:rsid w:val="000A4E37"/>
    <w:rsid w:val="000A4EC4"/>
    <w:rsid w:val="000A4F5E"/>
    <w:rsid w:val="000A5026"/>
    <w:rsid w:val="000A50A5"/>
    <w:rsid w:val="000A50A8"/>
    <w:rsid w:val="000A51A4"/>
    <w:rsid w:val="000A5245"/>
    <w:rsid w:val="000A5404"/>
    <w:rsid w:val="000A54C7"/>
    <w:rsid w:val="000A5506"/>
    <w:rsid w:val="000A551F"/>
    <w:rsid w:val="000A5555"/>
    <w:rsid w:val="000A5769"/>
    <w:rsid w:val="000A57B4"/>
    <w:rsid w:val="000A59F4"/>
    <w:rsid w:val="000A5A6A"/>
    <w:rsid w:val="000A5AD4"/>
    <w:rsid w:val="000A5B74"/>
    <w:rsid w:val="000A5C60"/>
    <w:rsid w:val="000A5D0B"/>
    <w:rsid w:val="000A5E2A"/>
    <w:rsid w:val="000A5EAB"/>
    <w:rsid w:val="000A5EF1"/>
    <w:rsid w:val="000A5FAB"/>
    <w:rsid w:val="000A60CC"/>
    <w:rsid w:val="000A60D9"/>
    <w:rsid w:val="000A6185"/>
    <w:rsid w:val="000A6216"/>
    <w:rsid w:val="000A6223"/>
    <w:rsid w:val="000A6278"/>
    <w:rsid w:val="000A627C"/>
    <w:rsid w:val="000A62C3"/>
    <w:rsid w:val="000A62C7"/>
    <w:rsid w:val="000A6378"/>
    <w:rsid w:val="000A63AE"/>
    <w:rsid w:val="000A63B0"/>
    <w:rsid w:val="000A63C3"/>
    <w:rsid w:val="000A63C5"/>
    <w:rsid w:val="000A6438"/>
    <w:rsid w:val="000A6453"/>
    <w:rsid w:val="000A645B"/>
    <w:rsid w:val="000A6646"/>
    <w:rsid w:val="000A699A"/>
    <w:rsid w:val="000A69A5"/>
    <w:rsid w:val="000A6AF1"/>
    <w:rsid w:val="000A6B0D"/>
    <w:rsid w:val="000A6B43"/>
    <w:rsid w:val="000A6B57"/>
    <w:rsid w:val="000A6B79"/>
    <w:rsid w:val="000A6BAD"/>
    <w:rsid w:val="000A6C3F"/>
    <w:rsid w:val="000A6C77"/>
    <w:rsid w:val="000A6CAC"/>
    <w:rsid w:val="000A6CD4"/>
    <w:rsid w:val="000A6D61"/>
    <w:rsid w:val="000A6DF9"/>
    <w:rsid w:val="000A6F2A"/>
    <w:rsid w:val="000A6F51"/>
    <w:rsid w:val="000A704E"/>
    <w:rsid w:val="000A70DD"/>
    <w:rsid w:val="000A7160"/>
    <w:rsid w:val="000A71B6"/>
    <w:rsid w:val="000A71DA"/>
    <w:rsid w:val="000A71FD"/>
    <w:rsid w:val="000A735E"/>
    <w:rsid w:val="000A7502"/>
    <w:rsid w:val="000A7563"/>
    <w:rsid w:val="000A7568"/>
    <w:rsid w:val="000A75AE"/>
    <w:rsid w:val="000A75F1"/>
    <w:rsid w:val="000A7704"/>
    <w:rsid w:val="000A7705"/>
    <w:rsid w:val="000A7779"/>
    <w:rsid w:val="000A77DD"/>
    <w:rsid w:val="000A7992"/>
    <w:rsid w:val="000A7A25"/>
    <w:rsid w:val="000A7B9B"/>
    <w:rsid w:val="000A7C18"/>
    <w:rsid w:val="000A7CF3"/>
    <w:rsid w:val="000A7D60"/>
    <w:rsid w:val="000A7E36"/>
    <w:rsid w:val="000A7F3C"/>
    <w:rsid w:val="000A7FD3"/>
    <w:rsid w:val="000B0010"/>
    <w:rsid w:val="000B011C"/>
    <w:rsid w:val="000B01C3"/>
    <w:rsid w:val="000B03AA"/>
    <w:rsid w:val="000B03B7"/>
    <w:rsid w:val="000B04E5"/>
    <w:rsid w:val="000B066D"/>
    <w:rsid w:val="000B06E8"/>
    <w:rsid w:val="000B0819"/>
    <w:rsid w:val="000B09AE"/>
    <w:rsid w:val="000B0A8F"/>
    <w:rsid w:val="000B0AEA"/>
    <w:rsid w:val="000B0AFD"/>
    <w:rsid w:val="000B0B11"/>
    <w:rsid w:val="000B0B8D"/>
    <w:rsid w:val="000B0C75"/>
    <w:rsid w:val="000B0CA3"/>
    <w:rsid w:val="000B0F11"/>
    <w:rsid w:val="000B0FB9"/>
    <w:rsid w:val="000B10F1"/>
    <w:rsid w:val="000B123F"/>
    <w:rsid w:val="000B1254"/>
    <w:rsid w:val="000B1352"/>
    <w:rsid w:val="000B14F5"/>
    <w:rsid w:val="000B1564"/>
    <w:rsid w:val="000B15CB"/>
    <w:rsid w:val="000B168D"/>
    <w:rsid w:val="000B1757"/>
    <w:rsid w:val="000B1764"/>
    <w:rsid w:val="000B181B"/>
    <w:rsid w:val="000B184C"/>
    <w:rsid w:val="000B1A52"/>
    <w:rsid w:val="000B1ACE"/>
    <w:rsid w:val="000B1B25"/>
    <w:rsid w:val="000B1BB0"/>
    <w:rsid w:val="000B1BB6"/>
    <w:rsid w:val="000B1BB7"/>
    <w:rsid w:val="000B1C26"/>
    <w:rsid w:val="000B1C7E"/>
    <w:rsid w:val="000B1CDC"/>
    <w:rsid w:val="000B1CFB"/>
    <w:rsid w:val="000B1E2B"/>
    <w:rsid w:val="000B1EDE"/>
    <w:rsid w:val="000B1F32"/>
    <w:rsid w:val="000B1F95"/>
    <w:rsid w:val="000B1FC7"/>
    <w:rsid w:val="000B2025"/>
    <w:rsid w:val="000B20AE"/>
    <w:rsid w:val="000B20B0"/>
    <w:rsid w:val="000B2113"/>
    <w:rsid w:val="000B2270"/>
    <w:rsid w:val="000B2343"/>
    <w:rsid w:val="000B23D8"/>
    <w:rsid w:val="000B249A"/>
    <w:rsid w:val="000B2565"/>
    <w:rsid w:val="000B2638"/>
    <w:rsid w:val="000B281A"/>
    <w:rsid w:val="000B299C"/>
    <w:rsid w:val="000B2AAE"/>
    <w:rsid w:val="000B2ACC"/>
    <w:rsid w:val="000B2B9A"/>
    <w:rsid w:val="000B2C8D"/>
    <w:rsid w:val="000B2D7C"/>
    <w:rsid w:val="000B2DB8"/>
    <w:rsid w:val="000B2E45"/>
    <w:rsid w:val="000B2EBF"/>
    <w:rsid w:val="000B2FD5"/>
    <w:rsid w:val="000B301B"/>
    <w:rsid w:val="000B3037"/>
    <w:rsid w:val="000B3135"/>
    <w:rsid w:val="000B3169"/>
    <w:rsid w:val="000B317B"/>
    <w:rsid w:val="000B3353"/>
    <w:rsid w:val="000B3434"/>
    <w:rsid w:val="000B3449"/>
    <w:rsid w:val="000B37CA"/>
    <w:rsid w:val="000B38E2"/>
    <w:rsid w:val="000B391E"/>
    <w:rsid w:val="000B3996"/>
    <w:rsid w:val="000B3A4A"/>
    <w:rsid w:val="000B3ACB"/>
    <w:rsid w:val="000B3B54"/>
    <w:rsid w:val="000B3C49"/>
    <w:rsid w:val="000B3E88"/>
    <w:rsid w:val="000B3EE1"/>
    <w:rsid w:val="000B3F3A"/>
    <w:rsid w:val="000B403F"/>
    <w:rsid w:val="000B415A"/>
    <w:rsid w:val="000B4238"/>
    <w:rsid w:val="000B439B"/>
    <w:rsid w:val="000B4647"/>
    <w:rsid w:val="000B46F4"/>
    <w:rsid w:val="000B48CF"/>
    <w:rsid w:val="000B4997"/>
    <w:rsid w:val="000B4A4F"/>
    <w:rsid w:val="000B4A8C"/>
    <w:rsid w:val="000B4B01"/>
    <w:rsid w:val="000B4B46"/>
    <w:rsid w:val="000B4B4A"/>
    <w:rsid w:val="000B4C5F"/>
    <w:rsid w:val="000B4D15"/>
    <w:rsid w:val="000B4D9A"/>
    <w:rsid w:val="000B4E85"/>
    <w:rsid w:val="000B4E93"/>
    <w:rsid w:val="000B4FC9"/>
    <w:rsid w:val="000B51F3"/>
    <w:rsid w:val="000B521A"/>
    <w:rsid w:val="000B5343"/>
    <w:rsid w:val="000B53A0"/>
    <w:rsid w:val="000B5541"/>
    <w:rsid w:val="000B5578"/>
    <w:rsid w:val="000B57B8"/>
    <w:rsid w:val="000B57CE"/>
    <w:rsid w:val="000B5908"/>
    <w:rsid w:val="000B59F5"/>
    <w:rsid w:val="000B5BD9"/>
    <w:rsid w:val="000B5C2D"/>
    <w:rsid w:val="000B5C3A"/>
    <w:rsid w:val="000B5C97"/>
    <w:rsid w:val="000B5CBB"/>
    <w:rsid w:val="000B5D63"/>
    <w:rsid w:val="000B5E25"/>
    <w:rsid w:val="000B5E6A"/>
    <w:rsid w:val="000B5EA8"/>
    <w:rsid w:val="000B5EF2"/>
    <w:rsid w:val="000B60BF"/>
    <w:rsid w:val="000B60D5"/>
    <w:rsid w:val="000B615A"/>
    <w:rsid w:val="000B630B"/>
    <w:rsid w:val="000B6418"/>
    <w:rsid w:val="000B642B"/>
    <w:rsid w:val="000B6577"/>
    <w:rsid w:val="000B6619"/>
    <w:rsid w:val="000B66F9"/>
    <w:rsid w:val="000B67D4"/>
    <w:rsid w:val="000B6910"/>
    <w:rsid w:val="000B69AD"/>
    <w:rsid w:val="000B6ADE"/>
    <w:rsid w:val="000B6B8C"/>
    <w:rsid w:val="000B6CC9"/>
    <w:rsid w:val="000B6DF3"/>
    <w:rsid w:val="000B6EA0"/>
    <w:rsid w:val="000B6EDC"/>
    <w:rsid w:val="000B6F84"/>
    <w:rsid w:val="000B703C"/>
    <w:rsid w:val="000B722C"/>
    <w:rsid w:val="000B7303"/>
    <w:rsid w:val="000B73C1"/>
    <w:rsid w:val="000B73D7"/>
    <w:rsid w:val="000B73DD"/>
    <w:rsid w:val="000B74AC"/>
    <w:rsid w:val="000B74F7"/>
    <w:rsid w:val="000B759B"/>
    <w:rsid w:val="000B75D6"/>
    <w:rsid w:val="000B7638"/>
    <w:rsid w:val="000B7794"/>
    <w:rsid w:val="000B7933"/>
    <w:rsid w:val="000B79FE"/>
    <w:rsid w:val="000B7BF7"/>
    <w:rsid w:val="000B7E16"/>
    <w:rsid w:val="000B7E57"/>
    <w:rsid w:val="000C016D"/>
    <w:rsid w:val="000C0193"/>
    <w:rsid w:val="000C01B8"/>
    <w:rsid w:val="000C0220"/>
    <w:rsid w:val="000C0266"/>
    <w:rsid w:val="000C0575"/>
    <w:rsid w:val="000C05E8"/>
    <w:rsid w:val="000C0683"/>
    <w:rsid w:val="000C0720"/>
    <w:rsid w:val="000C073B"/>
    <w:rsid w:val="000C07BA"/>
    <w:rsid w:val="000C09E4"/>
    <w:rsid w:val="000C0A33"/>
    <w:rsid w:val="000C0A94"/>
    <w:rsid w:val="000C0AF2"/>
    <w:rsid w:val="000C0B63"/>
    <w:rsid w:val="000C0C42"/>
    <w:rsid w:val="000C0D05"/>
    <w:rsid w:val="000C0DB2"/>
    <w:rsid w:val="000C0E2F"/>
    <w:rsid w:val="000C0E62"/>
    <w:rsid w:val="000C1041"/>
    <w:rsid w:val="000C1075"/>
    <w:rsid w:val="000C1115"/>
    <w:rsid w:val="000C112F"/>
    <w:rsid w:val="000C122A"/>
    <w:rsid w:val="000C12DD"/>
    <w:rsid w:val="000C134A"/>
    <w:rsid w:val="000C141A"/>
    <w:rsid w:val="000C14C8"/>
    <w:rsid w:val="000C1704"/>
    <w:rsid w:val="000C1722"/>
    <w:rsid w:val="000C1863"/>
    <w:rsid w:val="000C1959"/>
    <w:rsid w:val="000C1ACD"/>
    <w:rsid w:val="000C1C19"/>
    <w:rsid w:val="000C1C21"/>
    <w:rsid w:val="000C1C45"/>
    <w:rsid w:val="000C1C66"/>
    <w:rsid w:val="000C1DD8"/>
    <w:rsid w:val="000C1DF8"/>
    <w:rsid w:val="000C1E12"/>
    <w:rsid w:val="000C1E17"/>
    <w:rsid w:val="000C1E8C"/>
    <w:rsid w:val="000C2066"/>
    <w:rsid w:val="000C20CE"/>
    <w:rsid w:val="000C2119"/>
    <w:rsid w:val="000C219A"/>
    <w:rsid w:val="000C21CF"/>
    <w:rsid w:val="000C21E8"/>
    <w:rsid w:val="000C22CC"/>
    <w:rsid w:val="000C2500"/>
    <w:rsid w:val="000C252C"/>
    <w:rsid w:val="000C259B"/>
    <w:rsid w:val="000C26BE"/>
    <w:rsid w:val="000C279E"/>
    <w:rsid w:val="000C288F"/>
    <w:rsid w:val="000C28F0"/>
    <w:rsid w:val="000C2958"/>
    <w:rsid w:val="000C2B15"/>
    <w:rsid w:val="000C2DDB"/>
    <w:rsid w:val="000C2E7D"/>
    <w:rsid w:val="000C2E81"/>
    <w:rsid w:val="000C2EF7"/>
    <w:rsid w:val="000C2F1D"/>
    <w:rsid w:val="000C2F91"/>
    <w:rsid w:val="000C3103"/>
    <w:rsid w:val="000C3158"/>
    <w:rsid w:val="000C32E8"/>
    <w:rsid w:val="000C3391"/>
    <w:rsid w:val="000C33D9"/>
    <w:rsid w:val="000C345C"/>
    <w:rsid w:val="000C352A"/>
    <w:rsid w:val="000C36BE"/>
    <w:rsid w:val="000C3811"/>
    <w:rsid w:val="000C38A3"/>
    <w:rsid w:val="000C38F9"/>
    <w:rsid w:val="000C39A9"/>
    <w:rsid w:val="000C3C1B"/>
    <w:rsid w:val="000C3D4C"/>
    <w:rsid w:val="000C3DAC"/>
    <w:rsid w:val="000C4002"/>
    <w:rsid w:val="000C4161"/>
    <w:rsid w:val="000C41B3"/>
    <w:rsid w:val="000C41BF"/>
    <w:rsid w:val="000C41C6"/>
    <w:rsid w:val="000C4215"/>
    <w:rsid w:val="000C4220"/>
    <w:rsid w:val="000C42D1"/>
    <w:rsid w:val="000C439A"/>
    <w:rsid w:val="000C44C7"/>
    <w:rsid w:val="000C4598"/>
    <w:rsid w:val="000C4649"/>
    <w:rsid w:val="000C47B9"/>
    <w:rsid w:val="000C48B8"/>
    <w:rsid w:val="000C48D2"/>
    <w:rsid w:val="000C4951"/>
    <w:rsid w:val="000C49C3"/>
    <w:rsid w:val="000C49CB"/>
    <w:rsid w:val="000C49FF"/>
    <w:rsid w:val="000C4A52"/>
    <w:rsid w:val="000C4B1E"/>
    <w:rsid w:val="000C4B42"/>
    <w:rsid w:val="000C4B4A"/>
    <w:rsid w:val="000C4BB1"/>
    <w:rsid w:val="000C4CBE"/>
    <w:rsid w:val="000C4CD5"/>
    <w:rsid w:val="000C4FD0"/>
    <w:rsid w:val="000C4FD1"/>
    <w:rsid w:val="000C5233"/>
    <w:rsid w:val="000C5347"/>
    <w:rsid w:val="000C545F"/>
    <w:rsid w:val="000C55F4"/>
    <w:rsid w:val="000C5628"/>
    <w:rsid w:val="000C564D"/>
    <w:rsid w:val="000C56F5"/>
    <w:rsid w:val="000C5768"/>
    <w:rsid w:val="000C5808"/>
    <w:rsid w:val="000C5846"/>
    <w:rsid w:val="000C59BC"/>
    <w:rsid w:val="000C5A49"/>
    <w:rsid w:val="000C5ECF"/>
    <w:rsid w:val="000C5F63"/>
    <w:rsid w:val="000C5FE3"/>
    <w:rsid w:val="000C60AE"/>
    <w:rsid w:val="000C60F5"/>
    <w:rsid w:val="000C61CB"/>
    <w:rsid w:val="000C625B"/>
    <w:rsid w:val="000C62B9"/>
    <w:rsid w:val="000C630A"/>
    <w:rsid w:val="000C6340"/>
    <w:rsid w:val="000C63E3"/>
    <w:rsid w:val="000C6441"/>
    <w:rsid w:val="000C64E1"/>
    <w:rsid w:val="000C6601"/>
    <w:rsid w:val="000C665F"/>
    <w:rsid w:val="000C6689"/>
    <w:rsid w:val="000C6716"/>
    <w:rsid w:val="000C6767"/>
    <w:rsid w:val="000C6868"/>
    <w:rsid w:val="000C687F"/>
    <w:rsid w:val="000C6B68"/>
    <w:rsid w:val="000C6BE0"/>
    <w:rsid w:val="000C6BEF"/>
    <w:rsid w:val="000C6CE5"/>
    <w:rsid w:val="000C6D6B"/>
    <w:rsid w:val="000C7001"/>
    <w:rsid w:val="000C7054"/>
    <w:rsid w:val="000C70AF"/>
    <w:rsid w:val="000C70C3"/>
    <w:rsid w:val="000C7385"/>
    <w:rsid w:val="000C7501"/>
    <w:rsid w:val="000C75BA"/>
    <w:rsid w:val="000C760D"/>
    <w:rsid w:val="000C7659"/>
    <w:rsid w:val="000C76B8"/>
    <w:rsid w:val="000C7735"/>
    <w:rsid w:val="000C784E"/>
    <w:rsid w:val="000C78CC"/>
    <w:rsid w:val="000C7916"/>
    <w:rsid w:val="000C799C"/>
    <w:rsid w:val="000C7BAB"/>
    <w:rsid w:val="000C7BDA"/>
    <w:rsid w:val="000C7C00"/>
    <w:rsid w:val="000C7C03"/>
    <w:rsid w:val="000C7C76"/>
    <w:rsid w:val="000C7DCB"/>
    <w:rsid w:val="000C7DCC"/>
    <w:rsid w:val="000C7DEC"/>
    <w:rsid w:val="000C7F05"/>
    <w:rsid w:val="000C7F25"/>
    <w:rsid w:val="000C7F72"/>
    <w:rsid w:val="000C7FBC"/>
    <w:rsid w:val="000D0131"/>
    <w:rsid w:val="000D01AE"/>
    <w:rsid w:val="000D04CF"/>
    <w:rsid w:val="000D0501"/>
    <w:rsid w:val="000D0515"/>
    <w:rsid w:val="000D051D"/>
    <w:rsid w:val="000D0711"/>
    <w:rsid w:val="000D0963"/>
    <w:rsid w:val="000D0A93"/>
    <w:rsid w:val="000D0AA8"/>
    <w:rsid w:val="000D0AE3"/>
    <w:rsid w:val="000D0BD2"/>
    <w:rsid w:val="000D0C2E"/>
    <w:rsid w:val="000D0D94"/>
    <w:rsid w:val="000D0E9E"/>
    <w:rsid w:val="000D10BD"/>
    <w:rsid w:val="000D1178"/>
    <w:rsid w:val="000D12FE"/>
    <w:rsid w:val="000D1306"/>
    <w:rsid w:val="000D130D"/>
    <w:rsid w:val="000D1493"/>
    <w:rsid w:val="000D156E"/>
    <w:rsid w:val="000D1621"/>
    <w:rsid w:val="000D1838"/>
    <w:rsid w:val="000D1A93"/>
    <w:rsid w:val="000D1B59"/>
    <w:rsid w:val="000D1B7E"/>
    <w:rsid w:val="000D1BCB"/>
    <w:rsid w:val="000D1C34"/>
    <w:rsid w:val="000D1DD3"/>
    <w:rsid w:val="000D1E37"/>
    <w:rsid w:val="000D1EDB"/>
    <w:rsid w:val="000D1F4B"/>
    <w:rsid w:val="000D1FE2"/>
    <w:rsid w:val="000D2016"/>
    <w:rsid w:val="000D2019"/>
    <w:rsid w:val="000D2039"/>
    <w:rsid w:val="000D20BD"/>
    <w:rsid w:val="000D2109"/>
    <w:rsid w:val="000D21C7"/>
    <w:rsid w:val="000D21CB"/>
    <w:rsid w:val="000D2244"/>
    <w:rsid w:val="000D227B"/>
    <w:rsid w:val="000D22CC"/>
    <w:rsid w:val="000D2305"/>
    <w:rsid w:val="000D231F"/>
    <w:rsid w:val="000D235B"/>
    <w:rsid w:val="000D24D2"/>
    <w:rsid w:val="000D2541"/>
    <w:rsid w:val="000D25B8"/>
    <w:rsid w:val="000D2677"/>
    <w:rsid w:val="000D2728"/>
    <w:rsid w:val="000D2929"/>
    <w:rsid w:val="000D2989"/>
    <w:rsid w:val="000D29DD"/>
    <w:rsid w:val="000D29E1"/>
    <w:rsid w:val="000D2A02"/>
    <w:rsid w:val="000D2A2D"/>
    <w:rsid w:val="000D2A55"/>
    <w:rsid w:val="000D2ABE"/>
    <w:rsid w:val="000D2CA0"/>
    <w:rsid w:val="000D2CA9"/>
    <w:rsid w:val="000D2E56"/>
    <w:rsid w:val="000D2EFD"/>
    <w:rsid w:val="000D2FB1"/>
    <w:rsid w:val="000D3014"/>
    <w:rsid w:val="000D3030"/>
    <w:rsid w:val="000D3082"/>
    <w:rsid w:val="000D30DA"/>
    <w:rsid w:val="000D311A"/>
    <w:rsid w:val="000D328A"/>
    <w:rsid w:val="000D3345"/>
    <w:rsid w:val="000D337F"/>
    <w:rsid w:val="000D3433"/>
    <w:rsid w:val="000D346D"/>
    <w:rsid w:val="000D352B"/>
    <w:rsid w:val="000D355A"/>
    <w:rsid w:val="000D3577"/>
    <w:rsid w:val="000D3658"/>
    <w:rsid w:val="000D3671"/>
    <w:rsid w:val="000D38A6"/>
    <w:rsid w:val="000D3952"/>
    <w:rsid w:val="000D3960"/>
    <w:rsid w:val="000D3986"/>
    <w:rsid w:val="000D3AAD"/>
    <w:rsid w:val="000D3C27"/>
    <w:rsid w:val="000D3C41"/>
    <w:rsid w:val="000D3CF7"/>
    <w:rsid w:val="000D3DAA"/>
    <w:rsid w:val="000D4076"/>
    <w:rsid w:val="000D4117"/>
    <w:rsid w:val="000D4130"/>
    <w:rsid w:val="000D41F3"/>
    <w:rsid w:val="000D42A6"/>
    <w:rsid w:val="000D4363"/>
    <w:rsid w:val="000D442C"/>
    <w:rsid w:val="000D44C6"/>
    <w:rsid w:val="000D4507"/>
    <w:rsid w:val="000D4536"/>
    <w:rsid w:val="000D468A"/>
    <w:rsid w:val="000D4715"/>
    <w:rsid w:val="000D47BF"/>
    <w:rsid w:val="000D49A3"/>
    <w:rsid w:val="000D4B4D"/>
    <w:rsid w:val="000D4B6D"/>
    <w:rsid w:val="000D4B76"/>
    <w:rsid w:val="000D4B7C"/>
    <w:rsid w:val="000D4BB3"/>
    <w:rsid w:val="000D4C04"/>
    <w:rsid w:val="000D4C19"/>
    <w:rsid w:val="000D4C82"/>
    <w:rsid w:val="000D4CB9"/>
    <w:rsid w:val="000D4D9C"/>
    <w:rsid w:val="000D4E36"/>
    <w:rsid w:val="000D4F53"/>
    <w:rsid w:val="000D5036"/>
    <w:rsid w:val="000D505D"/>
    <w:rsid w:val="000D50A4"/>
    <w:rsid w:val="000D50F1"/>
    <w:rsid w:val="000D511A"/>
    <w:rsid w:val="000D5123"/>
    <w:rsid w:val="000D5154"/>
    <w:rsid w:val="000D51DB"/>
    <w:rsid w:val="000D52DC"/>
    <w:rsid w:val="000D551D"/>
    <w:rsid w:val="000D56E0"/>
    <w:rsid w:val="000D56FA"/>
    <w:rsid w:val="000D579F"/>
    <w:rsid w:val="000D58AF"/>
    <w:rsid w:val="000D5900"/>
    <w:rsid w:val="000D5A3E"/>
    <w:rsid w:val="000D5DB8"/>
    <w:rsid w:val="000D5F09"/>
    <w:rsid w:val="000D5F91"/>
    <w:rsid w:val="000D5FA8"/>
    <w:rsid w:val="000D6116"/>
    <w:rsid w:val="000D6279"/>
    <w:rsid w:val="000D62A0"/>
    <w:rsid w:val="000D635F"/>
    <w:rsid w:val="000D63D5"/>
    <w:rsid w:val="000D6435"/>
    <w:rsid w:val="000D65EA"/>
    <w:rsid w:val="000D6768"/>
    <w:rsid w:val="000D68F8"/>
    <w:rsid w:val="000D69E7"/>
    <w:rsid w:val="000D69FF"/>
    <w:rsid w:val="000D6A7D"/>
    <w:rsid w:val="000D6B4A"/>
    <w:rsid w:val="000D6BF3"/>
    <w:rsid w:val="000D6F3F"/>
    <w:rsid w:val="000D6FA6"/>
    <w:rsid w:val="000D6FC7"/>
    <w:rsid w:val="000D71AF"/>
    <w:rsid w:val="000D730E"/>
    <w:rsid w:val="000D732E"/>
    <w:rsid w:val="000D7396"/>
    <w:rsid w:val="000D73BE"/>
    <w:rsid w:val="000D74A0"/>
    <w:rsid w:val="000D74B6"/>
    <w:rsid w:val="000D75BE"/>
    <w:rsid w:val="000D78B5"/>
    <w:rsid w:val="000D7C94"/>
    <w:rsid w:val="000D7CB7"/>
    <w:rsid w:val="000D7D35"/>
    <w:rsid w:val="000D7F6C"/>
    <w:rsid w:val="000D7FFC"/>
    <w:rsid w:val="000E0037"/>
    <w:rsid w:val="000E016D"/>
    <w:rsid w:val="000E01CC"/>
    <w:rsid w:val="000E041E"/>
    <w:rsid w:val="000E04C8"/>
    <w:rsid w:val="000E0641"/>
    <w:rsid w:val="000E07CB"/>
    <w:rsid w:val="000E0A45"/>
    <w:rsid w:val="000E0A7E"/>
    <w:rsid w:val="000E0A83"/>
    <w:rsid w:val="000E0ADB"/>
    <w:rsid w:val="000E0B9A"/>
    <w:rsid w:val="000E0BDB"/>
    <w:rsid w:val="000E0BF2"/>
    <w:rsid w:val="000E0DCA"/>
    <w:rsid w:val="000E0EC9"/>
    <w:rsid w:val="000E0FAB"/>
    <w:rsid w:val="000E1006"/>
    <w:rsid w:val="000E1042"/>
    <w:rsid w:val="000E1056"/>
    <w:rsid w:val="000E1085"/>
    <w:rsid w:val="000E1187"/>
    <w:rsid w:val="000E11D1"/>
    <w:rsid w:val="000E1272"/>
    <w:rsid w:val="000E129B"/>
    <w:rsid w:val="000E12E2"/>
    <w:rsid w:val="000E1373"/>
    <w:rsid w:val="000E1375"/>
    <w:rsid w:val="000E13AC"/>
    <w:rsid w:val="000E162F"/>
    <w:rsid w:val="000E16C0"/>
    <w:rsid w:val="000E17CD"/>
    <w:rsid w:val="000E1800"/>
    <w:rsid w:val="000E1864"/>
    <w:rsid w:val="000E1B27"/>
    <w:rsid w:val="000E1B30"/>
    <w:rsid w:val="000E1B37"/>
    <w:rsid w:val="000E1B4C"/>
    <w:rsid w:val="000E1BD6"/>
    <w:rsid w:val="000E1D4B"/>
    <w:rsid w:val="000E1D62"/>
    <w:rsid w:val="000E1EBF"/>
    <w:rsid w:val="000E1F8A"/>
    <w:rsid w:val="000E2064"/>
    <w:rsid w:val="000E20B4"/>
    <w:rsid w:val="000E217F"/>
    <w:rsid w:val="000E21CE"/>
    <w:rsid w:val="000E22B5"/>
    <w:rsid w:val="000E2444"/>
    <w:rsid w:val="000E250C"/>
    <w:rsid w:val="000E259B"/>
    <w:rsid w:val="000E25FD"/>
    <w:rsid w:val="000E260E"/>
    <w:rsid w:val="000E2681"/>
    <w:rsid w:val="000E27D2"/>
    <w:rsid w:val="000E2811"/>
    <w:rsid w:val="000E285C"/>
    <w:rsid w:val="000E285D"/>
    <w:rsid w:val="000E2985"/>
    <w:rsid w:val="000E2A29"/>
    <w:rsid w:val="000E2A4A"/>
    <w:rsid w:val="000E2BAB"/>
    <w:rsid w:val="000E2E5F"/>
    <w:rsid w:val="000E2EA1"/>
    <w:rsid w:val="000E2F0E"/>
    <w:rsid w:val="000E2FB9"/>
    <w:rsid w:val="000E3266"/>
    <w:rsid w:val="000E32C8"/>
    <w:rsid w:val="000E3327"/>
    <w:rsid w:val="000E33AB"/>
    <w:rsid w:val="000E362A"/>
    <w:rsid w:val="000E363E"/>
    <w:rsid w:val="000E364B"/>
    <w:rsid w:val="000E36CD"/>
    <w:rsid w:val="000E36E8"/>
    <w:rsid w:val="000E3839"/>
    <w:rsid w:val="000E383A"/>
    <w:rsid w:val="000E399A"/>
    <w:rsid w:val="000E39C7"/>
    <w:rsid w:val="000E3A06"/>
    <w:rsid w:val="000E3A60"/>
    <w:rsid w:val="000E3BF0"/>
    <w:rsid w:val="000E3C28"/>
    <w:rsid w:val="000E3DC4"/>
    <w:rsid w:val="000E3E10"/>
    <w:rsid w:val="000E3E4D"/>
    <w:rsid w:val="000E3FC6"/>
    <w:rsid w:val="000E4047"/>
    <w:rsid w:val="000E4068"/>
    <w:rsid w:val="000E408E"/>
    <w:rsid w:val="000E42DA"/>
    <w:rsid w:val="000E42FD"/>
    <w:rsid w:val="000E435B"/>
    <w:rsid w:val="000E43EC"/>
    <w:rsid w:val="000E4442"/>
    <w:rsid w:val="000E467E"/>
    <w:rsid w:val="000E46E8"/>
    <w:rsid w:val="000E47AB"/>
    <w:rsid w:val="000E481D"/>
    <w:rsid w:val="000E4B13"/>
    <w:rsid w:val="000E4B5B"/>
    <w:rsid w:val="000E4BA4"/>
    <w:rsid w:val="000E4D66"/>
    <w:rsid w:val="000E4E71"/>
    <w:rsid w:val="000E4F31"/>
    <w:rsid w:val="000E4F45"/>
    <w:rsid w:val="000E5006"/>
    <w:rsid w:val="000E5105"/>
    <w:rsid w:val="000E5146"/>
    <w:rsid w:val="000E5255"/>
    <w:rsid w:val="000E52D9"/>
    <w:rsid w:val="000E53DB"/>
    <w:rsid w:val="000E53E4"/>
    <w:rsid w:val="000E57E7"/>
    <w:rsid w:val="000E5854"/>
    <w:rsid w:val="000E589F"/>
    <w:rsid w:val="000E5A14"/>
    <w:rsid w:val="000E5A1C"/>
    <w:rsid w:val="000E5B29"/>
    <w:rsid w:val="000E5DBE"/>
    <w:rsid w:val="000E5DD5"/>
    <w:rsid w:val="000E5F06"/>
    <w:rsid w:val="000E61EF"/>
    <w:rsid w:val="000E62FF"/>
    <w:rsid w:val="000E63F6"/>
    <w:rsid w:val="000E6480"/>
    <w:rsid w:val="000E65B4"/>
    <w:rsid w:val="000E65FA"/>
    <w:rsid w:val="000E6629"/>
    <w:rsid w:val="000E6683"/>
    <w:rsid w:val="000E66C0"/>
    <w:rsid w:val="000E67A8"/>
    <w:rsid w:val="000E67EB"/>
    <w:rsid w:val="000E689D"/>
    <w:rsid w:val="000E6A67"/>
    <w:rsid w:val="000E6BDF"/>
    <w:rsid w:val="000E6D49"/>
    <w:rsid w:val="000E6EA8"/>
    <w:rsid w:val="000E6EBD"/>
    <w:rsid w:val="000E6ECD"/>
    <w:rsid w:val="000E7037"/>
    <w:rsid w:val="000E7117"/>
    <w:rsid w:val="000E7128"/>
    <w:rsid w:val="000E727D"/>
    <w:rsid w:val="000E72D3"/>
    <w:rsid w:val="000E7342"/>
    <w:rsid w:val="000E73E0"/>
    <w:rsid w:val="000E73E7"/>
    <w:rsid w:val="000E7474"/>
    <w:rsid w:val="000E7498"/>
    <w:rsid w:val="000E74CB"/>
    <w:rsid w:val="000E757C"/>
    <w:rsid w:val="000E7587"/>
    <w:rsid w:val="000E7985"/>
    <w:rsid w:val="000E79C4"/>
    <w:rsid w:val="000E7A43"/>
    <w:rsid w:val="000E7AA2"/>
    <w:rsid w:val="000E7B14"/>
    <w:rsid w:val="000E7B8A"/>
    <w:rsid w:val="000E7BE7"/>
    <w:rsid w:val="000E7CF9"/>
    <w:rsid w:val="000E7D64"/>
    <w:rsid w:val="000E7D96"/>
    <w:rsid w:val="000E7E83"/>
    <w:rsid w:val="000E7F6E"/>
    <w:rsid w:val="000E7F75"/>
    <w:rsid w:val="000E7F80"/>
    <w:rsid w:val="000E7FA4"/>
    <w:rsid w:val="000E7FF1"/>
    <w:rsid w:val="000F00D9"/>
    <w:rsid w:val="000F0107"/>
    <w:rsid w:val="000F0115"/>
    <w:rsid w:val="000F0181"/>
    <w:rsid w:val="000F0183"/>
    <w:rsid w:val="000F02EF"/>
    <w:rsid w:val="000F02F9"/>
    <w:rsid w:val="000F03C2"/>
    <w:rsid w:val="000F0414"/>
    <w:rsid w:val="000F0439"/>
    <w:rsid w:val="000F0519"/>
    <w:rsid w:val="000F058D"/>
    <w:rsid w:val="000F0694"/>
    <w:rsid w:val="000F0695"/>
    <w:rsid w:val="000F0703"/>
    <w:rsid w:val="000F076F"/>
    <w:rsid w:val="000F07CC"/>
    <w:rsid w:val="000F08D6"/>
    <w:rsid w:val="000F0921"/>
    <w:rsid w:val="000F09EF"/>
    <w:rsid w:val="000F0A10"/>
    <w:rsid w:val="000F0AD5"/>
    <w:rsid w:val="000F0B4E"/>
    <w:rsid w:val="000F0C27"/>
    <w:rsid w:val="000F0C6A"/>
    <w:rsid w:val="000F0DB7"/>
    <w:rsid w:val="000F0DB9"/>
    <w:rsid w:val="000F0E78"/>
    <w:rsid w:val="000F0F9C"/>
    <w:rsid w:val="000F1139"/>
    <w:rsid w:val="000F11C8"/>
    <w:rsid w:val="000F1373"/>
    <w:rsid w:val="000F13D4"/>
    <w:rsid w:val="000F1717"/>
    <w:rsid w:val="000F186C"/>
    <w:rsid w:val="000F1874"/>
    <w:rsid w:val="000F18DA"/>
    <w:rsid w:val="000F191F"/>
    <w:rsid w:val="000F19A3"/>
    <w:rsid w:val="000F1A59"/>
    <w:rsid w:val="000F1B2C"/>
    <w:rsid w:val="000F1B34"/>
    <w:rsid w:val="000F1C5D"/>
    <w:rsid w:val="000F1CB8"/>
    <w:rsid w:val="000F1D02"/>
    <w:rsid w:val="000F1D07"/>
    <w:rsid w:val="000F1D0B"/>
    <w:rsid w:val="000F1DA4"/>
    <w:rsid w:val="000F1E27"/>
    <w:rsid w:val="000F1EC2"/>
    <w:rsid w:val="000F1F1B"/>
    <w:rsid w:val="000F1FC1"/>
    <w:rsid w:val="000F2039"/>
    <w:rsid w:val="000F20F8"/>
    <w:rsid w:val="000F21AE"/>
    <w:rsid w:val="000F23C5"/>
    <w:rsid w:val="000F2484"/>
    <w:rsid w:val="000F2500"/>
    <w:rsid w:val="000F2513"/>
    <w:rsid w:val="000F2653"/>
    <w:rsid w:val="000F26FA"/>
    <w:rsid w:val="000F29E0"/>
    <w:rsid w:val="000F2A06"/>
    <w:rsid w:val="000F2A4A"/>
    <w:rsid w:val="000F2A5D"/>
    <w:rsid w:val="000F2A7D"/>
    <w:rsid w:val="000F2A94"/>
    <w:rsid w:val="000F2BD2"/>
    <w:rsid w:val="000F2C84"/>
    <w:rsid w:val="000F2CA6"/>
    <w:rsid w:val="000F2DE0"/>
    <w:rsid w:val="000F3035"/>
    <w:rsid w:val="000F30B9"/>
    <w:rsid w:val="000F3139"/>
    <w:rsid w:val="000F313A"/>
    <w:rsid w:val="000F3197"/>
    <w:rsid w:val="000F3317"/>
    <w:rsid w:val="000F34DA"/>
    <w:rsid w:val="000F34DC"/>
    <w:rsid w:val="000F3544"/>
    <w:rsid w:val="000F384D"/>
    <w:rsid w:val="000F3A26"/>
    <w:rsid w:val="000F3AAE"/>
    <w:rsid w:val="000F3B34"/>
    <w:rsid w:val="000F3B7B"/>
    <w:rsid w:val="000F3E8F"/>
    <w:rsid w:val="000F3EA8"/>
    <w:rsid w:val="000F3EFF"/>
    <w:rsid w:val="000F418A"/>
    <w:rsid w:val="000F4216"/>
    <w:rsid w:val="000F4251"/>
    <w:rsid w:val="000F4350"/>
    <w:rsid w:val="000F43DA"/>
    <w:rsid w:val="000F4461"/>
    <w:rsid w:val="000F4514"/>
    <w:rsid w:val="000F4562"/>
    <w:rsid w:val="000F4598"/>
    <w:rsid w:val="000F4715"/>
    <w:rsid w:val="000F47CB"/>
    <w:rsid w:val="000F481C"/>
    <w:rsid w:val="000F48B0"/>
    <w:rsid w:val="000F4B85"/>
    <w:rsid w:val="000F4BD7"/>
    <w:rsid w:val="000F4D08"/>
    <w:rsid w:val="000F4D33"/>
    <w:rsid w:val="000F4D5B"/>
    <w:rsid w:val="000F4E15"/>
    <w:rsid w:val="000F4EC4"/>
    <w:rsid w:val="000F4F2E"/>
    <w:rsid w:val="000F4F34"/>
    <w:rsid w:val="000F4F77"/>
    <w:rsid w:val="000F4FCB"/>
    <w:rsid w:val="000F4FD6"/>
    <w:rsid w:val="000F501C"/>
    <w:rsid w:val="000F511A"/>
    <w:rsid w:val="000F526E"/>
    <w:rsid w:val="000F52F4"/>
    <w:rsid w:val="000F53D0"/>
    <w:rsid w:val="000F53E2"/>
    <w:rsid w:val="000F53F1"/>
    <w:rsid w:val="000F5439"/>
    <w:rsid w:val="000F5678"/>
    <w:rsid w:val="000F58D2"/>
    <w:rsid w:val="000F58E4"/>
    <w:rsid w:val="000F5AA6"/>
    <w:rsid w:val="000F5C58"/>
    <w:rsid w:val="000F5CA2"/>
    <w:rsid w:val="000F5D7A"/>
    <w:rsid w:val="000F5D99"/>
    <w:rsid w:val="000F5DED"/>
    <w:rsid w:val="000F5E18"/>
    <w:rsid w:val="000F5EEF"/>
    <w:rsid w:val="000F5F2C"/>
    <w:rsid w:val="000F5F42"/>
    <w:rsid w:val="000F600D"/>
    <w:rsid w:val="000F6057"/>
    <w:rsid w:val="000F609C"/>
    <w:rsid w:val="000F612D"/>
    <w:rsid w:val="000F61BA"/>
    <w:rsid w:val="000F623E"/>
    <w:rsid w:val="000F6297"/>
    <w:rsid w:val="000F62B0"/>
    <w:rsid w:val="000F647E"/>
    <w:rsid w:val="000F653F"/>
    <w:rsid w:val="000F6579"/>
    <w:rsid w:val="000F668A"/>
    <w:rsid w:val="000F66DD"/>
    <w:rsid w:val="000F67AB"/>
    <w:rsid w:val="000F6933"/>
    <w:rsid w:val="000F6BBF"/>
    <w:rsid w:val="000F6BF2"/>
    <w:rsid w:val="000F6C11"/>
    <w:rsid w:val="000F6D49"/>
    <w:rsid w:val="000F6E4A"/>
    <w:rsid w:val="000F6E81"/>
    <w:rsid w:val="000F6EBE"/>
    <w:rsid w:val="000F6F71"/>
    <w:rsid w:val="000F703B"/>
    <w:rsid w:val="000F7310"/>
    <w:rsid w:val="000F7324"/>
    <w:rsid w:val="000F732A"/>
    <w:rsid w:val="000F73B1"/>
    <w:rsid w:val="000F740D"/>
    <w:rsid w:val="000F7457"/>
    <w:rsid w:val="000F78AF"/>
    <w:rsid w:val="000F78B7"/>
    <w:rsid w:val="000F78C8"/>
    <w:rsid w:val="000F7B1E"/>
    <w:rsid w:val="000F7C04"/>
    <w:rsid w:val="000F7E63"/>
    <w:rsid w:val="000F7EEC"/>
    <w:rsid w:val="000F7F26"/>
    <w:rsid w:val="0010009F"/>
    <w:rsid w:val="001000F1"/>
    <w:rsid w:val="0010014F"/>
    <w:rsid w:val="00100281"/>
    <w:rsid w:val="001002BA"/>
    <w:rsid w:val="00100334"/>
    <w:rsid w:val="0010039E"/>
    <w:rsid w:val="001005A9"/>
    <w:rsid w:val="0010072F"/>
    <w:rsid w:val="001007A0"/>
    <w:rsid w:val="001007C1"/>
    <w:rsid w:val="00100801"/>
    <w:rsid w:val="001008E1"/>
    <w:rsid w:val="00100945"/>
    <w:rsid w:val="00100A8B"/>
    <w:rsid w:val="00100AA4"/>
    <w:rsid w:val="00100BD8"/>
    <w:rsid w:val="00100CF0"/>
    <w:rsid w:val="00100E35"/>
    <w:rsid w:val="00100E7C"/>
    <w:rsid w:val="00100E86"/>
    <w:rsid w:val="00100EC5"/>
    <w:rsid w:val="00100FD3"/>
    <w:rsid w:val="001011B3"/>
    <w:rsid w:val="001011B5"/>
    <w:rsid w:val="00101237"/>
    <w:rsid w:val="001012B5"/>
    <w:rsid w:val="00101337"/>
    <w:rsid w:val="00101411"/>
    <w:rsid w:val="001014EF"/>
    <w:rsid w:val="0010151E"/>
    <w:rsid w:val="00101581"/>
    <w:rsid w:val="00101597"/>
    <w:rsid w:val="00101639"/>
    <w:rsid w:val="00101672"/>
    <w:rsid w:val="00101722"/>
    <w:rsid w:val="00101744"/>
    <w:rsid w:val="001017D5"/>
    <w:rsid w:val="00101853"/>
    <w:rsid w:val="00101897"/>
    <w:rsid w:val="001018FA"/>
    <w:rsid w:val="0010195C"/>
    <w:rsid w:val="001019F1"/>
    <w:rsid w:val="00101A16"/>
    <w:rsid w:val="00101A85"/>
    <w:rsid w:val="00101B23"/>
    <w:rsid w:val="00101B74"/>
    <w:rsid w:val="00101C4A"/>
    <w:rsid w:val="00101C4B"/>
    <w:rsid w:val="00101CA6"/>
    <w:rsid w:val="00101D50"/>
    <w:rsid w:val="00101DF3"/>
    <w:rsid w:val="00101F0C"/>
    <w:rsid w:val="00101F0F"/>
    <w:rsid w:val="00101F46"/>
    <w:rsid w:val="00101F69"/>
    <w:rsid w:val="00101F84"/>
    <w:rsid w:val="0010230F"/>
    <w:rsid w:val="001023B8"/>
    <w:rsid w:val="001023DD"/>
    <w:rsid w:val="0010242C"/>
    <w:rsid w:val="001024A3"/>
    <w:rsid w:val="001024D3"/>
    <w:rsid w:val="00102541"/>
    <w:rsid w:val="00102560"/>
    <w:rsid w:val="001025FC"/>
    <w:rsid w:val="0010262F"/>
    <w:rsid w:val="001026C7"/>
    <w:rsid w:val="001026F0"/>
    <w:rsid w:val="001026F6"/>
    <w:rsid w:val="001028E5"/>
    <w:rsid w:val="00102914"/>
    <w:rsid w:val="00102B71"/>
    <w:rsid w:val="00102CF5"/>
    <w:rsid w:val="00102EE7"/>
    <w:rsid w:val="00102F2C"/>
    <w:rsid w:val="00102F96"/>
    <w:rsid w:val="001030B8"/>
    <w:rsid w:val="00103172"/>
    <w:rsid w:val="0010332F"/>
    <w:rsid w:val="001033D9"/>
    <w:rsid w:val="00103435"/>
    <w:rsid w:val="00103663"/>
    <w:rsid w:val="001037A5"/>
    <w:rsid w:val="00103AD5"/>
    <w:rsid w:val="00103B15"/>
    <w:rsid w:val="00103B3A"/>
    <w:rsid w:val="00103C8C"/>
    <w:rsid w:val="00103CA8"/>
    <w:rsid w:val="00103D1D"/>
    <w:rsid w:val="00103E33"/>
    <w:rsid w:val="00103E8C"/>
    <w:rsid w:val="001041E9"/>
    <w:rsid w:val="001046D2"/>
    <w:rsid w:val="00104796"/>
    <w:rsid w:val="0010480B"/>
    <w:rsid w:val="00104814"/>
    <w:rsid w:val="0010483A"/>
    <w:rsid w:val="001048A9"/>
    <w:rsid w:val="001049C6"/>
    <w:rsid w:val="00104A90"/>
    <w:rsid w:val="00104A92"/>
    <w:rsid w:val="00104C2D"/>
    <w:rsid w:val="00104D29"/>
    <w:rsid w:val="00104DA4"/>
    <w:rsid w:val="00104E47"/>
    <w:rsid w:val="00104FAF"/>
    <w:rsid w:val="00104FC8"/>
    <w:rsid w:val="00105017"/>
    <w:rsid w:val="001051AF"/>
    <w:rsid w:val="00105285"/>
    <w:rsid w:val="001052D5"/>
    <w:rsid w:val="001052E5"/>
    <w:rsid w:val="0010537C"/>
    <w:rsid w:val="00105380"/>
    <w:rsid w:val="001057BC"/>
    <w:rsid w:val="001057DA"/>
    <w:rsid w:val="00105942"/>
    <w:rsid w:val="00105957"/>
    <w:rsid w:val="00105A59"/>
    <w:rsid w:val="00105A9F"/>
    <w:rsid w:val="00105BAD"/>
    <w:rsid w:val="00105C1F"/>
    <w:rsid w:val="00105C92"/>
    <w:rsid w:val="00105D3F"/>
    <w:rsid w:val="00105EC4"/>
    <w:rsid w:val="00105F99"/>
    <w:rsid w:val="00106009"/>
    <w:rsid w:val="0010624A"/>
    <w:rsid w:val="00106274"/>
    <w:rsid w:val="00106431"/>
    <w:rsid w:val="0010648F"/>
    <w:rsid w:val="001064A5"/>
    <w:rsid w:val="0010657F"/>
    <w:rsid w:val="001065F2"/>
    <w:rsid w:val="0010687D"/>
    <w:rsid w:val="00106967"/>
    <w:rsid w:val="0010696A"/>
    <w:rsid w:val="001069C9"/>
    <w:rsid w:val="00106ACB"/>
    <w:rsid w:val="00106B14"/>
    <w:rsid w:val="00106B85"/>
    <w:rsid w:val="00106D10"/>
    <w:rsid w:val="00106D5F"/>
    <w:rsid w:val="00106E9B"/>
    <w:rsid w:val="00106EC5"/>
    <w:rsid w:val="00106EF2"/>
    <w:rsid w:val="0010709B"/>
    <w:rsid w:val="00107305"/>
    <w:rsid w:val="00107308"/>
    <w:rsid w:val="0010743A"/>
    <w:rsid w:val="00107464"/>
    <w:rsid w:val="00107649"/>
    <w:rsid w:val="00107802"/>
    <w:rsid w:val="00107990"/>
    <w:rsid w:val="00107A1D"/>
    <w:rsid w:val="00107B3E"/>
    <w:rsid w:val="00107D61"/>
    <w:rsid w:val="00107EBC"/>
    <w:rsid w:val="00107EE8"/>
    <w:rsid w:val="00107EFB"/>
    <w:rsid w:val="00107F21"/>
    <w:rsid w:val="00107F9A"/>
    <w:rsid w:val="00107FDB"/>
    <w:rsid w:val="0011000F"/>
    <w:rsid w:val="0011006D"/>
    <w:rsid w:val="00110220"/>
    <w:rsid w:val="0011035E"/>
    <w:rsid w:val="0011037B"/>
    <w:rsid w:val="00110452"/>
    <w:rsid w:val="00110529"/>
    <w:rsid w:val="00110599"/>
    <w:rsid w:val="0011062E"/>
    <w:rsid w:val="0011063C"/>
    <w:rsid w:val="00110661"/>
    <w:rsid w:val="0011067A"/>
    <w:rsid w:val="001106A5"/>
    <w:rsid w:val="001106A7"/>
    <w:rsid w:val="001106D4"/>
    <w:rsid w:val="001108CF"/>
    <w:rsid w:val="00110C88"/>
    <w:rsid w:val="00110C8F"/>
    <w:rsid w:val="00110CA5"/>
    <w:rsid w:val="00110D4D"/>
    <w:rsid w:val="00110DB2"/>
    <w:rsid w:val="00110DC5"/>
    <w:rsid w:val="001112EF"/>
    <w:rsid w:val="0011153A"/>
    <w:rsid w:val="001115F7"/>
    <w:rsid w:val="0011188C"/>
    <w:rsid w:val="001118B7"/>
    <w:rsid w:val="0011193D"/>
    <w:rsid w:val="00111A17"/>
    <w:rsid w:val="00111A2A"/>
    <w:rsid w:val="00111B52"/>
    <w:rsid w:val="00111BF6"/>
    <w:rsid w:val="00111EBC"/>
    <w:rsid w:val="00111EE6"/>
    <w:rsid w:val="0011213C"/>
    <w:rsid w:val="0011214E"/>
    <w:rsid w:val="00112261"/>
    <w:rsid w:val="00112350"/>
    <w:rsid w:val="001123B3"/>
    <w:rsid w:val="001125CA"/>
    <w:rsid w:val="001125EC"/>
    <w:rsid w:val="001126D7"/>
    <w:rsid w:val="00112726"/>
    <w:rsid w:val="00112774"/>
    <w:rsid w:val="00112868"/>
    <w:rsid w:val="001128EE"/>
    <w:rsid w:val="00112908"/>
    <w:rsid w:val="00112923"/>
    <w:rsid w:val="00112D2E"/>
    <w:rsid w:val="00112E3A"/>
    <w:rsid w:val="00112E40"/>
    <w:rsid w:val="00112EF6"/>
    <w:rsid w:val="00112F32"/>
    <w:rsid w:val="0011310C"/>
    <w:rsid w:val="001132C8"/>
    <w:rsid w:val="001132CC"/>
    <w:rsid w:val="00113345"/>
    <w:rsid w:val="00113350"/>
    <w:rsid w:val="001134EB"/>
    <w:rsid w:val="00113565"/>
    <w:rsid w:val="00113716"/>
    <w:rsid w:val="00113730"/>
    <w:rsid w:val="001137AD"/>
    <w:rsid w:val="0011398D"/>
    <w:rsid w:val="00113AC1"/>
    <w:rsid w:val="00113C5F"/>
    <w:rsid w:val="00113D63"/>
    <w:rsid w:val="00113EA2"/>
    <w:rsid w:val="00113ED7"/>
    <w:rsid w:val="00113EEE"/>
    <w:rsid w:val="00113F50"/>
    <w:rsid w:val="0011400F"/>
    <w:rsid w:val="001140D1"/>
    <w:rsid w:val="00114168"/>
    <w:rsid w:val="00114188"/>
    <w:rsid w:val="001141D1"/>
    <w:rsid w:val="001141E7"/>
    <w:rsid w:val="001142B1"/>
    <w:rsid w:val="001142D5"/>
    <w:rsid w:val="00114372"/>
    <w:rsid w:val="00114495"/>
    <w:rsid w:val="00114555"/>
    <w:rsid w:val="00114591"/>
    <w:rsid w:val="0011459C"/>
    <w:rsid w:val="0011460E"/>
    <w:rsid w:val="00114617"/>
    <w:rsid w:val="00114681"/>
    <w:rsid w:val="00114742"/>
    <w:rsid w:val="0011474E"/>
    <w:rsid w:val="00114874"/>
    <w:rsid w:val="001148CC"/>
    <w:rsid w:val="0011492B"/>
    <w:rsid w:val="00114993"/>
    <w:rsid w:val="001149A8"/>
    <w:rsid w:val="00114AC8"/>
    <w:rsid w:val="00114B0A"/>
    <w:rsid w:val="00114B3C"/>
    <w:rsid w:val="00114E5B"/>
    <w:rsid w:val="00114EAB"/>
    <w:rsid w:val="00115008"/>
    <w:rsid w:val="00115033"/>
    <w:rsid w:val="0011505A"/>
    <w:rsid w:val="00115069"/>
    <w:rsid w:val="00115452"/>
    <w:rsid w:val="001154ED"/>
    <w:rsid w:val="001155BC"/>
    <w:rsid w:val="001155F2"/>
    <w:rsid w:val="001156FF"/>
    <w:rsid w:val="001157BD"/>
    <w:rsid w:val="00115872"/>
    <w:rsid w:val="0011597B"/>
    <w:rsid w:val="001159B9"/>
    <w:rsid w:val="00115A10"/>
    <w:rsid w:val="00115B54"/>
    <w:rsid w:val="00115B56"/>
    <w:rsid w:val="00115C73"/>
    <w:rsid w:val="00115D97"/>
    <w:rsid w:val="00115E94"/>
    <w:rsid w:val="00115EEC"/>
    <w:rsid w:val="0011605C"/>
    <w:rsid w:val="00116066"/>
    <w:rsid w:val="00116194"/>
    <w:rsid w:val="00116433"/>
    <w:rsid w:val="001164AC"/>
    <w:rsid w:val="001164CB"/>
    <w:rsid w:val="00116526"/>
    <w:rsid w:val="00116536"/>
    <w:rsid w:val="0011653D"/>
    <w:rsid w:val="00116683"/>
    <w:rsid w:val="00116860"/>
    <w:rsid w:val="0011690F"/>
    <w:rsid w:val="00116BA7"/>
    <w:rsid w:val="00116BB9"/>
    <w:rsid w:val="00116BCA"/>
    <w:rsid w:val="00116D91"/>
    <w:rsid w:val="00116DB2"/>
    <w:rsid w:val="00116E8F"/>
    <w:rsid w:val="00117020"/>
    <w:rsid w:val="00117142"/>
    <w:rsid w:val="00117154"/>
    <w:rsid w:val="00117259"/>
    <w:rsid w:val="0011726F"/>
    <w:rsid w:val="0011750B"/>
    <w:rsid w:val="00117563"/>
    <w:rsid w:val="00117599"/>
    <w:rsid w:val="001176C9"/>
    <w:rsid w:val="001176EF"/>
    <w:rsid w:val="0011779C"/>
    <w:rsid w:val="001177F2"/>
    <w:rsid w:val="001178BC"/>
    <w:rsid w:val="00117960"/>
    <w:rsid w:val="001179E7"/>
    <w:rsid w:val="00117A19"/>
    <w:rsid w:val="00117B33"/>
    <w:rsid w:val="00117B81"/>
    <w:rsid w:val="00117E00"/>
    <w:rsid w:val="00117EAC"/>
    <w:rsid w:val="00117F93"/>
    <w:rsid w:val="00120000"/>
    <w:rsid w:val="0012009C"/>
    <w:rsid w:val="001200A5"/>
    <w:rsid w:val="001201BB"/>
    <w:rsid w:val="0012027C"/>
    <w:rsid w:val="00120470"/>
    <w:rsid w:val="0012064C"/>
    <w:rsid w:val="00120795"/>
    <w:rsid w:val="001207ED"/>
    <w:rsid w:val="00120800"/>
    <w:rsid w:val="0012083D"/>
    <w:rsid w:val="001208B7"/>
    <w:rsid w:val="0012094B"/>
    <w:rsid w:val="001209C5"/>
    <w:rsid w:val="00120C56"/>
    <w:rsid w:val="00120CEB"/>
    <w:rsid w:val="00120D16"/>
    <w:rsid w:val="00120D7F"/>
    <w:rsid w:val="00120E1C"/>
    <w:rsid w:val="00120FD7"/>
    <w:rsid w:val="00120FD8"/>
    <w:rsid w:val="00121049"/>
    <w:rsid w:val="00121209"/>
    <w:rsid w:val="001212C3"/>
    <w:rsid w:val="00121362"/>
    <w:rsid w:val="001214D7"/>
    <w:rsid w:val="001215D3"/>
    <w:rsid w:val="00121698"/>
    <w:rsid w:val="001216E3"/>
    <w:rsid w:val="0012173D"/>
    <w:rsid w:val="0012184C"/>
    <w:rsid w:val="001218C2"/>
    <w:rsid w:val="00121937"/>
    <w:rsid w:val="001219C2"/>
    <w:rsid w:val="00121A94"/>
    <w:rsid w:val="00121ADA"/>
    <w:rsid w:val="00121BC4"/>
    <w:rsid w:val="00121E33"/>
    <w:rsid w:val="00121F48"/>
    <w:rsid w:val="00121F7D"/>
    <w:rsid w:val="00122092"/>
    <w:rsid w:val="0012221B"/>
    <w:rsid w:val="001223C8"/>
    <w:rsid w:val="001224CC"/>
    <w:rsid w:val="001224FF"/>
    <w:rsid w:val="001225CE"/>
    <w:rsid w:val="001225EC"/>
    <w:rsid w:val="00122621"/>
    <w:rsid w:val="00122683"/>
    <w:rsid w:val="00122688"/>
    <w:rsid w:val="001226C3"/>
    <w:rsid w:val="0012275E"/>
    <w:rsid w:val="00122779"/>
    <w:rsid w:val="001227F6"/>
    <w:rsid w:val="00122916"/>
    <w:rsid w:val="00122ABD"/>
    <w:rsid w:val="00122B81"/>
    <w:rsid w:val="00122C2F"/>
    <w:rsid w:val="00122CF8"/>
    <w:rsid w:val="00122CFE"/>
    <w:rsid w:val="00122DA5"/>
    <w:rsid w:val="00122E56"/>
    <w:rsid w:val="00122FE4"/>
    <w:rsid w:val="001230EE"/>
    <w:rsid w:val="00123376"/>
    <w:rsid w:val="0012341C"/>
    <w:rsid w:val="00123471"/>
    <w:rsid w:val="001234BE"/>
    <w:rsid w:val="00123541"/>
    <w:rsid w:val="0012364C"/>
    <w:rsid w:val="0012368C"/>
    <w:rsid w:val="001236DB"/>
    <w:rsid w:val="00123840"/>
    <w:rsid w:val="001238D6"/>
    <w:rsid w:val="0012393D"/>
    <w:rsid w:val="0012395D"/>
    <w:rsid w:val="00123D6D"/>
    <w:rsid w:val="00123DB0"/>
    <w:rsid w:val="00123FC1"/>
    <w:rsid w:val="00124141"/>
    <w:rsid w:val="001241C1"/>
    <w:rsid w:val="0012420A"/>
    <w:rsid w:val="001243B4"/>
    <w:rsid w:val="001243CD"/>
    <w:rsid w:val="00124456"/>
    <w:rsid w:val="001245A9"/>
    <w:rsid w:val="00124662"/>
    <w:rsid w:val="00124663"/>
    <w:rsid w:val="001246C9"/>
    <w:rsid w:val="00124701"/>
    <w:rsid w:val="001248D9"/>
    <w:rsid w:val="001248E2"/>
    <w:rsid w:val="00124941"/>
    <w:rsid w:val="0012494C"/>
    <w:rsid w:val="00124F20"/>
    <w:rsid w:val="00124F80"/>
    <w:rsid w:val="0012500E"/>
    <w:rsid w:val="00125029"/>
    <w:rsid w:val="00125155"/>
    <w:rsid w:val="0012529D"/>
    <w:rsid w:val="001252C7"/>
    <w:rsid w:val="001252D4"/>
    <w:rsid w:val="0012545B"/>
    <w:rsid w:val="001254BC"/>
    <w:rsid w:val="0012552E"/>
    <w:rsid w:val="00125587"/>
    <w:rsid w:val="00125595"/>
    <w:rsid w:val="001255A4"/>
    <w:rsid w:val="001257B2"/>
    <w:rsid w:val="001257D2"/>
    <w:rsid w:val="00125A10"/>
    <w:rsid w:val="00125A17"/>
    <w:rsid w:val="00125C90"/>
    <w:rsid w:val="00125CB3"/>
    <w:rsid w:val="00125D80"/>
    <w:rsid w:val="00125DA0"/>
    <w:rsid w:val="00125F3F"/>
    <w:rsid w:val="00125F5A"/>
    <w:rsid w:val="00125F78"/>
    <w:rsid w:val="00126024"/>
    <w:rsid w:val="0012606F"/>
    <w:rsid w:val="001260A0"/>
    <w:rsid w:val="001260B5"/>
    <w:rsid w:val="00126234"/>
    <w:rsid w:val="001262DB"/>
    <w:rsid w:val="001263A4"/>
    <w:rsid w:val="00126473"/>
    <w:rsid w:val="001264F5"/>
    <w:rsid w:val="001265B6"/>
    <w:rsid w:val="001265D4"/>
    <w:rsid w:val="00126784"/>
    <w:rsid w:val="00126798"/>
    <w:rsid w:val="001267D4"/>
    <w:rsid w:val="0012689D"/>
    <w:rsid w:val="00126920"/>
    <w:rsid w:val="0012694D"/>
    <w:rsid w:val="00126968"/>
    <w:rsid w:val="0012696F"/>
    <w:rsid w:val="00126A15"/>
    <w:rsid w:val="00126B53"/>
    <w:rsid w:val="00126B63"/>
    <w:rsid w:val="00126C06"/>
    <w:rsid w:val="00126DD5"/>
    <w:rsid w:val="00126E65"/>
    <w:rsid w:val="00126EF1"/>
    <w:rsid w:val="00126F2B"/>
    <w:rsid w:val="00126F3F"/>
    <w:rsid w:val="00126F61"/>
    <w:rsid w:val="00126FBA"/>
    <w:rsid w:val="00127075"/>
    <w:rsid w:val="001271D9"/>
    <w:rsid w:val="0012726A"/>
    <w:rsid w:val="001272B5"/>
    <w:rsid w:val="001275B9"/>
    <w:rsid w:val="001275EA"/>
    <w:rsid w:val="001278E2"/>
    <w:rsid w:val="00127A7A"/>
    <w:rsid w:val="00127ACC"/>
    <w:rsid w:val="00127B1E"/>
    <w:rsid w:val="00127C2B"/>
    <w:rsid w:val="00127EB4"/>
    <w:rsid w:val="00127EBB"/>
    <w:rsid w:val="00127EFA"/>
    <w:rsid w:val="00127F02"/>
    <w:rsid w:val="00130088"/>
    <w:rsid w:val="001301C4"/>
    <w:rsid w:val="001301D1"/>
    <w:rsid w:val="00130234"/>
    <w:rsid w:val="001302D7"/>
    <w:rsid w:val="001303CD"/>
    <w:rsid w:val="0013040C"/>
    <w:rsid w:val="0013047A"/>
    <w:rsid w:val="001304C0"/>
    <w:rsid w:val="0013051F"/>
    <w:rsid w:val="00130539"/>
    <w:rsid w:val="0013056A"/>
    <w:rsid w:val="00130611"/>
    <w:rsid w:val="00130615"/>
    <w:rsid w:val="001306A2"/>
    <w:rsid w:val="00130820"/>
    <w:rsid w:val="00130913"/>
    <w:rsid w:val="00130AB6"/>
    <w:rsid w:val="00130B2E"/>
    <w:rsid w:val="00130C5C"/>
    <w:rsid w:val="00130D4B"/>
    <w:rsid w:val="00130D97"/>
    <w:rsid w:val="00130ECB"/>
    <w:rsid w:val="00130ECD"/>
    <w:rsid w:val="00131079"/>
    <w:rsid w:val="00131202"/>
    <w:rsid w:val="00131258"/>
    <w:rsid w:val="0013126D"/>
    <w:rsid w:val="00131381"/>
    <w:rsid w:val="00131427"/>
    <w:rsid w:val="001315F5"/>
    <w:rsid w:val="001316D7"/>
    <w:rsid w:val="00131797"/>
    <w:rsid w:val="001317B8"/>
    <w:rsid w:val="0013191E"/>
    <w:rsid w:val="0013196A"/>
    <w:rsid w:val="00131A1D"/>
    <w:rsid w:val="00131F7C"/>
    <w:rsid w:val="00131F96"/>
    <w:rsid w:val="00131FD0"/>
    <w:rsid w:val="001321E0"/>
    <w:rsid w:val="0013223E"/>
    <w:rsid w:val="00132340"/>
    <w:rsid w:val="00132445"/>
    <w:rsid w:val="0013249B"/>
    <w:rsid w:val="001324CD"/>
    <w:rsid w:val="00132664"/>
    <w:rsid w:val="0013274F"/>
    <w:rsid w:val="00132810"/>
    <w:rsid w:val="00132903"/>
    <w:rsid w:val="00132A1D"/>
    <w:rsid w:val="00132BAC"/>
    <w:rsid w:val="00132BC0"/>
    <w:rsid w:val="00132BEF"/>
    <w:rsid w:val="00132C40"/>
    <w:rsid w:val="00132CA8"/>
    <w:rsid w:val="00132DD5"/>
    <w:rsid w:val="00132DDB"/>
    <w:rsid w:val="00132E2A"/>
    <w:rsid w:val="00132F11"/>
    <w:rsid w:val="00132FEF"/>
    <w:rsid w:val="00133164"/>
    <w:rsid w:val="0013319F"/>
    <w:rsid w:val="001333F9"/>
    <w:rsid w:val="001336FB"/>
    <w:rsid w:val="00133765"/>
    <w:rsid w:val="0013380E"/>
    <w:rsid w:val="00133838"/>
    <w:rsid w:val="00133901"/>
    <w:rsid w:val="00133B43"/>
    <w:rsid w:val="00133BC0"/>
    <w:rsid w:val="00133C19"/>
    <w:rsid w:val="00133E64"/>
    <w:rsid w:val="00133EBC"/>
    <w:rsid w:val="00133FF3"/>
    <w:rsid w:val="0013419A"/>
    <w:rsid w:val="00134260"/>
    <w:rsid w:val="0013438F"/>
    <w:rsid w:val="001343AF"/>
    <w:rsid w:val="001344C0"/>
    <w:rsid w:val="0013458D"/>
    <w:rsid w:val="001346EE"/>
    <w:rsid w:val="001347EE"/>
    <w:rsid w:val="00134965"/>
    <w:rsid w:val="00134984"/>
    <w:rsid w:val="00134A40"/>
    <w:rsid w:val="00134A9C"/>
    <w:rsid w:val="00134B0C"/>
    <w:rsid w:val="00134C4E"/>
    <w:rsid w:val="00134CCB"/>
    <w:rsid w:val="00134CE0"/>
    <w:rsid w:val="00134D56"/>
    <w:rsid w:val="00134D59"/>
    <w:rsid w:val="00134D62"/>
    <w:rsid w:val="00134E43"/>
    <w:rsid w:val="00134EAD"/>
    <w:rsid w:val="00134FA5"/>
    <w:rsid w:val="00135294"/>
    <w:rsid w:val="00135376"/>
    <w:rsid w:val="001353B8"/>
    <w:rsid w:val="00135582"/>
    <w:rsid w:val="001355CB"/>
    <w:rsid w:val="0013561A"/>
    <w:rsid w:val="001356C9"/>
    <w:rsid w:val="001356DC"/>
    <w:rsid w:val="001356E0"/>
    <w:rsid w:val="0013571B"/>
    <w:rsid w:val="00135832"/>
    <w:rsid w:val="0013584F"/>
    <w:rsid w:val="00135857"/>
    <w:rsid w:val="00135915"/>
    <w:rsid w:val="0013596E"/>
    <w:rsid w:val="00135B4E"/>
    <w:rsid w:val="00135B58"/>
    <w:rsid w:val="00135B62"/>
    <w:rsid w:val="00135BD2"/>
    <w:rsid w:val="00135C06"/>
    <w:rsid w:val="00135C7C"/>
    <w:rsid w:val="00135E3F"/>
    <w:rsid w:val="00135EC0"/>
    <w:rsid w:val="00135F0B"/>
    <w:rsid w:val="00135F73"/>
    <w:rsid w:val="00135FA9"/>
    <w:rsid w:val="00135FEB"/>
    <w:rsid w:val="00136199"/>
    <w:rsid w:val="0013619F"/>
    <w:rsid w:val="001361BE"/>
    <w:rsid w:val="00136259"/>
    <w:rsid w:val="0013627D"/>
    <w:rsid w:val="00136439"/>
    <w:rsid w:val="00136536"/>
    <w:rsid w:val="001365C2"/>
    <w:rsid w:val="001366FC"/>
    <w:rsid w:val="0013670F"/>
    <w:rsid w:val="00136724"/>
    <w:rsid w:val="00136727"/>
    <w:rsid w:val="00136769"/>
    <w:rsid w:val="0013676C"/>
    <w:rsid w:val="0013678A"/>
    <w:rsid w:val="0013681E"/>
    <w:rsid w:val="0013682D"/>
    <w:rsid w:val="0013688C"/>
    <w:rsid w:val="00136954"/>
    <w:rsid w:val="001369C3"/>
    <w:rsid w:val="00136A92"/>
    <w:rsid w:val="00136AB0"/>
    <w:rsid w:val="00136AD3"/>
    <w:rsid w:val="00136B48"/>
    <w:rsid w:val="00136E74"/>
    <w:rsid w:val="00136FC4"/>
    <w:rsid w:val="0013715D"/>
    <w:rsid w:val="001371B6"/>
    <w:rsid w:val="001373B8"/>
    <w:rsid w:val="001374F6"/>
    <w:rsid w:val="001375C2"/>
    <w:rsid w:val="001376DD"/>
    <w:rsid w:val="00137750"/>
    <w:rsid w:val="001377B0"/>
    <w:rsid w:val="001377F9"/>
    <w:rsid w:val="0013788A"/>
    <w:rsid w:val="0013792D"/>
    <w:rsid w:val="00137A3B"/>
    <w:rsid w:val="00137AB5"/>
    <w:rsid w:val="00137B98"/>
    <w:rsid w:val="00137C01"/>
    <w:rsid w:val="00137CBE"/>
    <w:rsid w:val="00137CCB"/>
    <w:rsid w:val="00137EC9"/>
    <w:rsid w:val="00137F80"/>
    <w:rsid w:val="00137F86"/>
    <w:rsid w:val="001402D1"/>
    <w:rsid w:val="001402DE"/>
    <w:rsid w:val="001402E8"/>
    <w:rsid w:val="00140419"/>
    <w:rsid w:val="001405E9"/>
    <w:rsid w:val="0014061D"/>
    <w:rsid w:val="001406E7"/>
    <w:rsid w:val="00140704"/>
    <w:rsid w:val="001407A9"/>
    <w:rsid w:val="0014081C"/>
    <w:rsid w:val="0014086A"/>
    <w:rsid w:val="001408B8"/>
    <w:rsid w:val="00140939"/>
    <w:rsid w:val="00140961"/>
    <w:rsid w:val="00140A3F"/>
    <w:rsid w:val="00140A41"/>
    <w:rsid w:val="00140B5A"/>
    <w:rsid w:val="00140C2E"/>
    <w:rsid w:val="00140E4E"/>
    <w:rsid w:val="00140E51"/>
    <w:rsid w:val="00140EF2"/>
    <w:rsid w:val="001410A0"/>
    <w:rsid w:val="001410E1"/>
    <w:rsid w:val="001411AF"/>
    <w:rsid w:val="001412B6"/>
    <w:rsid w:val="001412E1"/>
    <w:rsid w:val="00141411"/>
    <w:rsid w:val="00141450"/>
    <w:rsid w:val="001414F5"/>
    <w:rsid w:val="00141522"/>
    <w:rsid w:val="001415BB"/>
    <w:rsid w:val="001415DA"/>
    <w:rsid w:val="00141619"/>
    <w:rsid w:val="0014166B"/>
    <w:rsid w:val="0014171D"/>
    <w:rsid w:val="00141783"/>
    <w:rsid w:val="00141918"/>
    <w:rsid w:val="0014198E"/>
    <w:rsid w:val="00141A14"/>
    <w:rsid w:val="00141B54"/>
    <w:rsid w:val="00141BF9"/>
    <w:rsid w:val="00141CE6"/>
    <w:rsid w:val="00141D41"/>
    <w:rsid w:val="00141D6F"/>
    <w:rsid w:val="00141D7D"/>
    <w:rsid w:val="00141DFC"/>
    <w:rsid w:val="00141E09"/>
    <w:rsid w:val="00141E25"/>
    <w:rsid w:val="00141EAA"/>
    <w:rsid w:val="00142007"/>
    <w:rsid w:val="0014231C"/>
    <w:rsid w:val="0014245C"/>
    <w:rsid w:val="0014251B"/>
    <w:rsid w:val="001426D2"/>
    <w:rsid w:val="0014274E"/>
    <w:rsid w:val="001427E8"/>
    <w:rsid w:val="001429A0"/>
    <w:rsid w:val="00142A0D"/>
    <w:rsid w:val="00142C2A"/>
    <w:rsid w:val="00142C5F"/>
    <w:rsid w:val="00142CA9"/>
    <w:rsid w:val="00142D72"/>
    <w:rsid w:val="00142F16"/>
    <w:rsid w:val="00142F67"/>
    <w:rsid w:val="00142F78"/>
    <w:rsid w:val="0014308A"/>
    <w:rsid w:val="00143095"/>
    <w:rsid w:val="0014317E"/>
    <w:rsid w:val="00143356"/>
    <w:rsid w:val="00143485"/>
    <w:rsid w:val="00143503"/>
    <w:rsid w:val="0014360D"/>
    <w:rsid w:val="001436AA"/>
    <w:rsid w:val="0014374E"/>
    <w:rsid w:val="0014379D"/>
    <w:rsid w:val="00143938"/>
    <w:rsid w:val="00143DDB"/>
    <w:rsid w:val="00143E42"/>
    <w:rsid w:val="00143E87"/>
    <w:rsid w:val="00143F94"/>
    <w:rsid w:val="00143FCE"/>
    <w:rsid w:val="0014408C"/>
    <w:rsid w:val="001441BE"/>
    <w:rsid w:val="0014421A"/>
    <w:rsid w:val="001442A9"/>
    <w:rsid w:val="001442BC"/>
    <w:rsid w:val="00144333"/>
    <w:rsid w:val="001443E8"/>
    <w:rsid w:val="00144460"/>
    <w:rsid w:val="00144463"/>
    <w:rsid w:val="0014447B"/>
    <w:rsid w:val="0014460C"/>
    <w:rsid w:val="00144671"/>
    <w:rsid w:val="001447E9"/>
    <w:rsid w:val="00144841"/>
    <w:rsid w:val="0014493A"/>
    <w:rsid w:val="0014493B"/>
    <w:rsid w:val="0014494F"/>
    <w:rsid w:val="00144A17"/>
    <w:rsid w:val="00144AB8"/>
    <w:rsid w:val="00144C19"/>
    <w:rsid w:val="00144CA8"/>
    <w:rsid w:val="00144CB8"/>
    <w:rsid w:val="00144D7D"/>
    <w:rsid w:val="00144E97"/>
    <w:rsid w:val="00145109"/>
    <w:rsid w:val="001451A2"/>
    <w:rsid w:val="001451C2"/>
    <w:rsid w:val="0014521D"/>
    <w:rsid w:val="001452FC"/>
    <w:rsid w:val="00145312"/>
    <w:rsid w:val="00145330"/>
    <w:rsid w:val="001455D0"/>
    <w:rsid w:val="001455D3"/>
    <w:rsid w:val="00145762"/>
    <w:rsid w:val="0014577A"/>
    <w:rsid w:val="00145873"/>
    <w:rsid w:val="00145928"/>
    <w:rsid w:val="00145A1B"/>
    <w:rsid w:val="00145AD8"/>
    <w:rsid w:val="00145B6F"/>
    <w:rsid w:val="00145BCB"/>
    <w:rsid w:val="00145C6A"/>
    <w:rsid w:val="00145CE2"/>
    <w:rsid w:val="00145DCF"/>
    <w:rsid w:val="00145DD7"/>
    <w:rsid w:val="00145DEF"/>
    <w:rsid w:val="00145E0B"/>
    <w:rsid w:val="00145E4F"/>
    <w:rsid w:val="00145E66"/>
    <w:rsid w:val="00145EA9"/>
    <w:rsid w:val="00145F38"/>
    <w:rsid w:val="00145F48"/>
    <w:rsid w:val="00145F79"/>
    <w:rsid w:val="00145FA0"/>
    <w:rsid w:val="00146011"/>
    <w:rsid w:val="0014606E"/>
    <w:rsid w:val="00146156"/>
    <w:rsid w:val="0014615D"/>
    <w:rsid w:val="001461E3"/>
    <w:rsid w:val="001461FD"/>
    <w:rsid w:val="001462BE"/>
    <w:rsid w:val="001462BF"/>
    <w:rsid w:val="0014636F"/>
    <w:rsid w:val="0014638D"/>
    <w:rsid w:val="00146403"/>
    <w:rsid w:val="001465B2"/>
    <w:rsid w:val="001465B9"/>
    <w:rsid w:val="001466E9"/>
    <w:rsid w:val="001467CE"/>
    <w:rsid w:val="001467F6"/>
    <w:rsid w:val="00146849"/>
    <w:rsid w:val="00146855"/>
    <w:rsid w:val="00146960"/>
    <w:rsid w:val="00146AB2"/>
    <w:rsid w:val="00146BBC"/>
    <w:rsid w:val="00146C48"/>
    <w:rsid w:val="00146CAC"/>
    <w:rsid w:val="00146CEB"/>
    <w:rsid w:val="00146D02"/>
    <w:rsid w:val="00146D52"/>
    <w:rsid w:val="00146DA5"/>
    <w:rsid w:val="00146E14"/>
    <w:rsid w:val="00147013"/>
    <w:rsid w:val="00147043"/>
    <w:rsid w:val="0014706B"/>
    <w:rsid w:val="0014708A"/>
    <w:rsid w:val="001470B3"/>
    <w:rsid w:val="001470F3"/>
    <w:rsid w:val="00147224"/>
    <w:rsid w:val="00147239"/>
    <w:rsid w:val="00147405"/>
    <w:rsid w:val="0014754E"/>
    <w:rsid w:val="0014757F"/>
    <w:rsid w:val="00147697"/>
    <w:rsid w:val="001476FC"/>
    <w:rsid w:val="001478C1"/>
    <w:rsid w:val="0014794F"/>
    <w:rsid w:val="00147AA3"/>
    <w:rsid w:val="00147ABC"/>
    <w:rsid w:val="00147BED"/>
    <w:rsid w:val="00147C94"/>
    <w:rsid w:val="00147CFA"/>
    <w:rsid w:val="00147D9B"/>
    <w:rsid w:val="00147DB2"/>
    <w:rsid w:val="00147F0E"/>
    <w:rsid w:val="0015004A"/>
    <w:rsid w:val="00150255"/>
    <w:rsid w:val="0015028C"/>
    <w:rsid w:val="001502B2"/>
    <w:rsid w:val="0015030C"/>
    <w:rsid w:val="0015046D"/>
    <w:rsid w:val="00150578"/>
    <w:rsid w:val="00150614"/>
    <w:rsid w:val="00150625"/>
    <w:rsid w:val="00150803"/>
    <w:rsid w:val="00150877"/>
    <w:rsid w:val="00150979"/>
    <w:rsid w:val="001509E1"/>
    <w:rsid w:val="00150D2D"/>
    <w:rsid w:val="00150D59"/>
    <w:rsid w:val="00150DD9"/>
    <w:rsid w:val="00150DEC"/>
    <w:rsid w:val="00150E09"/>
    <w:rsid w:val="00150FD4"/>
    <w:rsid w:val="001510E7"/>
    <w:rsid w:val="001511AE"/>
    <w:rsid w:val="0015127A"/>
    <w:rsid w:val="001512FF"/>
    <w:rsid w:val="00151417"/>
    <w:rsid w:val="0015157C"/>
    <w:rsid w:val="00151659"/>
    <w:rsid w:val="0015168E"/>
    <w:rsid w:val="001516A5"/>
    <w:rsid w:val="0015173F"/>
    <w:rsid w:val="001517AE"/>
    <w:rsid w:val="00151811"/>
    <w:rsid w:val="001518CF"/>
    <w:rsid w:val="001518E2"/>
    <w:rsid w:val="00151978"/>
    <w:rsid w:val="00151BB2"/>
    <w:rsid w:val="00151C0A"/>
    <w:rsid w:val="00151C72"/>
    <w:rsid w:val="00151CDA"/>
    <w:rsid w:val="00151D11"/>
    <w:rsid w:val="00151D8A"/>
    <w:rsid w:val="00151F7A"/>
    <w:rsid w:val="0015209A"/>
    <w:rsid w:val="0015222C"/>
    <w:rsid w:val="00152288"/>
    <w:rsid w:val="00152297"/>
    <w:rsid w:val="001522B8"/>
    <w:rsid w:val="00152498"/>
    <w:rsid w:val="001525DE"/>
    <w:rsid w:val="0015269C"/>
    <w:rsid w:val="001526E1"/>
    <w:rsid w:val="00152A11"/>
    <w:rsid w:val="00152B89"/>
    <w:rsid w:val="00152B8B"/>
    <w:rsid w:val="00152DF9"/>
    <w:rsid w:val="00152ED8"/>
    <w:rsid w:val="00152FCF"/>
    <w:rsid w:val="001530A9"/>
    <w:rsid w:val="001530C8"/>
    <w:rsid w:val="001531B5"/>
    <w:rsid w:val="00153242"/>
    <w:rsid w:val="001532C7"/>
    <w:rsid w:val="0015336A"/>
    <w:rsid w:val="001533D6"/>
    <w:rsid w:val="0015353B"/>
    <w:rsid w:val="001535FF"/>
    <w:rsid w:val="001536CA"/>
    <w:rsid w:val="001537A3"/>
    <w:rsid w:val="00153956"/>
    <w:rsid w:val="0015396B"/>
    <w:rsid w:val="00153988"/>
    <w:rsid w:val="001539E5"/>
    <w:rsid w:val="001539ED"/>
    <w:rsid w:val="00153A19"/>
    <w:rsid w:val="00153A8C"/>
    <w:rsid w:val="00153CAE"/>
    <w:rsid w:val="00153CD6"/>
    <w:rsid w:val="00153D40"/>
    <w:rsid w:val="00153DEE"/>
    <w:rsid w:val="00153E55"/>
    <w:rsid w:val="00154014"/>
    <w:rsid w:val="00154187"/>
    <w:rsid w:val="0015428E"/>
    <w:rsid w:val="00154377"/>
    <w:rsid w:val="001543EB"/>
    <w:rsid w:val="00154575"/>
    <w:rsid w:val="0015460D"/>
    <w:rsid w:val="0015471A"/>
    <w:rsid w:val="0015475E"/>
    <w:rsid w:val="00154872"/>
    <w:rsid w:val="0015491E"/>
    <w:rsid w:val="00154A7F"/>
    <w:rsid w:val="00154CBA"/>
    <w:rsid w:val="00154D2B"/>
    <w:rsid w:val="00154DAF"/>
    <w:rsid w:val="00154E2B"/>
    <w:rsid w:val="00154F21"/>
    <w:rsid w:val="00154F6D"/>
    <w:rsid w:val="001550E9"/>
    <w:rsid w:val="001550F8"/>
    <w:rsid w:val="00155122"/>
    <w:rsid w:val="00155125"/>
    <w:rsid w:val="0015512A"/>
    <w:rsid w:val="001551D2"/>
    <w:rsid w:val="00155320"/>
    <w:rsid w:val="00155439"/>
    <w:rsid w:val="001554F9"/>
    <w:rsid w:val="0015554F"/>
    <w:rsid w:val="0015556F"/>
    <w:rsid w:val="001556A2"/>
    <w:rsid w:val="00155AF7"/>
    <w:rsid w:val="00155B7C"/>
    <w:rsid w:val="00155BBC"/>
    <w:rsid w:val="00155C75"/>
    <w:rsid w:val="00155CD5"/>
    <w:rsid w:val="00155DFE"/>
    <w:rsid w:val="00155E23"/>
    <w:rsid w:val="00155E83"/>
    <w:rsid w:val="001560D0"/>
    <w:rsid w:val="001560D6"/>
    <w:rsid w:val="0015612D"/>
    <w:rsid w:val="001561F2"/>
    <w:rsid w:val="001562FD"/>
    <w:rsid w:val="00156314"/>
    <w:rsid w:val="0015632A"/>
    <w:rsid w:val="0015654F"/>
    <w:rsid w:val="00156801"/>
    <w:rsid w:val="0015699E"/>
    <w:rsid w:val="00156BB7"/>
    <w:rsid w:val="00156D92"/>
    <w:rsid w:val="00156DB0"/>
    <w:rsid w:val="00156E1C"/>
    <w:rsid w:val="00156F05"/>
    <w:rsid w:val="00156F4B"/>
    <w:rsid w:val="0015702D"/>
    <w:rsid w:val="00157151"/>
    <w:rsid w:val="00157247"/>
    <w:rsid w:val="00157433"/>
    <w:rsid w:val="00157463"/>
    <w:rsid w:val="0015749A"/>
    <w:rsid w:val="00157556"/>
    <w:rsid w:val="001575B2"/>
    <w:rsid w:val="00157601"/>
    <w:rsid w:val="001577AD"/>
    <w:rsid w:val="001579F7"/>
    <w:rsid w:val="00157A48"/>
    <w:rsid w:val="00157B35"/>
    <w:rsid w:val="00157B8D"/>
    <w:rsid w:val="00157BC5"/>
    <w:rsid w:val="00157BCD"/>
    <w:rsid w:val="00157C4A"/>
    <w:rsid w:val="00157CF6"/>
    <w:rsid w:val="00157DCB"/>
    <w:rsid w:val="00157DFD"/>
    <w:rsid w:val="00157E39"/>
    <w:rsid w:val="00157F20"/>
    <w:rsid w:val="00157F72"/>
    <w:rsid w:val="00157FE1"/>
    <w:rsid w:val="00160021"/>
    <w:rsid w:val="001600BA"/>
    <w:rsid w:val="00160258"/>
    <w:rsid w:val="001602DF"/>
    <w:rsid w:val="0016061D"/>
    <w:rsid w:val="0016069E"/>
    <w:rsid w:val="00160829"/>
    <w:rsid w:val="00160986"/>
    <w:rsid w:val="00160A27"/>
    <w:rsid w:val="00160B5A"/>
    <w:rsid w:val="00160C07"/>
    <w:rsid w:val="00160C6C"/>
    <w:rsid w:val="00160CC4"/>
    <w:rsid w:val="00160CD6"/>
    <w:rsid w:val="00160DC0"/>
    <w:rsid w:val="00160DD3"/>
    <w:rsid w:val="00160F85"/>
    <w:rsid w:val="00160FAD"/>
    <w:rsid w:val="0016107E"/>
    <w:rsid w:val="0016109E"/>
    <w:rsid w:val="0016134A"/>
    <w:rsid w:val="001613CA"/>
    <w:rsid w:val="00161424"/>
    <w:rsid w:val="00161453"/>
    <w:rsid w:val="001615D1"/>
    <w:rsid w:val="001616F4"/>
    <w:rsid w:val="001617AA"/>
    <w:rsid w:val="0016184F"/>
    <w:rsid w:val="0016188B"/>
    <w:rsid w:val="0016199D"/>
    <w:rsid w:val="0016199E"/>
    <w:rsid w:val="00161A89"/>
    <w:rsid w:val="00161B89"/>
    <w:rsid w:val="00161C57"/>
    <w:rsid w:val="00161CEB"/>
    <w:rsid w:val="00161E5A"/>
    <w:rsid w:val="00161EA4"/>
    <w:rsid w:val="001621B0"/>
    <w:rsid w:val="00162331"/>
    <w:rsid w:val="00162480"/>
    <w:rsid w:val="00162537"/>
    <w:rsid w:val="0016258D"/>
    <w:rsid w:val="00162764"/>
    <w:rsid w:val="00162787"/>
    <w:rsid w:val="001628A8"/>
    <w:rsid w:val="001629EA"/>
    <w:rsid w:val="00162A69"/>
    <w:rsid w:val="00162A95"/>
    <w:rsid w:val="00162B8E"/>
    <w:rsid w:val="00162C0F"/>
    <w:rsid w:val="00162CA8"/>
    <w:rsid w:val="00162F22"/>
    <w:rsid w:val="00162FE0"/>
    <w:rsid w:val="001631AC"/>
    <w:rsid w:val="0016322F"/>
    <w:rsid w:val="0016329A"/>
    <w:rsid w:val="001633B7"/>
    <w:rsid w:val="0016345F"/>
    <w:rsid w:val="0016347C"/>
    <w:rsid w:val="00163505"/>
    <w:rsid w:val="00163522"/>
    <w:rsid w:val="00163550"/>
    <w:rsid w:val="00163554"/>
    <w:rsid w:val="00163596"/>
    <w:rsid w:val="0016361C"/>
    <w:rsid w:val="00163624"/>
    <w:rsid w:val="001636D0"/>
    <w:rsid w:val="00163756"/>
    <w:rsid w:val="001637CC"/>
    <w:rsid w:val="00163A4A"/>
    <w:rsid w:val="00163B1C"/>
    <w:rsid w:val="00163C59"/>
    <w:rsid w:val="00163CF0"/>
    <w:rsid w:val="00163DCD"/>
    <w:rsid w:val="00163DD3"/>
    <w:rsid w:val="00163E4B"/>
    <w:rsid w:val="00163FB5"/>
    <w:rsid w:val="0016400D"/>
    <w:rsid w:val="00164059"/>
    <w:rsid w:val="001640FC"/>
    <w:rsid w:val="00164195"/>
    <w:rsid w:val="0016429B"/>
    <w:rsid w:val="001642F7"/>
    <w:rsid w:val="0016436E"/>
    <w:rsid w:val="001643BC"/>
    <w:rsid w:val="001643BD"/>
    <w:rsid w:val="001643C9"/>
    <w:rsid w:val="00164471"/>
    <w:rsid w:val="0016460A"/>
    <w:rsid w:val="0016462D"/>
    <w:rsid w:val="00164641"/>
    <w:rsid w:val="00164833"/>
    <w:rsid w:val="00164867"/>
    <w:rsid w:val="00164917"/>
    <w:rsid w:val="00164A13"/>
    <w:rsid w:val="00164A85"/>
    <w:rsid w:val="00164AAD"/>
    <w:rsid w:val="00164AB5"/>
    <w:rsid w:val="00164C98"/>
    <w:rsid w:val="00164E57"/>
    <w:rsid w:val="00164F7B"/>
    <w:rsid w:val="00164FEB"/>
    <w:rsid w:val="00165044"/>
    <w:rsid w:val="00165056"/>
    <w:rsid w:val="00165199"/>
    <w:rsid w:val="00165496"/>
    <w:rsid w:val="00165588"/>
    <w:rsid w:val="001655CA"/>
    <w:rsid w:val="00165604"/>
    <w:rsid w:val="00165618"/>
    <w:rsid w:val="0016564D"/>
    <w:rsid w:val="001656E4"/>
    <w:rsid w:val="00165879"/>
    <w:rsid w:val="0016588A"/>
    <w:rsid w:val="0016592A"/>
    <w:rsid w:val="0016596D"/>
    <w:rsid w:val="00165B00"/>
    <w:rsid w:val="00165B35"/>
    <w:rsid w:val="00165C30"/>
    <w:rsid w:val="00165CC8"/>
    <w:rsid w:val="00165CD4"/>
    <w:rsid w:val="00165D86"/>
    <w:rsid w:val="00165E2B"/>
    <w:rsid w:val="00165E60"/>
    <w:rsid w:val="00165E94"/>
    <w:rsid w:val="0016620E"/>
    <w:rsid w:val="00166311"/>
    <w:rsid w:val="00166330"/>
    <w:rsid w:val="00166483"/>
    <w:rsid w:val="0016686B"/>
    <w:rsid w:val="0016686E"/>
    <w:rsid w:val="0016688A"/>
    <w:rsid w:val="00166A43"/>
    <w:rsid w:val="00166A73"/>
    <w:rsid w:val="00166BB8"/>
    <w:rsid w:val="00166C50"/>
    <w:rsid w:val="00166C9E"/>
    <w:rsid w:val="00166DF4"/>
    <w:rsid w:val="00166E8F"/>
    <w:rsid w:val="00166EB7"/>
    <w:rsid w:val="00166F88"/>
    <w:rsid w:val="00167004"/>
    <w:rsid w:val="00167155"/>
    <w:rsid w:val="00167199"/>
    <w:rsid w:val="0016722C"/>
    <w:rsid w:val="001672F3"/>
    <w:rsid w:val="001673FB"/>
    <w:rsid w:val="001674CB"/>
    <w:rsid w:val="0016756E"/>
    <w:rsid w:val="001675BB"/>
    <w:rsid w:val="0016777B"/>
    <w:rsid w:val="001677EC"/>
    <w:rsid w:val="0016786D"/>
    <w:rsid w:val="00167A97"/>
    <w:rsid w:val="00167B64"/>
    <w:rsid w:val="00167C27"/>
    <w:rsid w:val="00167DD4"/>
    <w:rsid w:val="00167FB3"/>
    <w:rsid w:val="0017002B"/>
    <w:rsid w:val="001700E8"/>
    <w:rsid w:val="001701F6"/>
    <w:rsid w:val="001702B6"/>
    <w:rsid w:val="001704FA"/>
    <w:rsid w:val="001705C8"/>
    <w:rsid w:val="001705D4"/>
    <w:rsid w:val="001706BE"/>
    <w:rsid w:val="001706C0"/>
    <w:rsid w:val="001707BF"/>
    <w:rsid w:val="0017089C"/>
    <w:rsid w:val="001709A5"/>
    <w:rsid w:val="001709E5"/>
    <w:rsid w:val="00170A9B"/>
    <w:rsid w:val="00170CFE"/>
    <w:rsid w:val="00170E88"/>
    <w:rsid w:val="00170ED2"/>
    <w:rsid w:val="00170FE7"/>
    <w:rsid w:val="0017120C"/>
    <w:rsid w:val="001712F4"/>
    <w:rsid w:val="001713E9"/>
    <w:rsid w:val="001714CA"/>
    <w:rsid w:val="0017189F"/>
    <w:rsid w:val="00171920"/>
    <w:rsid w:val="0017197A"/>
    <w:rsid w:val="00171A22"/>
    <w:rsid w:val="00171A5B"/>
    <w:rsid w:val="00171AF2"/>
    <w:rsid w:val="00171B06"/>
    <w:rsid w:val="00171B45"/>
    <w:rsid w:val="00171C27"/>
    <w:rsid w:val="00171D89"/>
    <w:rsid w:val="00171F76"/>
    <w:rsid w:val="00171FE1"/>
    <w:rsid w:val="0017206D"/>
    <w:rsid w:val="0017217D"/>
    <w:rsid w:val="001721DB"/>
    <w:rsid w:val="001722EC"/>
    <w:rsid w:val="0017233E"/>
    <w:rsid w:val="001723E1"/>
    <w:rsid w:val="0017241A"/>
    <w:rsid w:val="001725D4"/>
    <w:rsid w:val="001727EB"/>
    <w:rsid w:val="0017280C"/>
    <w:rsid w:val="00172823"/>
    <w:rsid w:val="00172AB2"/>
    <w:rsid w:val="00172B31"/>
    <w:rsid w:val="00172B55"/>
    <w:rsid w:val="00172B56"/>
    <w:rsid w:val="00172BE1"/>
    <w:rsid w:val="00172D12"/>
    <w:rsid w:val="00172D4A"/>
    <w:rsid w:val="00172D8B"/>
    <w:rsid w:val="00172EDA"/>
    <w:rsid w:val="00172FF1"/>
    <w:rsid w:val="00172FFA"/>
    <w:rsid w:val="00173099"/>
    <w:rsid w:val="00173114"/>
    <w:rsid w:val="0017314D"/>
    <w:rsid w:val="001731AD"/>
    <w:rsid w:val="00173212"/>
    <w:rsid w:val="0017327C"/>
    <w:rsid w:val="00173558"/>
    <w:rsid w:val="001735F9"/>
    <w:rsid w:val="0017363F"/>
    <w:rsid w:val="00173646"/>
    <w:rsid w:val="001736AF"/>
    <w:rsid w:val="001736E8"/>
    <w:rsid w:val="001737C7"/>
    <w:rsid w:val="001738F6"/>
    <w:rsid w:val="00173960"/>
    <w:rsid w:val="0017397E"/>
    <w:rsid w:val="00173982"/>
    <w:rsid w:val="00173A82"/>
    <w:rsid w:val="00173B4C"/>
    <w:rsid w:val="00173B81"/>
    <w:rsid w:val="00173BC2"/>
    <w:rsid w:val="00173CE5"/>
    <w:rsid w:val="00173D3B"/>
    <w:rsid w:val="00173D97"/>
    <w:rsid w:val="00173D9D"/>
    <w:rsid w:val="00173DC0"/>
    <w:rsid w:val="00173E3F"/>
    <w:rsid w:val="00173E5A"/>
    <w:rsid w:val="00173ED9"/>
    <w:rsid w:val="00173F07"/>
    <w:rsid w:val="00173F75"/>
    <w:rsid w:val="00173FA9"/>
    <w:rsid w:val="00173FF1"/>
    <w:rsid w:val="00173FFD"/>
    <w:rsid w:val="001740E7"/>
    <w:rsid w:val="00174126"/>
    <w:rsid w:val="001741BA"/>
    <w:rsid w:val="001741F5"/>
    <w:rsid w:val="001743B9"/>
    <w:rsid w:val="00174476"/>
    <w:rsid w:val="00174584"/>
    <w:rsid w:val="001745AB"/>
    <w:rsid w:val="0017464B"/>
    <w:rsid w:val="00174650"/>
    <w:rsid w:val="0017470B"/>
    <w:rsid w:val="001747E4"/>
    <w:rsid w:val="00174920"/>
    <w:rsid w:val="00174AED"/>
    <w:rsid w:val="00174C6E"/>
    <w:rsid w:val="00174C73"/>
    <w:rsid w:val="00174D03"/>
    <w:rsid w:val="00174DA1"/>
    <w:rsid w:val="00174E6F"/>
    <w:rsid w:val="00174FA4"/>
    <w:rsid w:val="00174FCB"/>
    <w:rsid w:val="00175176"/>
    <w:rsid w:val="001751B9"/>
    <w:rsid w:val="001752BE"/>
    <w:rsid w:val="001752CE"/>
    <w:rsid w:val="0017540D"/>
    <w:rsid w:val="0017551E"/>
    <w:rsid w:val="00175522"/>
    <w:rsid w:val="00175531"/>
    <w:rsid w:val="001757FC"/>
    <w:rsid w:val="0017583B"/>
    <w:rsid w:val="0017583D"/>
    <w:rsid w:val="001758AF"/>
    <w:rsid w:val="00175949"/>
    <w:rsid w:val="0017598D"/>
    <w:rsid w:val="00175D68"/>
    <w:rsid w:val="00175EBE"/>
    <w:rsid w:val="00175EFE"/>
    <w:rsid w:val="00175FE5"/>
    <w:rsid w:val="00176008"/>
    <w:rsid w:val="00176041"/>
    <w:rsid w:val="001760B2"/>
    <w:rsid w:val="001761C8"/>
    <w:rsid w:val="0017621F"/>
    <w:rsid w:val="001762AB"/>
    <w:rsid w:val="00176329"/>
    <w:rsid w:val="001763AF"/>
    <w:rsid w:val="001765A5"/>
    <w:rsid w:val="001766F2"/>
    <w:rsid w:val="001766F5"/>
    <w:rsid w:val="0017673C"/>
    <w:rsid w:val="00176801"/>
    <w:rsid w:val="001768BD"/>
    <w:rsid w:val="0017693A"/>
    <w:rsid w:val="00176970"/>
    <w:rsid w:val="00176973"/>
    <w:rsid w:val="00176C7C"/>
    <w:rsid w:val="00176D4B"/>
    <w:rsid w:val="00176EA1"/>
    <w:rsid w:val="001770AD"/>
    <w:rsid w:val="00177239"/>
    <w:rsid w:val="00177245"/>
    <w:rsid w:val="001772E3"/>
    <w:rsid w:val="00177371"/>
    <w:rsid w:val="0017740E"/>
    <w:rsid w:val="0017746E"/>
    <w:rsid w:val="0017748D"/>
    <w:rsid w:val="00177492"/>
    <w:rsid w:val="001774D0"/>
    <w:rsid w:val="0017761E"/>
    <w:rsid w:val="00177676"/>
    <w:rsid w:val="00177728"/>
    <w:rsid w:val="00177825"/>
    <w:rsid w:val="00177927"/>
    <w:rsid w:val="00177929"/>
    <w:rsid w:val="00177981"/>
    <w:rsid w:val="00177AFF"/>
    <w:rsid w:val="00177B6B"/>
    <w:rsid w:val="00177B99"/>
    <w:rsid w:val="00177BB2"/>
    <w:rsid w:val="00177BBE"/>
    <w:rsid w:val="00177C48"/>
    <w:rsid w:val="00177CC6"/>
    <w:rsid w:val="00177E91"/>
    <w:rsid w:val="00177EB2"/>
    <w:rsid w:val="00177EF9"/>
    <w:rsid w:val="00177FF8"/>
    <w:rsid w:val="00180022"/>
    <w:rsid w:val="00180045"/>
    <w:rsid w:val="00180193"/>
    <w:rsid w:val="00180195"/>
    <w:rsid w:val="001801C0"/>
    <w:rsid w:val="001801E6"/>
    <w:rsid w:val="00180353"/>
    <w:rsid w:val="0018054F"/>
    <w:rsid w:val="00180563"/>
    <w:rsid w:val="001807CA"/>
    <w:rsid w:val="0018085A"/>
    <w:rsid w:val="001808BA"/>
    <w:rsid w:val="00180953"/>
    <w:rsid w:val="001809C2"/>
    <w:rsid w:val="00180A52"/>
    <w:rsid w:val="00180A7D"/>
    <w:rsid w:val="00180AB2"/>
    <w:rsid w:val="00180C98"/>
    <w:rsid w:val="00180ED1"/>
    <w:rsid w:val="00180F7E"/>
    <w:rsid w:val="00180FAD"/>
    <w:rsid w:val="001810EA"/>
    <w:rsid w:val="00181155"/>
    <w:rsid w:val="00181245"/>
    <w:rsid w:val="0018126A"/>
    <w:rsid w:val="001812D3"/>
    <w:rsid w:val="00181388"/>
    <w:rsid w:val="001813F9"/>
    <w:rsid w:val="00181475"/>
    <w:rsid w:val="00181504"/>
    <w:rsid w:val="00181511"/>
    <w:rsid w:val="00181591"/>
    <w:rsid w:val="001815F0"/>
    <w:rsid w:val="00181853"/>
    <w:rsid w:val="001818AF"/>
    <w:rsid w:val="001818B7"/>
    <w:rsid w:val="00181930"/>
    <w:rsid w:val="001819AE"/>
    <w:rsid w:val="00181D9A"/>
    <w:rsid w:val="00181F91"/>
    <w:rsid w:val="00182058"/>
    <w:rsid w:val="00182333"/>
    <w:rsid w:val="00182367"/>
    <w:rsid w:val="001828DA"/>
    <w:rsid w:val="001828E8"/>
    <w:rsid w:val="00182972"/>
    <w:rsid w:val="00182A86"/>
    <w:rsid w:val="00182B85"/>
    <w:rsid w:val="00182BD6"/>
    <w:rsid w:val="00182CD7"/>
    <w:rsid w:val="00182D31"/>
    <w:rsid w:val="00183282"/>
    <w:rsid w:val="0018332D"/>
    <w:rsid w:val="00183382"/>
    <w:rsid w:val="00183386"/>
    <w:rsid w:val="0018338C"/>
    <w:rsid w:val="00183424"/>
    <w:rsid w:val="00183597"/>
    <w:rsid w:val="001835A9"/>
    <w:rsid w:val="0018373C"/>
    <w:rsid w:val="001837BF"/>
    <w:rsid w:val="001837D7"/>
    <w:rsid w:val="00183830"/>
    <w:rsid w:val="001838C6"/>
    <w:rsid w:val="00183920"/>
    <w:rsid w:val="001839B7"/>
    <w:rsid w:val="00183A62"/>
    <w:rsid w:val="00183B27"/>
    <w:rsid w:val="00183BC4"/>
    <w:rsid w:val="00183BCA"/>
    <w:rsid w:val="00183BE4"/>
    <w:rsid w:val="00183BEA"/>
    <w:rsid w:val="00183C6D"/>
    <w:rsid w:val="00183C98"/>
    <w:rsid w:val="00183CAC"/>
    <w:rsid w:val="00183E71"/>
    <w:rsid w:val="00183FBC"/>
    <w:rsid w:val="00184073"/>
    <w:rsid w:val="001841AC"/>
    <w:rsid w:val="0018420D"/>
    <w:rsid w:val="00184227"/>
    <w:rsid w:val="001842FB"/>
    <w:rsid w:val="001843FB"/>
    <w:rsid w:val="0018452E"/>
    <w:rsid w:val="00184618"/>
    <w:rsid w:val="0018477D"/>
    <w:rsid w:val="00184783"/>
    <w:rsid w:val="001848D6"/>
    <w:rsid w:val="001848E9"/>
    <w:rsid w:val="001849B3"/>
    <w:rsid w:val="00184A3F"/>
    <w:rsid w:val="00184C19"/>
    <w:rsid w:val="00184CB0"/>
    <w:rsid w:val="00184DFD"/>
    <w:rsid w:val="00184EBE"/>
    <w:rsid w:val="00184F55"/>
    <w:rsid w:val="00184F63"/>
    <w:rsid w:val="00184FA0"/>
    <w:rsid w:val="00184FCD"/>
    <w:rsid w:val="0018505F"/>
    <w:rsid w:val="001850FC"/>
    <w:rsid w:val="00185138"/>
    <w:rsid w:val="00185140"/>
    <w:rsid w:val="00185235"/>
    <w:rsid w:val="00185272"/>
    <w:rsid w:val="001852C7"/>
    <w:rsid w:val="00185387"/>
    <w:rsid w:val="00185510"/>
    <w:rsid w:val="00185770"/>
    <w:rsid w:val="001857D7"/>
    <w:rsid w:val="001857E8"/>
    <w:rsid w:val="00185826"/>
    <w:rsid w:val="00185ACB"/>
    <w:rsid w:val="00185C44"/>
    <w:rsid w:val="00185C73"/>
    <w:rsid w:val="00185CE9"/>
    <w:rsid w:val="00185D71"/>
    <w:rsid w:val="00185D76"/>
    <w:rsid w:val="00185E4E"/>
    <w:rsid w:val="00185E63"/>
    <w:rsid w:val="00185F07"/>
    <w:rsid w:val="00185F1E"/>
    <w:rsid w:val="00185F3A"/>
    <w:rsid w:val="00186042"/>
    <w:rsid w:val="001861E6"/>
    <w:rsid w:val="001861F7"/>
    <w:rsid w:val="001864B3"/>
    <w:rsid w:val="001864EE"/>
    <w:rsid w:val="001865EE"/>
    <w:rsid w:val="001865F7"/>
    <w:rsid w:val="0018661D"/>
    <w:rsid w:val="0018671D"/>
    <w:rsid w:val="00186761"/>
    <w:rsid w:val="00186818"/>
    <w:rsid w:val="0018692E"/>
    <w:rsid w:val="0018693C"/>
    <w:rsid w:val="00186973"/>
    <w:rsid w:val="00186A42"/>
    <w:rsid w:val="00186BE7"/>
    <w:rsid w:val="00186CA9"/>
    <w:rsid w:val="00186E37"/>
    <w:rsid w:val="00186F74"/>
    <w:rsid w:val="00186F7A"/>
    <w:rsid w:val="00186FC2"/>
    <w:rsid w:val="00187013"/>
    <w:rsid w:val="00187029"/>
    <w:rsid w:val="00187051"/>
    <w:rsid w:val="001870B4"/>
    <w:rsid w:val="001870EE"/>
    <w:rsid w:val="00187101"/>
    <w:rsid w:val="00187140"/>
    <w:rsid w:val="001872D2"/>
    <w:rsid w:val="00187305"/>
    <w:rsid w:val="0018731F"/>
    <w:rsid w:val="00187321"/>
    <w:rsid w:val="00187595"/>
    <w:rsid w:val="001877A3"/>
    <w:rsid w:val="00187858"/>
    <w:rsid w:val="00187890"/>
    <w:rsid w:val="0018796D"/>
    <w:rsid w:val="00187A3F"/>
    <w:rsid w:val="00187B35"/>
    <w:rsid w:val="00187BC2"/>
    <w:rsid w:val="00187BC8"/>
    <w:rsid w:val="00187CE7"/>
    <w:rsid w:val="00187DA2"/>
    <w:rsid w:val="0019000D"/>
    <w:rsid w:val="0019022A"/>
    <w:rsid w:val="001902B5"/>
    <w:rsid w:val="001902D9"/>
    <w:rsid w:val="00190488"/>
    <w:rsid w:val="001905D5"/>
    <w:rsid w:val="00190832"/>
    <w:rsid w:val="001908FC"/>
    <w:rsid w:val="001909A7"/>
    <w:rsid w:val="001909B4"/>
    <w:rsid w:val="001909D2"/>
    <w:rsid w:val="00190A54"/>
    <w:rsid w:val="00190B5B"/>
    <w:rsid w:val="00190B83"/>
    <w:rsid w:val="00190BA8"/>
    <w:rsid w:val="00190BE5"/>
    <w:rsid w:val="00190C7F"/>
    <w:rsid w:val="00190D60"/>
    <w:rsid w:val="00190E80"/>
    <w:rsid w:val="00190E87"/>
    <w:rsid w:val="00190EB2"/>
    <w:rsid w:val="00190EE3"/>
    <w:rsid w:val="00190FBB"/>
    <w:rsid w:val="001910D5"/>
    <w:rsid w:val="0019117C"/>
    <w:rsid w:val="00191222"/>
    <w:rsid w:val="001912DF"/>
    <w:rsid w:val="0019130C"/>
    <w:rsid w:val="00191312"/>
    <w:rsid w:val="00191350"/>
    <w:rsid w:val="001913FA"/>
    <w:rsid w:val="001914C7"/>
    <w:rsid w:val="0019173F"/>
    <w:rsid w:val="0019185E"/>
    <w:rsid w:val="00191B26"/>
    <w:rsid w:val="00191B94"/>
    <w:rsid w:val="00191BC1"/>
    <w:rsid w:val="00191C07"/>
    <w:rsid w:val="00191CA8"/>
    <w:rsid w:val="00191DA1"/>
    <w:rsid w:val="00191F04"/>
    <w:rsid w:val="001921D4"/>
    <w:rsid w:val="001922CD"/>
    <w:rsid w:val="001922E3"/>
    <w:rsid w:val="00192345"/>
    <w:rsid w:val="001924A1"/>
    <w:rsid w:val="0019252A"/>
    <w:rsid w:val="00192634"/>
    <w:rsid w:val="001926A2"/>
    <w:rsid w:val="00192747"/>
    <w:rsid w:val="00192764"/>
    <w:rsid w:val="001927E9"/>
    <w:rsid w:val="00192931"/>
    <w:rsid w:val="001929F3"/>
    <w:rsid w:val="00192B18"/>
    <w:rsid w:val="00192B70"/>
    <w:rsid w:val="00192BCC"/>
    <w:rsid w:val="00192CD5"/>
    <w:rsid w:val="00192D01"/>
    <w:rsid w:val="00192D68"/>
    <w:rsid w:val="00192DB8"/>
    <w:rsid w:val="00192F1A"/>
    <w:rsid w:val="00192F52"/>
    <w:rsid w:val="001930C0"/>
    <w:rsid w:val="001930F8"/>
    <w:rsid w:val="0019317E"/>
    <w:rsid w:val="0019320D"/>
    <w:rsid w:val="00193271"/>
    <w:rsid w:val="001932E4"/>
    <w:rsid w:val="00193327"/>
    <w:rsid w:val="00193427"/>
    <w:rsid w:val="00193428"/>
    <w:rsid w:val="0019353D"/>
    <w:rsid w:val="00193563"/>
    <w:rsid w:val="001935F5"/>
    <w:rsid w:val="00193607"/>
    <w:rsid w:val="001938BB"/>
    <w:rsid w:val="00193946"/>
    <w:rsid w:val="00193972"/>
    <w:rsid w:val="00193A0A"/>
    <w:rsid w:val="00193AD6"/>
    <w:rsid w:val="00193B38"/>
    <w:rsid w:val="00193C7B"/>
    <w:rsid w:val="00193CC5"/>
    <w:rsid w:val="00193E70"/>
    <w:rsid w:val="00193EFF"/>
    <w:rsid w:val="00193F02"/>
    <w:rsid w:val="00193F71"/>
    <w:rsid w:val="0019409A"/>
    <w:rsid w:val="001940E7"/>
    <w:rsid w:val="0019410C"/>
    <w:rsid w:val="00194162"/>
    <w:rsid w:val="0019419E"/>
    <w:rsid w:val="00194239"/>
    <w:rsid w:val="00194258"/>
    <w:rsid w:val="0019439F"/>
    <w:rsid w:val="00194588"/>
    <w:rsid w:val="00194627"/>
    <w:rsid w:val="001946D7"/>
    <w:rsid w:val="001948F0"/>
    <w:rsid w:val="00194933"/>
    <w:rsid w:val="00194B32"/>
    <w:rsid w:val="00194B7F"/>
    <w:rsid w:val="00194D0C"/>
    <w:rsid w:val="00194D91"/>
    <w:rsid w:val="00194DE3"/>
    <w:rsid w:val="00194DFB"/>
    <w:rsid w:val="00194E06"/>
    <w:rsid w:val="00194EE5"/>
    <w:rsid w:val="00194FF0"/>
    <w:rsid w:val="00195114"/>
    <w:rsid w:val="0019524E"/>
    <w:rsid w:val="001952A2"/>
    <w:rsid w:val="001952A4"/>
    <w:rsid w:val="0019531D"/>
    <w:rsid w:val="0019532F"/>
    <w:rsid w:val="00195339"/>
    <w:rsid w:val="00195393"/>
    <w:rsid w:val="00195419"/>
    <w:rsid w:val="0019541F"/>
    <w:rsid w:val="00195479"/>
    <w:rsid w:val="0019550A"/>
    <w:rsid w:val="0019551C"/>
    <w:rsid w:val="00195538"/>
    <w:rsid w:val="001958FE"/>
    <w:rsid w:val="001959E8"/>
    <w:rsid w:val="001959FA"/>
    <w:rsid w:val="00195A81"/>
    <w:rsid w:val="00195BD0"/>
    <w:rsid w:val="00195D20"/>
    <w:rsid w:val="00195FC9"/>
    <w:rsid w:val="00196088"/>
    <w:rsid w:val="00196094"/>
    <w:rsid w:val="001962F7"/>
    <w:rsid w:val="001964BE"/>
    <w:rsid w:val="00196A19"/>
    <w:rsid w:val="00196B21"/>
    <w:rsid w:val="00196BEB"/>
    <w:rsid w:val="00196C9E"/>
    <w:rsid w:val="00196D2C"/>
    <w:rsid w:val="00196F1F"/>
    <w:rsid w:val="00196F8A"/>
    <w:rsid w:val="0019718E"/>
    <w:rsid w:val="00197328"/>
    <w:rsid w:val="001973E6"/>
    <w:rsid w:val="00197418"/>
    <w:rsid w:val="001976B0"/>
    <w:rsid w:val="0019775C"/>
    <w:rsid w:val="001977A6"/>
    <w:rsid w:val="001977FB"/>
    <w:rsid w:val="00197860"/>
    <w:rsid w:val="001979C1"/>
    <w:rsid w:val="00197B58"/>
    <w:rsid w:val="00197C71"/>
    <w:rsid w:val="00197CE5"/>
    <w:rsid w:val="00197E7C"/>
    <w:rsid w:val="00197E8D"/>
    <w:rsid w:val="00197EBC"/>
    <w:rsid w:val="001A01C3"/>
    <w:rsid w:val="001A0269"/>
    <w:rsid w:val="001A0270"/>
    <w:rsid w:val="001A02DC"/>
    <w:rsid w:val="001A035B"/>
    <w:rsid w:val="001A03F8"/>
    <w:rsid w:val="001A0434"/>
    <w:rsid w:val="001A056A"/>
    <w:rsid w:val="001A06E9"/>
    <w:rsid w:val="001A0760"/>
    <w:rsid w:val="001A0796"/>
    <w:rsid w:val="001A07DC"/>
    <w:rsid w:val="001A0839"/>
    <w:rsid w:val="001A08EE"/>
    <w:rsid w:val="001A093D"/>
    <w:rsid w:val="001A0A75"/>
    <w:rsid w:val="001A0B26"/>
    <w:rsid w:val="001A0BDC"/>
    <w:rsid w:val="001A0E60"/>
    <w:rsid w:val="001A0EB2"/>
    <w:rsid w:val="001A0EDD"/>
    <w:rsid w:val="001A0EF0"/>
    <w:rsid w:val="001A0F47"/>
    <w:rsid w:val="001A1057"/>
    <w:rsid w:val="001A1058"/>
    <w:rsid w:val="001A1071"/>
    <w:rsid w:val="001A1193"/>
    <w:rsid w:val="001A11CA"/>
    <w:rsid w:val="001A13E4"/>
    <w:rsid w:val="001A1456"/>
    <w:rsid w:val="001A14D9"/>
    <w:rsid w:val="001A158F"/>
    <w:rsid w:val="001A19BE"/>
    <w:rsid w:val="001A1A4C"/>
    <w:rsid w:val="001A1B3D"/>
    <w:rsid w:val="001A1BB3"/>
    <w:rsid w:val="001A1C85"/>
    <w:rsid w:val="001A1CDD"/>
    <w:rsid w:val="001A1D19"/>
    <w:rsid w:val="001A1DB1"/>
    <w:rsid w:val="001A1E27"/>
    <w:rsid w:val="001A1E52"/>
    <w:rsid w:val="001A1E56"/>
    <w:rsid w:val="001A1E82"/>
    <w:rsid w:val="001A1F1E"/>
    <w:rsid w:val="001A217D"/>
    <w:rsid w:val="001A21EA"/>
    <w:rsid w:val="001A234F"/>
    <w:rsid w:val="001A23A5"/>
    <w:rsid w:val="001A2404"/>
    <w:rsid w:val="001A2426"/>
    <w:rsid w:val="001A2518"/>
    <w:rsid w:val="001A2530"/>
    <w:rsid w:val="001A271A"/>
    <w:rsid w:val="001A27CB"/>
    <w:rsid w:val="001A27CF"/>
    <w:rsid w:val="001A28C3"/>
    <w:rsid w:val="001A294A"/>
    <w:rsid w:val="001A29ED"/>
    <w:rsid w:val="001A2A97"/>
    <w:rsid w:val="001A2DE9"/>
    <w:rsid w:val="001A2E5B"/>
    <w:rsid w:val="001A2FC2"/>
    <w:rsid w:val="001A2FCA"/>
    <w:rsid w:val="001A3070"/>
    <w:rsid w:val="001A30A5"/>
    <w:rsid w:val="001A3221"/>
    <w:rsid w:val="001A3242"/>
    <w:rsid w:val="001A324B"/>
    <w:rsid w:val="001A3280"/>
    <w:rsid w:val="001A32C8"/>
    <w:rsid w:val="001A3371"/>
    <w:rsid w:val="001A3375"/>
    <w:rsid w:val="001A3394"/>
    <w:rsid w:val="001A3410"/>
    <w:rsid w:val="001A345F"/>
    <w:rsid w:val="001A3498"/>
    <w:rsid w:val="001A35B7"/>
    <w:rsid w:val="001A362C"/>
    <w:rsid w:val="001A365B"/>
    <w:rsid w:val="001A3684"/>
    <w:rsid w:val="001A380B"/>
    <w:rsid w:val="001A3824"/>
    <w:rsid w:val="001A38D7"/>
    <w:rsid w:val="001A3A3B"/>
    <w:rsid w:val="001A3A79"/>
    <w:rsid w:val="001A3A9A"/>
    <w:rsid w:val="001A3AB9"/>
    <w:rsid w:val="001A3B81"/>
    <w:rsid w:val="001A3B8C"/>
    <w:rsid w:val="001A3BC8"/>
    <w:rsid w:val="001A3CA4"/>
    <w:rsid w:val="001A3D9C"/>
    <w:rsid w:val="001A3DF4"/>
    <w:rsid w:val="001A3EFC"/>
    <w:rsid w:val="001A3FE5"/>
    <w:rsid w:val="001A4109"/>
    <w:rsid w:val="001A411F"/>
    <w:rsid w:val="001A41CC"/>
    <w:rsid w:val="001A443F"/>
    <w:rsid w:val="001A45F7"/>
    <w:rsid w:val="001A4678"/>
    <w:rsid w:val="001A46E6"/>
    <w:rsid w:val="001A4806"/>
    <w:rsid w:val="001A484D"/>
    <w:rsid w:val="001A48A9"/>
    <w:rsid w:val="001A49EA"/>
    <w:rsid w:val="001A4A24"/>
    <w:rsid w:val="001A4AA2"/>
    <w:rsid w:val="001A4B94"/>
    <w:rsid w:val="001A4B95"/>
    <w:rsid w:val="001A4C70"/>
    <w:rsid w:val="001A4D61"/>
    <w:rsid w:val="001A502C"/>
    <w:rsid w:val="001A5116"/>
    <w:rsid w:val="001A5238"/>
    <w:rsid w:val="001A523B"/>
    <w:rsid w:val="001A5278"/>
    <w:rsid w:val="001A53A1"/>
    <w:rsid w:val="001A549A"/>
    <w:rsid w:val="001A5614"/>
    <w:rsid w:val="001A5669"/>
    <w:rsid w:val="001A5675"/>
    <w:rsid w:val="001A594C"/>
    <w:rsid w:val="001A5983"/>
    <w:rsid w:val="001A5A4C"/>
    <w:rsid w:val="001A5AB5"/>
    <w:rsid w:val="001A5AE3"/>
    <w:rsid w:val="001A5B6F"/>
    <w:rsid w:val="001A5BE2"/>
    <w:rsid w:val="001A5CC0"/>
    <w:rsid w:val="001A5CD7"/>
    <w:rsid w:val="001A5D98"/>
    <w:rsid w:val="001A5E33"/>
    <w:rsid w:val="001A5EF8"/>
    <w:rsid w:val="001A5F0F"/>
    <w:rsid w:val="001A5FBF"/>
    <w:rsid w:val="001A5FC0"/>
    <w:rsid w:val="001A5FFC"/>
    <w:rsid w:val="001A6062"/>
    <w:rsid w:val="001A607A"/>
    <w:rsid w:val="001A608B"/>
    <w:rsid w:val="001A6235"/>
    <w:rsid w:val="001A627A"/>
    <w:rsid w:val="001A6326"/>
    <w:rsid w:val="001A6382"/>
    <w:rsid w:val="001A6426"/>
    <w:rsid w:val="001A6525"/>
    <w:rsid w:val="001A6574"/>
    <w:rsid w:val="001A6587"/>
    <w:rsid w:val="001A669E"/>
    <w:rsid w:val="001A66D8"/>
    <w:rsid w:val="001A681E"/>
    <w:rsid w:val="001A6893"/>
    <w:rsid w:val="001A6966"/>
    <w:rsid w:val="001A6AA6"/>
    <w:rsid w:val="001A6C8F"/>
    <w:rsid w:val="001A6EA7"/>
    <w:rsid w:val="001A6F90"/>
    <w:rsid w:val="001A6FA6"/>
    <w:rsid w:val="001A7195"/>
    <w:rsid w:val="001A72C4"/>
    <w:rsid w:val="001A72CE"/>
    <w:rsid w:val="001A730D"/>
    <w:rsid w:val="001A7517"/>
    <w:rsid w:val="001A755A"/>
    <w:rsid w:val="001A75D8"/>
    <w:rsid w:val="001A77E6"/>
    <w:rsid w:val="001A78AE"/>
    <w:rsid w:val="001A7927"/>
    <w:rsid w:val="001A7DBC"/>
    <w:rsid w:val="001A7EF8"/>
    <w:rsid w:val="001B0051"/>
    <w:rsid w:val="001B00F0"/>
    <w:rsid w:val="001B015B"/>
    <w:rsid w:val="001B01DA"/>
    <w:rsid w:val="001B0273"/>
    <w:rsid w:val="001B0287"/>
    <w:rsid w:val="001B02A3"/>
    <w:rsid w:val="001B0373"/>
    <w:rsid w:val="001B037E"/>
    <w:rsid w:val="001B0536"/>
    <w:rsid w:val="001B0678"/>
    <w:rsid w:val="001B0710"/>
    <w:rsid w:val="001B09E5"/>
    <w:rsid w:val="001B0B12"/>
    <w:rsid w:val="001B0B41"/>
    <w:rsid w:val="001B0DE5"/>
    <w:rsid w:val="001B0DF7"/>
    <w:rsid w:val="001B0E63"/>
    <w:rsid w:val="001B0F78"/>
    <w:rsid w:val="001B1095"/>
    <w:rsid w:val="001B10FC"/>
    <w:rsid w:val="001B117C"/>
    <w:rsid w:val="001B11D6"/>
    <w:rsid w:val="001B120A"/>
    <w:rsid w:val="001B139B"/>
    <w:rsid w:val="001B13AD"/>
    <w:rsid w:val="001B13E7"/>
    <w:rsid w:val="001B13F1"/>
    <w:rsid w:val="001B1457"/>
    <w:rsid w:val="001B1582"/>
    <w:rsid w:val="001B1746"/>
    <w:rsid w:val="001B17F7"/>
    <w:rsid w:val="001B17FB"/>
    <w:rsid w:val="001B1972"/>
    <w:rsid w:val="001B1A31"/>
    <w:rsid w:val="001B1DD3"/>
    <w:rsid w:val="001B1E13"/>
    <w:rsid w:val="001B1F20"/>
    <w:rsid w:val="001B201C"/>
    <w:rsid w:val="001B208D"/>
    <w:rsid w:val="001B20BD"/>
    <w:rsid w:val="001B20ED"/>
    <w:rsid w:val="001B21A1"/>
    <w:rsid w:val="001B2243"/>
    <w:rsid w:val="001B234C"/>
    <w:rsid w:val="001B2360"/>
    <w:rsid w:val="001B236E"/>
    <w:rsid w:val="001B239E"/>
    <w:rsid w:val="001B2400"/>
    <w:rsid w:val="001B2533"/>
    <w:rsid w:val="001B25FF"/>
    <w:rsid w:val="001B271B"/>
    <w:rsid w:val="001B2843"/>
    <w:rsid w:val="001B2866"/>
    <w:rsid w:val="001B29E4"/>
    <w:rsid w:val="001B2AE4"/>
    <w:rsid w:val="001B2B44"/>
    <w:rsid w:val="001B2C1D"/>
    <w:rsid w:val="001B2D5B"/>
    <w:rsid w:val="001B2F70"/>
    <w:rsid w:val="001B2FDE"/>
    <w:rsid w:val="001B2FEB"/>
    <w:rsid w:val="001B303B"/>
    <w:rsid w:val="001B30AB"/>
    <w:rsid w:val="001B31A2"/>
    <w:rsid w:val="001B31A5"/>
    <w:rsid w:val="001B320A"/>
    <w:rsid w:val="001B32A5"/>
    <w:rsid w:val="001B338C"/>
    <w:rsid w:val="001B33E4"/>
    <w:rsid w:val="001B3405"/>
    <w:rsid w:val="001B3471"/>
    <w:rsid w:val="001B350E"/>
    <w:rsid w:val="001B3544"/>
    <w:rsid w:val="001B3553"/>
    <w:rsid w:val="001B35ED"/>
    <w:rsid w:val="001B361B"/>
    <w:rsid w:val="001B36C7"/>
    <w:rsid w:val="001B3811"/>
    <w:rsid w:val="001B385C"/>
    <w:rsid w:val="001B3901"/>
    <w:rsid w:val="001B391D"/>
    <w:rsid w:val="001B3BD9"/>
    <w:rsid w:val="001B3D36"/>
    <w:rsid w:val="001B3D93"/>
    <w:rsid w:val="001B3DFE"/>
    <w:rsid w:val="001B3EC0"/>
    <w:rsid w:val="001B407D"/>
    <w:rsid w:val="001B412E"/>
    <w:rsid w:val="001B41A4"/>
    <w:rsid w:val="001B4242"/>
    <w:rsid w:val="001B42AA"/>
    <w:rsid w:val="001B4366"/>
    <w:rsid w:val="001B4416"/>
    <w:rsid w:val="001B4425"/>
    <w:rsid w:val="001B4577"/>
    <w:rsid w:val="001B4613"/>
    <w:rsid w:val="001B4644"/>
    <w:rsid w:val="001B467D"/>
    <w:rsid w:val="001B46C9"/>
    <w:rsid w:val="001B475C"/>
    <w:rsid w:val="001B476A"/>
    <w:rsid w:val="001B48A4"/>
    <w:rsid w:val="001B4923"/>
    <w:rsid w:val="001B497E"/>
    <w:rsid w:val="001B4A10"/>
    <w:rsid w:val="001B4A58"/>
    <w:rsid w:val="001B4BEB"/>
    <w:rsid w:val="001B4C3A"/>
    <w:rsid w:val="001B4C6D"/>
    <w:rsid w:val="001B4CA9"/>
    <w:rsid w:val="001B4DA5"/>
    <w:rsid w:val="001B507D"/>
    <w:rsid w:val="001B5103"/>
    <w:rsid w:val="001B512C"/>
    <w:rsid w:val="001B51C7"/>
    <w:rsid w:val="001B51E3"/>
    <w:rsid w:val="001B5345"/>
    <w:rsid w:val="001B54AA"/>
    <w:rsid w:val="001B54CE"/>
    <w:rsid w:val="001B565A"/>
    <w:rsid w:val="001B569C"/>
    <w:rsid w:val="001B579D"/>
    <w:rsid w:val="001B585D"/>
    <w:rsid w:val="001B594A"/>
    <w:rsid w:val="001B59BD"/>
    <w:rsid w:val="001B5B04"/>
    <w:rsid w:val="001B5C64"/>
    <w:rsid w:val="001B5CF4"/>
    <w:rsid w:val="001B5EBD"/>
    <w:rsid w:val="001B5F17"/>
    <w:rsid w:val="001B5F88"/>
    <w:rsid w:val="001B6031"/>
    <w:rsid w:val="001B60D5"/>
    <w:rsid w:val="001B60FC"/>
    <w:rsid w:val="001B611E"/>
    <w:rsid w:val="001B6619"/>
    <w:rsid w:val="001B661E"/>
    <w:rsid w:val="001B664B"/>
    <w:rsid w:val="001B67FE"/>
    <w:rsid w:val="001B6ADB"/>
    <w:rsid w:val="001B6BA8"/>
    <w:rsid w:val="001B6C95"/>
    <w:rsid w:val="001B6E2C"/>
    <w:rsid w:val="001B6E35"/>
    <w:rsid w:val="001B6E8A"/>
    <w:rsid w:val="001B6EFE"/>
    <w:rsid w:val="001B6F58"/>
    <w:rsid w:val="001B6FD7"/>
    <w:rsid w:val="001B704A"/>
    <w:rsid w:val="001B705A"/>
    <w:rsid w:val="001B70E0"/>
    <w:rsid w:val="001B7106"/>
    <w:rsid w:val="001B7111"/>
    <w:rsid w:val="001B7162"/>
    <w:rsid w:val="001B751C"/>
    <w:rsid w:val="001B768E"/>
    <w:rsid w:val="001B76CB"/>
    <w:rsid w:val="001B77C6"/>
    <w:rsid w:val="001B77CE"/>
    <w:rsid w:val="001B7899"/>
    <w:rsid w:val="001B7ACE"/>
    <w:rsid w:val="001B7B3D"/>
    <w:rsid w:val="001B7D71"/>
    <w:rsid w:val="001B7DB0"/>
    <w:rsid w:val="001B7ED0"/>
    <w:rsid w:val="001C0052"/>
    <w:rsid w:val="001C00DB"/>
    <w:rsid w:val="001C0201"/>
    <w:rsid w:val="001C032F"/>
    <w:rsid w:val="001C0366"/>
    <w:rsid w:val="001C057A"/>
    <w:rsid w:val="001C05EF"/>
    <w:rsid w:val="001C062C"/>
    <w:rsid w:val="001C06D1"/>
    <w:rsid w:val="001C06D8"/>
    <w:rsid w:val="001C070F"/>
    <w:rsid w:val="001C0759"/>
    <w:rsid w:val="001C081E"/>
    <w:rsid w:val="001C0990"/>
    <w:rsid w:val="001C0A48"/>
    <w:rsid w:val="001C0ADB"/>
    <w:rsid w:val="001C0B43"/>
    <w:rsid w:val="001C0BE5"/>
    <w:rsid w:val="001C0C08"/>
    <w:rsid w:val="001C0CAB"/>
    <w:rsid w:val="001C0D2C"/>
    <w:rsid w:val="001C0D45"/>
    <w:rsid w:val="001C0D4B"/>
    <w:rsid w:val="001C0DC8"/>
    <w:rsid w:val="001C0DF1"/>
    <w:rsid w:val="001C0E3B"/>
    <w:rsid w:val="001C0E98"/>
    <w:rsid w:val="001C0F35"/>
    <w:rsid w:val="001C0F49"/>
    <w:rsid w:val="001C0F5F"/>
    <w:rsid w:val="001C100D"/>
    <w:rsid w:val="001C101A"/>
    <w:rsid w:val="001C1113"/>
    <w:rsid w:val="001C111F"/>
    <w:rsid w:val="001C12B8"/>
    <w:rsid w:val="001C136A"/>
    <w:rsid w:val="001C16AE"/>
    <w:rsid w:val="001C16D2"/>
    <w:rsid w:val="001C16ED"/>
    <w:rsid w:val="001C17CE"/>
    <w:rsid w:val="001C18E2"/>
    <w:rsid w:val="001C1B18"/>
    <w:rsid w:val="001C1C8F"/>
    <w:rsid w:val="001C1C99"/>
    <w:rsid w:val="001C1D98"/>
    <w:rsid w:val="001C1E16"/>
    <w:rsid w:val="001C1ECD"/>
    <w:rsid w:val="001C1ECE"/>
    <w:rsid w:val="001C1F0B"/>
    <w:rsid w:val="001C1F76"/>
    <w:rsid w:val="001C1FC4"/>
    <w:rsid w:val="001C20F2"/>
    <w:rsid w:val="001C20FF"/>
    <w:rsid w:val="001C2324"/>
    <w:rsid w:val="001C25EB"/>
    <w:rsid w:val="001C25FC"/>
    <w:rsid w:val="001C279A"/>
    <w:rsid w:val="001C290D"/>
    <w:rsid w:val="001C29A3"/>
    <w:rsid w:val="001C2BD4"/>
    <w:rsid w:val="001C2C85"/>
    <w:rsid w:val="001C2D2D"/>
    <w:rsid w:val="001C2DA4"/>
    <w:rsid w:val="001C2E06"/>
    <w:rsid w:val="001C2E0E"/>
    <w:rsid w:val="001C31F6"/>
    <w:rsid w:val="001C33A2"/>
    <w:rsid w:val="001C343D"/>
    <w:rsid w:val="001C3553"/>
    <w:rsid w:val="001C3611"/>
    <w:rsid w:val="001C3695"/>
    <w:rsid w:val="001C36EF"/>
    <w:rsid w:val="001C371B"/>
    <w:rsid w:val="001C37D3"/>
    <w:rsid w:val="001C3939"/>
    <w:rsid w:val="001C3A44"/>
    <w:rsid w:val="001C3ACC"/>
    <w:rsid w:val="001C3AF1"/>
    <w:rsid w:val="001C3D7C"/>
    <w:rsid w:val="001C3EEA"/>
    <w:rsid w:val="001C405F"/>
    <w:rsid w:val="001C4087"/>
    <w:rsid w:val="001C4189"/>
    <w:rsid w:val="001C41E7"/>
    <w:rsid w:val="001C425E"/>
    <w:rsid w:val="001C43C1"/>
    <w:rsid w:val="001C43DD"/>
    <w:rsid w:val="001C44AE"/>
    <w:rsid w:val="001C4514"/>
    <w:rsid w:val="001C4599"/>
    <w:rsid w:val="001C45BC"/>
    <w:rsid w:val="001C491A"/>
    <w:rsid w:val="001C49A2"/>
    <w:rsid w:val="001C49C7"/>
    <w:rsid w:val="001C4A3E"/>
    <w:rsid w:val="001C4BEE"/>
    <w:rsid w:val="001C4CC0"/>
    <w:rsid w:val="001C4D8C"/>
    <w:rsid w:val="001C4E8E"/>
    <w:rsid w:val="001C4E9B"/>
    <w:rsid w:val="001C5142"/>
    <w:rsid w:val="001C5232"/>
    <w:rsid w:val="001C5341"/>
    <w:rsid w:val="001C53BF"/>
    <w:rsid w:val="001C53F2"/>
    <w:rsid w:val="001C5405"/>
    <w:rsid w:val="001C5462"/>
    <w:rsid w:val="001C54D8"/>
    <w:rsid w:val="001C5749"/>
    <w:rsid w:val="001C57B5"/>
    <w:rsid w:val="001C57BD"/>
    <w:rsid w:val="001C5825"/>
    <w:rsid w:val="001C5853"/>
    <w:rsid w:val="001C5855"/>
    <w:rsid w:val="001C5A51"/>
    <w:rsid w:val="001C5A6F"/>
    <w:rsid w:val="001C5AE3"/>
    <w:rsid w:val="001C5B22"/>
    <w:rsid w:val="001C5C1C"/>
    <w:rsid w:val="001C5C4D"/>
    <w:rsid w:val="001C5C9F"/>
    <w:rsid w:val="001C5D67"/>
    <w:rsid w:val="001C5E17"/>
    <w:rsid w:val="001C6170"/>
    <w:rsid w:val="001C6209"/>
    <w:rsid w:val="001C6319"/>
    <w:rsid w:val="001C63BB"/>
    <w:rsid w:val="001C6437"/>
    <w:rsid w:val="001C6507"/>
    <w:rsid w:val="001C656B"/>
    <w:rsid w:val="001C65ED"/>
    <w:rsid w:val="001C6641"/>
    <w:rsid w:val="001C6726"/>
    <w:rsid w:val="001C67FA"/>
    <w:rsid w:val="001C6A1F"/>
    <w:rsid w:val="001C6B1A"/>
    <w:rsid w:val="001C6D19"/>
    <w:rsid w:val="001C6D91"/>
    <w:rsid w:val="001C6D9B"/>
    <w:rsid w:val="001C6DA5"/>
    <w:rsid w:val="001C6DB4"/>
    <w:rsid w:val="001C6DF3"/>
    <w:rsid w:val="001C6E88"/>
    <w:rsid w:val="001C6EC7"/>
    <w:rsid w:val="001C6ED4"/>
    <w:rsid w:val="001C6FF7"/>
    <w:rsid w:val="001C71A7"/>
    <w:rsid w:val="001C75B9"/>
    <w:rsid w:val="001C75C1"/>
    <w:rsid w:val="001C767E"/>
    <w:rsid w:val="001C781F"/>
    <w:rsid w:val="001C791C"/>
    <w:rsid w:val="001C793A"/>
    <w:rsid w:val="001C7999"/>
    <w:rsid w:val="001C7A1F"/>
    <w:rsid w:val="001C7B66"/>
    <w:rsid w:val="001C7C42"/>
    <w:rsid w:val="001C7CF5"/>
    <w:rsid w:val="001C7DC7"/>
    <w:rsid w:val="001C7E82"/>
    <w:rsid w:val="001D020E"/>
    <w:rsid w:val="001D0386"/>
    <w:rsid w:val="001D039B"/>
    <w:rsid w:val="001D039E"/>
    <w:rsid w:val="001D0411"/>
    <w:rsid w:val="001D0419"/>
    <w:rsid w:val="001D042B"/>
    <w:rsid w:val="001D0439"/>
    <w:rsid w:val="001D0503"/>
    <w:rsid w:val="001D0544"/>
    <w:rsid w:val="001D055D"/>
    <w:rsid w:val="001D059D"/>
    <w:rsid w:val="001D05AB"/>
    <w:rsid w:val="001D068E"/>
    <w:rsid w:val="001D070D"/>
    <w:rsid w:val="001D0713"/>
    <w:rsid w:val="001D087F"/>
    <w:rsid w:val="001D08A5"/>
    <w:rsid w:val="001D08EB"/>
    <w:rsid w:val="001D0900"/>
    <w:rsid w:val="001D095C"/>
    <w:rsid w:val="001D09B7"/>
    <w:rsid w:val="001D0C09"/>
    <w:rsid w:val="001D0C4A"/>
    <w:rsid w:val="001D0C96"/>
    <w:rsid w:val="001D0CA7"/>
    <w:rsid w:val="001D0DFE"/>
    <w:rsid w:val="001D0EEC"/>
    <w:rsid w:val="001D0F2A"/>
    <w:rsid w:val="001D1270"/>
    <w:rsid w:val="001D12A6"/>
    <w:rsid w:val="001D12DF"/>
    <w:rsid w:val="001D1383"/>
    <w:rsid w:val="001D1542"/>
    <w:rsid w:val="001D15DF"/>
    <w:rsid w:val="001D1649"/>
    <w:rsid w:val="001D16C7"/>
    <w:rsid w:val="001D1732"/>
    <w:rsid w:val="001D17F9"/>
    <w:rsid w:val="001D184F"/>
    <w:rsid w:val="001D1996"/>
    <w:rsid w:val="001D19D6"/>
    <w:rsid w:val="001D19E1"/>
    <w:rsid w:val="001D1ADD"/>
    <w:rsid w:val="001D1B50"/>
    <w:rsid w:val="001D1C67"/>
    <w:rsid w:val="001D1C91"/>
    <w:rsid w:val="001D1CE0"/>
    <w:rsid w:val="001D1CEA"/>
    <w:rsid w:val="001D1D47"/>
    <w:rsid w:val="001D1E69"/>
    <w:rsid w:val="001D1ECB"/>
    <w:rsid w:val="001D1F47"/>
    <w:rsid w:val="001D2114"/>
    <w:rsid w:val="001D2183"/>
    <w:rsid w:val="001D2248"/>
    <w:rsid w:val="001D2262"/>
    <w:rsid w:val="001D227C"/>
    <w:rsid w:val="001D228E"/>
    <w:rsid w:val="001D2296"/>
    <w:rsid w:val="001D24EC"/>
    <w:rsid w:val="001D257F"/>
    <w:rsid w:val="001D2604"/>
    <w:rsid w:val="001D266D"/>
    <w:rsid w:val="001D26BB"/>
    <w:rsid w:val="001D2759"/>
    <w:rsid w:val="001D2998"/>
    <w:rsid w:val="001D29B7"/>
    <w:rsid w:val="001D2BB0"/>
    <w:rsid w:val="001D2C63"/>
    <w:rsid w:val="001D2D19"/>
    <w:rsid w:val="001D2E54"/>
    <w:rsid w:val="001D3131"/>
    <w:rsid w:val="001D316B"/>
    <w:rsid w:val="001D31C2"/>
    <w:rsid w:val="001D320D"/>
    <w:rsid w:val="001D3215"/>
    <w:rsid w:val="001D321D"/>
    <w:rsid w:val="001D3297"/>
    <w:rsid w:val="001D3470"/>
    <w:rsid w:val="001D34B8"/>
    <w:rsid w:val="001D34F9"/>
    <w:rsid w:val="001D35FA"/>
    <w:rsid w:val="001D37AD"/>
    <w:rsid w:val="001D37E4"/>
    <w:rsid w:val="001D382F"/>
    <w:rsid w:val="001D38EA"/>
    <w:rsid w:val="001D390B"/>
    <w:rsid w:val="001D394F"/>
    <w:rsid w:val="001D396B"/>
    <w:rsid w:val="001D3A73"/>
    <w:rsid w:val="001D3C91"/>
    <w:rsid w:val="001D3CF7"/>
    <w:rsid w:val="001D3E68"/>
    <w:rsid w:val="001D4060"/>
    <w:rsid w:val="001D40AB"/>
    <w:rsid w:val="001D40B0"/>
    <w:rsid w:val="001D40F0"/>
    <w:rsid w:val="001D412F"/>
    <w:rsid w:val="001D4160"/>
    <w:rsid w:val="001D4181"/>
    <w:rsid w:val="001D41CC"/>
    <w:rsid w:val="001D41F5"/>
    <w:rsid w:val="001D449F"/>
    <w:rsid w:val="001D44B4"/>
    <w:rsid w:val="001D44BD"/>
    <w:rsid w:val="001D4512"/>
    <w:rsid w:val="001D45C6"/>
    <w:rsid w:val="001D46A2"/>
    <w:rsid w:val="001D470A"/>
    <w:rsid w:val="001D48ED"/>
    <w:rsid w:val="001D4912"/>
    <w:rsid w:val="001D49B1"/>
    <w:rsid w:val="001D4B20"/>
    <w:rsid w:val="001D4B74"/>
    <w:rsid w:val="001D4BB5"/>
    <w:rsid w:val="001D4C72"/>
    <w:rsid w:val="001D4CCC"/>
    <w:rsid w:val="001D4D78"/>
    <w:rsid w:val="001D4DF3"/>
    <w:rsid w:val="001D4E51"/>
    <w:rsid w:val="001D4EE1"/>
    <w:rsid w:val="001D4F1E"/>
    <w:rsid w:val="001D501B"/>
    <w:rsid w:val="001D50E4"/>
    <w:rsid w:val="001D51F5"/>
    <w:rsid w:val="001D52B4"/>
    <w:rsid w:val="001D5327"/>
    <w:rsid w:val="001D53B4"/>
    <w:rsid w:val="001D54FD"/>
    <w:rsid w:val="001D5557"/>
    <w:rsid w:val="001D55DE"/>
    <w:rsid w:val="001D5653"/>
    <w:rsid w:val="001D5724"/>
    <w:rsid w:val="001D5812"/>
    <w:rsid w:val="001D58A3"/>
    <w:rsid w:val="001D59E1"/>
    <w:rsid w:val="001D5A17"/>
    <w:rsid w:val="001D5AB0"/>
    <w:rsid w:val="001D5B38"/>
    <w:rsid w:val="001D5BA7"/>
    <w:rsid w:val="001D5BA8"/>
    <w:rsid w:val="001D5C77"/>
    <w:rsid w:val="001D5C7E"/>
    <w:rsid w:val="001D5CBE"/>
    <w:rsid w:val="001D5D4B"/>
    <w:rsid w:val="001D5D87"/>
    <w:rsid w:val="001D5EC1"/>
    <w:rsid w:val="001D5ECD"/>
    <w:rsid w:val="001D5EFA"/>
    <w:rsid w:val="001D5F47"/>
    <w:rsid w:val="001D603E"/>
    <w:rsid w:val="001D6157"/>
    <w:rsid w:val="001D621A"/>
    <w:rsid w:val="001D6264"/>
    <w:rsid w:val="001D6472"/>
    <w:rsid w:val="001D648B"/>
    <w:rsid w:val="001D64C3"/>
    <w:rsid w:val="001D65B5"/>
    <w:rsid w:val="001D6618"/>
    <w:rsid w:val="001D6773"/>
    <w:rsid w:val="001D67F7"/>
    <w:rsid w:val="001D6824"/>
    <w:rsid w:val="001D6861"/>
    <w:rsid w:val="001D6908"/>
    <w:rsid w:val="001D6944"/>
    <w:rsid w:val="001D6A6C"/>
    <w:rsid w:val="001D6ACA"/>
    <w:rsid w:val="001D6AD2"/>
    <w:rsid w:val="001D6AF2"/>
    <w:rsid w:val="001D6B2D"/>
    <w:rsid w:val="001D6B6F"/>
    <w:rsid w:val="001D6BD4"/>
    <w:rsid w:val="001D6C44"/>
    <w:rsid w:val="001D6C45"/>
    <w:rsid w:val="001D6C63"/>
    <w:rsid w:val="001D6EB7"/>
    <w:rsid w:val="001D7068"/>
    <w:rsid w:val="001D71F4"/>
    <w:rsid w:val="001D71FA"/>
    <w:rsid w:val="001D722C"/>
    <w:rsid w:val="001D72E3"/>
    <w:rsid w:val="001D733B"/>
    <w:rsid w:val="001D74D1"/>
    <w:rsid w:val="001D757D"/>
    <w:rsid w:val="001D7627"/>
    <w:rsid w:val="001D76A4"/>
    <w:rsid w:val="001D7788"/>
    <w:rsid w:val="001D779E"/>
    <w:rsid w:val="001D77E9"/>
    <w:rsid w:val="001D7A1C"/>
    <w:rsid w:val="001D7B70"/>
    <w:rsid w:val="001D7BBB"/>
    <w:rsid w:val="001D7BF4"/>
    <w:rsid w:val="001D7C74"/>
    <w:rsid w:val="001D7D38"/>
    <w:rsid w:val="001D7E32"/>
    <w:rsid w:val="001D7E79"/>
    <w:rsid w:val="001D7EE6"/>
    <w:rsid w:val="001D7F8F"/>
    <w:rsid w:val="001D7FD6"/>
    <w:rsid w:val="001D7FF0"/>
    <w:rsid w:val="001E0082"/>
    <w:rsid w:val="001E020E"/>
    <w:rsid w:val="001E03D6"/>
    <w:rsid w:val="001E0402"/>
    <w:rsid w:val="001E0517"/>
    <w:rsid w:val="001E0564"/>
    <w:rsid w:val="001E05DB"/>
    <w:rsid w:val="001E065D"/>
    <w:rsid w:val="001E0867"/>
    <w:rsid w:val="001E08AC"/>
    <w:rsid w:val="001E09A8"/>
    <w:rsid w:val="001E0B3B"/>
    <w:rsid w:val="001E0BE6"/>
    <w:rsid w:val="001E0D26"/>
    <w:rsid w:val="001E0D5A"/>
    <w:rsid w:val="001E0E53"/>
    <w:rsid w:val="001E0E9C"/>
    <w:rsid w:val="001E0EB3"/>
    <w:rsid w:val="001E1014"/>
    <w:rsid w:val="001E1030"/>
    <w:rsid w:val="001E1167"/>
    <w:rsid w:val="001E1175"/>
    <w:rsid w:val="001E12D7"/>
    <w:rsid w:val="001E14C0"/>
    <w:rsid w:val="001E152B"/>
    <w:rsid w:val="001E1551"/>
    <w:rsid w:val="001E155A"/>
    <w:rsid w:val="001E1589"/>
    <w:rsid w:val="001E16AA"/>
    <w:rsid w:val="001E16B2"/>
    <w:rsid w:val="001E1742"/>
    <w:rsid w:val="001E176D"/>
    <w:rsid w:val="001E18B4"/>
    <w:rsid w:val="001E18C9"/>
    <w:rsid w:val="001E191F"/>
    <w:rsid w:val="001E1ADF"/>
    <w:rsid w:val="001E1B67"/>
    <w:rsid w:val="001E1BCB"/>
    <w:rsid w:val="001E1BD3"/>
    <w:rsid w:val="001E1D8A"/>
    <w:rsid w:val="001E1DD3"/>
    <w:rsid w:val="001E1E92"/>
    <w:rsid w:val="001E1EE3"/>
    <w:rsid w:val="001E1F7C"/>
    <w:rsid w:val="001E1F8C"/>
    <w:rsid w:val="001E2039"/>
    <w:rsid w:val="001E2058"/>
    <w:rsid w:val="001E220D"/>
    <w:rsid w:val="001E2348"/>
    <w:rsid w:val="001E240D"/>
    <w:rsid w:val="001E2507"/>
    <w:rsid w:val="001E2694"/>
    <w:rsid w:val="001E26D2"/>
    <w:rsid w:val="001E2948"/>
    <w:rsid w:val="001E29CB"/>
    <w:rsid w:val="001E2A55"/>
    <w:rsid w:val="001E2B14"/>
    <w:rsid w:val="001E2BF1"/>
    <w:rsid w:val="001E2C5D"/>
    <w:rsid w:val="001E2DF5"/>
    <w:rsid w:val="001E2DF7"/>
    <w:rsid w:val="001E2E08"/>
    <w:rsid w:val="001E2F04"/>
    <w:rsid w:val="001E2F2E"/>
    <w:rsid w:val="001E301E"/>
    <w:rsid w:val="001E3064"/>
    <w:rsid w:val="001E3067"/>
    <w:rsid w:val="001E3110"/>
    <w:rsid w:val="001E3116"/>
    <w:rsid w:val="001E326E"/>
    <w:rsid w:val="001E34CB"/>
    <w:rsid w:val="001E3563"/>
    <w:rsid w:val="001E36B8"/>
    <w:rsid w:val="001E36D2"/>
    <w:rsid w:val="001E3822"/>
    <w:rsid w:val="001E3B09"/>
    <w:rsid w:val="001E3C4F"/>
    <w:rsid w:val="001E3D9C"/>
    <w:rsid w:val="001E3EB5"/>
    <w:rsid w:val="001E3F25"/>
    <w:rsid w:val="001E3FBC"/>
    <w:rsid w:val="001E40D4"/>
    <w:rsid w:val="001E4103"/>
    <w:rsid w:val="001E4419"/>
    <w:rsid w:val="001E452F"/>
    <w:rsid w:val="001E460A"/>
    <w:rsid w:val="001E4649"/>
    <w:rsid w:val="001E4688"/>
    <w:rsid w:val="001E4689"/>
    <w:rsid w:val="001E4699"/>
    <w:rsid w:val="001E471F"/>
    <w:rsid w:val="001E47F0"/>
    <w:rsid w:val="001E48AC"/>
    <w:rsid w:val="001E4900"/>
    <w:rsid w:val="001E4934"/>
    <w:rsid w:val="001E4955"/>
    <w:rsid w:val="001E4A7E"/>
    <w:rsid w:val="001E4B2B"/>
    <w:rsid w:val="001E4B81"/>
    <w:rsid w:val="001E4BC8"/>
    <w:rsid w:val="001E4E81"/>
    <w:rsid w:val="001E4F6A"/>
    <w:rsid w:val="001E50C5"/>
    <w:rsid w:val="001E50F8"/>
    <w:rsid w:val="001E5116"/>
    <w:rsid w:val="001E5178"/>
    <w:rsid w:val="001E51A8"/>
    <w:rsid w:val="001E5244"/>
    <w:rsid w:val="001E52EC"/>
    <w:rsid w:val="001E52EE"/>
    <w:rsid w:val="001E54E8"/>
    <w:rsid w:val="001E5512"/>
    <w:rsid w:val="001E569A"/>
    <w:rsid w:val="001E5814"/>
    <w:rsid w:val="001E59E9"/>
    <w:rsid w:val="001E5A4A"/>
    <w:rsid w:val="001E5AC3"/>
    <w:rsid w:val="001E5BAE"/>
    <w:rsid w:val="001E5CA2"/>
    <w:rsid w:val="001E5EC9"/>
    <w:rsid w:val="001E5F62"/>
    <w:rsid w:val="001E60FB"/>
    <w:rsid w:val="001E6110"/>
    <w:rsid w:val="001E6181"/>
    <w:rsid w:val="001E6584"/>
    <w:rsid w:val="001E66C6"/>
    <w:rsid w:val="001E66D5"/>
    <w:rsid w:val="001E6778"/>
    <w:rsid w:val="001E67DB"/>
    <w:rsid w:val="001E6808"/>
    <w:rsid w:val="001E689E"/>
    <w:rsid w:val="001E6A05"/>
    <w:rsid w:val="001E6A5C"/>
    <w:rsid w:val="001E6AFB"/>
    <w:rsid w:val="001E6CAE"/>
    <w:rsid w:val="001E6D4C"/>
    <w:rsid w:val="001E6DEB"/>
    <w:rsid w:val="001E6E03"/>
    <w:rsid w:val="001E6E93"/>
    <w:rsid w:val="001E6ECD"/>
    <w:rsid w:val="001E712D"/>
    <w:rsid w:val="001E7144"/>
    <w:rsid w:val="001E715E"/>
    <w:rsid w:val="001E71AD"/>
    <w:rsid w:val="001E7236"/>
    <w:rsid w:val="001E7312"/>
    <w:rsid w:val="001E736A"/>
    <w:rsid w:val="001E74DE"/>
    <w:rsid w:val="001E7652"/>
    <w:rsid w:val="001E7654"/>
    <w:rsid w:val="001E76FB"/>
    <w:rsid w:val="001E7756"/>
    <w:rsid w:val="001E77B3"/>
    <w:rsid w:val="001E7876"/>
    <w:rsid w:val="001E7A66"/>
    <w:rsid w:val="001E7B88"/>
    <w:rsid w:val="001E7BDB"/>
    <w:rsid w:val="001E7C76"/>
    <w:rsid w:val="001E7EAA"/>
    <w:rsid w:val="001E7F1E"/>
    <w:rsid w:val="001E7FED"/>
    <w:rsid w:val="001F006D"/>
    <w:rsid w:val="001F00CA"/>
    <w:rsid w:val="001F0113"/>
    <w:rsid w:val="001F017C"/>
    <w:rsid w:val="001F02E3"/>
    <w:rsid w:val="001F0351"/>
    <w:rsid w:val="001F038F"/>
    <w:rsid w:val="001F040A"/>
    <w:rsid w:val="001F04AD"/>
    <w:rsid w:val="001F04FB"/>
    <w:rsid w:val="001F0642"/>
    <w:rsid w:val="001F0693"/>
    <w:rsid w:val="001F0A17"/>
    <w:rsid w:val="001F0A40"/>
    <w:rsid w:val="001F0BED"/>
    <w:rsid w:val="001F0CA8"/>
    <w:rsid w:val="001F0CB0"/>
    <w:rsid w:val="001F0CD1"/>
    <w:rsid w:val="001F0E17"/>
    <w:rsid w:val="001F0EBB"/>
    <w:rsid w:val="001F0EEC"/>
    <w:rsid w:val="001F0F27"/>
    <w:rsid w:val="001F0F64"/>
    <w:rsid w:val="001F1091"/>
    <w:rsid w:val="001F12D9"/>
    <w:rsid w:val="001F131B"/>
    <w:rsid w:val="001F145C"/>
    <w:rsid w:val="001F14A8"/>
    <w:rsid w:val="001F14DB"/>
    <w:rsid w:val="001F17D8"/>
    <w:rsid w:val="001F1879"/>
    <w:rsid w:val="001F18DD"/>
    <w:rsid w:val="001F19C6"/>
    <w:rsid w:val="001F19CA"/>
    <w:rsid w:val="001F1A6F"/>
    <w:rsid w:val="001F1AC5"/>
    <w:rsid w:val="001F1B0C"/>
    <w:rsid w:val="001F1BE3"/>
    <w:rsid w:val="001F1C87"/>
    <w:rsid w:val="001F1C99"/>
    <w:rsid w:val="001F1F71"/>
    <w:rsid w:val="001F20C5"/>
    <w:rsid w:val="001F20D8"/>
    <w:rsid w:val="001F217E"/>
    <w:rsid w:val="001F2295"/>
    <w:rsid w:val="001F22AB"/>
    <w:rsid w:val="001F25E1"/>
    <w:rsid w:val="001F25EE"/>
    <w:rsid w:val="001F2603"/>
    <w:rsid w:val="001F264A"/>
    <w:rsid w:val="001F265C"/>
    <w:rsid w:val="001F2680"/>
    <w:rsid w:val="001F26D2"/>
    <w:rsid w:val="001F2756"/>
    <w:rsid w:val="001F2862"/>
    <w:rsid w:val="001F28F7"/>
    <w:rsid w:val="001F290F"/>
    <w:rsid w:val="001F29AF"/>
    <w:rsid w:val="001F2AA4"/>
    <w:rsid w:val="001F2B2C"/>
    <w:rsid w:val="001F2C04"/>
    <w:rsid w:val="001F2E1D"/>
    <w:rsid w:val="001F2F4F"/>
    <w:rsid w:val="001F2F80"/>
    <w:rsid w:val="001F2FE7"/>
    <w:rsid w:val="001F30B1"/>
    <w:rsid w:val="001F31E8"/>
    <w:rsid w:val="001F327A"/>
    <w:rsid w:val="001F32D5"/>
    <w:rsid w:val="001F33CC"/>
    <w:rsid w:val="001F34F0"/>
    <w:rsid w:val="001F368C"/>
    <w:rsid w:val="001F3764"/>
    <w:rsid w:val="001F392C"/>
    <w:rsid w:val="001F39C8"/>
    <w:rsid w:val="001F3ADD"/>
    <w:rsid w:val="001F3B75"/>
    <w:rsid w:val="001F3BFE"/>
    <w:rsid w:val="001F3C28"/>
    <w:rsid w:val="001F3C2B"/>
    <w:rsid w:val="001F3C5F"/>
    <w:rsid w:val="001F3DBF"/>
    <w:rsid w:val="001F3DEF"/>
    <w:rsid w:val="001F3E36"/>
    <w:rsid w:val="001F4121"/>
    <w:rsid w:val="001F41EF"/>
    <w:rsid w:val="001F4242"/>
    <w:rsid w:val="001F4282"/>
    <w:rsid w:val="001F42C3"/>
    <w:rsid w:val="001F42CE"/>
    <w:rsid w:val="001F441B"/>
    <w:rsid w:val="001F449B"/>
    <w:rsid w:val="001F453A"/>
    <w:rsid w:val="001F45C7"/>
    <w:rsid w:val="001F466D"/>
    <w:rsid w:val="001F46C1"/>
    <w:rsid w:val="001F4765"/>
    <w:rsid w:val="001F479B"/>
    <w:rsid w:val="001F4834"/>
    <w:rsid w:val="001F4A5E"/>
    <w:rsid w:val="001F4ACF"/>
    <w:rsid w:val="001F4BB0"/>
    <w:rsid w:val="001F4C73"/>
    <w:rsid w:val="001F4C97"/>
    <w:rsid w:val="001F4EAA"/>
    <w:rsid w:val="001F4F13"/>
    <w:rsid w:val="001F4F3B"/>
    <w:rsid w:val="001F4F42"/>
    <w:rsid w:val="001F4F98"/>
    <w:rsid w:val="001F4FAC"/>
    <w:rsid w:val="001F5166"/>
    <w:rsid w:val="001F5273"/>
    <w:rsid w:val="001F5344"/>
    <w:rsid w:val="001F5382"/>
    <w:rsid w:val="001F53CE"/>
    <w:rsid w:val="001F53DD"/>
    <w:rsid w:val="001F5422"/>
    <w:rsid w:val="001F543A"/>
    <w:rsid w:val="001F547E"/>
    <w:rsid w:val="001F54C3"/>
    <w:rsid w:val="001F55D8"/>
    <w:rsid w:val="001F55FA"/>
    <w:rsid w:val="001F5714"/>
    <w:rsid w:val="001F57DF"/>
    <w:rsid w:val="001F5847"/>
    <w:rsid w:val="001F58E8"/>
    <w:rsid w:val="001F598F"/>
    <w:rsid w:val="001F59F0"/>
    <w:rsid w:val="001F5B45"/>
    <w:rsid w:val="001F5CDA"/>
    <w:rsid w:val="001F5F34"/>
    <w:rsid w:val="001F5F6E"/>
    <w:rsid w:val="001F61DC"/>
    <w:rsid w:val="001F635E"/>
    <w:rsid w:val="001F649C"/>
    <w:rsid w:val="001F649E"/>
    <w:rsid w:val="001F64D9"/>
    <w:rsid w:val="001F665D"/>
    <w:rsid w:val="001F66DC"/>
    <w:rsid w:val="001F68F6"/>
    <w:rsid w:val="001F6C7E"/>
    <w:rsid w:val="001F6CDD"/>
    <w:rsid w:val="001F6DB1"/>
    <w:rsid w:val="001F6F40"/>
    <w:rsid w:val="001F70AE"/>
    <w:rsid w:val="001F70F4"/>
    <w:rsid w:val="001F721F"/>
    <w:rsid w:val="001F729D"/>
    <w:rsid w:val="001F750A"/>
    <w:rsid w:val="001F7513"/>
    <w:rsid w:val="001F75CE"/>
    <w:rsid w:val="001F75EB"/>
    <w:rsid w:val="001F768D"/>
    <w:rsid w:val="001F7741"/>
    <w:rsid w:val="001F7767"/>
    <w:rsid w:val="001F779D"/>
    <w:rsid w:val="001F7A5D"/>
    <w:rsid w:val="001F7B7D"/>
    <w:rsid w:val="001F7BC1"/>
    <w:rsid w:val="001F7C4A"/>
    <w:rsid w:val="001F7D15"/>
    <w:rsid w:val="001F7DF5"/>
    <w:rsid w:val="0020000E"/>
    <w:rsid w:val="00200017"/>
    <w:rsid w:val="00200116"/>
    <w:rsid w:val="0020018C"/>
    <w:rsid w:val="002002F2"/>
    <w:rsid w:val="002004F0"/>
    <w:rsid w:val="002005F7"/>
    <w:rsid w:val="00200720"/>
    <w:rsid w:val="0020073E"/>
    <w:rsid w:val="0020079E"/>
    <w:rsid w:val="002008FC"/>
    <w:rsid w:val="00200912"/>
    <w:rsid w:val="002009E7"/>
    <w:rsid w:val="00200A4B"/>
    <w:rsid w:val="00200A65"/>
    <w:rsid w:val="00200C36"/>
    <w:rsid w:val="00200D13"/>
    <w:rsid w:val="00200D9B"/>
    <w:rsid w:val="00200E67"/>
    <w:rsid w:val="00200FB4"/>
    <w:rsid w:val="00200FB5"/>
    <w:rsid w:val="00200FBA"/>
    <w:rsid w:val="002010AF"/>
    <w:rsid w:val="00201273"/>
    <w:rsid w:val="002012D7"/>
    <w:rsid w:val="002012D8"/>
    <w:rsid w:val="002012EA"/>
    <w:rsid w:val="002013CB"/>
    <w:rsid w:val="002013D3"/>
    <w:rsid w:val="00201456"/>
    <w:rsid w:val="0020146B"/>
    <w:rsid w:val="002016CC"/>
    <w:rsid w:val="002016D2"/>
    <w:rsid w:val="00201798"/>
    <w:rsid w:val="00201A56"/>
    <w:rsid w:val="00201A9C"/>
    <w:rsid w:val="00201AC2"/>
    <w:rsid w:val="00201BDB"/>
    <w:rsid w:val="00201C25"/>
    <w:rsid w:val="00201D37"/>
    <w:rsid w:val="00201D9A"/>
    <w:rsid w:val="00201F53"/>
    <w:rsid w:val="0020206E"/>
    <w:rsid w:val="00202085"/>
    <w:rsid w:val="0020214C"/>
    <w:rsid w:val="002022BC"/>
    <w:rsid w:val="00202338"/>
    <w:rsid w:val="00202366"/>
    <w:rsid w:val="00202619"/>
    <w:rsid w:val="0020266F"/>
    <w:rsid w:val="00202868"/>
    <w:rsid w:val="00202910"/>
    <w:rsid w:val="002029C0"/>
    <w:rsid w:val="00202AC4"/>
    <w:rsid w:val="00202BA4"/>
    <w:rsid w:val="00202BD5"/>
    <w:rsid w:val="00202E61"/>
    <w:rsid w:val="00202EA8"/>
    <w:rsid w:val="00202EB7"/>
    <w:rsid w:val="002030E4"/>
    <w:rsid w:val="002031C5"/>
    <w:rsid w:val="002031FE"/>
    <w:rsid w:val="0020339F"/>
    <w:rsid w:val="0020353E"/>
    <w:rsid w:val="002035E7"/>
    <w:rsid w:val="00203659"/>
    <w:rsid w:val="0020369C"/>
    <w:rsid w:val="002037CE"/>
    <w:rsid w:val="00203848"/>
    <w:rsid w:val="00203898"/>
    <w:rsid w:val="00203A5C"/>
    <w:rsid w:val="00203AB1"/>
    <w:rsid w:val="00203C09"/>
    <w:rsid w:val="00203CAE"/>
    <w:rsid w:val="00203D94"/>
    <w:rsid w:val="00203DAD"/>
    <w:rsid w:val="00203EA9"/>
    <w:rsid w:val="00203F7C"/>
    <w:rsid w:val="00203FC7"/>
    <w:rsid w:val="0020402F"/>
    <w:rsid w:val="002040FB"/>
    <w:rsid w:val="0020413E"/>
    <w:rsid w:val="0020421F"/>
    <w:rsid w:val="002042D1"/>
    <w:rsid w:val="002042D6"/>
    <w:rsid w:val="00204377"/>
    <w:rsid w:val="0020446C"/>
    <w:rsid w:val="002044C4"/>
    <w:rsid w:val="00204612"/>
    <w:rsid w:val="0020463F"/>
    <w:rsid w:val="00204698"/>
    <w:rsid w:val="00204815"/>
    <w:rsid w:val="00204868"/>
    <w:rsid w:val="002048D6"/>
    <w:rsid w:val="00204957"/>
    <w:rsid w:val="00204976"/>
    <w:rsid w:val="00204B58"/>
    <w:rsid w:val="00204BC1"/>
    <w:rsid w:val="00204CB0"/>
    <w:rsid w:val="00204CD6"/>
    <w:rsid w:val="00204D4D"/>
    <w:rsid w:val="00204D78"/>
    <w:rsid w:val="00204E15"/>
    <w:rsid w:val="00204FD6"/>
    <w:rsid w:val="0020509F"/>
    <w:rsid w:val="002050EF"/>
    <w:rsid w:val="002051AF"/>
    <w:rsid w:val="0020521D"/>
    <w:rsid w:val="00205221"/>
    <w:rsid w:val="0020532A"/>
    <w:rsid w:val="00205484"/>
    <w:rsid w:val="002054DE"/>
    <w:rsid w:val="00205779"/>
    <w:rsid w:val="002057E0"/>
    <w:rsid w:val="0020582B"/>
    <w:rsid w:val="00205856"/>
    <w:rsid w:val="002059B0"/>
    <w:rsid w:val="00205B75"/>
    <w:rsid w:val="00205B7E"/>
    <w:rsid w:val="00205CA1"/>
    <w:rsid w:val="00205DB5"/>
    <w:rsid w:val="00205E55"/>
    <w:rsid w:val="00205E79"/>
    <w:rsid w:val="00205FF5"/>
    <w:rsid w:val="00206040"/>
    <w:rsid w:val="0020604C"/>
    <w:rsid w:val="002062A1"/>
    <w:rsid w:val="0020633D"/>
    <w:rsid w:val="00206484"/>
    <w:rsid w:val="00206745"/>
    <w:rsid w:val="00206928"/>
    <w:rsid w:val="002069CB"/>
    <w:rsid w:val="00206A79"/>
    <w:rsid w:val="00206BE7"/>
    <w:rsid w:val="00206C3C"/>
    <w:rsid w:val="00206C71"/>
    <w:rsid w:val="00206DBC"/>
    <w:rsid w:val="00206DD2"/>
    <w:rsid w:val="00206FD8"/>
    <w:rsid w:val="00206FF7"/>
    <w:rsid w:val="002070B5"/>
    <w:rsid w:val="002071C6"/>
    <w:rsid w:val="002071F5"/>
    <w:rsid w:val="0020723C"/>
    <w:rsid w:val="00207322"/>
    <w:rsid w:val="00207368"/>
    <w:rsid w:val="0020747D"/>
    <w:rsid w:val="0020749C"/>
    <w:rsid w:val="002074DC"/>
    <w:rsid w:val="0020750A"/>
    <w:rsid w:val="0020763C"/>
    <w:rsid w:val="00207680"/>
    <w:rsid w:val="00207684"/>
    <w:rsid w:val="0020769F"/>
    <w:rsid w:val="0020786C"/>
    <w:rsid w:val="002078D7"/>
    <w:rsid w:val="00207918"/>
    <w:rsid w:val="00207964"/>
    <w:rsid w:val="002079BB"/>
    <w:rsid w:val="00207AB6"/>
    <w:rsid w:val="00207D13"/>
    <w:rsid w:val="00207D9C"/>
    <w:rsid w:val="00207E19"/>
    <w:rsid w:val="00207E81"/>
    <w:rsid w:val="00207EBD"/>
    <w:rsid w:val="0021002E"/>
    <w:rsid w:val="002100F0"/>
    <w:rsid w:val="00210196"/>
    <w:rsid w:val="002101FB"/>
    <w:rsid w:val="002103F9"/>
    <w:rsid w:val="00210528"/>
    <w:rsid w:val="002105BD"/>
    <w:rsid w:val="002105CB"/>
    <w:rsid w:val="00210614"/>
    <w:rsid w:val="002106C3"/>
    <w:rsid w:val="00210736"/>
    <w:rsid w:val="00210775"/>
    <w:rsid w:val="00210898"/>
    <w:rsid w:val="00210933"/>
    <w:rsid w:val="002109E8"/>
    <w:rsid w:val="002109FD"/>
    <w:rsid w:val="00210A8B"/>
    <w:rsid w:val="00210AB1"/>
    <w:rsid w:val="00210AB6"/>
    <w:rsid w:val="00210AD1"/>
    <w:rsid w:val="00210B32"/>
    <w:rsid w:val="00210BAF"/>
    <w:rsid w:val="00210D5E"/>
    <w:rsid w:val="00210E81"/>
    <w:rsid w:val="00210EA8"/>
    <w:rsid w:val="002110DB"/>
    <w:rsid w:val="002110DD"/>
    <w:rsid w:val="00211121"/>
    <w:rsid w:val="002111DC"/>
    <w:rsid w:val="00211326"/>
    <w:rsid w:val="0021138E"/>
    <w:rsid w:val="002113C9"/>
    <w:rsid w:val="002114C2"/>
    <w:rsid w:val="002114E1"/>
    <w:rsid w:val="00211541"/>
    <w:rsid w:val="002116B3"/>
    <w:rsid w:val="002117D6"/>
    <w:rsid w:val="0021185D"/>
    <w:rsid w:val="0021186A"/>
    <w:rsid w:val="002118BE"/>
    <w:rsid w:val="0021190B"/>
    <w:rsid w:val="00211AFE"/>
    <w:rsid w:val="00211B9E"/>
    <w:rsid w:val="00211DD2"/>
    <w:rsid w:val="00211DD6"/>
    <w:rsid w:val="00211E70"/>
    <w:rsid w:val="00211EE0"/>
    <w:rsid w:val="00211FCA"/>
    <w:rsid w:val="00211FDD"/>
    <w:rsid w:val="00211FF2"/>
    <w:rsid w:val="00212069"/>
    <w:rsid w:val="0021216C"/>
    <w:rsid w:val="0021220F"/>
    <w:rsid w:val="0021224F"/>
    <w:rsid w:val="002122B2"/>
    <w:rsid w:val="002122B5"/>
    <w:rsid w:val="0021242F"/>
    <w:rsid w:val="0021254C"/>
    <w:rsid w:val="002125F7"/>
    <w:rsid w:val="00212601"/>
    <w:rsid w:val="00212616"/>
    <w:rsid w:val="00212651"/>
    <w:rsid w:val="002126FC"/>
    <w:rsid w:val="0021279B"/>
    <w:rsid w:val="002127CA"/>
    <w:rsid w:val="002129D6"/>
    <w:rsid w:val="00212C4F"/>
    <w:rsid w:val="00212C60"/>
    <w:rsid w:val="00212C65"/>
    <w:rsid w:val="00212D47"/>
    <w:rsid w:val="00212E1D"/>
    <w:rsid w:val="00212EA6"/>
    <w:rsid w:val="00212EFD"/>
    <w:rsid w:val="00212F6B"/>
    <w:rsid w:val="00212F96"/>
    <w:rsid w:val="00212FB2"/>
    <w:rsid w:val="00213072"/>
    <w:rsid w:val="00213233"/>
    <w:rsid w:val="0021328F"/>
    <w:rsid w:val="00213480"/>
    <w:rsid w:val="002135E0"/>
    <w:rsid w:val="002135FE"/>
    <w:rsid w:val="002136EA"/>
    <w:rsid w:val="002137D5"/>
    <w:rsid w:val="0021391C"/>
    <w:rsid w:val="00213A10"/>
    <w:rsid w:val="00213B16"/>
    <w:rsid w:val="00213B65"/>
    <w:rsid w:val="00213B78"/>
    <w:rsid w:val="00213BC3"/>
    <w:rsid w:val="00213CDC"/>
    <w:rsid w:val="00213E4B"/>
    <w:rsid w:val="00213ED8"/>
    <w:rsid w:val="00213F4F"/>
    <w:rsid w:val="00213FC3"/>
    <w:rsid w:val="0021418D"/>
    <w:rsid w:val="002141B4"/>
    <w:rsid w:val="002141E4"/>
    <w:rsid w:val="002141EC"/>
    <w:rsid w:val="002143B4"/>
    <w:rsid w:val="00214415"/>
    <w:rsid w:val="002144A5"/>
    <w:rsid w:val="0021450C"/>
    <w:rsid w:val="00214634"/>
    <w:rsid w:val="0021466C"/>
    <w:rsid w:val="002147B3"/>
    <w:rsid w:val="002147F3"/>
    <w:rsid w:val="0021495B"/>
    <w:rsid w:val="002149E2"/>
    <w:rsid w:val="00214A40"/>
    <w:rsid w:val="00214C47"/>
    <w:rsid w:val="00214D39"/>
    <w:rsid w:val="00214D42"/>
    <w:rsid w:val="00214DA0"/>
    <w:rsid w:val="00214DC7"/>
    <w:rsid w:val="00214E76"/>
    <w:rsid w:val="00215062"/>
    <w:rsid w:val="00215189"/>
    <w:rsid w:val="002152C0"/>
    <w:rsid w:val="00215337"/>
    <w:rsid w:val="00215343"/>
    <w:rsid w:val="00215541"/>
    <w:rsid w:val="002155B0"/>
    <w:rsid w:val="002155ED"/>
    <w:rsid w:val="0021562A"/>
    <w:rsid w:val="00215644"/>
    <w:rsid w:val="0021569F"/>
    <w:rsid w:val="0021575D"/>
    <w:rsid w:val="002157CA"/>
    <w:rsid w:val="00215804"/>
    <w:rsid w:val="00215B4B"/>
    <w:rsid w:val="00215BB3"/>
    <w:rsid w:val="00215C5A"/>
    <w:rsid w:val="00215D08"/>
    <w:rsid w:val="00215DF7"/>
    <w:rsid w:val="00215E22"/>
    <w:rsid w:val="00215EC5"/>
    <w:rsid w:val="0021635B"/>
    <w:rsid w:val="0021636B"/>
    <w:rsid w:val="002163BA"/>
    <w:rsid w:val="002163F2"/>
    <w:rsid w:val="00216466"/>
    <w:rsid w:val="002165E3"/>
    <w:rsid w:val="00216743"/>
    <w:rsid w:val="0021678A"/>
    <w:rsid w:val="00216793"/>
    <w:rsid w:val="0021690D"/>
    <w:rsid w:val="0021699F"/>
    <w:rsid w:val="00216A99"/>
    <w:rsid w:val="00216AD1"/>
    <w:rsid w:val="00216C32"/>
    <w:rsid w:val="00216CE8"/>
    <w:rsid w:val="00216D2A"/>
    <w:rsid w:val="00216DCA"/>
    <w:rsid w:val="00216F6C"/>
    <w:rsid w:val="00217096"/>
    <w:rsid w:val="0021720F"/>
    <w:rsid w:val="00217214"/>
    <w:rsid w:val="002172A3"/>
    <w:rsid w:val="00217333"/>
    <w:rsid w:val="002175D2"/>
    <w:rsid w:val="002175DE"/>
    <w:rsid w:val="00217646"/>
    <w:rsid w:val="0021783C"/>
    <w:rsid w:val="00217917"/>
    <w:rsid w:val="00217A8D"/>
    <w:rsid w:val="00217AE0"/>
    <w:rsid w:val="00217CAC"/>
    <w:rsid w:val="00220044"/>
    <w:rsid w:val="00220206"/>
    <w:rsid w:val="002202BE"/>
    <w:rsid w:val="0022044B"/>
    <w:rsid w:val="0022056E"/>
    <w:rsid w:val="002206BE"/>
    <w:rsid w:val="00220961"/>
    <w:rsid w:val="00220A7A"/>
    <w:rsid w:val="00220B4A"/>
    <w:rsid w:val="00220C3C"/>
    <w:rsid w:val="00221012"/>
    <w:rsid w:val="0022111B"/>
    <w:rsid w:val="0022120E"/>
    <w:rsid w:val="00221259"/>
    <w:rsid w:val="002212E1"/>
    <w:rsid w:val="002213C8"/>
    <w:rsid w:val="002213DD"/>
    <w:rsid w:val="00221441"/>
    <w:rsid w:val="0022145F"/>
    <w:rsid w:val="00221496"/>
    <w:rsid w:val="00221591"/>
    <w:rsid w:val="00221630"/>
    <w:rsid w:val="00221673"/>
    <w:rsid w:val="002216B6"/>
    <w:rsid w:val="00221700"/>
    <w:rsid w:val="002217C9"/>
    <w:rsid w:val="0022191E"/>
    <w:rsid w:val="00221C20"/>
    <w:rsid w:val="00221C63"/>
    <w:rsid w:val="00221C81"/>
    <w:rsid w:val="00221DFD"/>
    <w:rsid w:val="00221E67"/>
    <w:rsid w:val="00221F1C"/>
    <w:rsid w:val="00222080"/>
    <w:rsid w:val="00222099"/>
    <w:rsid w:val="0022224A"/>
    <w:rsid w:val="00222288"/>
    <w:rsid w:val="00222406"/>
    <w:rsid w:val="002224B6"/>
    <w:rsid w:val="00222607"/>
    <w:rsid w:val="00222676"/>
    <w:rsid w:val="0022278E"/>
    <w:rsid w:val="002227B5"/>
    <w:rsid w:val="00222810"/>
    <w:rsid w:val="00222846"/>
    <w:rsid w:val="00222850"/>
    <w:rsid w:val="002228E7"/>
    <w:rsid w:val="002228EC"/>
    <w:rsid w:val="0022290C"/>
    <w:rsid w:val="002229A8"/>
    <w:rsid w:val="00222AE4"/>
    <w:rsid w:val="00222AE6"/>
    <w:rsid w:val="00222B2D"/>
    <w:rsid w:val="00222CED"/>
    <w:rsid w:val="00222D40"/>
    <w:rsid w:val="00222F17"/>
    <w:rsid w:val="00222F7C"/>
    <w:rsid w:val="00222FCD"/>
    <w:rsid w:val="002231F2"/>
    <w:rsid w:val="00223216"/>
    <w:rsid w:val="0022324C"/>
    <w:rsid w:val="00223461"/>
    <w:rsid w:val="002235AF"/>
    <w:rsid w:val="002235D0"/>
    <w:rsid w:val="00223680"/>
    <w:rsid w:val="002236F4"/>
    <w:rsid w:val="00223722"/>
    <w:rsid w:val="002238D4"/>
    <w:rsid w:val="00223947"/>
    <w:rsid w:val="002239B2"/>
    <w:rsid w:val="002239F9"/>
    <w:rsid w:val="00223C86"/>
    <w:rsid w:val="00223CBF"/>
    <w:rsid w:val="00223CC3"/>
    <w:rsid w:val="00223DDF"/>
    <w:rsid w:val="00223E4F"/>
    <w:rsid w:val="00223E8F"/>
    <w:rsid w:val="00223F64"/>
    <w:rsid w:val="0022405D"/>
    <w:rsid w:val="002240AA"/>
    <w:rsid w:val="002240B5"/>
    <w:rsid w:val="002240C0"/>
    <w:rsid w:val="002240DC"/>
    <w:rsid w:val="0022416E"/>
    <w:rsid w:val="00224369"/>
    <w:rsid w:val="0022447D"/>
    <w:rsid w:val="0022449B"/>
    <w:rsid w:val="0022458E"/>
    <w:rsid w:val="002246E8"/>
    <w:rsid w:val="002247F5"/>
    <w:rsid w:val="002247F6"/>
    <w:rsid w:val="0022484C"/>
    <w:rsid w:val="00224A12"/>
    <w:rsid w:val="00224A15"/>
    <w:rsid w:val="00224AEB"/>
    <w:rsid w:val="00224B93"/>
    <w:rsid w:val="00224C24"/>
    <w:rsid w:val="00224C26"/>
    <w:rsid w:val="00224C2C"/>
    <w:rsid w:val="00224C5E"/>
    <w:rsid w:val="00224D57"/>
    <w:rsid w:val="00224EFC"/>
    <w:rsid w:val="00224F23"/>
    <w:rsid w:val="00224FAC"/>
    <w:rsid w:val="00225030"/>
    <w:rsid w:val="0022503D"/>
    <w:rsid w:val="00225138"/>
    <w:rsid w:val="0022518C"/>
    <w:rsid w:val="0022519E"/>
    <w:rsid w:val="00225348"/>
    <w:rsid w:val="00225372"/>
    <w:rsid w:val="002253BB"/>
    <w:rsid w:val="00225426"/>
    <w:rsid w:val="0022558D"/>
    <w:rsid w:val="002255B5"/>
    <w:rsid w:val="00225671"/>
    <w:rsid w:val="002257C0"/>
    <w:rsid w:val="00225813"/>
    <w:rsid w:val="0022585D"/>
    <w:rsid w:val="0022588B"/>
    <w:rsid w:val="00225A46"/>
    <w:rsid w:val="00225ACE"/>
    <w:rsid w:val="00225B36"/>
    <w:rsid w:val="00225B4B"/>
    <w:rsid w:val="00225C58"/>
    <w:rsid w:val="00225D37"/>
    <w:rsid w:val="00225DEB"/>
    <w:rsid w:val="00225DF8"/>
    <w:rsid w:val="00225F2C"/>
    <w:rsid w:val="00225F34"/>
    <w:rsid w:val="00226071"/>
    <w:rsid w:val="00226079"/>
    <w:rsid w:val="00226346"/>
    <w:rsid w:val="00226352"/>
    <w:rsid w:val="00226356"/>
    <w:rsid w:val="00226484"/>
    <w:rsid w:val="002265AD"/>
    <w:rsid w:val="002265E2"/>
    <w:rsid w:val="0022661F"/>
    <w:rsid w:val="0022669D"/>
    <w:rsid w:val="002266C9"/>
    <w:rsid w:val="002267BD"/>
    <w:rsid w:val="002267DC"/>
    <w:rsid w:val="00226832"/>
    <w:rsid w:val="0022696D"/>
    <w:rsid w:val="00226A2E"/>
    <w:rsid w:val="00226AC6"/>
    <w:rsid w:val="00226B95"/>
    <w:rsid w:val="00226BF4"/>
    <w:rsid w:val="00226C63"/>
    <w:rsid w:val="00226C66"/>
    <w:rsid w:val="00226E45"/>
    <w:rsid w:val="00226E51"/>
    <w:rsid w:val="00226F90"/>
    <w:rsid w:val="0022720D"/>
    <w:rsid w:val="00227231"/>
    <w:rsid w:val="002272E9"/>
    <w:rsid w:val="002274EC"/>
    <w:rsid w:val="00227540"/>
    <w:rsid w:val="0022759B"/>
    <w:rsid w:val="00227606"/>
    <w:rsid w:val="00227690"/>
    <w:rsid w:val="002276F2"/>
    <w:rsid w:val="00227715"/>
    <w:rsid w:val="0022788A"/>
    <w:rsid w:val="002278C7"/>
    <w:rsid w:val="002279E1"/>
    <w:rsid w:val="002279ED"/>
    <w:rsid w:val="00227B01"/>
    <w:rsid w:val="00227CF1"/>
    <w:rsid w:val="00227DD3"/>
    <w:rsid w:val="00227E45"/>
    <w:rsid w:val="00227F5C"/>
    <w:rsid w:val="00227F70"/>
    <w:rsid w:val="00227FB0"/>
    <w:rsid w:val="00230052"/>
    <w:rsid w:val="0023019B"/>
    <w:rsid w:val="00230225"/>
    <w:rsid w:val="002303AA"/>
    <w:rsid w:val="00230400"/>
    <w:rsid w:val="00230499"/>
    <w:rsid w:val="002304BF"/>
    <w:rsid w:val="002305B2"/>
    <w:rsid w:val="002306FF"/>
    <w:rsid w:val="00230767"/>
    <w:rsid w:val="00230B86"/>
    <w:rsid w:val="00230C06"/>
    <w:rsid w:val="00230C7B"/>
    <w:rsid w:val="00230CC3"/>
    <w:rsid w:val="00230CFB"/>
    <w:rsid w:val="00230D13"/>
    <w:rsid w:val="00230D5C"/>
    <w:rsid w:val="00230DFD"/>
    <w:rsid w:val="00230E7C"/>
    <w:rsid w:val="00231062"/>
    <w:rsid w:val="002311A3"/>
    <w:rsid w:val="002311D6"/>
    <w:rsid w:val="002311FE"/>
    <w:rsid w:val="0023126F"/>
    <w:rsid w:val="002313DB"/>
    <w:rsid w:val="002313E7"/>
    <w:rsid w:val="00231481"/>
    <w:rsid w:val="00231506"/>
    <w:rsid w:val="00231527"/>
    <w:rsid w:val="002315E6"/>
    <w:rsid w:val="002316DB"/>
    <w:rsid w:val="002317C5"/>
    <w:rsid w:val="00231802"/>
    <w:rsid w:val="00231847"/>
    <w:rsid w:val="0023187D"/>
    <w:rsid w:val="0023188A"/>
    <w:rsid w:val="0023189E"/>
    <w:rsid w:val="0023194A"/>
    <w:rsid w:val="002319D8"/>
    <w:rsid w:val="00231A06"/>
    <w:rsid w:val="00231A1E"/>
    <w:rsid w:val="00231CD7"/>
    <w:rsid w:val="00231DF8"/>
    <w:rsid w:val="0023201A"/>
    <w:rsid w:val="00232082"/>
    <w:rsid w:val="0023208E"/>
    <w:rsid w:val="002320A6"/>
    <w:rsid w:val="002320D0"/>
    <w:rsid w:val="00232102"/>
    <w:rsid w:val="00232182"/>
    <w:rsid w:val="0023228B"/>
    <w:rsid w:val="002323D6"/>
    <w:rsid w:val="00232449"/>
    <w:rsid w:val="00232495"/>
    <w:rsid w:val="00232515"/>
    <w:rsid w:val="0023251F"/>
    <w:rsid w:val="0023258A"/>
    <w:rsid w:val="0023258D"/>
    <w:rsid w:val="002325E9"/>
    <w:rsid w:val="002325F3"/>
    <w:rsid w:val="002326F9"/>
    <w:rsid w:val="002327B4"/>
    <w:rsid w:val="0023283D"/>
    <w:rsid w:val="002328B8"/>
    <w:rsid w:val="0023293A"/>
    <w:rsid w:val="0023293B"/>
    <w:rsid w:val="00232A68"/>
    <w:rsid w:val="00232C34"/>
    <w:rsid w:val="00232CE1"/>
    <w:rsid w:val="00232D10"/>
    <w:rsid w:val="00232FDA"/>
    <w:rsid w:val="00233011"/>
    <w:rsid w:val="002330F0"/>
    <w:rsid w:val="002331B4"/>
    <w:rsid w:val="002331D0"/>
    <w:rsid w:val="0023323A"/>
    <w:rsid w:val="0023329A"/>
    <w:rsid w:val="002332F3"/>
    <w:rsid w:val="00233327"/>
    <w:rsid w:val="00233381"/>
    <w:rsid w:val="002335C0"/>
    <w:rsid w:val="00233880"/>
    <w:rsid w:val="00233903"/>
    <w:rsid w:val="00233D26"/>
    <w:rsid w:val="00233E1D"/>
    <w:rsid w:val="00233ED8"/>
    <w:rsid w:val="00233F4A"/>
    <w:rsid w:val="00233FE4"/>
    <w:rsid w:val="002340F0"/>
    <w:rsid w:val="0023413C"/>
    <w:rsid w:val="0023426F"/>
    <w:rsid w:val="00234338"/>
    <w:rsid w:val="0023439C"/>
    <w:rsid w:val="002343D7"/>
    <w:rsid w:val="00234429"/>
    <w:rsid w:val="00234450"/>
    <w:rsid w:val="0023453A"/>
    <w:rsid w:val="00234605"/>
    <w:rsid w:val="0023461C"/>
    <w:rsid w:val="0023463A"/>
    <w:rsid w:val="002346C6"/>
    <w:rsid w:val="00234752"/>
    <w:rsid w:val="002348A6"/>
    <w:rsid w:val="002348E1"/>
    <w:rsid w:val="00234A58"/>
    <w:rsid w:val="00234AA5"/>
    <w:rsid w:val="00234B13"/>
    <w:rsid w:val="00234BA2"/>
    <w:rsid w:val="00234CDF"/>
    <w:rsid w:val="00234D4B"/>
    <w:rsid w:val="00234D74"/>
    <w:rsid w:val="00234DDE"/>
    <w:rsid w:val="00234E0A"/>
    <w:rsid w:val="00234E25"/>
    <w:rsid w:val="00234EED"/>
    <w:rsid w:val="00234F26"/>
    <w:rsid w:val="00234FCC"/>
    <w:rsid w:val="00235046"/>
    <w:rsid w:val="0023508B"/>
    <w:rsid w:val="0023512C"/>
    <w:rsid w:val="00235229"/>
    <w:rsid w:val="002353B6"/>
    <w:rsid w:val="0023545D"/>
    <w:rsid w:val="00235468"/>
    <w:rsid w:val="00235529"/>
    <w:rsid w:val="0023555B"/>
    <w:rsid w:val="00235758"/>
    <w:rsid w:val="00235764"/>
    <w:rsid w:val="00235893"/>
    <w:rsid w:val="0023592B"/>
    <w:rsid w:val="0023593B"/>
    <w:rsid w:val="0023593F"/>
    <w:rsid w:val="00235978"/>
    <w:rsid w:val="002359A9"/>
    <w:rsid w:val="00235A33"/>
    <w:rsid w:val="00235B0C"/>
    <w:rsid w:val="00235BB9"/>
    <w:rsid w:val="00235BC9"/>
    <w:rsid w:val="00235C22"/>
    <w:rsid w:val="00235EC2"/>
    <w:rsid w:val="00235EDE"/>
    <w:rsid w:val="00236076"/>
    <w:rsid w:val="00236093"/>
    <w:rsid w:val="002364C4"/>
    <w:rsid w:val="002365FF"/>
    <w:rsid w:val="00236636"/>
    <w:rsid w:val="002366F7"/>
    <w:rsid w:val="0023671F"/>
    <w:rsid w:val="00236832"/>
    <w:rsid w:val="00236905"/>
    <w:rsid w:val="002369A3"/>
    <w:rsid w:val="002369DE"/>
    <w:rsid w:val="00236B25"/>
    <w:rsid w:val="00236B64"/>
    <w:rsid w:val="00236B8C"/>
    <w:rsid w:val="00236D0A"/>
    <w:rsid w:val="00236D6D"/>
    <w:rsid w:val="00236E65"/>
    <w:rsid w:val="00236E6F"/>
    <w:rsid w:val="00236FF3"/>
    <w:rsid w:val="00237023"/>
    <w:rsid w:val="002370DB"/>
    <w:rsid w:val="00237196"/>
    <w:rsid w:val="002371FB"/>
    <w:rsid w:val="0023721F"/>
    <w:rsid w:val="0023731A"/>
    <w:rsid w:val="00237379"/>
    <w:rsid w:val="00237391"/>
    <w:rsid w:val="002373B2"/>
    <w:rsid w:val="002373F0"/>
    <w:rsid w:val="00237409"/>
    <w:rsid w:val="0023746D"/>
    <w:rsid w:val="0023759C"/>
    <w:rsid w:val="00237622"/>
    <w:rsid w:val="00237976"/>
    <w:rsid w:val="002379A2"/>
    <w:rsid w:val="002379BC"/>
    <w:rsid w:val="00237B0C"/>
    <w:rsid w:val="00237C29"/>
    <w:rsid w:val="00237ED0"/>
    <w:rsid w:val="00237FF0"/>
    <w:rsid w:val="00240348"/>
    <w:rsid w:val="00240372"/>
    <w:rsid w:val="00240476"/>
    <w:rsid w:val="00240513"/>
    <w:rsid w:val="002405F3"/>
    <w:rsid w:val="00240667"/>
    <w:rsid w:val="00240821"/>
    <w:rsid w:val="00240BDF"/>
    <w:rsid w:val="00240C16"/>
    <w:rsid w:val="00240C72"/>
    <w:rsid w:val="00240CBD"/>
    <w:rsid w:val="00240CFE"/>
    <w:rsid w:val="00240EBB"/>
    <w:rsid w:val="002411B2"/>
    <w:rsid w:val="002411F1"/>
    <w:rsid w:val="00241224"/>
    <w:rsid w:val="0024128E"/>
    <w:rsid w:val="0024138E"/>
    <w:rsid w:val="00241477"/>
    <w:rsid w:val="0024155B"/>
    <w:rsid w:val="00241609"/>
    <w:rsid w:val="00241768"/>
    <w:rsid w:val="002417C5"/>
    <w:rsid w:val="00241AA0"/>
    <w:rsid w:val="00241B46"/>
    <w:rsid w:val="00241B82"/>
    <w:rsid w:val="00241C39"/>
    <w:rsid w:val="00241D08"/>
    <w:rsid w:val="00241D18"/>
    <w:rsid w:val="00241D4E"/>
    <w:rsid w:val="00241D8F"/>
    <w:rsid w:val="00241DBB"/>
    <w:rsid w:val="00241DBE"/>
    <w:rsid w:val="00242070"/>
    <w:rsid w:val="00242177"/>
    <w:rsid w:val="002421C8"/>
    <w:rsid w:val="002421CD"/>
    <w:rsid w:val="002422CC"/>
    <w:rsid w:val="00242344"/>
    <w:rsid w:val="002424F8"/>
    <w:rsid w:val="00242505"/>
    <w:rsid w:val="002425CB"/>
    <w:rsid w:val="00242683"/>
    <w:rsid w:val="0024268A"/>
    <w:rsid w:val="002426F1"/>
    <w:rsid w:val="00242750"/>
    <w:rsid w:val="002427C9"/>
    <w:rsid w:val="00242871"/>
    <w:rsid w:val="002428B5"/>
    <w:rsid w:val="002428C1"/>
    <w:rsid w:val="0024295A"/>
    <w:rsid w:val="00242BF8"/>
    <w:rsid w:val="00242CD1"/>
    <w:rsid w:val="00242DB7"/>
    <w:rsid w:val="00242F2E"/>
    <w:rsid w:val="00243013"/>
    <w:rsid w:val="00243047"/>
    <w:rsid w:val="00243102"/>
    <w:rsid w:val="0024312A"/>
    <w:rsid w:val="002431ED"/>
    <w:rsid w:val="002432B4"/>
    <w:rsid w:val="00243396"/>
    <w:rsid w:val="002433A8"/>
    <w:rsid w:val="002433C1"/>
    <w:rsid w:val="002433DA"/>
    <w:rsid w:val="00243484"/>
    <w:rsid w:val="00243548"/>
    <w:rsid w:val="0024354A"/>
    <w:rsid w:val="00243581"/>
    <w:rsid w:val="002436BB"/>
    <w:rsid w:val="0024392F"/>
    <w:rsid w:val="002439DC"/>
    <w:rsid w:val="00243A3C"/>
    <w:rsid w:val="00243AF7"/>
    <w:rsid w:val="00243B29"/>
    <w:rsid w:val="00243BAC"/>
    <w:rsid w:val="00243C2A"/>
    <w:rsid w:val="00243CED"/>
    <w:rsid w:val="00243D78"/>
    <w:rsid w:val="00243D8A"/>
    <w:rsid w:val="00243E08"/>
    <w:rsid w:val="0024403B"/>
    <w:rsid w:val="00244142"/>
    <w:rsid w:val="00244208"/>
    <w:rsid w:val="0024426A"/>
    <w:rsid w:val="002442D2"/>
    <w:rsid w:val="00244308"/>
    <w:rsid w:val="00244333"/>
    <w:rsid w:val="002443B8"/>
    <w:rsid w:val="002443D1"/>
    <w:rsid w:val="00244440"/>
    <w:rsid w:val="00244482"/>
    <w:rsid w:val="002444CB"/>
    <w:rsid w:val="0024467B"/>
    <w:rsid w:val="00244727"/>
    <w:rsid w:val="002447DD"/>
    <w:rsid w:val="00244B9C"/>
    <w:rsid w:val="00244CB3"/>
    <w:rsid w:val="00244D58"/>
    <w:rsid w:val="00244DA0"/>
    <w:rsid w:val="00244DF8"/>
    <w:rsid w:val="00244E9F"/>
    <w:rsid w:val="00244F2B"/>
    <w:rsid w:val="002451BE"/>
    <w:rsid w:val="00245281"/>
    <w:rsid w:val="002452DF"/>
    <w:rsid w:val="00245316"/>
    <w:rsid w:val="00245342"/>
    <w:rsid w:val="00245535"/>
    <w:rsid w:val="002456B6"/>
    <w:rsid w:val="002456C6"/>
    <w:rsid w:val="002456FB"/>
    <w:rsid w:val="002457B7"/>
    <w:rsid w:val="002457E1"/>
    <w:rsid w:val="0024580C"/>
    <w:rsid w:val="00245815"/>
    <w:rsid w:val="0024582E"/>
    <w:rsid w:val="00245890"/>
    <w:rsid w:val="00245945"/>
    <w:rsid w:val="00245956"/>
    <w:rsid w:val="00245AFC"/>
    <w:rsid w:val="00245B4C"/>
    <w:rsid w:val="00245E19"/>
    <w:rsid w:val="00245E37"/>
    <w:rsid w:val="00245F1C"/>
    <w:rsid w:val="002461A2"/>
    <w:rsid w:val="0024625C"/>
    <w:rsid w:val="00246279"/>
    <w:rsid w:val="00246329"/>
    <w:rsid w:val="002463EF"/>
    <w:rsid w:val="00246484"/>
    <w:rsid w:val="00246490"/>
    <w:rsid w:val="002465BF"/>
    <w:rsid w:val="00246730"/>
    <w:rsid w:val="0024679B"/>
    <w:rsid w:val="0024696B"/>
    <w:rsid w:val="00246AB8"/>
    <w:rsid w:val="00246B9A"/>
    <w:rsid w:val="00246BF4"/>
    <w:rsid w:val="00246CB6"/>
    <w:rsid w:val="00246D09"/>
    <w:rsid w:val="00246D34"/>
    <w:rsid w:val="00246D83"/>
    <w:rsid w:val="00246E8C"/>
    <w:rsid w:val="00246FDC"/>
    <w:rsid w:val="00247249"/>
    <w:rsid w:val="00247513"/>
    <w:rsid w:val="002475FB"/>
    <w:rsid w:val="002475FD"/>
    <w:rsid w:val="0024760A"/>
    <w:rsid w:val="00247650"/>
    <w:rsid w:val="002476E2"/>
    <w:rsid w:val="00247701"/>
    <w:rsid w:val="00247952"/>
    <w:rsid w:val="00247A59"/>
    <w:rsid w:val="00247A93"/>
    <w:rsid w:val="00247AB8"/>
    <w:rsid w:val="00247B0C"/>
    <w:rsid w:val="00247B76"/>
    <w:rsid w:val="00247CE5"/>
    <w:rsid w:val="00247E7E"/>
    <w:rsid w:val="002500E9"/>
    <w:rsid w:val="002501A8"/>
    <w:rsid w:val="00250390"/>
    <w:rsid w:val="002503F7"/>
    <w:rsid w:val="002505C2"/>
    <w:rsid w:val="002507C5"/>
    <w:rsid w:val="002508FF"/>
    <w:rsid w:val="00250A32"/>
    <w:rsid w:val="00250A3C"/>
    <w:rsid w:val="00250AC3"/>
    <w:rsid w:val="00250B2B"/>
    <w:rsid w:val="00250B78"/>
    <w:rsid w:val="00250BCD"/>
    <w:rsid w:val="00250C36"/>
    <w:rsid w:val="00250C8E"/>
    <w:rsid w:val="00250DA5"/>
    <w:rsid w:val="00250DBF"/>
    <w:rsid w:val="00250E85"/>
    <w:rsid w:val="00250F0F"/>
    <w:rsid w:val="00251085"/>
    <w:rsid w:val="00251240"/>
    <w:rsid w:val="0025124D"/>
    <w:rsid w:val="002512A1"/>
    <w:rsid w:val="00251406"/>
    <w:rsid w:val="0025142D"/>
    <w:rsid w:val="002514A1"/>
    <w:rsid w:val="0025157A"/>
    <w:rsid w:val="0025158D"/>
    <w:rsid w:val="002515C3"/>
    <w:rsid w:val="002515D1"/>
    <w:rsid w:val="00251726"/>
    <w:rsid w:val="00251733"/>
    <w:rsid w:val="00251781"/>
    <w:rsid w:val="002518FE"/>
    <w:rsid w:val="002519C7"/>
    <w:rsid w:val="002519EC"/>
    <w:rsid w:val="00251A12"/>
    <w:rsid w:val="00251A7F"/>
    <w:rsid w:val="00251AEC"/>
    <w:rsid w:val="00251BE3"/>
    <w:rsid w:val="00251D16"/>
    <w:rsid w:val="00251DC6"/>
    <w:rsid w:val="00251E7A"/>
    <w:rsid w:val="00251EE9"/>
    <w:rsid w:val="002520E9"/>
    <w:rsid w:val="00252203"/>
    <w:rsid w:val="0025221C"/>
    <w:rsid w:val="002524B1"/>
    <w:rsid w:val="002525E0"/>
    <w:rsid w:val="002525E2"/>
    <w:rsid w:val="002525FF"/>
    <w:rsid w:val="00252677"/>
    <w:rsid w:val="002526C7"/>
    <w:rsid w:val="002529C9"/>
    <w:rsid w:val="00252A76"/>
    <w:rsid w:val="00252B39"/>
    <w:rsid w:val="00252BCA"/>
    <w:rsid w:val="00252D6F"/>
    <w:rsid w:val="00252D9E"/>
    <w:rsid w:val="00252E0F"/>
    <w:rsid w:val="00252EA2"/>
    <w:rsid w:val="00252FA9"/>
    <w:rsid w:val="00252FF5"/>
    <w:rsid w:val="0025308D"/>
    <w:rsid w:val="002530C0"/>
    <w:rsid w:val="002531C3"/>
    <w:rsid w:val="002533DB"/>
    <w:rsid w:val="0025343B"/>
    <w:rsid w:val="0025344F"/>
    <w:rsid w:val="00253542"/>
    <w:rsid w:val="002535B7"/>
    <w:rsid w:val="002535FC"/>
    <w:rsid w:val="0025361C"/>
    <w:rsid w:val="002536B1"/>
    <w:rsid w:val="0025371E"/>
    <w:rsid w:val="0025375B"/>
    <w:rsid w:val="00253825"/>
    <w:rsid w:val="0025385E"/>
    <w:rsid w:val="00253936"/>
    <w:rsid w:val="002539D2"/>
    <w:rsid w:val="002539DE"/>
    <w:rsid w:val="002539E8"/>
    <w:rsid w:val="00253A60"/>
    <w:rsid w:val="00253ADE"/>
    <w:rsid w:val="00253C0A"/>
    <w:rsid w:val="00253CEA"/>
    <w:rsid w:val="00253EA7"/>
    <w:rsid w:val="00253F5A"/>
    <w:rsid w:val="00253FB0"/>
    <w:rsid w:val="00254085"/>
    <w:rsid w:val="0025415A"/>
    <w:rsid w:val="0025424B"/>
    <w:rsid w:val="00254324"/>
    <w:rsid w:val="0025433D"/>
    <w:rsid w:val="00254557"/>
    <w:rsid w:val="0025461D"/>
    <w:rsid w:val="002546EB"/>
    <w:rsid w:val="002547F6"/>
    <w:rsid w:val="00254851"/>
    <w:rsid w:val="00254A73"/>
    <w:rsid w:val="00254B37"/>
    <w:rsid w:val="00254C53"/>
    <w:rsid w:val="00254DCF"/>
    <w:rsid w:val="00254EDC"/>
    <w:rsid w:val="00255302"/>
    <w:rsid w:val="002553F1"/>
    <w:rsid w:val="002553FF"/>
    <w:rsid w:val="00255477"/>
    <w:rsid w:val="002554BE"/>
    <w:rsid w:val="00255568"/>
    <w:rsid w:val="0025556B"/>
    <w:rsid w:val="00255654"/>
    <w:rsid w:val="00255679"/>
    <w:rsid w:val="0025581E"/>
    <w:rsid w:val="002558C9"/>
    <w:rsid w:val="002559B6"/>
    <w:rsid w:val="00255C9E"/>
    <w:rsid w:val="00255CFC"/>
    <w:rsid w:val="00255E66"/>
    <w:rsid w:val="00255F13"/>
    <w:rsid w:val="00256080"/>
    <w:rsid w:val="00256093"/>
    <w:rsid w:val="002560DD"/>
    <w:rsid w:val="00256155"/>
    <w:rsid w:val="00256261"/>
    <w:rsid w:val="0025628A"/>
    <w:rsid w:val="00256325"/>
    <w:rsid w:val="00256387"/>
    <w:rsid w:val="002563FC"/>
    <w:rsid w:val="00256497"/>
    <w:rsid w:val="002564A7"/>
    <w:rsid w:val="002564C7"/>
    <w:rsid w:val="00256713"/>
    <w:rsid w:val="0025683F"/>
    <w:rsid w:val="00256953"/>
    <w:rsid w:val="0025696E"/>
    <w:rsid w:val="00256A1E"/>
    <w:rsid w:val="00256AD3"/>
    <w:rsid w:val="00256C78"/>
    <w:rsid w:val="00256E10"/>
    <w:rsid w:val="00256F28"/>
    <w:rsid w:val="00257085"/>
    <w:rsid w:val="0025754F"/>
    <w:rsid w:val="002575A5"/>
    <w:rsid w:val="002576A6"/>
    <w:rsid w:val="0025776D"/>
    <w:rsid w:val="002578E8"/>
    <w:rsid w:val="002579E0"/>
    <w:rsid w:val="00257ADE"/>
    <w:rsid w:val="00257B9D"/>
    <w:rsid w:val="00257BF5"/>
    <w:rsid w:val="00257D02"/>
    <w:rsid w:val="00257D22"/>
    <w:rsid w:val="00257D4F"/>
    <w:rsid w:val="00257D7A"/>
    <w:rsid w:val="00257D7C"/>
    <w:rsid w:val="00257E09"/>
    <w:rsid w:val="00257E0E"/>
    <w:rsid w:val="00257E30"/>
    <w:rsid w:val="00257F41"/>
    <w:rsid w:val="00260020"/>
    <w:rsid w:val="00260047"/>
    <w:rsid w:val="002600DE"/>
    <w:rsid w:val="00260100"/>
    <w:rsid w:val="00260336"/>
    <w:rsid w:val="002603FA"/>
    <w:rsid w:val="0026048E"/>
    <w:rsid w:val="00260602"/>
    <w:rsid w:val="002607DE"/>
    <w:rsid w:val="0026083C"/>
    <w:rsid w:val="0026086D"/>
    <w:rsid w:val="0026089C"/>
    <w:rsid w:val="002609B0"/>
    <w:rsid w:val="002609FB"/>
    <w:rsid w:val="00260B3B"/>
    <w:rsid w:val="00260D06"/>
    <w:rsid w:val="00260D20"/>
    <w:rsid w:val="00260D84"/>
    <w:rsid w:val="00260DE9"/>
    <w:rsid w:val="00260EAD"/>
    <w:rsid w:val="00260F40"/>
    <w:rsid w:val="00260F60"/>
    <w:rsid w:val="0026100D"/>
    <w:rsid w:val="00261057"/>
    <w:rsid w:val="00261228"/>
    <w:rsid w:val="002612AE"/>
    <w:rsid w:val="00261338"/>
    <w:rsid w:val="00261447"/>
    <w:rsid w:val="00261527"/>
    <w:rsid w:val="00261712"/>
    <w:rsid w:val="00261742"/>
    <w:rsid w:val="0026185E"/>
    <w:rsid w:val="002618C7"/>
    <w:rsid w:val="002618CB"/>
    <w:rsid w:val="00261A6C"/>
    <w:rsid w:val="00261B77"/>
    <w:rsid w:val="00261BDE"/>
    <w:rsid w:val="00261C11"/>
    <w:rsid w:val="00261CDF"/>
    <w:rsid w:val="00261E1E"/>
    <w:rsid w:val="00261EF1"/>
    <w:rsid w:val="00261FFC"/>
    <w:rsid w:val="002621B4"/>
    <w:rsid w:val="002622F3"/>
    <w:rsid w:val="002623B7"/>
    <w:rsid w:val="00262455"/>
    <w:rsid w:val="0026247B"/>
    <w:rsid w:val="002624BF"/>
    <w:rsid w:val="002624FB"/>
    <w:rsid w:val="00262686"/>
    <w:rsid w:val="00262699"/>
    <w:rsid w:val="0026269E"/>
    <w:rsid w:val="002626EE"/>
    <w:rsid w:val="0026271E"/>
    <w:rsid w:val="00262832"/>
    <w:rsid w:val="0026299C"/>
    <w:rsid w:val="002629E5"/>
    <w:rsid w:val="002629F3"/>
    <w:rsid w:val="00262A21"/>
    <w:rsid w:val="00262A79"/>
    <w:rsid w:val="00262AD6"/>
    <w:rsid w:val="00262BCE"/>
    <w:rsid w:val="00262BE5"/>
    <w:rsid w:val="00262DDF"/>
    <w:rsid w:val="00262E5A"/>
    <w:rsid w:val="00262F99"/>
    <w:rsid w:val="0026304A"/>
    <w:rsid w:val="002630C5"/>
    <w:rsid w:val="0026310C"/>
    <w:rsid w:val="0026343A"/>
    <w:rsid w:val="00263498"/>
    <w:rsid w:val="002634A5"/>
    <w:rsid w:val="00263553"/>
    <w:rsid w:val="0026359E"/>
    <w:rsid w:val="002635A2"/>
    <w:rsid w:val="002636A4"/>
    <w:rsid w:val="002636BC"/>
    <w:rsid w:val="00263733"/>
    <w:rsid w:val="002638A4"/>
    <w:rsid w:val="00263922"/>
    <w:rsid w:val="00263A44"/>
    <w:rsid w:val="00263A63"/>
    <w:rsid w:val="00263B5D"/>
    <w:rsid w:val="00263CAC"/>
    <w:rsid w:val="00263EF5"/>
    <w:rsid w:val="00263F71"/>
    <w:rsid w:val="00263FB2"/>
    <w:rsid w:val="002641B4"/>
    <w:rsid w:val="00264386"/>
    <w:rsid w:val="002643B1"/>
    <w:rsid w:val="0026442D"/>
    <w:rsid w:val="00264449"/>
    <w:rsid w:val="00264457"/>
    <w:rsid w:val="00264493"/>
    <w:rsid w:val="00264588"/>
    <w:rsid w:val="00264943"/>
    <w:rsid w:val="0026495B"/>
    <w:rsid w:val="00264A16"/>
    <w:rsid w:val="00264B42"/>
    <w:rsid w:val="00264B44"/>
    <w:rsid w:val="00264B91"/>
    <w:rsid w:val="00264BC2"/>
    <w:rsid w:val="00264CC1"/>
    <w:rsid w:val="00264DBA"/>
    <w:rsid w:val="00264F20"/>
    <w:rsid w:val="00264FDF"/>
    <w:rsid w:val="002650C1"/>
    <w:rsid w:val="002650E8"/>
    <w:rsid w:val="0026511A"/>
    <w:rsid w:val="0026511C"/>
    <w:rsid w:val="00265178"/>
    <w:rsid w:val="00265196"/>
    <w:rsid w:val="002651B3"/>
    <w:rsid w:val="002651C1"/>
    <w:rsid w:val="0026521A"/>
    <w:rsid w:val="0026544A"/>
    <w:rsid w:val="0026554D"/>
    <w:rsid w:val="00265816"/>
    <w:rsid w:val="0026582F"/>
    <w:rsid w:val="00265935"/>
    <w:rsid w:val="00265949"/>
    <w:rsid w:val="002659B1"/>
    <w:rsid w:val="00265B2F"/>
    <w:rsid w:val="00265DAF"/>
    <w:rsid w:val="00265E9D"/>
    <w:rsid w:val="00265F7F"/>
    <w:rsid w:val="002660BD"/>
    <w:rsid w:val="002660FC"/>
    <w:rsid w:val="002664A1"/>
    <w:rsid w:val="002665C5"/>
    <w:rsid w:val="002665CB"/>
    <w:rsid w:val="002666ED"/>
    <w:rsid w:val="002667E0"/>
    <w:rsid w:val="00266876"/>
    <w:rsid w:val="002668E4"/>
    <w:rsid w:val="00266909"/>
    <w:rsid w:val="00266911"/>
    <w:rsid w:val="00266948"/>
    <w:rsid w:val="00266A1F"/>
    <w:rsid w:val="00266D18"/>
    <w:rsid w:val="0026701F"/>
    <w:rsid w:val="00267036"/>
    <w:rsid w:val="00267051"/>
    <w:rsid w:val="00267087"/>
    <w:rsid w:val="00267236"/>
    <w:rsid w:val="00267238"/>
    <w:rsid w:val="002672E6"/>
    <w:rsid w:val="00267423"/>
    <w:rsid w:val="00267433"/>
    <w:rsid w:val="00267478"/>
    <w:rsid w:val="00267605"/>
    <w:rsid w:val="00267640"/>
    <w:rsid w:val="0026798B"/>
    <w:rsid w:val="00267BF6"/>
    <w:rsid w:val="00267D6F"/>
    <w:rsid w:val="00267E26"/>
    <w:rsid w:val="00267E69"/>
    <w:rsid w:val="00267F2F"/>
    <w:rsid w:val="0027008A"/>
    <w:rsid w:val="002701DE"/>
    <w:rsid w:val="00270256"/>
    <w:rsid w:val="002702D1"/>
    <w:rsid w:val="002702E5"/>
    <w:rsid w:val="00270302"/>
    <w:rsid w:val="00270536"/>
    <w:rsid w:val="00270758"/>
    <w:rsid w:val="00270A97"/>
    <w:rsid w:val="00270B50"/>
    <w:rsid w:val="00270B55"/>
    <w:rsid w:val="00270BE4"/>
    <w:rsid w:val="00270C46"/>
    <w:rsid w:val="00270CA0"/>
    <w:rsid w:val="00270D1E"/>
    <w:rsid w:val="00270DC7"/>
    <w:rsid w:val="00270DEA"/>
    <w:rsid w:val="00270E0F"/>
    <w:rsid w:val="00270FFF"/>
    <w:rsid w:val="0027103E"/>
    <w:rsid w:val="002710C5"/>
    <w:rsid w:val="002710E9"/>
    <w:rsid w:val="00271108"/>
    <w:rsid w:val="00271262"/>
    <w:rsid w:val="00271386"/>
    <w:rsid w:val="002713CA"/>
    <w:rsid w:val="0027146A"/>
    <w:rsid w:val="00271612"/>
    <w:rsid w:val="00271667"/>
    <w:rsid w:val="0027177C"/>
    <w:rsid w:val="00271802"/>
    <w:rsid w:val="00271814"/>
    <w:rsid w:val="0027185E"/>
    <w:rsid w:val="00271882"/>
    <w:rsid w:val="00271A47"/>
    <w:rsid w:val="00271B38"/>
    <w:rsid w:val="00271B61"/>
    <w:rsid w:val="00271C37"/>
    <w:rsid w:val="00271C95"/>
    <w:rsid w:val="00271DC4"/>
    <w:rsid w:val="00271FA2"/>
    <w:rsid w:val="00272085"/>
    <w:rsid w:val="002721F6"/>
    <w:rsid w:val="00272286"/>
    <w:rsid w:val="002722BE"/>
    <w:rsid w:val="00272326"/>
    <w:rsid w:val="00272328"/>
    <w:rsid w:val="00272334"/>
    <w:rsid w:val="0027234B"/>
    <w:rsid w:val="002723AD"/>
    <w:rsid w:val="00272420"/>
    <w:rsid w:val="00272471"/>
    <w:rsid w:val="00272606"/>
    <w:rsid w:val="00272637"/>
    <w:rsid w:val="00272686"/>
    <w:rsid w:val="00272797"/>
    <w:rsid w:val="002727C5"/>
    <w:rsid w:val="0027295A"/>
    <w:rsid w:val="002729AA"/>
    <w:rsid w:val="00272BA3"/>
    <w:rsid w:val="00272BFE"/>
    <w:rsid w:val="00272C08"/>
    <w:rsid w:val="00272E8F"/>
    <w:rsid w:val="00272EF8"/>
    <w:rsid w:val="00272F42"/>
    <w:rsid w:val="00272F74"/>
    <w:rsid w:val="00272F86"/>
    <w:rsid w:val="0027306C"/>
    <w:rsid w:val="002731B2"/>
    <w:rsid w:val="00273215"/>
    <w:rsid w:val="0027339A"/>
    <w:rsid w:val="00273539"/>
    <w:rsid w:val="00273540"/>
    <w:rsid w:val="00273562"/>
    <w:rsid w:val="002737C1"/>
    <w:rsid w:val="002737F3"/>
    <w:rsid w:val="0027395C"/>
    <w:rsid w:val="00273A4A"/>
    <w:rsid w:val="00273A75"/>
    <w:rsid w:val="00273A78"/>
    <w:rsid w:val="00273B72"/>
    <w:rsid w:val="00273D33"/>
    <w:rsid w:val="00273D34"/>
    <w:rsid w:val="00273DAC"/>
    <w:rsid w:val="00273E0F"/>
    <w:rsid w:val="00273E45"/>
    <w:rsid w:val="00273F0A"/>
    <w:rsid w:val="00273F0C"/>
    <w:rsid w:val="0027406E"/>
    <w:rsid w:val="0027412B"/>
    <w:rsid w:val="002741C1"/>
    <w:rsid w:val="00274254"/>
    <w:rsid w:val="00274295"/>
    <w:rsid w:val="00274380"/>
    <w:rsid w:val="002743A9"/>
    <w:rsid w:val="002743D1"/>
    <w:rsid w:val="00274463"/>
    <w:rsid w:val="00274565"/>
    <w:rsid w:val="00274634"/>
    <w:rsid w:val="0027463A"/>
    <w:rsid w:val="002746DC"/>
    <w:rsid w:val="00274749"/>
    <w:rsid w:val="002747B4"/>
    <w:rsid w:val="002747BD"/>
    <w:rsid w:val="0027484F"/>
    <w:rsid w:val="0027487E"/>
    <w:rsid w:val="0027489B"/>
    <w:rsid w:val="002749EA"/>
    <w:rsid w:val="00274A4F"/>
    <w:rsid w:val="00274C06"/>
    <w:rsid w:val="00274E34"/>
    <w:rsid w:val="00274F0F"/>
    <w:rsid w:val="00275068"/>
    <w:rsid w:val="002750F6"/>
    <w:rsid w:val="00275143"/>
    <w:rsid w:val="00275215"/>
    <w:rsid w:val="002753BB"/>
    <w:rsid w:val="0027541B"/>
    <w:rsid w:val="002754B6"/>
    <w:rsid w:val="00275666"/>
    <w:rsid w:val="00275780"/>
    <w:rsid w:val="00275786"/>
    <w:rsid w:val="0027581B"/>
    <w:rsid w:val="00275DB8"/>
    <w:rsid w:val="00275E29"/>
    <w:rsid w:val="00275E5F"/>
    <w:rsid w:val="00275FE1"/>
    <w:rsid w:val="00276011"/>
    <w:rsid w:val="00276046"/>
    <w:rsid w:val="0027605F"/>
    <w:rsid w:val="002760F4"/>
    <w:rsid w:val="002763A6"/>
    <w:rsid w:val="00276489"/>
    <w:rsid w:val="002764FA"/>
    <w:rsid w:val="00276616"/>
    <w:rsid w:val="00276805"/>
    <w:rsid w:val="0027697D"/>
    <w:rsid w:val="00276A3A"/>
    <w:rsid w:val="00276AB1"/>
    <w:rsid w:val="00276B43"/>
    <w:rsid w:val="00276D87"/>
    <w:rsid w:val="00276DAD"/>
    <w:rsid w:val="002770BA"/>
    <w:rsid w:val="00277162"/>
    <w:rsid w:val="002771AA"/>
    <w:rsid w:val="002771E7"/>
    <w:rsid w:val="00277440"/>
    <w:rsid w:val="00277480"/>
    <w:rsid w:val="00277578"/>
    <w:rsid w:val="002776DE"/>
    <w:rsid w:val="002777FF"/>
    <w:rsid w:val="002778A0"/>
    <w:rsid w:val="00277A0F"/>
    <w:rsid w:val="00277A38"/>
    <w:rsid w:val="00277BC3"/>
    <w:rsid w:val="00277C8A"/>
    <w:rsid w:val="00277D4B"/>
    <w:rsid w:val="00277DE3"/>
    <w:rsid w:val="00277E57"/>
    <w:rsid w:val="00280094"/>
    <w:rsid w:val="00280131"/>
    <w:rsid w:val="002801AD"/>
    <w:rsid w:val="002801AF"/>
    <w:rsid w:val="00280271"/>
    <w:rsid w:val="0028033F"/>
    <w:rsid w:val="002803A4"/>
    <w:rsid w:val="002803E1"/>
    <w:rsid w:val="0028042A"/>
    <w:rsid w:val="002804BB"/>
    <w:rsid w:val="002805A9"/>
    <w:rsid w:val="002805B1"/>
    <w:rsid w:val="00280624"/>
    <w:rsid w:val="002806A3"/>
    <w:rsid w:val="002806BD"/>
    <w:rsid w:val="00280704"/>
    <w:rsid w:val="00280713"/>
    <w:rsid w:val="00280757"/>
    <w:rsid w:val="0028084D"/>
    <w:rsid w:val="0028087A"/>
    <w:rsid w:val="002808DA"/>
    <w:rsid w:val="00280977"/>
    <w:rsid w:val="002809BF"/>
    <w:rsid w:val="00280BF0"/>
    <w:rsid w:val="00280C4C"/>
    <w:rsid w:val="00280CE6"/>
    <w:rsid w:val="00280D3E"/>
    <w:rsid w:val="00280D7C"/>
    <w:rsid w:val="00280E53"/>
    <w:rsid w:val="00280F0A"/>
    <w:rsid w:val="00280F5B"/>
    <w:rsid w:val="00280F5E"/>
    <w:rsid w:val="00280F78"/>
    <w:rsid w:val="00280FB2"/>
    <w:rsid w:val="00281069"/>
    <w:rsid w:val="002810F5"/>
    <w:rsid w:val="00281156"/>
    <w:rsid w:val="002811BA"/>
    <w:rsid w:val="0028124C"/>
    <w:rsid w:val="00281262"/>
    <w:rsid w:val="0028148C"/>
    <w:rsid w:val="00281538"/>
    <w:rsid w:val="00281785"/>
    <w:rsid w:val="00281A2E"/>
    <w:rsid w:val="00281B35"/>
    <w:rsid w:val="00281C7D"/>
    <w:rsid w:val="00281CBB"/>
    <w:rsid w:val="00281CEC"/>
    <w:rsid w:val="00281D84"/>
    <w:rsid w:val="00281DB5"/>
    <w:rsid w:val="00281F0B"/>
    <w:rsid w:val="00282038"/>
    <w:rsid w:val="0028205E"/>
    <w:rsid w:val="0028212F"/>
    <w:rsid w:val="002822D3"/>
    <w:rsid w:val="00282441"/>
    <w:rsid w:val="0028244A"/>
    <w:rsid w:val="00282578"/>
    <w:rsid w:val="0028277C"/>
    <w:rsid w:val="002827FB"/>
    <w:rsid w:val="002828AC"/>
    <w:rsid w:val="00282924"/>
    <w:rsid w:val="00282B17"/>
    <w:rsid w:val="00282B83"/>
    <w:rsid w:val="00282BEE"/>
    <w:rsid w:val="00282C13"/>
    <w:rsid w:val="00282D0D"/>
    <w:rsid w:val="00282D32"/>
    <w:rsid w:val="002834C8"/>
    <w:rsid w:val="002835D9"/>
    <w:rsid w:val="0028368A"/>
    <w:rsid w:val="002836F0"/>
    <w:rsid w:val="002837C5"/>
    <w:rsid w:val="002837F3"/>
    <w:rsid w:val="00283877"/>
    <w:rsid w:val="002838FD"/>
    <w:rsid w:val="00283941"/>
    <w:rsid w:val="002839BC"/>
    <w:rsid w:val="002839C2"/>
    <w:rsid w:val="00283A0D"/>
    <w:rsid w:val="00283BFA"/>
    <w:rsid w:val="00283CA3"/>
    <w:rsid w:val="00283D1D"/>
    <w:rsid w:val="00283EDE"/>
    <w:rsid w:val="00283F0E"/>
    <w:rsid w:val="0028400A"/>
    <w:rsid w:val="00284141"/>
    <w:rsid w:val="00284173"/>
    <w:rsid w:val="00284176"/>
    <w:rsid w:val="002841AD"/>
    <w:rsid w:val="0028423A"/>
    <w:rsid w:val="00284364"/>
    <w:rsid w:val="002843F3"/>
    <w:rsid w:val="00284551"/>
    <w:rsid w:val="002845CC"/>
    <w:rsid w:val="002846A1"/>
    <w:rsid w:val="002846CA"/>
    <w:rsid w:val="002847C7"/>
    <w:rsid w:val="0028491B"/>
    <w:rsid w:val="002849D4"/>
    <w:rsid w:val="002849E7"/>
    <w:rsid w:val="00284A01"/>
    <w:rsid w:val="00284B71"/>
    <w:rsid w:val="00284CFC"/>
    <w:rsid w:val="00284E52"/>
    <w:rsid w:val="00284ED6"/>
    <w:rsid w:val="00284F15"/>
    <w:rsid w:val="00284F31"/>
    <w:rsid w:val="00284F70"/>
    <w:rsid w:val="00284FF1"/>
    <w:rsid w:val="002850F4"/>
    <w:rsid w:val="00285187"/>
    <w:rsid w:val="002851A7"/>
    <w:rsid w:val="0028524F"/>
    <w:rsid w:val="0028527B"/>
    <w:rsid w:val="0028527F"/>
    <w:rsid w:val="00285287"/>
    <w:rsid w:val="00285344"/>
    <w:rsid w:val="00285350"/>
    <w:rsid w:val="00285352"/>
    <w:rsid w:val="00285419"/>
    <w:rsid w:val="002854BD"/>
    <w:rsid w:val="002854DC"/>
    <w:rsid w:val="00285755"/>
    <w:rsid w:val="00285757"/>
    <w:rsid w:val="00285ACE"/>
    <w:rsid w:val="00285AE1"/>
    <w:rsid w:val="00285BE9"/>
    <w:rsid w:val="00285C33"/>
    <w:rsid w:val="00285CAA"/>
    <w:rsid w:val="00285DEE"/>
    <w:rsid w:val="0028608B"/>
    <w:rsid w:val="002860B3"/>
    <w:rsid w:val="00286109"/>
    <w:rsid w:val="002861A2"/>
    <w:rsid w:val="00286367"/>
    <w:rsid w:val="0028653B"/>
    <w:rsid w:val="00286648"/>
    <w:rsid w:val="00286771"/>
    <w:rsid w:val="002867FE"/>
    <w:rsid w:val="002868D6"/>
    <w:rsid w:val="00286919"/>
    <w:rsid w:val="0028696F"/>
    <w:rsid w:val="00286A43"/>
    <w:rsid w:val="00286BF2"/>
    <w:rsid w:val="00286CB3"/>
    <w:rsid w:val="00286DD0"/>
    <w:rsid w:val="00286E9C"/>
    <w:rsid w:val="002870DF"/>
    <w:rsid w:val="0028713C"/>
    <w:rsid w:val="002872A4"/>
    <w:rsid w:val="002874F1"/>
    <w:rsid w:val="002875A5"/>
    <w:rsid w:val="00287704"/>
    <w:rsid w:val="00287744"/>
    <w:rsid w:val="00287774"/>
    <w:rsid w:val="0028779C"/>
    <w:rsid w:val="00287825"/>
    <w:rsid w:val="0028787D"/>
    <w:rsid w:val="00287899"/>
    <w:rsid w:val="0028791A"/>
    <w:rsid w:val="0028797F"/>
    <w:rsid w:val="002879A2"/>
    <w:rsid w:val="00287A2E"/>
    <w:rsid w:val="00287AB0"/>
    <w:rsid w:val="00287ABB"/>
    <w:rsid w:val="00287C16"/>
    <w:rsid w:val="00287C99"/>
    <w:rsid w:val="00287D4C"/>
    <w:rsid w:val="00287EFF"/>
    <w:rsid w:val="0029001E"/>
    <w:rsid w:val="00290087"/>
    <w:rsid w:val="002900B0"/>
    <w:rsid w:val="002902CA"/>
    <w:rsid w:val="002903DF"/>
    <w:rsid w:val="00290428"/>
    <w:rsid w:val="002904BC"/>
    <w:rsid w:val="0029056C"/>
    <w:rsid w:val="002906E5"/>
    <w:rsid w:val="00290711"/>
    <w:rsid w:val="00290721"/>
    <w:rsid w:val="00290747"/>
    <w:rsid w:val="00290832"/>
    <w:rsid w:val="00290948"/>
    <w:rsid w:val="00290975"/>
    <w:rsid w:val="002909A8"/>
    <w:rsid w:val="002909F7"/>
    <w:rsid w:val="00290A55"/>
    <w:rsid w:val="00290B0E"/>
    <w:rsid w:val="00290CE9"/>
    <w:rsid w:val="00290CEE"/>
    <w:rsid w:val="00290CFB"/>
    <w:rsid w:val="00290D1B"/>
    <w:rsid w:val="00290DBF"/>
    <w:rsid w:val="00290EAB"/>
    <w:rsid w:val="002910AF"/>
    <w:rsid w:val="002911F1"/>
    <w:rsid w:val="00291293"/>
    <w:rsid w:val="0029134B"/>
    <w:rsid w:val="00291492"/>
    <w:rsid w:val="0029151F"/>
    <w:rsid w:val="0029152C"/>
    <w:rsid w:val="00291539"/>
    <w:rsid w:val="0029155A"/>
    <w:rsid w:val="002915AD"/>
    <w:rsid w:val="002915F5"/>
    <w:rsid w:val="0029163A"/>
    <w:rsid w:val="002916D0"/>
    <w:rsid w:val="002917A8"/>
    <w:rsid w:val="002917CE"/>
    <w:rsid w:val="00291820"/>
    <w:rsid w:val="00291878"/>
    <w:rsid w:val="0029188F"/>
    <w:rsid w:val="002918B1"/>
    <w:rsid w:val="00291A28"/>
    <w:rsid w:val="00291B97"/>
    <w:rsid w:val="00291C1A"/>
    <w:rsid w:val="00291C43"/>
    <w:rsid w:val="00291C7A"/>
    <w:rsid w:val="00291EF5"/>
    <w:rsid w:val="00291F1A"/>
    <w:rsid w:val="00291FF4"/>
    <w:rsid w:val="00292047"/>
    <w:rsid w:val="00292280"/>
    <w:rsid w:val="0029244E"/>
    <w:rsid w:val="002924C8"/>
    <w:rsid w:val="00292601"/>
    <w:rsid w:val="00292635"/>
    <w:rsid w:val="00292664"/>
    <w:rsid w:val="002927C0"/>
    <w:rsid w:val="00292939"/>
    <w:rsid w:val="002929B2"/>
    <w:rsid w:val="002929D4"/>
    <w:rsid w:val="00292AFE"/>
    <w:rsid w:val="00292B1A"/>
    <w:rsid w:val="00292C05"/>
    <w:rsid w:val="00292C9D"/>
    <w:rsid w:val="00292CBD"/>
    <w:rsid w:val="00292D70"/>
    <w:rsid w:val="00292DBB"/>
    <w:rsid w:val="00292DCE"/>
    <w:rsid w:val="00292E56"/>
    <w:rsid w:val="00292ED8"/>
    <w:rsid w:val="0029309F"/>
    <w:rsid w:val="002930F4"/>
    <w:rsid w:val="002931BA"/>
    <w:rsid w:val="002931E8"/>
    <w:rsid w:val="002935C5"/>
    <w:rsid w:val="00293639"/>
    <w:rsid w:val="002936C7"/>
    <w:rsid w:val="002936F5"/>
    <w:rsid w:val="002937D6"/>
    <w:rsid w:val="00293908"/>
    <w:rsid w:val="002939E1"/>
    <w:rsid w:val="00293B32"/>
    <w:rsid w:val="00293BDB"/>
    <w:rsid w:val="00293D75"/>
    <w:rsid w:val="00293DBA"/>
    <w:rsid w:val="00293E16"/>
    <w:rsid w:val="00293E48"/>
    <w:rsid w:val="00293F30"/>
    <w:rsid w:val="00294104"/>
    <w:rsid w:val="0029421B"/>
    <w:rsid w:val="00294269"/>
    <w:rsid w:val="0029431F"/>
    <w:rsid w:val="0029444F"/>
    <w:rsid w:val="0029453D"/>
    <w:rsid w:val="00294642"/>
    <w:rsid w:val="002946D7"/>
    <w:rsid w:val="002948BE"/>
    <w:rsid w:val="002948C8"/>
    <w:rsid w:val="002948E3"/>
    <w:rsid w:val="0029496C"/>
    <w:rsid w:val="00294B8B"/>
    <w:rsid w:val="00294C30"/>
    <w:rsid w:val="00294CF2"/>
    <w:rsid w:val="00294E0B"/>
    <w:rsid w:val="00294FA7"/>
    <w:rsid w:val="0029500B"/>
    <w:rsid w:val="002950D3"/>
    <w:rsid w:val="00295112"/>
    <w:rsid w:val="00295171"/>
    <w:rsid w:val="00295307"/>
    <w:rsid w:val="00295333"/>
    <w:rsid w:val="0029538B"/>
    <w:rsid w:val="002953BC"/>
    <w:rsid w:val="00295539"/>
    <w:rsid w:val="00295703"/>
    <w:rsid w:val="00295756"/>
    <w:rsid w:val="00295878"/>
    <w:rsid w:val="00295AD9"/>
    <w:rsid w:val="00295B15"/>
    <w:rsid w:val="00295BD9"/>
    <w:rsid w:val="00295CDE"/>
    <w:rsid w:val="00295DDD"/>
    <w:rsid w:val="00295DFF"/>
    <w:rsid w:val="00295EBA"/>
    <w:rsid w:val="00295EF5"/>
    <w:rsid w:val="002960AD"/>
    <w:rsid w:val="002961B1"/>
    <w:rsid w:val="002962E9"/>
    <w:rsid w:val="002964D2"/>
    <w:rsid w:val="002964F0"/>
    <w:rsid w:val="002964F6"/>
    <w:rsid w:val="00296604"/>
    <w:rsid w:val="00296648"/>
    <w:rsid w:val="0029670C"/>
    <w:rsid w:val="0029678E"/>
    <w:rsid w:val="002967C2"/>
    <w:rsid w:val="002969CF"/>
    <w:rsid w:val="00296A12"/>
    <w:rsid w:val="00296ABA"/>
    <w:rsid w:val="00296BF2"/>
    <w:rsid w:val="00296C52"/>
    <w:rsid w:val="00296C5F"/>
    <w:rsid w:val="00296CE9"/>
    <w:rsid w:val="00296D13"/>
    <w:rsid w:val="00296D91"/>
    <w:rsid w:val="00296DEC"/>
    <w:rsid w:val="00296DF3"/>
    <w:rsid w:val="00296E02"/>
    <w:rsid w:val="00296E5A"/>
    <w:rsid w:val="00296E7A"/>
    <w:rsid w:val="00296FC4"/>
    <w:rsid w:val="00297019"/>
    <w:rsid w:val="0029716C"/>
    <w:rsid w:val="002971A4"/>
    <w:rsid w:val="00297219"/>
    <w:rsid w:val="002974B5"/>
    <w:rsid w:val="00297643"/>
    <w:rsid w:val="002976C5"/>
    <w:rsid w:val="002976EA"/>
    <w:rsid w:val="00297757"/>
    <w:rsid w:val="0029789D"/>
    <w:rsid w:val="002978A1"/>
    <w:rsid w:val="00297A05"/>
    <w:rsid w:val="00297A35"/>
    <w:rsid w:val="00297BB5"/>
    <w:rsid w:val="00297CC3"/>
    <w:rsid w:val="00297D0D"/>
    <w:rsid w:val="00297D38"/>
    <w:rsid w:val="00297D96"/>
    <w:rsid w:val="00297DDC"/>
    <w:rsid w:val="00297DE8"/>
    <w:rsid w:val="00297E91"/>
    <w:rsid w:val="00297ECE"/>
    <w:rsid w:val="00297F5B"/>
    <w:rsid w:val="00297F90"/>
    <w:rsid w:val="00297FAB"/>
    <w:rsid w:val="00297FE3"/>
    <w:rsid w:val="002A0143"/>
    <w:rsid w:val="002A0174"/>
    <w:rsid w:val="002A01D2"/>
    <w:rsid w:val="002A01F2"/>
    <w:rsid w:val="002A02F9"/>
    <w:rsid w:val="002A0387"/>
    <w:rsid w:val="002A04CF"/>
    <w:rsid w:val="002A051C"/>
    <w:rsid w:val="002A053C"/>
    <w:rsid w:val="002A07E2"/>
    <w:rsid w:val="002A09D4"/>
    <w:rsid w:val="002A0AE3"/>
    <w:rsid w:val="002A0B2D"/>
    <w:rsid w:val="002A0B5F"/>
    <w:rsid w:val="002A0BB0"/>
    <w:rsid w:val="002A0C12"/>
    <w:rsid w:val="002A0CCB"/>
    <w:rsid w:val="002A0DE5"/>
    <w:rsid w:val="002A1087"/>
    <w:rsid w:val="002A10A3"/>
    <w:rsid w:val="002A115D"/>
    <w:rsid w:val="002A11A2"/>
    <w:rsid w:val="002A1296"/>
    <w:rsid w:val="002A12D6"/>
    <w:rsid w:val="002A134E"/>
    <w:rsid w:val="002A13AF"/>
    <w:rsid w:val="002A13B3"/>
    <w:rsid w:val="002A1413"/>
    <w:rsid w:val="002A1430"/>
    <w:rsid w:val="002A14A1"/>
    <w:rsid w:val="002A1780"/>
    <w:rsid w:val="002A1781"/>
    <w:rsid w:val="002A18A9"/>
    <w:rsid w:val="002A18B8"/>
    <w:rsid w:val="002A1970"/>
    <w:rsid w:val="002A19A5"/>
    <w:rsid w:val="002A1A12"/>
    <w:rsid w:val="002A1B48"/>
    <w:rsid w:val="002A1C51"/>
    <w:rsid w:val="002A1CC5"/>
    <w:rsid w:val="002A1EF5"/>
    <w:rsid w:val="002A1FF1"/>
    <w:rsid w:val="002A2118"/>
    <w:rsid w:val="002A21B1"/>
    <w:rsid w:val="002A2211"/>
    <w:rsid w:val="002A22F3"/>
    <w:rsid w:val="002A2445"/>
    <w:rsid w:val="002A24A7"/>
    <w:rsid w:val="002A24DA"/>
    <w:rsid w:val="002A2504"/>
    <w:rsid w:val="002A2524"/>
    <w:rsid w:val="002A25CB"/>
    <w:rsid w:val="002A25F6"/>
    <w:rsid w:val="002A2697"/>
    <w:rsid w:val="002A2798"/>
    <w:rsid w:val="002A2B30"/>
    <w:rsid w:val="002A2C0E"/>
    <w:rsid w:val="002A2CA3"/>
    <w:rsid w:val="002A2CA5"/>
    <w:rsid w:val="002A2CFC"/>
    <w:rsid w:val="002A2D06"/>
    <w:rsid w:val="002A2D0D"/>
    <w:rsid w:val="002A2DF5"/>
    <w:rsid w:val="002A2E31"/>
    <w:rsid w:val="002A2EDE"/>
    <w:rsid w:val="002A2F1A"/>
    <w:rsid w:val="002A2F71"/>
    <w:rsid w:val="002A3013"/>
    <w:rsid w:val="002A3014"/>
    <w:rsid w:val="002A3026"/>
    <w:rsid w:val="002A3183"/>
    <w:rsid w:val="002A331E"/>
    <w:rsid w:val="002A3322"/>
    <w:rsid w:val="002A3337"/>
    <w:rsid w:val="002A33E7"/>
    <w:rsid w:val="002A34C8"/>
    <w:rsid w:val="002A3526"/>
    <w:rsid w:val="002A373C"/>
    <w:rsid w:val="002A3745"/>
    <w:rsid w:val="002A3A77"/>
    <w:rsid w:val="002A3B0A"/>
    <w:rsid w:val="002A3B13"/>
    <w:rsid w:val="002A3B2F"/>
    <w:rsid w:val="002A3C03"/>
    <w:rsid w:val="002A3C52"/>
    <w:rsid w:val="002A3D47"/>
    <w:rsid w:val="002A3E3D"/>
    <w:rsid w:val="002A3E95"/>
    <w:rsid w:val="002A3EC1"/>
    <w:rsid w:val="002A3EE6"/>
    <w:rsid w:val="002A41D0"/>
    <w:rsid w:val="002A42E7"/>
    <w:rsid w:val="002A42FE"/>
    <w:rsid w:val="002A43B3"/>
    <w:rsid w:val="002A4487"/>
    <w:rsid w:val="002A4492"/>
    <w:rsid w:val="002A4A04"/>
    <w:rsid w:val="002A4B7A"/>
    <w:rsid w:val="002A4BD9"/>
    <w:rsid w:val="002A4E19"/>
    <w:rsid w:val="002A4E22"/>
    <w:rsid w:val="002A4FAD"/>
    <w:rsid w:val="002A5038"/>
    <w:rsid w:val="002A5103"/>
    <w:rsid w:val="002A51F0"/>
    <w:rsid w:val="002A5280"/>
    <w:rsid w:val="002A5314"/>
    <w:rsid w:val="002A53C9"/>
    <w:rsid w:val="002A53CC"/>
    <w:rsid w:val="002A5491"/>
    <w:rsid w:val="002A55EC"/>
    <w:rsid w:val="002A5631"/>
    <w:rsid w:val="002A56BC"/>
    <w:rsid w:val="002A57BD"/>
    <w:rsid w:val="002A583C"/>
    <w:rsid w:val="002A584A"/>
    <w:rsid w:val="002A5C74"/>
    <w:rsid w:val="002A5D23"/>
    <w:rsid w:val="002A5E87"/>
    <w:rsid w:val="002A5F22"/>
    <w:rsid w:val="002A6078"/>
    <w:rsid w:val="002A6100"/>
    <w:rsid w:val="002A6169"/>
    <w:rsid w:val="002A61F7"/>
    <w:rsid w:val="002A622A"/>
    <w:rsid w:val="002A6237"/>
    <w:rsid w:val="002A6295"/>
    <w:rsid w:val="002A633C"/>
    <w:rsid w:val="002A635C"/>
    <w:rsid w:val="002A6389"/>
    <w:rsid w:val="002A6448"/>
    <w:rsid w:val="002A6495"/>
    <w:rsid w:val="002A6528"/>
    <w:rsid w:val="002A6627"/>
    <w:rsid w:val="002A664B"/>
    <w:rsid w:val="002A666E"/>
    <w:rsid w:val="002A6751"/>
    <w:rsid w:val="002A676B"/>
    <w:rsid w:val="002A6BB4"/>
    <w:rsid w:val="002A6CD1"/>
    <w:rsid w:val="002A6CF6"/>
    <w:rsid w:val="002A6DAD"/>
    <w:rsid w:val="002A6DD7"/>
    <w:rsid w:val="002A6E0C"/>
    <w:rsid w:val="002A6E10"/>
    <w:rsid w:val="002A6F24"/>
    <w:rsid w:val="002A6F4C"/>
    <w:rsid w:val="002A6F5C"/>
    <w:rsid w:val="002A6FD8"/>
    <w:rsid w:val="002A71A8"/>
    <w:rsid w:val="002A71FE"/>
    <w:rsid w:val="002A7351"/>
    <w:rsid w:val="002A7455"/>
    <w:rsid w:val="002A7503"/>
    <w:rsid w:val="002A750B"/>
    <w:rsid w:val="002A75C3"/>
    <w:rsid w:val="002A764F"/>
    <w:rsid w:val="002A76F1"/>
    <w:rsid w:val="002A773C"/>
    <w:rsid w:val="002A778A"/>
    <w:rsid w:val="002A7936"/>
    <w:rsid w:val="002A7AB1"/>
    <w:rsid w:val="002A7C26"/>
    <w:rsid w:val="002A7CAF"/>
    <w:rsid w:val="002A7D76"/>
    <w:rsid w:val="002A7E87"/>
    <w:rsid w:val="002B0053"/>
    <w:rsid w:val="002B00B3"/>
    <w:rsid w:val="002B00F6"/>
    <w:rsid w:val="002B0483"/>
    <w:rsid w:val="002B04C7"/>
    <w:rsid w:val="002B0599"/>
    <w:rsid w:val="002B067C"/>
    <w:rsid w:val="002B0691"/>
    <w:rsid w:val="002B06FF"/>
    <w:rsid w:val="002B0715"/>
    <w:rsid w:val="002B0790"/>
    <w:rsid w:val="002B07DB"/>
    <w:rsid w:val="002B081A"/>
    <w:rsid w:val="002B08FD"/>
    <w:rsid w:val="002B09E7"/>
    <w:rsid w:val="002B0AFF"/>
    <w:rsid w:val="002B0B32"/>
    <w:rsid w:val="002B0CDE"/>
    <w:rsid w:val="002B0CE6"/>
    <w:rsid w:val="002B0D91"/>
    <w:rsid w:val="002B0FA7"/>
    <w:rsid w:val="002B1061"/>
    <w:rsid w:val="002B115B"/>
    <w:rsid w:val="002B11D4"/>
    <w:rsid w:val="002B1247"/>
    <w:rsid w:val="002B12CD"/>
    <w:rsid w:val="002B13B7"/>
    <w:rsid w:val="002B15CF"/>
    <w:rsid w:val="002B1786"/>
    <w:rsid w:val="002B17A6"/>
    <w:rsid w:val="002B1809"/>
    <w:rsid w:val="002B18B8"/>
    <w:rsid w:val="002B19C1"/>
    <w:rsid w:val="002B1A49"/>
    <w:rsid w:val="002B1AD4"/>
    <w:rsid w:val="002B1AFE"/>
    <w:rsid w:val="002B1B11"/>
    <w:rsid w:val="002B1BCF"/>
    <w:rsid w:val="002B1C69"/>
    <w:rsid w:val="002B1CCD"/>
    <w:rsid w:val="002B1D0E"/>
    <w:rsid w:val="002B1ED2"/>
    <w:rsid w:val="002B1F97"/>
    <w:rsid w:val="002B20E6"/>
    <w:rsid w:val="002B215B"/>
    <w:rsid w:val="002B2173"/>
    <w:rsid w:val="002B2352"/>
    <w:rsid w:val="002B23FA"/>
    <w:rsid w:val="002B2408"/>
    <w:rsid w:val="002B247D"/>
    <w:rsid w:val="002B2496"/>
    <w:rsid w:val="002B250A"/>
    <w:rsid w:val="002B2538"/>
    <w:rsid w:val="002B26B9"/>
    <w:rsid w:val="002B283B"/>
    <w:rsid w:val="002B28DD"/>
    <w:rsid w:val="002B2977"/>
    <w:rsid w:val="002B29CE"/>
    <w:rsid w:val="002B29E3"/>
    <w:rsid w:val="002B2AB2"/>
    <w:rsid w:val="002B2AC7"/>
    <w:rsid w:val="002B2AEB"/>
    <w:rsid w:val="002B2BA7"/>
    <w:rsid w:val="002B2C02"/>
    <w:rsid w:val="002B2C72"/>
    <w:rsid w:val="002B2C77"/>
    <w:rsid w:val="002B2DC4"/>
    <w:rsid w:val="002B2EBC"/>
    <w:rsid w:val="002B32C8"/>
    <w:rsid w:val="002B32D7"/>
    <w:rsid w:val="002B3337"/>
    <w:rsid w:val="002B3352"/>
    <w:rsid w:val="002B3404"/>
    <w:rsid w:val="002B345A"/>
    <w:rsid w:val="002B3610"/>
    <w:rsid w:val="002B3659"/>
    <w:rsid w:val="002B36B5"/>
    <w:rsid w:val="002B3C33"/>
    <w:rsid w:val="002B3F1F"/>
    <w:rsid w:val="002B3F9B"/>
    <w:rsid w:val="002B422D"/>
    <w:rsid w:val="002B43A5"/>
    <w:rsid w:val="002B4416"/>
    <w:rsid w:val="002B44B7"/>
    <w:rsid w:val="002B44BC"/>
    <w:rsid w:val="002B4537"/>
    <w:rsid w:val="002B45A9"/>
    <w:rsid w:val="002B4621"/>
    <w:rsid w:val="002B4A1A"/>
    <w:rsid w:val="002B4A23"/>
    <w:rsid w:val="002B4B07"/>
    <w:rsid w:val="002B4C71"/>
    <w:rsid w:val="002B4C81"/>
    <w:rsid w:val="002B4C92"/>
    <w:rsid w:val="002B4E2A"/>
    <w:rsid w:val="002B4E9E"/>
    <w:rsid w:val="002B4F45"/>
    <w:rsid w:val="002B4F51"/>
    <w:rsid w:val="002B4F67"/>
    <w:rsid w:val="002B52BA"/>
    <w:rsid w:val="002B5457"/>
    <w:rsid w:val="002B5463"/>
    <w:rsid w:val="002B5539"/>
    <w:rsid w:val="002B568E"/>
    <w:rsid w:val="002B56E7"/>
    <w:rsid w:val="002B5721"/>
    <w:rsid w:val="002B575F"/>
    <w:rsid w:val="002B5819"/>
    <w:rsid w:val="002B5918"/>
    <w:rsid w:val="002B5B58"/>
    <w:rsid w:val="002B5B7B"/>
    <w:rsid w:val="002B5C6D"/>
    <w:rsid w:val="002B5D62"/>
    <w:rsid w:val="002B5D99"/>
    <w:rsid w:val="002B5F99"/>
    <w:rsid w:val="002B6006"/>
    <w:rsid w:val="002B612F"/>
    <w:rsid w:val="002B628D"/>
    <w:rsid w:val="002B63B2"/>
    <w:rsid w:val="002B64A5"/>
    <w:rsid w:val="002B65E4"/>
    <w:rsid w:val="002B66E9"/>
    <w:rsid w:val="002B6795"/>
    <w:rsid w:val="002B67E4"/>
    <w:rsid w:val="002B6812"/>
    <w:rsid w:val="002B6864"/>
    <w:rsid w:val="002B6A1D"/>
    <w:rsid w:val="002B6BA8"/>
    <w:rsid w:val="002B6D00"/>
    <w:rsid w:val="002B6E39"/>
    <w:rsid w:val="002B6F0A"/>
    <w:rsid w:val="002B6F0E"/>
    <w:rsid w:val="002B6F4F"/>
    <w:rsid w:val="002B6FF5"/>
    <w:rsid w:val="002B7066"/>
    <w:rsid w:val="002B7069"/>
    <w:rsid w:val="002B7236"/>
    <w:rsid w:val="002B7369"/>
    <w:rsid w:val="002B756A"/>
    <w:rsid w:val="002B7609"/>
    <w:rsid w:val="002B760A"/>
    <w:rsid w:val="002B7663"/>
    <w:rsid w:val="002B7688"/>
    <w:rsid w:val="002B7699"/>
    <w:rsid w:val="002B7741"/>
    <w:rsid w:val="002B77E1"/>
    <w:rsid w:val="002B7862"/>
    <w:rsid w:val="002B789E"/>
    <w:rsid w:val="002B78FF"/>
    <w:rsid w:val="002B7905"/>
    <w:rsid w:val="002B7953"/>
    <w:rsid w:val="002B797B"/>
    <w:rsid w:val="002B79DF"/>
    <w:rsid w:val="002B7A42"/>
    <w:rsid w:val="002B7ABD"/>
    <w:rsid w:val="002B7B4E"/>
    <w:rsid w:val="002B7BD5"/>
    <w:rsid w:val="002B7D54"/>
    <w:rsid w:val="002B7DDD"/>
    <w:rsid w:val="002B7DF3"/>
    <w:rsid w:val="002B7E1D"/>
    <w:rsid w:val="002B7E4D"/>
    <w:rsid w:val="002C0021"/>
    <w:rsid w:val="002C006F"/>
    <w:rsid w:val="002C00F0"/>
    <w:rsid w:val="002C010D"/>
    <w:rsid w:val="002C0112"/>
    <w:rsid w:val="002C0180"/>
    <w:rsid w:val="002C0204"/>
    <w:rsid w:val="002C0331"/>
    <w:rsid w:val="002C0375"/>
    <w:rsid w:val="002C0396"/>
    <w:rsid w:val="002C0588"/>
    <w:rsid w:val="002C05CA"/>
    <w:rsid w:val="002C06B9"/>
    <w:rsid w:val="002C06E5"/>
    <w:rsid w:val="002C0894"/>
    <w:rsid w:val="002C0895"/>
    <w:rsid w:val="002C09BD"/>
    <w:rsid w:val="002C09C1"/>
    <w:rsid w:val="002C0B7D"/>
    <w:rsid w:val="002C0B96"/>
    <w:rsid w:val="002C0CE5"/>
    <w:rsid w:val="002C0D29"/>
    <w:rsid w:val="002C110C"/>
    <w:rsid w:val="002C124F"/>
    <w:rsid w:val="002C12EA"/>
    <w:rsid w:val="002C13EE"/>
    <w:rsid w:val="002C14D3"/>
    <w:rsid w:val="002C14E3"/>
    <w:rsid w:val="002C152D"/>
    <w:rsid w:val="002C1694"/>
    <w:rsid w:val="002C174E"/>
    <w:rsid w:val="002C18AD"/>
    <w:rsid w:val="002C1A1A"/>
    <w:rsid w:val="002C1ABA"/>
    <w:rsid w:val="002C1F59"/>
    <w:rsid w:val="002C1F64"/>
    <w:rsid w:val="002C20F4"/>
    <w:rsid w:val="002C2123"/>
    <w:rsid w:val="002C21DD"/>
    <w:rsid w:val="002C21E3"/>
    <w:rsid w:val="002C21E5"/>
    <w:rsid w:val="002C2277"/>
    <w:rsid w:val="002C22F8"/>
    <w:rsid w:val="002C2462"/>
    <w:rsid w:val="002C24B0"/>
    <w:rsid w:val="002C26C7"/>
    <w:rsid w:val="002C26F7"/>
    <w:rsid w:val="002C285D"/>
    <w:rsid w:val="002C2998"/>
    <w:rsid w:val="002C2A3B"/>
    <w:rsid w:val="002C2A57"/>
    <w:rsid w:val="002C2A75"/>
    <w:rsid w:val="002C2ACC"/>
    <w:rsid w:val="002C2AF4"/>
    <w:rsid w:val="002C2B14"/>
    <w:rsid w:val="002C2B84"/>
    <w:rsid w:val="002C2C48"/>
    <w:rsid w:val="002C2C50"/>
    <w:rsid w:val="002C2D90"/>
    <w:rsid w:val="002C2DC2"/>
    <w:rsid w:val="002C2E03"/>
    <w:rsid w:val="002C322C"/>
    <w:rsid w:val="002C332F"/>
    <w:rsid w:val="002C3334"/>
    <w:rsid w:val="002C3393"/>
    <w:rsid w:val="002C34A1"/>
    <w:rsid w:val="002C34D6"/>
    <w:rsid w:val="002C34D9"/>
    <w:rsid w:val="002C35D8"/>
    <w:rsid w:val="002C3739"/>
    <w:rsid w:val="002C3887"/>
    <w:rsid w:val="002C38D3"/>
    <w:rsid w:val="002C3929"/>
    <w:rsid w:val="002C3A23"/>
    <w:rsid w:val="002C3A84"/>
    <w:rsid w:val="002C3B37"/>
    <w:rsid w:val="002C3B48"/>
    <w:rsid w:val="002C3C9C"/>
    <w:rsid w:val="002C3EDD"/>
    <w:rsid w:val="002C3F3F"/>
    <w:rsid w:val="002C3FE4"/>
    <w:rsid w:val="002C411C"/>
    <w:rsid w:val="002C411F"/>
    <w:rsid w:val="002C413D"/>
    <w:rsid w:val="002C418C"/>
    <w:rsid w:val="002C419F"/>
    <w:rsid w:val="002C42C3"/>
    <w:rsid w:val="002C42F7"/>
    <w:rsid w:val="002C4476"/>
    <w:rsid w:val="002C44B6"/>
    <w:rsid w:val="002C44C2"/>
    <w:rsid w:val="002C44D3"/>
    <w:rsid w:val="002C4500"/>
    <w:rsid w:val="002C45AF"/>
    <w:rsid w:val="002C468E"/>
    <w:rsid w:val="002C4746"/>
    <w:rsid w:val="002C4760"/>
    <w:rsid w:val="002C4864"/>
    <w:rsid w:val="002C48DD"/>
    <w:rsid w:val="002C4947"/>
    <w:rsid w:val="002C4A7B"/>
    <w:rsid w:val="002C4BDF"/>
    <w:rsid w:val="002C4CDF"/>
    <w:rsid w:val="002C4DE5"/>
    <w:rsid w:val="002C4E71"/>
    <w:rsid w:val="002C4F1E"/>
    <w:rsid w:val="002C4F8B"/>
    <w:rsid w:val="002C4F9F"/>
    <w:rsid w:val="002C4FDE"/>
    <w:rsid w:val="002C50C9"/>
    <w:rsid w:val="002C55B4"/>
    <w:rsid w:val="002C55CA"/>
    <w:rsid w:val="002C565E"/>
    <w:rsid w:val="002C567C"/>
    <w:rsid w:val="002C5914"/>
    <w:rsid w:val="002C59B6"/>
    <w:rsid w:val="002C5A2D"/>
    <w:rsid w:val="002C5A9E"/>
    <w:rsid w:val="002C5AB9"/>
    <w:rsid w:val="002C5B23"/>
    <w:rsid w:val="002C5B72"/>
    <w:rsid w:val="002C5BF6"/>
    <w:rsid w:val="002C5C68"/>
    <w:rsid w:val="002C5CE1"/>
    <w:rsid w:val="002C5CE9"/>
    <w:rsid w:val="002C5CF9"/>
    <w:rsid w:val="002C5D21"/>
    <w:rsid w:val="002C5F2F"/>
    <w:rsid w:val="002C5F3E"/>
    <w:rsid w:val="002C6115"/>
    <w:rsid w:val="002C613E"/>
    <w:rsid w:val="002C61DD"/>
    <w:rsid w:val="002C6258"/>
    <w:rsid w:val="002C675B"/>
    <w:rsid w:val="002C67C6"/>
    <w:rsid w:val="002C6A45"/>
    <w:rsid w:val="002C6A95"/>
    <w:rsid w:val="002C6B01"/>
    <w:rsid w:val="002C6BA6"/>
    <w:rsid w:val="002C6C1D"/>
    <w:rsid w:val="002C6CB0"/>
    <w:rsid w:val="002C6CE7"/>
    <w:rsid w:val="002C6DBB"/>
    <w:rsid w:val="002C6E6C"/>
    <w:rsid w:val="002C6F78"/>
    <w:rsid w:val="002C6FA0"/>
    <w:rsid w:val="002C706D"/>
    <w:rsid w:val="002C70E2"/>
    <w:rsid w:val="002C70F3"/>
    <w:rsid w:val="002C720C"/>
    <w:rsid w:val="002C737F"/>
    <w:rsid w:val="002C7549"/>
    <w:rsid w:val="002C7564"/>
    <w:rsid w:val="002C7571"/>
    <w:rsid w:val="002C7573"/>
    <w:rsid w:val="002C774E"/>
    <w:rsid w:val="002C7A3B"/>
    <w:rsid w:val="002C7B28"/>
    <w:rsid w:val="002C7BE8"/>
    <w:rsid w:val="002C7C1C"/>
    <w:rsid w:val="002C7CC9"/>
    <w:rsid w:val="002C7EAE"/>
    <w:rsid w:val="002C7EBE"/>
    <w:rsid w:val="002C7FDB"/>
    <w:rsid w:val="002D0139"/>
    <w:rsid w:val="002D0262"/>
    <w:rsid w:val="002D0366"/>
    <w:rsid w:val="002D038A"/>
    <w:rsid w:val="002D03EB"/>
    <w:rsid w:val="002D047B"/>
    <w:rsid w:val="002D0504"/>
    <w:rsid w:val="002D05FB"/>
    <w:rsid w:val="002D06AF"/>
    <w:rsid w:val="002D06EA"/>
    <w:rsid w:val="002D071E"/>
    <w:rsid w:val="002D078F"/>
    <w:rsid w:val="002D0795"/>
    <w:rsid w:val="002D0C1A"/>
    <w:rsid w:val="002D0C20"/>
    <w:rsid w:val="002D0E86"/>
    <w:rsid w:val="002D0F0D"/>
    <w:rsid w:val="002D0F14"/>
    <w:rsid w:val="002D108F"/>
    <w:rsid w:val="002D10E9"/>
    <w:rsid w:val="002D119C"/>
    <w:rsid w:val="002D1208"/>
    <w:rsid w:val="002D12BD"/>
    <w:rsid w:val="002D13A4"/>
    <w:rsid w:val="002D1457"/>
    <w:rsid w:val="002D1506"/>
    <w:rsid w:val="002D1546"/>
    <w:rsid w:val="002D1675"/>
    <w:rsid w:val="002D1698"/>
    <w:rsid w:val="002D1709"/>
    <w:rsid w:val="002D170F"/>
    <w:rsid w:val="002D188D"/>
    <w:rsid w:val="002D189F"/>
    <w:rsid w:val="002D1914"/>
    <w:rsid w:val="002D1960"/>
    <w:rsid w:val="002D1998"/>
    <w:rsid w:val="002D19A2"/>
    <w:rsid w:val="002D19C1"/>
    <w:rsid w:val="002D1AF3"/>
    <w:rsid w:val="002D1B9C"/>
    <w:rsid w:val="002D1C8A"/>
    <w:rsid w:val="002D1D91"/>
    <w:rsid w:val="002D1F0B"/>
    <w:rsid w:val="002D2001"/>
    <w:rsid w:val="002D20F2"/>
    <w:rsid w:val="002D24B0"/>
    <w:rsid w:val="002D25AD"/>
    <w:rsid w:val="002D29FF"/>
    <w:rsid w:val="002D2ADD"/>
    <w:rsid w:val="002D2AE8"/>
    <w:rsid w:val="002D2AEB"/>
    <w:rsid w:val="002D2B47"/>
    <w:rsid w:val="002D2B6B"/>
    <w:rsid w:val="002D2DE1"/>
    <w:rsid w:val="002D2E40"/>
    <w:rsid w:val="002D2E69"/>
    <w:rsid w:val="002D2F0C"/>
    <w:rsid w:val="002D2F7D"/>
    <w:rsid w:val="002D2FBF"/>
    <w:rsid w:val="002D2FD2"/>
    <w:rsid w:val="002D2FE1"/>
    <w:rsid w:val="002D30AA"/>
    <w:rsid w:val="002D3153"/>
    <w:rsid w:val="002D324A"/>
    <w:rsid w:val="002D3356"/>
    <w:rsid w:val="002D3497"/>
    <w:rsid w:val="002D363F"/>
    <w:rsid w:val="002D3839"/>
    <w:rsid w:val="002D3930"/>
    <w:rsid w:val="002D393B"/>
    <w:rsid w:val="002D3952"/>
    <w:rsid w:val="002D3A3D"/>
    <w:rsid w:val="002D3B7D"/>
    <w:rsid w:val="002D3B81"/>
    <w:rsid w:val="002D3BE7"/>
    <w:rsid w:val="002D3C98"/>
    <w:rsid w:val="002D3E67"/>
    <w:rsid w:val="002D3EA5"/>
    <w:rsid w:val="002D3EE8"/>
    <w:rsid w:val="002D3F64"/>
    <w:rsid w:val="002D40E9"/>
    <w:rsid w:val="002D433F"/>
    <w:rsid w:val="002D4461"/>
    <w:rsid w:val="002D44C2"/>
    <w:rsid w:val="002D476E"/>
    <w:rsid w:val="002D4782"/>
    <w:rsid w:val="002D47EC"/>
    <w:rsid w:val="002D4852"/>
    <w:rsid w:val="002D4903"/>
    <w:rsid w:val="002D4C37"/>
    <w:rsid w:val="002D4CA8"/>
    <w:rsid w:val="002D4F52"/>
    <w:rsid w:val="002D4F9E"/>
    <w:rsid w:val="002D4FD5"/>
    <w:rsid w:val="002D5235"/>
    <w:rsid w:val="002D52C2"/>
    <w:rsid w:val="002D52D6"/>
    <w:rsid w:val="002D538D"/>
    <w:rsid w:val="002D5435"/>
    <w:rsid w:val="002D54FB"/>
    <w:rsid w:val="002D562F"/>
    <w:rsid w:val="002D56E5"/>
    <w:rsid w:val="002D576F"/>
    <w:rsid w:val="002D5B56"/>
    <w:rsid w:val="002D5BE4"/>
    <w:rsid w:val="002D5C26"/>
    <w:rsid w:val="002D5C3E"/>
    <w:rsid w:val="002D5C45"/>
    <w:rsid w:val="002D5C51"/>
    <w:rsid w:val="002D5C92"/>
    <w:rsid w:val="002D5D47"/>
    <w:rsid w:val="002D5DD6"/>
    <w:rsid w:val="002D5DFD"/>
    <w:rsid w:val="002D5F71"/>
    <w:rsid w:val="002D6003"/>
    <w:rsid w:val="002D6152"/>
    <w:rsid w:val="002D6489"/>
    <w:rsid w:val="002D6574"/>
    <w:rsid w:val="002D6587"/>
    <w:rsid w:val="002D65CF"/>
    <w:rsid w:val="002D65F1"/>
    <w:rsid w:val="002D66BB"/>
    <w:rsid w:val="002D66D2"/>
    <w:rsid w:val="002D67D4"/>
    <w:rsid w:val="002D6804"/>
    <w:rsid w:val="002D69F6"/>
    <w:rsid w:val="002D6A73"/>
    <w:rsid w:val="002D6B4D"/>
    <w:rsid w:val="002D6B6E"/>
    <w:rsid w:val="002D6BA5"/>
    <w:rsid w:val="002D6ECF"/>
    <w:rsid w:val="002D6F3F"/>
    <w:rsid w:val="002D6F82"/>
    <w:rsid w:val="002D70AC"/>
    <w:rsid w:val="002D710F"/>
    <w:rsid w:val="002D71B0"/>
    <w:rsid w:val="002D743C"/>
    <w:rsid w:val="002D75AB"/>
    <w:rsid w:val="002D76CC"/>
    <w:rsid w:val="002D7BA2"/>
    <w:rsid w:val="002D7BB4"/>
    <w:rsid w:val="002D7C82"/>
    <w:rsid w:val="002D7CD4"/>
    <w:rsid w:val="002D7D4E"/>
    <w:rsid w:val="002D7E94"/>
    <w:rsid w:val="002D7F7E"/>
    <w:rsid w:val="002E00E7"/>
    <w:rsid w:val="002E01D2"/>
    <w:rsid w:val="002E025E"/>
    <w:rsid w:val="002E02A9"/>
    <w:rsid w:val="002E0591"/>
    <w:rsid w:val="002E05BD"/>
    <w:rsid w:val="002E0642"/>
    <w:rsid w:val="002E0645"/>
    <w:rsid w:val="002E077B"/>
    <w:rsid w:val="002E078A"/>
    <w:rsid w:val="002E079D"/>
    <w:rsid w:val="002E07BA"/>
    <w:rsid w:val="002E07CD"/>
    <w:rsid w:val="002E0894"/>
    <w:rsid w:val="002E08F3"/>
    <w:rsid w:val="002E0B30"/>
    <w:rsid w:val="002E0BB8"/>
    <w:rsid w:val="002E0E15"/>
    <w:rsid w:val="002E0EA0"/>
    <w:rsid w:val="002E0F07"/>
    <w:rsid w:val="002E0F5A"/>
    <w:rsid w:val="002E0F79"/>
    <w:rsid w:val="002E0FC5"/>
    <w:rsid w:val="002E1234"/>
    <w:rsid w:val="002E12B4"/>
    <w:rsid w:val="002E1324"/>
    <w:rsid w:val="002E1399"/>
    <w:rsid w:val="002E13E5"/>
    <w:rsid w:val="002E13FA"/>
    <w:rsid w:val="002E144F"/>
    <w:rsid w:val="002E15BE"/>
    <w:rsid w:val="002E1615"/>
    <w:rsid w:val="002E177B"/>
    <w:rsid w:val="002E17A7"/>
    <w:rsid w:val="002E1900"/>
    <w:rsid w:val="002E1929"/>
    <w:rsid w:val="002E1F26"/>
    <w:rsid w:val="002E2067"/>
    <w:rsid w:val="002E217D"/>
    <w:rsid w:val="002E2329"/>
    <w:rsid w:val="002E23BD"/>
    <w:rsid w:val="002E24BB"/>
    <w:rsid w:val="002E26D5"/>
    <w:rsid w:val="002E26F4"/>
    <w:rsid w:val="002E2736"/>
    <w:rsid w:val="002E274B"/>
    <w:rsid w:val="002E2818"/>
    <w:rsid w:val="002E289B"/>
    <w:rsid w:val="002E294F"/>
    <w:rsid w:val="002E2966"/>
    <w:rsid w:val="002E2A30"/>
    <w:rsid w:val="002E2A31"/>
    <w:rsid w:val="002E2B07"/>
    <w:rsid w:val="002E2B17"/>
    <w:rsid w:val="002E2D58"/>
    <w:rsid w:val="002E2EFF"/>
    <w:rsid w:val="002E2F19"/>
    <w:rsid w:val="002E3008"/>
    <w:rsid w:val="002E3117"/>
    <w:rsid w:val="002E3417"/>
    <w:rsid w:val="002E3458"/>
    <w:rsid w:val="002E35A4"/>
    <w:rsid w:val="002E35FC"/>
    <w:rsid w:val="002E3667"/>
    <w:rsid w:val="002E36BE"/>
    <w:rsid w:val="002E3789"/>
    <w:rsid w:val="002E37C8"/>
    <w:rsid w:val="002E3A6B"/>
    <w:rsid w:val="002E3B24"/>
    <w:rsid w:val="002E3C06"/>
    <w:rsid w:val="002E3D25"/>
    <w:rsid w:val="002E3EC6"/>
    <w:rsid w:val="002E3FEC"/>
    <w:rsid w:val="002E4002"/>
    <w:rsid w:val="002E4268"/>
    <w:rsid w:val="002E428C"/>
    <w:rsid w:val="002E43DB"/>
    <w:rsid w:val="002E4523"/>
    <w:rsid w:val="002E4526"/>
    <w:rsid w:val="002E45A7"/>
    <w:rsid w:val="002E4668"/>
    <w:rsid w:val="002E47A1"/>
    <w:rsid w:val="002E47A6"/>
    <w:rsid w:val="002E4835"/>
    <w:rsid w:val="002E483A"/>
    <w:rsid w:val="002E4897"/>
    <w:rsid w:val="002E4930"/>
    <w:rsid w:val="002E4A80"/>
    <w:rsid w:val="002E4B9B"/>
    <w:rsid w:val="002E4BC0"/>
    <w:rsid w:val="002E4C71"/>
    <w:rsid w:val="002E4C78"/>
    <w:rsid w:val="002E5255"/>
    <w:rsid w:val="002E5284"/>
    <w:rsid w:val="002E5519"/>
    <w:rsid w:val="002E56A2"/>
    <w:rsid w:val="002E5743"/>
    <w:rsid w:val="002E5832"/>
    <w:rsid w:val="002E5BC8"/>
    <w:rsid w:val="002E5BED"/>
    <w:rsid w:val="002E5C84"/>
    <w:rsid w:val="002E5CF5"/>
    <w:rsid w:val="002E5DBB"/>
    <w:rsid w:val="002E5EA2"/>
    <w:rsid w:val="002E5EE4"/>
    <w:rsid w:val="002E5F43"/>
    <w:rsid w:val="002E5FC7"/>
    <w:rsid w:val="002E600A"/>
    <w:rsid w:val="002E612D"/>
    <w:rsid w:val="002E62A8"/>
    <w:rsid w:val="002E62B1"/>
    <w:rsid w:val="002E637F"/>
    <w:rsid w:val="002E63BD"/>
    <w:rsid w:val="002E64E5"/>
    <w:rsid w:val="002E6674"/>
    <w:rsid w:val="002E67DA"/>
    <w:rsid w:val="002E6861"/>
    <w:rsid w:val="002E6927"/>
    <w:rsid w:val="002E6A38"/>
    <w:rsid w:val="002E6C3C"/>
    <w:rsid w:val="002E6C52"/>
    <w:rsid w:val="002E6E50"/>
    <w:rsid w:val="002E6F31"/>
    <w:rsid w:val="002E70EB"/>
    <w:rsid w:val="002E70FF"/>
    <w:rsid w:val="002E71E1"/>
    <w:rsid w:val="002E71E2"/>
    <w:rsid w:val="002E7200"/>
    <w:rsid w:val="002E72F5"/>
    <w:rsid w:val="002E7481"/>
    <w:rsid w:val="002E74B1"/>
    <w:rsid w:val="002E7502"/>
    <w:rsid w:val="002E7555"/>
    <w:rsid w:val="002E75B9"/>
    <w:rsid w:val="002E75EE"/>
    <w:rsid w:val="002E76D0"/>
    <w:rsid w:val="002E7760"/>
    <w:rsid w:val="002E784D"/>
    <w:rsid w:val="002E78CC"/>
    <w:rsid w:val="002E795D"/>
    <w:rsid w:val="002E798C"/>
    <w:rsid w:val="002E7A2B"/>
    <w:rsid w:val="002E7AF2"/>
    <w:rsid w:val="002E7BCB"/>
    <w:rsid w:val="002E7C3D"/>
    <w:rsid w:val="002E7C8B"/>
    <w:rsid w:val="002E7D7E"/>
    <w:rsid w:val="002E7F07"/>
    <w:rsid w:val="002E7F37"/>
    <w:rsid w:val="002F0008"/>
    <w:rsid w:val="002F003A"/>
    <w:rsid w:val="002F0072"/>
    <w:rsid w:val="002F01AB"/>
    <w:rsid w:val="002F0206"/>
    <w:rsid w:val="002F0337"/>
    <w:rsid w:val="002F0397"/>
    <w:rsid w:val="002F04D2"/>
    <w:rsid w:val="002F05C3"/>
    <w:rsid w:val="002F06BD"/>
    <w:rsid w:val="002F077A"/>
    <w:rsid w:val="002F0A02"/>
    <w:rsid w:val="002F0A6B"/>
    <w:rsid w:val="002F0B01"/>
    <w:rsid w:val="002F0BA5"/>
    <w:rsid w:val="002F0BE8"/>
    <w:rsid w:val="002F0D80"/>
    <w:rsid w:val="002F1080"/>
    <w:rsid w:val="002F1121"/>
    <w:rsid w:val="002F14A3"/>
    <w:rsid w:val="002F14C5"/>
    <w:rsid w:val="002F1553"/>
    <w:rsid w:val="002F15B4"/>
    <w:rsid w:val="002F1641"/>
    <w:rsid w:val="002F1A62"/>
    <w:rsid w:val="002F1C61"/>
    <w:rsid w:val="002F1C62"/>
    <w:rsid w:val="002F1D52"/>
    <w:rsid w:val="002F1E7A"/>
    <w:rsid w:val="002F1E8E"/>
    <w:rsid w:val="002F1FA4"/>
    <w:rsid w:val="002F1FD5"/>
    <w:rsid w:val="002F20E6"/>
    <w:rsid w:val="002F2260"/>
    <w:rsid w:val="002F22C1"/>
    <w:rsid w:val="002F22ED"/>
    <w:rsid w:val="002F236B"/>
    <w:rsid w:val="002F23DE"/>
    <w:rsid w:val="002F2537"/>
    <w:rsid w:val="002F2570"/>
    <w:rsid w:val="002F259C"/>
    <w:rsid w:val="002F26DB"/>
    <w:rsid w:val="002F276D"/>
    <w:rsid w:val="002F285C"/>
    <w:rsid w:val="002F286D"/>
    <w:rsid w:val="002F288E"/>
    <w:rsid w:val="002F28CD"/>
    <w:rsid w:val="002F28EB"/>
    <w:rsid w:val="002F2908"/>
    <w:rsid w:val="002F2A04"/>
    <w:rsid w:val="002F2A22"/>
    <w:rsid w:val="002F2A9D"/>
    <w:rsid w:val="002F2C17"/>
    <w:rsid w:val="002F2C4A"/>
    <w:rsid w:val="002F2CA6"/>
    <w:rsid w:val="002F2F04"/>
    <w:rsid w:val="002F2F79"/>
    <w:rsid w:val="002F3028"/>
    <w:rsid w:val="002F304F"/>
    <w:rsid w:val="002F3057"/>
    <w:rsid w:val="002F30F7"/>
    <w:rsid w:val="002F313A"/>
    <w:rsid w:val="002F3151"/>
    <w:rsid w:val="002F31F1"/>
    <w:rsid w:val="002F3493"/>
    <w:rsid w:val="002F34A9"/>
    <w:rsid w:val="002F34EE"/>
    <w:rsid w:val="002F3667"/>
    <w:rsid w:val="002F372F"/>
    <w:rsid w:val="002F3800"/>
    <w:rsid w:val="002F3820"/>
    <w:rsid w:val="002F3B4D"/>
    <w:rsid w:val="002F3BD9"/>
    <w:rsid w:val="002F3DC8"/>
    <w:rsid w:val="002F3DD6"/>
    <w:rsid w:val="002F3E7F"/>
    <w:rsid w:val="002F3EB8"/>
    <w:rsid w:val="002F3F48"/>
    <w:rsid w:val="002F3F9E"/>
    <w:rsid w:val="002F4095"/>
    <w:rsid w:val="002F4121"/>
    <w:rsid w:val="002F41F8"/>
    <w:rsid w:val="002F422D"/>
    <w:rsid w:val="002F4283"/>
    <w:rsid w:val="002F42DA"/>
    <w:rsid w:val="002F4359"/>
    <w:rsid w:val="002F440B"/>
    <w:rsid w:val="002F4454"/>
    <w:rsid w:val="002F45CC"/>
    <w:rsid w:val="002F462A"/>
    <w:rsid w:val="002F46B6"/>
    <w:rsid w:val="002F4717"/>
    <w:rsid w:val="002F4849"/>
    <w:rsid w:val="002F4A5F"/>
    <w:rsid w:val="002F4B3F"/>
    <w:rsid w:val="002F4BB5"/>
    <w:rsid w:val="002F4CBF"/>
    <w:rsid w:val="002F4D62"/>
    <w:rsid w:val="002F4DBD"/>
    <w:rsid w:val="002F4DD2"/>
    <w:rsid w:val="002F4E37"/>
    <w:rsid w:val="002F4E4D"/>
    <w:rsid w:val="002F4F7D"/>
    <w:rsid w:val="002F505B"/>
    <w:rsid w:val="002F5074"/>
    <w:rsid w:val="002F5128"/>
    <w:rsid w:val="002F5138"/>
    <w:rsid w:val="002F5205"/>
    <w:rsid w:val="002F524E"/>
    <w:rsid w:val="002F52BC"/>
    <w:rsid w:val="002F534F"/>
    <w:rsid w:val="002F535F"/>
    <w:rsid w:val="002F5508"/>
    <w:rsid w:val="002F5651"/>
    <w:rsid w:val="002F566C"/>
    <w:rsid w:val="002F5727"/>
    <w:rsid w:val="002F58A6"/>
    <w:rsid w:val="002F58AE"/>
    <w:rsid w:val="002F59AA"/>
    <w:rsid w:val="002F5AF1"/>
    <w:rsid w:val="002F5B36"/>
    <w:rsid w:val="002F5BA5"/>
    <w:rsid w:val="002F5C0E"/>
    <w:rsid w:val="002F5C20"/>
    <w:rsid w:val="002F5CD3"/>
    <w:rsid w:val="002F5CF3"/>
    <w:rsid w:val="002F5D24"/>
    <w:rsid w:val="002F5D49"/>
    <w:rsid w:val="002F5D70"/>
    <w:rsid w:val="002F5D8A"/>
    <w:rsid w:val="002F5DF7"/>
    <w:rsid w:val="002F5E16"/>
    <w:rsid w:val="002F5F84"/>
    <w:rsid w:val="002F6006"/>
    <w:rsid w:val="002F6161"/>
    <w:rsid w:val="002F6309"/>
    <w:rsid w:val="002F63DB"/>
    <w:rsid w:val="002F64A0"/>
    <w:rsid w:val="002F64B8"/>
    <w:rsid w:val="002F650B"/>
    <w:rsid w:val="002F6543"/>
    <w:rsid w:val="002F6581"/>
    <w:rsid w:val="002F658E"/>
    <w:rsid w:val="002F65A4"/>
    <w:rsid w:val="002F6847"/>
    <w:rsid w:val="002F68E6"/>
    <w:rsid w:val="002F68F5"/>
    <w:rsid w:val="002F6917"/>
    <w:rsid w:val="002F6980"/>
    <w:rsid w:val="002F6A50"/>
    <w:rsid w:val="002F6ACB"/>
    <w:rsid w:val="002F6B9A"/>
    <w:rsid w:val="002F6EE9"/>
    <w:rsid w:val="002F6F35"/>
    <w:rsid w:val="002F708B"/>
    <w:rsid w:val="002F70C3"/>
    <w:rsid w:val="002F7144"/>
    <w:rsid w:val="002F7173"/>
    <w:rsid w:val="002F7322"/>
    <w:rsid w:val="002F7411"/>
    <w:rsid w:val="002F74C5"/>
    <w:rsid w:val="002F7600"/>
    <w:rsid w:val="002F7735"/>
    <w:rsid w:val="002F7772"/>
    <w:rsid w:val="002F777F"/>
    <w:rsid w:val="002F7892"/>
    <w:rsid w:val="002F78DE"/>
    <w:rsid w:val="002F78FE"/>
    <w:rsid w:val="002F7934"/>
    <w:rsid w:val="002F79BF"/>
    <w:rsid w:val="002F7AA2"/>
    <w:rsid w:val="002F7B42"/>
    <w:rsid w:val="002F7B66"/>
    <w:rsid w:val="002F7BF6"/>
    <w:rsid w:val="002F7C43"/>
    <w:rsid w:val="002F7DF8"/>
    <w:rsid w:val="002F7F65"/>
    <w:rsid w:val="002F7FFB"/>
    <w:rsid w:val="003000B9"/>
    <w:rsid w:val="003000E2"/>
    <w:rsid w:val="0030041B"/>
    <w:rsid w:val="0030044D"/>
    <w:rsid w:val="003004CC"/>
    <w:rsid w:val="00300825"/>
    <w:rsid w:val="00300867"/>
    <w:rsid w:val="003008A7"/>
    <w:rsid w:val="00300952"/>
    <w:rsid w:val="00300BA6"/>
    <w:rsid w:val="00300BEA"/>
    <w:rsid w:val="00300CAC"/>
    <w:rsid w:val="00300D62"/>
    <w:rsid w:val="00300DF1"/>
    <w:rsid w:val="00300E33"/>
    <w:rsid w:val="00300E64"/>
    <w:rsid w:val="00300E65"/>
    <w:rsid w:val="00300EF6"/>
    <w:rsid w:val="00300F4E"/>
    <w:rsid w:val="003010EC"/>
    <w:rsid w:val="00301180"/>
    <w:rsid w:val="0030119D"/>
    <w:rsid w:val="003011C2"/>
    <w:rsid w:val="00301205"/>
    <w:rsid w:val="00301208"/>
    <w:rsid w:val="0030121B"/>
    <w:rsid w:val="003015F6"/>
    <w:rsid w:val="0030160A"/>
    <w:rsid w:val="0030161A"/>
    <w:rsid w:val="00301684"/>
    <w:rsid w:val="003016C2"/>
    <w:rsid w:val="003017A9"/>
    <w:rsid w:val="003018BA"/>
    <w:rsid w:val="00301B1F"/>
    <w:rsid w:val="00301B76"/>
    <w:rsid w:val="00301BD4"/>
    <w:rsid w:val="00301CED"/>
    <w:rsid w:val="00301F3C"/>
    <w:rsid w:val="0030200F"/>
    <w:rsid w:val="003020E5"/>
    <w:rsid w:val="00302318"/>
    <w:rsid w:val="003024AE"/>
    <w:rsid w:val="003024D7"/>
    <w:rsid w:val="0030256D"/>
    <w:rsid w:val="00302599"/>
    <w:rsid w:val="003025CD"/>
    <w:rsid w:val="003026AB"/>
    <w:rsid w:val="0030274A"/>
    <w:rsid w:val="0030282E"/>
    <w:rsid w:val="003028AF"/>
    <w:rsid w:val="00302A1D"/>
    <w:rsid w:val="00302AD4"/>
    <w:rsid w:val="00302B4D"/>
    <w:rsid w:val="00302BA7"/>
    <w:rsid w:val="00302C47"/>
    <w:rsid w:val="00302C5F"/>
    <w:rsid w:val="00302CCA"/>
    <w:rsid w:val="00302CD4"/>
    <w:rsid w:val="00302F40"/>
    <w:rsid w:val="00302F42"/>
    <w:rsid w:val="003030EE"/>
    <w:rsid w:val="00303135"/>
    <w:rsid w:val="00303159"/>
    <w:rsid w:val="003033DE"/>
    <w:rsid w:val="00303462"/>
    <w:rsid w:val="003034BA"/>
    <w:rsid w:val="0030350D"/>
    <w:rsid w:val="00303682"/>
    <w:rsid w:val="00303792"/>
    <w:rsid w:val="0030394A"/>
    <w:rsid w:val="00303951"/>
    <w:rsid w:val="003039E7"/>
    <w:rsid w:val="00303B89"/>
    <w:rsid w:val="00303C24"/>
    <w:rsid w:val="00303C37"/>
    <w:rsid w:val="00303E40"/>
    <w:rsid w:val="00303EB5"/>
    <w:rsid w:val="00303F7D"/>
    <w:rsid w:val="0030400B"/>
    <w:rsid w:val="0030418C"/>
    <w:rsid w:val="003041CE"/>
    <w:rsid w:val="00304370"/>
    <w:rsid w:val="00304381"/>
    <w:rsid w:val="003044BE"/>
    <w:rsid w:val="003044DA"/>
    <w:rsid w:val="00304519"/>
    <w:rsid w:val="003045DF"/>
    <w:rsid w:val="00304633"/>
    <w:rsid w:val="00304934"/>
    <w:rsid w:val="00304A22"/>
    <w:rsid w:val="00304A42"/>
    <w:rsid w:val="00304B35"/>
    <w:rsid w:val="00304BFA"/>
    <w:rsid w:val="00304D1E"/>
    <w:rsid w:val="00304D7C"/>
    <w:rsid w:val="00304DD2"/>
    <w:rsid w:val="00304E43"/>
    <w:rsid w:val="00304ED1"/>
    <w:rsid w:val="00305001"/>
    <w:rsid w:val="00305054"/>
    <w:rsid w:val="0030508C"/>
    <w:rsid w:val="0030512B"/>
    <w:rsid w:val="00305149"/>
    <w:rsid w:val="0030520F"/>
    <w:rsid w:val="0030521C"/>
    <w:rsid w:val="0030539F"/>
    <w:rsid w:val="0030546B"/>
    <w:rsid w:val="0030549C"/>
    <w:rsid w:val="0030553F"/>
    <w:rsid w:val="00305566"/>
    <w:rsid w:val="003055A4"/>
    <w:rsid w:val="003055F6"/>
    <w:rsid w:val="003055FC"/>
    <w:rsid w:val="00305600"/>
    <w:rsid w:val="00305684"/>
    <w:rsid w:val="00305711"/>
    <w:rsid w:val="003057BD"/>
    <w:rsid w:val="00305811"/>
    <w:rsid w:val="00305828"/>
    <w:rsid w:val="00305829"/>
    <w:rsid w:val="00305846"/>
    <w:rsid w:val="0030588F"/>
    <w:rsid w:val="00305891"/>
    <w:rsid w:val="003058A7"/>
    <w:rsid w:val="003058C7"/>
    <w:rsid w:val="00305A25"/>
    <w:rsid w:val="00305A92"/>
    <w:rsid w:val="00305A9E"/>
    <w:rsid w:val="00305B0B"/>
    <w:rsid w:val="00305C40"/>
    <w:rsid w:val="00305C56"/>
    <w:rsid w:val="00305E2C"/>
    <w:rsid w:val="00305E84"/>
    <w:rsid w:val="00305F4B"/>
    <w:rsid w:val="00306037"/>
    <w:rsid w:val="003062D2"/>
    <w:rsid w:val="00306382"/>
    <w:rsid w:val="003063BB"/>
    <w:rsid w:val="003063C8"/>
    <w:rsid w:val="003063D2"/>
    <w:rsid w:val="0030642B"/>
    <w:rsid w:val="003064A6"/>
    <w:rsid w:val="0030656A"/>
    <w:rsid w:val="003065C9"/>
    <w:rsid w:val="00306706"/>
    <w:rsid w:val="00306805"/>
    <w:rsid w:val="0030686F"/>
    <w:rsid w:val="0030691D"/>
    <w:rsid w:val="00306B40"/>
    <w:rsid w:val="00306C3A"/>
    <w:rsid w:val="00306CDA"/>
    <w:rsid w:val="00306DB1"/>
    <w:rsid w:val="00306E3E"/>
    <w:rsid w:val="00306EAB"/>
    <w:rsid w:val="003070A6"/>
    <w:rsid w:val="00307109"/>
    <w:rsid w:val="00307234"/>
    <w:rsid w:val="0030726B"/>
    <w:rsid w:val="003072C7"/>
    <w:rsid w:val="00307387"/>
    <w:rsid w:val="003073B3"/>
    <w:rsid w:val="0030741A"/>
    <w:rsid w:val="003074C2"/>
    <w:rsid w:val="003076FF"/>
    <w:rsid w:val="00307D58"/>
    <w:rsid w:val="00307E1C"/>
    <w:rsid w:val="00307F65"/>
    <w:rsid w:val="00307F9A"/>
    <w:rsid w:val="00307F9E"/>
    <w:rsid w:val="0031003A"/>
    <w:rsid w:val="0031003E"/>
    <w:rsid w:val="00310185"/>
    <w:rsid w:val="003101EA"/>
    <w:rsid w:val="0031024E"/>
    <w:rsid w:val="00310269"/>
    <w:rsid w:val="00310310"/>
    <w:rsid w:val="003103EE"/>
    <w:rsid w:val="00310411"/>
    <w:rsid w:val="00310510"/>
    <w:rsid w:val="00310719"/>
    <w:rsid w:val="00310821"/>
    <w:rsid w:val="0031085B"/>
    <w:rsid w:val="00310992"/>
    <w:rsid w:val="00310A6A"/>
    <w:rsid w:val="00310AA1"/>
    <w:rsid w:val="00310CAC"/>
    <w:rsid w:val="00310CF2"/>
    <w:rsid w:val="00310CF6"/>
    <w:rsid w:val="00310D43"/>
    <w:rsid w:val="00310DBF"/>
    <w:rsid w:val="00311107"/>
    <w:rsid w:val="00311144"/>
    <w:rsid w:val="00311273"/>
    <w:rsid w:val="00311316"/>
    <w:rsid w:val="003113A8"/>
    <w:rsid w:val="00311401"/>
    <w:rsid w:val="00311678"/>
    <w:rsid w:val="003116A3"/>
    <w:rsid w:val="0031177B"/>
    <w:rsid w:val="003117D9"/>
    <w:rsid w:val="003118E6"/>
    <w:rsid w:val="00311910"/>
    <w:rsid w:val="003119D6"/>
    <w:rsid w:val="00311ADD"/>
    <w:rsid w:val="00311B9B"/>
    <w:rsid w:val="00311BAC"/>
    <w:rsid w:val="00311BF0"/>
    <w:rsid w:val="00311BFB"/>
    <w:rsid w:val="00311D6B"/>
    <w:rsid w:val="00311E04"/>
    <w:rsid w:val="00311E95"/>
    <w:rsid w:val="00311F0C"/>
    <w:rsid w:val="00311F76"/>
    <w:rsid w:val="0031203B"/>
    <w:rsid w:val="00312066"/>
    <w:rsid w:val="003120EC"/>
    <w:rsid w:val="003121B7"/>
    <w:rsid w:val="00312205"/>
    <w:rsid w:val="0031232F"/>
    <w:rsid w:val="0031233B"/>
    <w:rsid w:val="0031242C"/>
    <w:rsid w:val="003124C5"/>
    <w:rsid w:val="003124D4"/>
    <w:rsid w:val="003125B3"/>
    <w:rsid w:val="003125FD"/>
    <w:rsid w:val="00312721"/>
    <w:rsid w:val="0031272E"/>
    <w:rsid w:val="003129F2"/>
    <w:rsid w:val="00312C44"/>
    <w:rsid w:val="00312CBC"/>
    <w:rsid w:val="00312D18"/>
    <w:rsid w:val="00312F8C"/>
    <w:rsid w:val="0031319E"/>
    <w:rsid w:val="003131A9"/>
    <w:rsid w:val="003131F3"/>
    <w:rsid w:val="00313260"/>
    <w:rsid w:val="0031342C"/>
    <w:rsid w:val="00313522"/>
    <w:rsid w:val="00313699"/>
    <w:rsid w:val="003136A1"/>
    <w:rsid w:val="00313755"/>
    <w:rsid w:val="00313798"/>
    <w:rsid w:val="00313802"/>
    <w:rsid w:val="00313884"/>
    <w:rsid w:val="003138EC"/>
    <w:rsid w:val="0031390E"/>
    <w:rsid w:val="003139AA"/>
    <w:rsid w:val="003139AC"/>
    <w:rsid w:val="00313B11"/>
    <w:rsid w:val="00313B17"/>
    <w:rsid w:val="00313B75"/>
    <w:rsid w:val="00313B85"/>
    <w:rsid w:val="00313C45"/>
    <w:rsid w:val="00313D38"/>
    <w:rsid w:val="00313D9A"/>
    <w:rsid w:val="00313DAC"/>
    <w:rsid w:val="00313DE6"/>
    <w:rsid w:val="00313F2A"/>
    <w:rsid w:val="00313F42"/>
    <w:rsid w:val="00313F93"/>
    <w:rsid w:val="0031414C"/>
    <w:rsid w:val="0031417A"/>
    <w:rsid w:val="00314387"/>
    <w:rsid w:val="003143CD"/>
    <w:rsid w:val="00314416"/>
    <w:rsid w:val="0031443C"/>
    <w:rsid w:val="0031456E"/>
    <w:rsid w:val="003145DB"/>
    <w:rsid w:val="00314776"/>
    <w:rsid w:val="00314837"/>
    <w:rsid w:val="003148BC"/>
    <w:rsid w:val="003148CC"/>
    <w:rsid w:val="003148D9"/>
    <w:rsid w:val="003149AD"/>
    <w:rsid w:val="003149F0"/>
    <w:rsid w:val="00314A56"/>
    <w:rsid w:val="00314AB3"/>
    <w:rsid w:val="00314B49"/>
    <w:rsid w:val="00314BB6"/>
    <w:rsid w:val="00314CBB"/>
    <w:rsid w:val="00314D5C"/>
    <w:rsid w:val="00314D8A"/>
    <w:rsid w:val="00314DA2"/>
    <w:rsid w:val="00314F61"/>
    <w:rsid w:val="00314F82"/>
    <w:rsid w:val="00315010"/>
    <w:rsid w:val="00315047"/>
    <w:rsid w:val="003150FF"/>
    <w:rsid w:val="00315158"/>
    <w:rsid w:val="0031528F"/>
    <w:rsid w:val="00315291"/>
    <w:rsid w:val="003153EA"/>
    <w:rsid w:val="0031547E"/>
    <w:rsid w:val="00315495"/>
    <w:rsid w:val="0031567D"/>
    <w:rsid w:val="003156BE"/>
    <w:rsid w:val="003157A6"/>
    <w:rsid w:val="0031582C"/>
    <w:rsid w:val="00315904"/>
    <w:rsid w:val="0031592F"/>
    <w:rsid w:val="003159B1"/>
    <w:rsid w:val="003159B2"/>
    <w:rsid w:val="003159E5"/>
    <w:rsid w:val="00315A01"/>
    <w:rsid w:val="00315A92"/>
    <w:rsid w:val="00315AD9"/>
    <w:rsid w:val="00315C74"/>
    <w:rsid w:val="00315CD5"/>
    <w:rsid w:val="00315E62"/>
    <w:rsid w:val="00315EE0"/>
    <w:rsid w:val="00316007"/>
    <w:rsid w:val="0031603C"/>
    <w:rsid w:val="003164AF"/>
    <w:rsid w:val="00316525"/>
    <w:rsid w:val="00316536"/>
    <w:rsid w:val="0031653C"/>
    <w:rsid w:val="00316593"/>
    <w:rsid w:val="003165F9"/>
    <w:rsid w:val="00316623"/>
    <w:rsid w:val="0031667E"/>
    <w:rsid w:val="00316754"/>
    <w:rsid w:val="003167B1"/>
    <w:rsid w:val="003167FE"/>
    <w:rsid w:val="00316842"/>
    <w:rsid w:val="00316886"/>
    <w:rsid w:val="003168E6"/>
    <w:rsid w:val="0031695C"/>
    <w:rsid w:val="003169A8"/>
    <w:rsid w:val="003169C1"/>
    <w:rsid w:val="003169CD"/>
    <w:rsid w:val="003169F5"/>
    <w:rsid w:val="00316ED1"/>
    <w:rsid w:val="00316F3E"/>
    <w:rsid w:val="00317044"/>
    <w:rsid w:val="00317075"/>
    <w:rsid w:val="003170A4"/>
    <w:rsid w:val="003171E7"/>
    <w:rsid w:val="0031720F"/>
    <w:rsid w:val="00317314"/>
    <w:rsid w:val="003173AD"/>
    <w:rsid w:val="00317482"/>
    <w:rsid w:val="00317563"/>
    <w:rsid w:val="00317582"/>
    <w:rsid w:val="00317767"/>
    <w:rsid w:val="0031776A"/>
    <w:rsid w:val="003177FC"/>
    <w:rsid w:val="003179A6"/>
    <w:rsid w:val="00317AA7"/>
    <w:rsid w:val="00317AE8"/>
    <w:rsid w:val="00317B21"/>
    <w:rsid w:val="00317B54"/>
    <w:rsid w:val="00317BC8"/>
    <w:rsid w:val="00317C20"/>
    <w:rsid w:val="00317C25"/>
    <w:rsid w:val="00317C7C"/>
    <w:rsid w:val="00317CAA"/>
    <w:rsid w:val="00317E13"/>
    <w:rsid w:val="00317E3A"/>
    <w:rsid w:val="00317E7C"/>
    <w:rsid w:val="00317EDA"/>
    <w:rsid w:val="00317F86"/>
    <w:rsid w:val="003200B8"/>
    <w:rsid w:val="00320180"/>
    <w:rsid w:val="00320248"/>
    <w:rsid w:val="00320316"/>
    <w:rsid w:val="00320410"/>
    <w:rsid w:val="00320592"/>
    <w:rsid w:val="003205FF"/>
    <w:rsid w:val="0032069C"/>
    <w:rsid w:val="00320739"/>
    <w:rsid w:val="0032097F"/>
    <w:rsid w:val="00320A53"/>
    <w:rsid w:val="00320BC0"/>
    <w:rsid w:val="00320BDC"/>
    <w:rsid w:val="00320C6A"/>
    <w:rsid w:val="00320E48"/>
    <w:rsid w:val="00320F0F"/>
    <w:rsid w:val="00320F10"/>
    <w:rsid w:val="00320F15"/>
    <w:rsid w:val="00320F77"/>
    <w:rsid w:val="0032104F"/>
    <w:rsid w:val="00321061"/>
    <w:rsid w:val="003210E7"/>
    <w:rsid w:val="003212AF"/>
    <w:rsid w:val="003212ED"/>
    <w:rsid w:val="0032137C"/>
    <w:rsid w:val="003213E9"/>
    <w:rsid w:val="00321609"/>
    <w:rsid w:val="003216C0"/>
    <w:rsid w:val="00321741"/>
    <w:rsid w:val="00321771"/>
    <w:rsid w:val="00321779"/>
    <w:rsid w:val="003217DA"/>
    <w:rsid w:val="00321881"/>
    <w:rsid w:val="003219FA"/>
    <w:rsid w:val="003219FF"/>
    <w:rsid w:val="00321A81"/>
    <w:rsid w:val="00321CA9"/>
    <w:rsid w:val="00321D30"/>
    <w:rsid w:val="00321D5F"/>
    <w:rsid w:val="00321D86"/>
    <w:rsid w:val="00321DB5"/>
    <w:rsid w:val="00321F72"/>
    <w:rsid w:val="00322031"/>
    <w:rsid w:val="00322035"/>
    <w:rsid w:val="003222EF"/>
    <w:rsid w:val="0032231A"/>
    <w:rsid w:val="0032245D"/>
    <w:rsid w:val="00322462"/>
    <w:rsid w:val="003224B4"/>
    <w:rsid w:val="003224F1"/>
    <w:rsid w:val="003224F4"/>
    <w:rsid w:val="003226A1"/>
    <w:rsid w:val="003227F6"/>
    <w:rsid w:val="003228CF"/>
    <w:rsid w:val="00322951"/>
    <w:rsid w:val="00322966"/>
    <w:rsid w:val="00322B67"/>
    <w:rsid w:val="00322BD5"/>
    <w:rsid w:val="00322C4F"/>
    <w:rsid w:val="00322D7D"/>
    <w:rsid w:val="00322DDF"/>
    <w:rsid w:val="00322ECF"/>
    <w:rsid w:val="00322F4B"/>
    <w:rsid w:val="00322F9F"/>
    <w:rsid w:val="00323026"/>
    <w:rsid w:val="003230ED"/>
    <w:rsid w:val="00323103"/>
    <w:rsid w:val="0032329C"/>
    <w:rsid w:val="0032340C"/>
    <w:rsid w:val="00323483"/>
    <w:rsid w:val="0032351A"/>
    <w:rsid w:val="003235C2"/>
    <w:rsid w:val="00323638"/>
    <w:rsid w:val="00323662"/>
    <w:rsid w:val="0032375D"/>
    <w:rsid w:val="003237DC"/>
    <w:rsid w:val="0032386F"/>
    <w:rsid w:val="003239EE"/>
    <w:rsid w:val="00323A0A"/>
    <w:rsid w:val="00323A2C"/>
    <w:rsid w:val="00323C18"/>
    <w:rsid w:val="00323C5D"/>
    <w:rsid w:val="00323D29"/>
    <w:rsid w:val="00323D60"/>
    <w:rsid w:val="00323D91"/>
    <w:rsid w:val="00323EE9"/>
    <w:rsid w:val="00323F4B"/>
    <w:rsid w:val="00323FEF"/>
    <w:rsid w:val="00324051"/>
    <w:rsid w:val="0032462E"/>
    <w:rsid w:val="00324728"/>
    <w:rsid w:val="00324900"/>
    <w:rsid w:val="0032497F"/>
    <w:rsid w:val="00324B99"/>
    <w:rsid w:val="00324BCB"/>
    <w:rsid w:val="00325008"/>
    <w:rsid w:val="0032508D"/>
    <w:rsid w:val="003250D5"/>
    <w:rsid w:val="00325283"/>
    <w:rsid w:val="003253E8"/>
    <w:rsid w:val="0032542F"/>
    <w:rsid w:val="003254D3"/>
    <w:rsid w:val="003254F3"/>
    <w:rsid w:val="00325656"/>
    <w:rsid w:val="0032573E"/>
    <w:rsid w:val="003257A9"/>
    <w:rsid w:val="003257AD"/>
    <w:rsid w:val="0032582A"/>
    <w:rsid w:val="00325928"/>
    <w:rsid w:val="00325931"/>
    <w:rsid w:val="00325CF0"/>
    <w:rsid w:val="00325DA0"/>
    <w:rsid w:val="00326102"/>
    <w:rsid w:val="003261DA"/>
    <w:rsid w:val="0032629A"/>
    <w:rsid w:val="003262BD"/>
    <w:rsid w:val="00326304"/>
    <w:rsid w:val="0032630A"/>
    <w:rsid w:val="003263DB"/>
    <w:rsid w:val="00326611"/>
    <w:rsid w:val="0032676C"/>
    <w:rsid w:val="00326910"/>
    <w:rsid w:val="00326960"/>
    <w:rsid w:val="00326979"/>
    <w:rsid w:val="0032697D"/>
    <w:rsid w:val="003269F3"/>
    <w:rsid w:val="00326A78"/>
    <w:rsid w:val="00326B4B"/>
    <w:rsid w:val="00326CB8"/>
    <w:rsid w:val="00326D26"/>
    <w:rsid w:val="00326FB5"/>
    <w:rsid w:val="003270DC"/>
    <w:rsid w:val="0032718F"/>
    <w:rsid w:val="003271E1"/>
    <w:rsid w:val="00327215"/>
    <w:rsid w:val="00327262"/>
    <w:rsid w:val="00327266"/>
    <w:rsid w:val="00327310"/>
    <w:rsid w:val="0032737E"/>
    <w:rsid w:val="003273E9"/>
    <w:rsid w:val="003273FA"/>
    <w:rsid w:val="003277E4"/>
    <w:rsid w:val="00327829"/>
    <w:rsid w:val="0032782F"/>
    <w:rsid w:val="00327879"/>
    <w:rsid w:val="003278D9"/>
    <w:rsid w:val="0032797B"/>
    <w:rsid w:val="00327ABC"/>
    <w:rsid w:val="00327BFB"/>
    <w:rsid w:val="00327C73"/>
    <w:rsid w:val="00327D80"/>
    <w:rsid w:val="00327DBD"/>
    <w:rsid w:val="00327DC0"/>
    <w:rsid w:val="00327F4D"/>
    <w:rsid w:val="003300E1"/>
    <w:rsid w:val="0033012E"/>
    <w:rsid w:val="00330414"/>
    <w:rsid w:val="00330477"/>
    <w:rsid w:val="0033052D"/>
    <w:rsid w:val="00330982"/>
    <w:rsid w:val="00330B78"/>
    <w:rsid w:val="00330C43"/>
    <w:rsid w:val="00330CD0"/>
    <w:rsid w:val="00330CEB"/>
    <w:rsid w:val="00330DBC"/>
    <w:rsid w:val="00330DF8"/>
    <w:rsid w:val="0033100E"/>
    <w:rsid w:val="00331174"/>
    <w:rsid w:val="003311DE"/>
    <w:rsid w:val="003313A5"/>
    <w:rsid w:val="003313D7"/>
    <w:rsid w:val="00331462"/>
    <w:rsid w:val="003314B2"/>
    <w:rsid w:val="00331503"/>
    <w:rsid w:val="00331588"/>
    <w:rsid w:val="00331649"/>
    <w:rsid w:val="003317A2"/>
    <w:rsid w:val="00331861"/>
    <w:rsid w:val="003318B3"/>
    <w:rsid w:val="0033193B"/>
    <w:rsid w:val="00331A1F"/>
    <w:rsid w:val="00331B7A"/>
    <w:rsid w:val="00331B82"/>
    <w:rsid w:val="00331BC1"/>
    <w:rsid w:val="00331C1B"/>
    <w:rsid w:val="00331C35"/>
    <w:rsid w:val="00331D69"/>
    <w:rsid w:val="00331FA8"/>
    <w:rsid w:val="0033200A"/>
    <w:rsid w:val="0033211C"/>
    <w:rsid w:val="0033224D"/>
    <w:rsid w:val="003322F0"/>
    <w:rsid w:val="00332386"/>
    <w:rsid w:val="00332436"/>
    <w:rsid w:val="003324C9"/>
    <w:rsid w:val="00332506"/>
    <w:rsid w:val="0033253E"/>
    <w:rsid w:val="00332574"/>
    <w:rsid w:val="00332780"/>
    <w:rsid w:val="0033281A"/>
    <w:rsid w:val="00332906"/>
    <w:rsid w:val="003329A9"/>
    <w:rsid w:val="00332AF2"/>
    <w:rsid w:val="00332B78"/>
    <w:rsid w:val="00332BEE"/>
    <w:rsid w:val="00332BF7"/>
    <w:rsid w:val="00332C19"/>
    <w:rsid w:val="00332DCC"/>
    <w:rsid w:val="00332DDD"/>
    <w:rsid w:val="00332DDF"/>
    <w:rsid w:val="00332E3A"/>
    <w:rsid w:val="00332ED1"/>
    <w:rsid w:val="00332F4F"/>
    <w:rsid w:val="00333327"/>
    <w:rsid w:val="003334A5"/>
    <w:rsid w:val="0033350E"/>
    <w:rsid w:val="00333543"/>
    <w:rsid w:val="003335C9"/>
    <w:rsid w:val="00333666"/>
    <w:rsid w:val="00333985"/>
    <w:rsid w:val="00333AC0"/>
    <w:rsid w:val="00333AD3"/>
    <w:rsid w:val="00333C46"/>
    <w:rsid w:val="00333C49"/>
    <w:rsid w:val="00333DC0"/>
    <w:rsid w:val="00333EDD"/>
    <w:rsid w:val="00333FE9"/>
    <w:rsid w:val="003341D8"/>
    <w:rsid w:val="00334235"/>
    <w:rsid w:val="00334279"/>
    <w:rsid w:val="003342EC"/>
    <w:rsid w:val="0033430E"/>
    <w:rsid w:val="003345AF"/>
    <w:rsid w:val="003345DF"/>
    <w:rsid w:val="0033463E"/>
    <w:rsid w:val="003347A2"/>
    <w:rsid w:val="003347F8"/>
    <w:rsid w:val="00334840"/>
    <w:rsid w:val="0033488A"/>
    <w:rsid w:val="003348C7"/>
    <w:rsid w:val="00334A2B"/>
    <w:rsid w:val="00334A5D"/>
    <w:rsid w:val="00334C09"/>
    <w:rsid w:val="00334C28"/>
    <w:rsid w:val="00334C7B"/>
    <w:rsid w:val="00334D1F"/>
    <w:rsid w:val="00334F1E"/>
    <w:rsid w:val="00334F7C"/>
    <w:rsid w:val="0033547E"/>
    <w:rsid w:val="0033548D"/>
    <w:rsid w:val="0033549A"/>
    <w:rsid w:val="003355CD"/>
    <w:rsid w:val="00335694"/>
    <w:rsid w:val="0033574A"/>
    <w:rsid w:val="003357B4"/>
    <w:rsid w:val="003357D9"/>
    <w:rsid w:val="00335869"/>
    <w:rsid w:val="00335970"/>
    <w:rsid w:val="0033598F"/>
    <w:rsid w:val="00335AA2"/>
    <w:rsid w:val="00335AC2"/>
    <w:rsid w:val="00335BE1"/>
    <w:rsid w:val="00335CB7"/>
    <w:rsid w:val="00335D07"/>
    <w:rsid w:val="00335E08"/>
    <w:rsid w:val="00335E91"/>
    <w:rsid w:val="00335ECB"/>
    <w:rsid w:val="00335EE6"/>
    <w:rsid w:val="00335F31"/>
    <w:rsid w:val="003360B3"/>
    <w:rsid w:val="00336199"/>
    <w:rsid w:val="0033657E"/>
    <w:rsid w:val="0033659F"/>
    <w:rsid w:val="00336673"/>
    <w:rsid w:val="00336743"/>
    <w:rsid w:val="0033677B"/>
    <w:rsid w:val="00336812"/>
    <w:rsid w:val="003368B2"/>
    <w:rsid w:val="003368EC"/>
    <w:rsid w:val="0033693D"/>
    <w:rsid w:val="0033694A"/>
    <w:rsid w:val="00336951"/>
    <w:rsid w:val="00336968"/>
    <w:rsid w:val="00336986"/>
    <w:rsid w:val="00336A18"/>
    <w:rsid w:val="00336BC5"/>
    <w:rsid w:val="00336C84"/>
    <w:rsid w:val="00336D62"/>
    <w:rsid w:val="00336EA5"/>
    <w:rsid w:val="0033711F"/>
    <w:rsid w:val="00337145"/>
    <w:rsid w:val="00337224"/>
    <w:rsid w:val="00337379"/>
    <w:rsid w:val="003373B5"/>
    <w:rsid w:val="003373EC"/>
    <w:rsid w:val="00337493"/>
    <w:rsid w:val="003375EC"/>
    <w:rsid w:val="003375FE"/>
    <w:rsid w:val="003377D2"/>
    <w:rsid w:val="00337901"/>
    <w:rsid w:val="003379D6"/>
    <w:rsid w:val="003379E4"/>
    <w:rsid w:val="00337A68"/>
    <w:rsid w:val="00337A93"/>
    <w:rsid w:val="00337AB4"/>
    <w:rsid w:val="00337BED"/>
    <w:rsid w:val="00337C69"/>
    <w:rsid w:val="00337CC7"/>
    <w:rsid w:val="00337D5F"/>
    <w:rsid w:val="00337D7F"/>
    <w:rsid w:val="00337DB2"/>
    <w:rsid w:val="00337E02"/>
    <w:rsid w:val="00337E73"/>
    <w:rsid w:val="00337F09"/>
    <w:rsid w:val="00337FB5"/>
    <w:rsid w:val="00337FE0"/>
    <w:rsid w:val="00337FE6"/>
    <w:rsid w:val="00340069"/>
    <w:rsid w:val="00340395"/>
    <w:rsid w:val="00340471"/>
    <w:rsid w:val="00340570"/>
    <w:rsid w:val="00340597"/>
    <w:rsid w:val="00340617"/>
    <w:rsid w:val="003406B3"/>
    <w:rsid w:val="003407FF"/>
    <w:rsid w:val="00340893"/>
    <w:rsid w:val="003408DD"/>
    <w:rsid w:val="003409EA"/>
    <w:rsid w:val="003409FD"/>
    <w:rsid w:val="00340A2E"/>
    <w:rsid w:val="00340B80"/>
    <w:rsid w:val="00340BBB"/>
    <w:rsid w:val="00340BD5"/>
    <w:rsid w:val="00340C6F"/>
    <w:rsid w:val="00340D41"/>
    <w:rsid w:val="00340DDB"/>
    <w:rsid w:val="00340E43"/>
    <w:rsid w:val="00340EF9"/>
    <w:rsid w:val="00340FA7"/>
    <w:rsid w:val="0034112C"/>
    <w:rsid w:val="0034119D"/>
    <w:rsid w:val="003411D7"/>
    <w:rsid w:val="00341292"/>
    <w:rsid w:val="00341341"/>
    <w:rsid w:val="00341435"/>
    <w:rsid w:val="00341571"/>
    <w:rsid w:val="00341620"/>
    <w:rsid w:val="0034186E"/>
    <w:rsid w:val="003419C5"/>
    <w:rsid w:val="003419E9"/>
    <w:rsid w:val="00341A2F"/>
    <w:rsid w:val="00341A66"/>
    <w:rsid w:val="00341B27"/>
    <w:rsid w:val="00341B2A"/>
    <w:rsid w:val="00341BBD"/>
    <w:rsid w:val="00341DC7"/>
    <w:rsid w:val="00341F33"/>
    <w:rsid w:val="00342335"/>
    <w:rsid w:val="00342542"/>
    <w:rsid w:val="003425C1"/>
    <w:rsid w:val="00342627"/>
    <w:rsid w:val="00342745"/>
    <w:rsid w:val="003428D0"/>
    <w:rsid w:val="00342983"/>
    <w:rsid w:val="003429E2"/>
    <w:rsid w:val="003429E9"/>
    <w:rsid w:val="00342B1C"/>
    <w:rsid w:val="00342DDF"/>
    <w:rsid w:val="00342E66"/>
    <w:rsid w:val="00342F6D"/>
    <w:rsid w:val="00342FB7"/>
    <w:rsid w:val="003430E4"/>
    <w:rsid w:val="0034316A"/>
    <w:rsid w:val="00343340"/>
    <w:rsid w:val="0034347C"/>
    <w:rsid w:val="003434DD"/>
    <w:rsid w:val="00343677"/>
    <w:rsid w:val="00343679"/>
    <w:rsid w:val="003436A6"/>
    <w:rsid w:val="00343738"/>
    <w:rsid w:val="00343744"/>
    <w:rsid w:val="003438AD"/>
    <w:rsid w:val="003439E1"/>
    <w:rsid w:val="00343C1B"/>
    <w:rsid w:val="00343C35"/>
    <w:rsid w:val="00343C3A"/>
    <w:rsid w:val="00343C44"/>
    <w:rsid w:val="00343CE8"/>
    <w:rsid w:val="00343D3E"/>
    <w:rsid w:val="00343F2D"/>
    <w:rsid w:val="00343FEC"/>
    <w:rsid w:val="003441C8"/>
    <w:rsid w:val="0034425F"/>
    <w:rsid w:val="00344296"/>
    <w:rsid w:val="003442EC"/>
    <w:rsid w:val="00344446"/>
    <w:rsid w:val="003444FF"/>
    <w:rsid w:val="00344609"/>
    <w:rsid w:val="003446C2"/>
    <w:rsid w:val="00344771"/>
    <w:rsid w:val="0034478F"/>
    <w:rsid w:val="003447CF"/>
    <w:rsid w:val="00344823"/>
    <w:rsid w:val="003448FF"/>
    <w:rsid w:val="0034492A"/>
    <w:rsid w:val="00344958"/>
    <w:rsid w:val="00344984"/>
    <w:rsid w:val="003449EF"/>
    <w:rsid w:val="00344AE5"/>
    <w:rsid w:val="00344AFC"/>
    <w:rsid w:val="00344C48"/>
    <w:rsid w:val="00344C86"/>
    <w:rsid w:val="00344D42"/>
    <w:rsid w:val="00344E25"/>
    <w:rsid w:val="00344EE0"/>
    <w:rsid w:val="00344F33"/>
    <w:rsid w:val="00344F4A"/>
    <w:rsid w:val="003450A2"/>
    <w:rsid w:val="003451EF"/>
    <w:rsid w:val="00345315"/>
    <w:rsid w:val="0034533F"/>
    <w:rsid w:val="0034539F"/>
    <w:rsid w:val="0034547F"/>
    <w:rsid w:val="00345492"/>
    <w:rsid w:val="003454C2"/>
    <w:rsid w:val="00345515"/>
    <w:rsid w:val="00345595"/>
    <w:rsid w:val="003455F6"/>
    <w:rsid w:val="00345697"/>
    <w:rsid w:val="0034569F"/>
    <w:rsid w:val="003456FF"/>
    <w:rsid w:val="00345743"/>
    <w:rsid w:val="00345B8C"/>
    <w:rsid w:val="00345BAC"/>
    <w:rsid w:val="00345BFD"/>
    <w:rsid w:val="00345C2E"/>
    <w:rsid w:val="00345D2B"/>
    <w:rsid w:val="00345DF3"/>
    <w:rsid w:val="00345E4C"/>
    <w:rsid w:val="00345F01"/>
    <w:rsid w:val="00346210"/>
    <w:rsid w:val="0034623B"/>
    <w:rsid w:val="00346345"/>
    <w:rsid w:val="0034634F"/>
    <w:rsid w:val="00346414"/>
    <w:rsid w:val="003464AA"/>
    <w:rsid w:val="003465B4"/>
    <w:rsid w:val="003465B6"/>
    <w:rsid w:val="00346612"/>
    <w:rsid w:val="0034667B"/>
    <w:rsid w:val="0034667E"/>
    <w:rsid w:val="00346706"/>
    <w:rsid w:val="00346740"/>
    <w:rsid w:val="003468CC"/>
    <w:rsid w:val="003469B8"/>
    <w:rsid w:val="00346A50"/>
    <w:rsid w:val="00346BD6"/>
    <w:rsid w:val="00346CF4"/>
    <w:rsid w:val="00346E7B"/>
    <w:rsid w:val="00346E9B"/>
    <w:rsid w:val="00346F8C"/>
    <w:rsid w:val="00346FCC"/>
    <w:rsid w:val="0034702D"/>
    <w:rsid w:val="00347043"/>
    <w:rsid w:val="0034717E"/>
    <w:rsid w:val="003471D2"/>
    <w:rsid w:val="0034729F"/>
    <w:rsid w:val="003472B8"/>
    <w:rsid w:val="00347354"/>
    <w:rsid w:val="003473E8"/>
    <w:rsid w:val="0034742A"/>
    <w:rsid w:val="0034754E"/>
    <w:rsid w:val="00347592"/>
    <w:rsid w:val="003476C5"/>
    <w:rsid w:val="003476D1"/>
    <w:rsid w:val="003477F6"/>
    <w:rsid w:val="003478A4"/>
    <w:rsid w:val="003479BD"/>
    <w:rsid w:val="00347AB6"/>
    <w:rsid w:val="00347AE3"/>
    <w:rsid w:val="00347B5D"/>
    <w:rsid w:val="00347CBE"/>
    <w:rsid w:val="00347E58"/>
    <w:rsid w:val="00347ECF"/>
    <w:rsid w:val="00347F27"/>
    <w:rsid w:val="00347FB0"/>
    <w:rsid w:val="0035005A"/>
    <w:rsid w:val="00350083"/>
    <w:rsid w:val="003500EB"/>
    <w:rsid w:val="003503CD"/>
    <w:rsid w:val="00350594"/>
    <w:rsid w:val="003506CB"/>
    <w:rsid w:val="003508D2"/>
    <w:rsid w:val="00350955"/>
    <w:rsid w:val="0035099C"/>
    <w:rsid w:val="00350A74"/>
    <w:rsid w:val="00350BD1"/>
    <w:rsid w:val="00350C36"/>
    <w:rsid w:val="00350C80"/>
    <w:rsid w:val="00350C91"/>
    <w:rsid w:val="00350D3A"/>
    <w:rsid w:val="00350F22"/>
    <w:rsid w:val="00350F3C"/>
    <w:rsid w:val="00350FB7"/>
    <w:rsid w:val="00351027"/>
    <w:rsid w:val="00351042"/>
    <w:rsid w:val="00351048"/>
    <w:rsid w:val="003510FB"/>
    <w:rsid w:val="00351260"/>
    <w:rsid w:val="003512E6"/>
    <w:rsid w:val="0035156C"/>
    <w:rsid w:val="003515F3"/>
    <w:rsid w:val="0035167B"/>
    <w:rsid w:val="0035175F"/>
    <w:rsid w:val="00351781"/>
    <w:rsid w:val="003517EE"/>
    <w:rsid w:val="003518B3"/>
    <w:rsid w:val="00351921"/>
    <w:rsid w:val="003519FD"/>
    <w:rsid w:val="00351BB2"/>
    <w:rsid w:val="00351BB8"/>
    <w:rsid w:val="00351BE9"/>
    <w:rsid w:val="00351CF4"/>
    <w:rsid w:val="00351D23"/>
    <w:rsid w:val="00351F5F"/>
    <w:rsid w:val="00352049"/>
    <w:rsid w:val="00352068"/>
    <w:rsid w:val="003520B7"/>
    <w:rsid w:val="00352174"/>
    <w:rsid w:val="003522C3"/>
    <w:rsid w:val="00352407"/>
    <w:rsid w:val="0035242D"/>
    <w:rsid w:val="00352439"/>
    <w:rsid w:val="003525B5"/>
    <w:rsid w:val="00352671"/>
    <w:rsid w:val="00352715"/>
    <w:rsid w:val="00352BFC"/>
    <w:rsid w:val="00352C42"/>
    <w:rsid w:val="00352DE8"/>
    <w:rsid w:val="00352DE9"/>
    <w:rsid w:val="00352E41"/>
    <w:rsid w:val="00352E43"/>
    <w:rsid w:val="00352E59"/>
    <w:rsid w:val="00352E65"/>
    <w:rsid w:val="00352EAB"/>
    <w:rsid w:val="00353118"/>
    <w:rsid w:val="0035315E"/>
    <w:rsid w:val="003532A2"/>
    <w:rsid w:val="00353367"/>
    <w:rsid w:val="0035340A"/>
    <w:rsid w:val="00353460"/>
    <w:rsid w:val="00353496"/>
    <w:rsid w:val="00353516"/>
    <w:rsid w:val="00353561"/>
    <w:rsid w:val="003535DE"/>
    <w:rsid w:val="003535F5"/>
    <w:rsid w:val="003536A1"/>
    <w:rsid w:val="003536F5"/>
    <w:rsid w:val="0035375C"/>
    <w:rsid w:val="0035376F"/>
    <w:rsid w:val="00353798"/>
    <w:rsid w:val="00353823"/>
    <w:rsid w:val="00353CCB"/>
    <w:rsid w:val="00353D72"/>
    <w:rsid w:val="00353E94"/>
    <w:rsid w:val="00353EDA"/>
    <w:rsid w:val="00353F9F"/>
    <w:rsid w:val="00353FB6"/>
    <w:rsid w:val="00353FC0"/>
    <w:rsid w:val="0035403E"/>
    <w:rsid w:val="0035403F"/>
    <w:rsid w:val="0035407D"/>
    <w:rsid w:val="003540FF"/>
    <w:rsid w:val="00354156"/>
    <w:rsid w:val="003541B3"/>
    <w:rsid w:val="00354249"/>
    <w:rsid w:val="003542F8"/>
    <w:rsid w:val="00354469"/>
    <w:rsid w:val="003545BC"/>
    <w:rsid w:val="0035468F"/>
    <w:rsid w:val="00354744"/>
    <w:rsid w:val="0035485A"/>
    <w:rsid w:val="00354AE9"/>
    <w:rsid w:val="00354C13"/>
    <w:rsid w:val="00354C73"/>
    <w:rsid w:val="00354F1B"/>
    <w:rsid w:val="00354F94"/>
    <w:rsid w:val="00354FAE"/>
    <w:rsid w:val="00355117"/>
    <w:rsid w:val="0035528C"/>
    <w:rsid w:val="0035531A"/>
    <w:rsid w:val="0035538C"/>
    <w:rsid w:val="00355393"/>
    <w:rsid w:val="003553BE"/>
    <w:rsid w:val="0035540B"/>
    <w:rsid w:val="00355504"/>
    <w:rsid w:val="00355540"/>
    <w:rsid w:val="003555B2"/>
    <w:rsid w:val="0035564C"/>
    <w:rsid w:val="003556C6"/>
    <w:rsid w:val="00355720"/>
    <w:rsid w:val="00355790"/>
    <w:rsid w:val="003557BC"/>
    <w:rsid w:val="00355995"/>
    <w:rsid w:val="003559F5"/>
    <w:rsid w:val="00355A3D"/>
    <w:rsid w:val="00355ACD"/>
    <w:rsid w:val="00355B8F"/>
    <w:rsid w:val="00355C2C"/>
    <w:rsid w:val="00355CCC"/>
    <w:rsid w:val="00355D4D"/>
    <w:rsid w:val="00355E6C"/>
    <w:rsid w:val="00355F30"/>
    <w:rsid w:val="00355F8C"/>
    <w:rsid w:val="003561A2"/>
    <w:rsid w:val="00356277"/>
    <w:rsid w:val="003562FD"/>
    <w:rsid w:val="003563BC"/>
    <w:rsid w:val="00356467"/>
    <w:rsid w:val="00356505"/>
    <w:rsid w:val="003565D9"/>
    <w:rsid w:val="00356615"/>
    <w:rsid w:val="003567A2"/>
    <w:rsid w:val="003567E9"/>
    <w:rsid w:val="0035687F"/>
    <w:rsid w:val="00356889"/>
    <w:rsid w:val="003568F9"/>
    <w:rsid w:val="00356B19"/>
    <w:rsid w:val="00356C9C"/>
    <w:rsid w:val="00356E4A"/>
    <w:rsid w:val="00356F5B"/>
    <w:rsid w:val="00356FA7"/>
    <w:rsid w:val="003570B2"/>
    <w:rsid w:val="003570BA"/>
    <w:rsid w:val="00357172"/>
    <w:rsid w:val="0035736F"/>
    <w:rsid w:val="0035739B"/>
    <w:rsid w:val="003573EE"/>
    <w:rsid w:val="0035741C"/>
    <w:rsid w:val="00357600"/>
    <w:rsid w:val="0035763C"/>
    <w:rsid w:val="00357640"/>
    <w:rsid w:val="00357644"/>
    <w:rsid w:val="00357680"/>
    <w:rsid w:val="003577EB"/>
    <w:rsid w:val="00357895"/>
    <w:rsid w:val="003578D5"/>
    <w:rsid w:val="00357A36"/>
    <w:rsid w:val="00357A4B"/>
    <w:rsid w:val="00357AE9"/>
    <w:rsid w:val="00357CA4"/>
    <w:rsid w:val="00357CB7"/>
    <w:rsid w:val="00357CB9"/>
    <w:rsid w:val="00357D0C"/>
    <w:rsid w:val="00357DAB"/>
    <w:rsid w:val="00357F0E"/>
    <w:rsid w:val="00357FFE"/>
    <w:rsid w:val="0036000C"/>
    <w:rsid w:val="00360012"/>
    <w:rsid w:val="00360089"/>
    <w:rsid w:val="003600AB"/>
    <w:rsid w:val="0036011D"/>
    <w:rsid w:val="003601AC"/>
    <w:rsid w:val="003601F6"/>
    <w:rsid w:val="00360273"/>
    <w:rsid w:val="0036027B"/>
    <w:rsid w:val="00360464"/>
    <w:rsid w:val="00360590"/>
    <w:rsid w:val="00360599"/>
    <w:rsid w:val="003605D8"/>
    <w:rsid w:val="003605E0"/>
    <w:rsid w:val="003605F0"/>
    <w:rsid w:val="00360632"/>
    <w:rsid w:val="003606C6"/>
    <w:rsid w:val="00360708"/>
    <w:rsid w:val="0036075F"/>
    <w:rsid w:val="00360772"/>
    <w:rsid w:val="003607E4"/>
    <w:rsid w:val="0036087D"/>
    <w:rsid w:val="003608C7"/>
    <w:rsid w:val="00360937"/>
    <w:rsid w:val="00360A57"/>
    <w:rsid w:val="00360A80"/>
    <w:rsid w:val="00360BD4"/>
    <w:rsid w:val="00360D4B"/>
    <w:rsid w:val="00360D83"/>
    <w:rsid w:val="00360DE4"/>
    <w:rsid w:val="00360F5B"/>
    <w:rsid w:val="003610A6"/>
    <w:rsid w:val="003610D3"/>
    <w:rsid w:val="00361104"/>
    <w:rsid w:val="00361150"/>
    <w:rsid w:val="0036115B"/>
    <w:rsid w:val="003612CE"/>
    <w:rsid w:val="0036131B"/>
    <w:rsid w:val="003614CC"/>
    <w:rsid w:val="003614F5"/>
    <w:rsid w:val="0036163C"/>
    <w:rsid w:val="0036164F"/>
    <w:rsid w:val="00361662"/>
    <w:rsid w:val="003616F5"/>
    <w:rsid w:val="00361716"/>
    <w:rsid w:val="00361819"/>
    <w:rsid w:val="0036182D"/>
    <w:rsid w:val="003618F4"/>
    <w:rsid w:val="003619F3"/>
    <w:rsid w:val="00361AFD"/>
    <w:rsid w:val="00361BB9"/>
    <w:rsid w:val="00361BEF"/>
    <w:rsid w:val="00361C55"/>
    <w:rsid w:val="00361D2B"/>
    <w:rsid w:val="00361DF6"/>
    <w:rsid w:val="00361E42"/>
    <w:rsid w:val="00361F82"/>
    <w:rsid w:val="00361F8E"/>
    <w:rsid w:val="00361FA0"/>
    <w:rsid w:val="0036200B"/>
    <w:rsid w:val="00362047"/>
    <w:rsid w:val="003620A0"/>
    <w:rsid w:val="0036228C"/>
    <w:rsid w:val="003622C8"/>
    <w:rsid w:val="00362327"/>
    <w:rsid w:val="00362356"/>
    <w:rsid w:val="003623E3"/>
    <w:rsid w:val="00362412"/>
    <w:rsid w:val="003624A3"/>
    <w:rsid w:val="00362555"/>
    <w:rsid w:val="003625D8"/>
    <w:rsid w:val="003627AC"/>
    <w:rsid w:val="003627D1"/>
    <w:rsid w:val="00362899"/>
    <w:rsid w:val="00362924"/>
    <w:rsid w:val="00362930"/>
    <w:rsid w:val="0036297D"/>
    <w:rsid w:val="00362A31"/>
    <w:rsid w:val="00362AAF"/>
    <w:rsid w:val="00362C57"/>
    <w:rsid w:val="00362C69"/>
    <w:rsid w:val="00362C7A"/>
    <w:rsid w:val="00362CA4"/>
    <w:rsid w:val="00362D39"/>
    <w:rsid w:val="00362ECE"/>
    <w:rsid w:val="00362F48"/>
    <w:rsid w:val="00362FE7"/>
    <w:rsid w:val="00363049"/>
    <w:rsid w:val="003630C5"/>
    <w:rsid w:val="003630CB"/>
    <w:rsid w:val="0036326D"/>
    <w:rsid w:val="00363325"/>
    <w:rsid w:val="00363397"/>
    <w:rsid w:val="003633A8"/>
    <w:rsid w:val="003633DE"/>
    <w:rsid w:val="00363599"/>
    <w:rsid w:val="003636D8"/>
    <w:rsid w:val="003636E0"/>
    <w:rsid w:val="00363709"/>
    <w:rsid w:val="003637D4"/>
    <w:rsid w:val="0036381A"/>
    <w:rsid w:val="00363883"/>
    <w:rsid w:val="00363955"/>
    <w:rsid w:val="00363A0C"/>
    <w:rsid w:val="00363A37"/>
    <w:rsid w:val="00363C8D"/>
    <w:rsid w:val="00363D6E"/>
    <w:rsid w:val="00363E59"/>
    <w:rsid w:val="00363F07"/>
    <w:rsid w:val="00363F8D"/>
    <w:rsid w:val="00363FA3"/>
    <w:rsid w:val="00364102"/>
    <w:rsid w:val="00364188"/>
    <w:rsid w:val="003641BA"/>
    <w:rsid w:val="0036460F"/>
    <w:rsid w:val="003646D8"/>
    <w:rsid w:val="0036471F"/>
    <w:rsid w:val="0036478A"/>
    <w:rsid w:val="00364813"/>
    <w:rsid w:val="00364910"/>
    <w:rsid w:val="00364B9D"/>
    <w:rsid w:val="00364C6E"/>
    <w:rsid w:val="00364DB4"/>
    <w:rsid w:val="00364E17"/>
    <w:rsid w:val="00365041"/>
    <w:rsid w:val="00365094"/>
    <w:rsid w:val="003650DF"/>
    <w:rsid w:val="00365137"/>
    <w:rsid w:val="00365376"/>
    <w:rsid w:val="003654C1"/>
    <w:rsid w:val="00365656"/>
    <w:rsid w:val="0036598B"/>
    <w:rsid w:val="003659BA"/>
    <w:rsid w:val="00365B35"/>
    <w:rsid w:val="00365B67"/>
    <w:rsid w:val="00365C37"/>
    <w:rsid w:val="00365C7E"/>
    <w:rsid w:val="00365E48"/>
    <w:rsid w:val="00365EB8"/>
    <w:rsid w:val="00365F80"/>
    <w:rsid w:val="00366031"/>
    <w:rsid w:val="0036617E"/>
    <w:rsid w:val="003662B0"/>
    <w:rsid w:val="00366359"/>
    <w:rsid w:val="003663C9"/>
    <w:rsid w:val="003663DF"/>
    <w:rsid w:val="00366465"/>
    <w:rsid w:val="003665EE"/>
    <w:rsid w:val="00366712"/>
    <w:rsid w:val="00366730"/>
    <w:rsid w:val="003667F8"/>
    <w:rsid w:val="00366953"/>
    <w:rsid w:val="00366A57"/>
    <w:rsid w:val="00366B0C"/>
    <w:rsid w:val="00366B69"/>
    <w:rsid w:val="00366E23"/>
    <w:rsid w:val="00366E7C"/>
    <w:rsid w:val="00366E94"/>
    <w:rsid w:val="00366E97"/>
    <w:rsid w:val="00366EC6"/>
    <w:rsid w:val="0036700D"/>
    <w:rsid w:val="00367038"/>
    <w:rsid w:val="00367061"/>
    <w:rsid w:val="0036706F"/>
    <w:rsid w:val="003670DD"/>
    <w:rsid w:val="0036715E"/>
    <w:rsid w:val="003671EE"/>
    <w:rsid w:val="00367296"/>
    <w:rsid w:val="0036734A"/>
    <w:rsid w:val="00367364"/>
    <w:rsid w:val="00367393"/>
    <w:rsid w:val="00367451"/>
    <w:rsid w:val="003675A1"/>
    <w:rsid w:val="003676E7"/>
    <w:rsid w:val="00367818"/>
    <w:rsid w:val="00367A11"/>
    <w:rsid w:val="00367AD2"/>
    <w:rsid w:val="00367AD6"/>
    <w:rsid w:val="00367CBD"/>
    <w:rsid w:val="00367D79"/>
    <w:rsid w:val="00367D82"/>
    <w:rsid w:val="00367DD8"/>
    <w:rsid w:val="00367DE5"/>
    <w:rsid w:val="00367E86"/>
    <w:rsid w:val="00367FF8"/>
    <w:rsid w:val="003700B6"/>
    <w:rsid w:val="00370131"/>
    <w:rsid w:val="00370151"/>
    <w:rsid w:val="0037019A"/>
    <w:rsid w:val="00370242"/>
    <w:rsid w:val="00370249"/>
    <w:rsid w:val="0037030C"/>
    <w:rsid w:val="003703C0"/>
    <w:rsid w:val="00370439"/>
    <w:rsid w:val="00370473"/>
    <w:rsid w:val="00370620"/>
    <w:rsid w:val="0037062F"/>
    <w:rsid w:val="00370660"/>
    <w:rsid w:val="0037066F"/>
    <w:rsid w:val="00370724"/>
    <w:rsid w:val="0037075A"/>
    <w:rsid w:val="00370874"/>
    <w:rsid w:val="00370876"/>
    <w:rsid w:val="003708BD"/>
    <w:rsid w:val="00370A8E"/>
    <w:rsid w:val="00370CD7"/>
    <w:rsid w:val="00370E6F"/>
    <w:rsid w:val="00370F52"/>
    <w:rsid w:val="00371003"/>
    <w:rsid w:val="00371228"/>
    <w:rsid w:val="0037130E"/>
    <w:rsid w:val="0037137A"/>
    <w:rsid w:val="003714A3"/>
    <w:rsid w:val="00371635"/>
    <w:rsid w:val="0037171A"/>
    <w:rsid w:val="0037176E"/>
    <w:rsid w:val="00371802"/>
    <w:rsid w:val="003718B7"/>
    <w:rsid w:val="003719D0"/>
    <w:rsid w:val="00371AC3"/>
    <w:rsid w:val="00371ACC"/>
    <w:rsid w:val="00371BFE"/>
    <w:rsid w:val="00371DB7"/>
    <w:rsid w:val="00371DD7"/>
    <w:rsid w:val="00371E3C"/>
    <w:rsid w:val="00371EE4"/>
    <w:rsid w:val="003720A4"/>
    <w:rsid w:val="00372137"/>
    <w:rsid w:val="003721C8"/>
    <w:rsid w:val="00372407"/>
    <w:rsid w:val="00372439"/>
    <w:rsid w:val="00372581"/>
    <w:rsid w:val="003726D0"/>
    <w:rsid w:val="00372A05"/>
    <w:rsid w:val="00372ADF"/>
    <w:rsid w:val="00372C32"/>
    <w:rsid w:val="00372CF3"/>
    <w:rsid w:val="00372D50"/>
    <w:rsid w:val="00372DE7"/>
    <w:rsid w:val="00372E6B"/>
    <w:rsid w:val="00372F07"/>
    <w:rsid w:val="00373018"/>
    <w:rsid w:val="003730BE"/>
    <w:rsid w:val="0037312E"/>
    <w:rsid w:val="00373133"/>
    <w:rsid w:val="003731F8"/>
    <w:rsid w:val="0037324D"/>
    <w:rsid w:val="00373252"/>
    <w:rsid w:val="00373449"/>
    <w:rsid w:val="00373497"/>
    <w:rsid w:val="0037365E"/>
    <w:rsid w:val="00373663"/>
    <w:rsid w:val="00373687"/>
    <w:rsid w:val="0037378D"/>
    <w:rsid w:val="003737C2"/>
    <w:rsid w:val="00373AB1"/>
    <w:rsid w:val="00373C93"/>
    <w:rsid w:val="00373D17"/>
    <w:rsid w:val="00373D6B"/>
    <w:rsid w:val="00373DC1"/>
    <w:rsid w:val="00373E18"/>
    <w:rsid w:val="00373ED8"/>
    <w:rsid w:val="00373F4A"/>
    <w:rsid w:val="00373FBF"/>
    <w:rsid w:val="0037400C"/>
    <w:rsid w:val="00374027"/>
    <w:rsid w:val="00374029"/>
    <w:rsid w:val="003741E8"/>
    <w:rsid w:val="0037422F"/>
    <w:rsid w:val="00374260"/>
    <w:rsid w:val="00374323"/>
    <w:rsid w:val="003743DC"/>
    <w:rsid w:val="003743F9"/>
    <w:rsid w:val="003744C3"/>
    <w:rsid w:val="003744E0"/>
    <w:rsid w:val="003745EA"/>
    <w:rsid w:val="003746AF"/>
    <w:rsid w:val="003748DD"/>
    <w:rsid w:val="00374A86"/>
    <w:rsid w:val="00374B7A"/>
    <w:rsid w:val="00374ED8"/>
    <w:rsid w:val="00374FB6"/>
    <w:rsid w:val="0037503C"/>
    <w:rsid w:val="003751A1"/>
    <w:rsid w:val="003751CC"/>
    <w:rsid w:val="003752B9"/>
    <w:rsid w:val="0037534D"/>
    <w:rsid w:val="00375364"/>
    <w:rsid w:val="003753D5"/>
    <w:rsid w:val="0037540F"/>
    <w:rsid w:val="00375569"/>
    <w:rsid w:val="003755D8"/>
    <w:rsid w:val="00375618"/>
    <w:rsid w:val="00375817"/>
    <w:rsid w:val="00375A5D"/>
    <w:rsid w:val="00375B49"/>
    <w:rsid w:val="00375B58"/>
    <w:rsid w:val="00375BCD"/>
    <w:rsid w:val="00375CBD"/>
    <w:rsid w:val="00375D18"/>
    <w:rsid w:val="00375E1F"/>
    <w:rsid w:val="00375E67"/>
    <w:rsid w:val="00375F3A"/>
    <w:rsid w:val="003762CC"/>
    <w:rsid w:val="00376300"/>
    <w:rsid w:val="003763C2"/>
    <w:rsid w:val="00376404"/>
    <w:rsid w:val="003765C6"/>
    <w:rsid w:val="00376622"/>
    <w:rsid w:val="00376735"/>
    <w:rsid w:val="00376884"/>
    <w:rsid w:val="00376A3F"/>
    <w:rsid w:val="00376A9D"/>
    <w:rsid w:val="00376AA4"/>
    <w:rsid w:val="00376AFB"/>
    <w:rsid w:val="00376B69"/>
    <w:rsid w:val="00376D8A"/>
    <w:rsid w:val="00376EDB"/>
    <w:rsid w:val="0037711B"/>
    <w:rsid w:val="003771A3"/>
    <w:rsid w:val="003771FD"/>
    <w:rsid w:val="00377299"/>
    <w:rsid w:val="003772B9"/>
    <w:rsid w:val="003775EC"/>
    <w:rsid w:val="00377711"/>
    <w:rsid w:val="0037775F"/>
    <w:rsid w:val="003777A9"/>
    <w:rsid w:val="003777C3"/>
    <w:rsid w:val="003777D5"/>
    <w:rsid w:val="00377898"/>
    <w:rsid w:val="0037797C"/>
    <w:rsid w:val="003779C0"/>
    <w:rsid w:val="00377A4A"/>
    <w:rsid w:val="00377A89"/>
    <w:rsid w:val="00377AB5"/>
    <w:rsid w:val="00377BC3"/>
    <w:rsid w:val="00377C15"/>
    <w:rsid w:val="00377C4C"/>
    <w:rsid w:val="00377C90"/>
    <w:rsid w:val="00377CB9"/>
    <w:rsid w:val="00377D39"/>
    <w:rsid w:val="00377DC4"/>
    <w:rsid w:val="00377E06"/>
    <w:rsid w:val="00377F84"/>
    <w:rsid w:val="00377F85"/>
    <w:rsid w:val="00377F96"/>
    <w:rsid w:val="00377FC0"/>
    <w:rsid w:val="003800AF"/>
    <w:rsid w:val="003801A4"/>
    <w:rsid w:val="003801AA"/>
    <w:rsid w:val="00380258"/>
    <w:rsid w:val="00380307"/>
    <w:rsid w:val="0038032F"/>
    <w:rsid w:val="00380441"/>
    <w:rsid w:val="00380453"/>
    <w:rsid w:val="003808B4"/>
    <w:rsid w:val="0038092E"/>
    <w:rsid w:val="00380AB3"/>
    <w:rsid w:val="00380BC7"/>
    <w:rsid w:val="00380C46"/>
    <w:rsid w:val="00380D6E"/>
    <w:rsid w:val="00380F34"/>
    <w:rsid w:val="00380F5B"/>
    <w:rsid w:val="003810BB"/>
    <w:rsid w:val="00381149"/>
    <w:rsid w:val="0038119F"/>
    <w:rsid w:val="003811EC"/>
    <w:rsid w:val="003812A2"/>
    <w:rsid w:val="003812B0"/>
    <w:rsid w:val="00381465"/>
    <w:rsid w:val="003814A2"/>
    <w:rsid w:val="003815CE"/>
    <w:rsid w:val="003816DA"/>
    <w:rsid w:val="00381764"/>
    <w:rsid w:val="003817A1"/>
    <w:rsid w:val="00381820"/>
    <w:rsid w:val="00381A20"/>
    <w:rsid w:val="00381AA0"/>
    <w:rsid w:val="00381AAB"/>
    <w:rsid w:val="00381B9A"/>
    <w:rsid w:val="00381C2A"/>
    <w:rsid w:val="00381C3B"/>
    <w:rsid w:val="00381C5B"/>
    <w:rsid w:val="00381CB4"/>
    <w:rsid w:val="00381D21"/>
    <w:rsid w:val="00381EBD"/>
    <w:rsid w:val="00381EDC"/>
    <w:rsid w:val="00381F28"/>
    <w:rsid w:val="00381F39"/>
    <w:rsid w:val="00381F6E"/>
    <w:rsid w:val="00382005"/>
    <w:rsid w:val="0038204B"/>
    <w:rsid w:val="0038207B"/>
    <w:rsid w:val="00382233"/>
    <w:rsid w:val="0038231D"/>
    <w:rsid w:val="003823AD"/>
    <w:rsid w:val="003823B5"/>
    <w:rsid w:val="00382449"/>
    <w:rsid w:val="003824EE"/>
    <w:rsid w:val="003825D2"/>
    <w:rsid w:val="00382722"/>
    <w:rsid w:val="0038274F"/>
    <w:rsid w:val="00382751"/>
    <w:rsid w:val="00382883"/>
    <w:rsid w:val="003828FB"/>
    <w:rsid w:val="00382A98"/>
    <w:rsid w:val="00382AA7"/>
    <w:rsid w:val="00382AFC"/>
    <w:rsid w:val="00382B7B"/>
    <w:rsid w:val="00382B87"/>
    <w:rsid w:val="00382CD1"/>
    <w:rsid w:val="00382D50"/>
    <w:rsid w:val="00382EDF"/>
    <w:rsid w:val="00383116"/>
    <w:rsid w:val="00383163"/>
    <w:rsid w:val="00383165"/>
    <w:rsid w:val="00383173"/>
    <w:rsid w:val="00383222"/>
    <w:rsid w:val="00383243"/>
    <w:rsid w:val="0038332A"/>
    <w:rsid w:val="003834DF"/>
    <w:rsid w:val="003838D7"/>
    <w:rsid w:val="003838E4"/>
    <w:rsid w:val="00383962"/>
    <w:rsid w:val="00383994"/>
    <w:rsid w:val="00383A47"/>
    <w:rsid w:val="00383B49"/>
    <w:rsid w:val="00383C34"/>
    <w:rsid w:val="00383D84"/>
    <w:rsid w:val="00383F22"/>
    <w:rsid w:val="0038404C"/>
    <w:rsid w:val="00384197"/>
    <w:rsid w:val="0038424D"/>
    <w:rsid w:val="003842E7"/>
    <w:rsid w:val="0038437D"/>
    <w:rsid w:val="0038446A"/>
    <w:rsid w:val="003844B9"/>
    <w:rsid w:val="0038459C"/>
    <w:rsid w:val="003845B0"/>
    <w:rsid w:val="00384625"/>
    <w:rsid w:val="00384705"/>
    <w:rsid w:val="00384868"/>
    <w:rsid w:val="00384983"/>
    <w:rsid w:val="00384A19"/>
    <w:rsid w:val="00384A4C"/>
    <w:rsid w:val="00384B73"/>
    <w:rsid w:val="00384E23"/>
    <w:rsid w:val="00384F48"/>
    <w:rsid w:val="00384FAA"/>
    <w:rsid w:val="00384FE7"/>
    <w:rsid w:val="003851A6"/>
    <w:rsid w:val="003851F8"/>
    <w:rsid w:val="003852C6"/>
    <w:rsid w:val="00385334"/>
    <w:rsid w:val="00385340"/>
    <w:rsid w:val="0038534D"/>
    <w:rsid w:val="003854E2"/>
    <w:rsid w:val="00385754"/>
    <w:rsid w:val="0038582C"/>
    <w:rsid w:val="00385979"/>
    <w:rsid w:val="00385A84"/>
    <w:rsid w:val="00385ADA"/>
    <w:rsid w:val="00385BFD"/>
    <w:rsid w:val="00385D0E"/>
    <w:rsid w:val="00385D36"/>
    <w:rsid w:val="00385D6A"/>
    <w:rsid w:val="00385DD2"/>
    <w:rsid w:val="00385E52"/>
    <w:rsid w:val="00385EB5"/>
    <w:rsid w:val="00385F77"/>
    <w:rsid w:val="00386083"/>
    <w:rsid w:val="003860A9"/>
    <w:rsid w:val="003860F8"/>
    <w:rsid w:val="00386108"/>
    <w:rsid w:val="0038611F"/>
    <w:rsid w:val="0038613A"/>
    <w:rsid w:val="0038613C"/>
    <w:rsid w:val="003861B4"/>
    <w:rsid w:val="0038622B"/>
    <w:rsid w:val="0038624E"/>
    <w:rsid w:val="0038628C"/>
    <w:rsid w:val="00386478"/>
    <w:rsid w:val="003867C8"/>
    <w:rsid w:val="003867DB"/>
    <w:rsid w:val="00386850"/>
    <w:rsid w:val="003868E0"/>
    <w:rsid w:val="003869D8"/>
    <w:rsid w:val="00386B12"/>
    <w:rsid w:val="00386B4B"/>
    <w:rsid w:val="00386C5E"/>
    <w:rsid w:val="00386DDA"/>
    <w:rsid w:val="00386DF9"/>
    <w:rsid w:val="00386FD1"/>
    <w:rsid w:val="00386FE4"/>
    <w:rsid w:val="003870DC"/>
    <w:rsid w:val="00387194"/>
    <w:rsid w:val="0038728E"/>
    <w:rsid w:val="003877E7"/>
    <w:rsid w:val="003878AC"/>
    <w:rsid w:val="003878E7"/>
    <w:rsid w:val="0038794D"/>
    <w:rsid w:val="0038794E"/>
    <w:rsid w:val="00387AB7"/>
    <w:rsid w:val="00387AD4"/>
    <w:rsid w:val="00387BB9"/>
    <w:rsid w:val="00387D4F"/>
    <w:rsid w:val="00387DC3"/>
    <w:rsid w:val="00387E40"/>
    <w:rsid w:val="00387F02"/>
    <w:rsid w:val="00387F6D"/>
    <w:rsid w:val="0039001F"/>
    <w:rsid w:val="003900A5"/>
    <w:rsid w:val="003900C4"/>
    <w:rsid w:val="00390161"/>
    <w:rsid w:val="003902D8"/>
    <w:rsid w:val="003902E0"/>
    <w:rsid w:val="003903B9"/>
    <w:rsid w:val="00390440"/>
    <w:rsid w:val="00390485"/>
    <w:rsid w:val="00390492"/>
    <w:rsid w:val="003906D0"/>
    <w:rsid w:val="00390759"/>
    <w:rsid w:val="003908A0"/>
    <w:rsid w:val="003908CF"/>
    <w:rsid w:val="003908E6"/>
    <w:rsid w:val="003908E7"/>
    <w:rsid w:val="003909CD"/>
    <w:rsid w:val="00390AE5"/>
    <w:rsid w:val="00390B41"/>
    <w:rsid w:val="00390B64"/>
    <w:rsid w:val="00390B7E"/>
    <w:rsid w:val="00390BF0"/>
    <w:rsid w:val="00390C56"/>
    <w:rsid w:val="00390DDC"/>
    <w:rsid w:val="00390E85"/>
    <w:rsid w:val="00390EC3"/>
    <w:rsid w:val="00390F2F"/>
    <w:rsid w:val="0039105C"/>
    <w:rsid w:val="00391138"/>
    <w:rsid w:val="0039132B"/>
    <w:rsid w:val="00391397"/>
    <w:rsid w:val="003913A4"/>
    <w:rsid w:val="003914C3"/>
    <w:rsid w:val="003916BB"/>
    <w:rsid w:val="00391799"/>
    <w:rsid w:val="003917AD"/>
    <w:rsid w:val="003918F4"/>
    <w:rsid w:val="0039199F"/>
    <w:rsid w:val="00391B6A"/>
    <w:rsid w:val="00391B87"/>
    <w:rsid w:val="00391BB1"/>
    <w:rsid w:val="00391DA0"/>
    <w:rsid w:val="00391E21"/>
    <w:rsid w:val="00391E28"/>
    <w:rsid w:val="00391EE4"/>
    <w:rsid w:val="00391F0B"/>
    <w:rsid w:val="00391FDA"/>
    <w:rsid w:val="00392045"/>
    <w:rsid w:val="0039208B"/>
    <w:rsid w:val="00392159"/>
    <w:rsid w:val="00392233"/>
    <w:rsid w:val="003922A6"/>
    <w:rsid w:val="00392381"/>
    <w:rsid w:val="00392406"/>
    <w:rsid w:val="00392537"/>
    <w:rsid w:val="00392665"/>
    <w:rsid w:val="00392CBF"/>
    <w:rsid w:val="00392D49"/>
    <w:rsid w:val="00392E35"/>
    <w:rsid w:val="00392E57"/>
    <w:rsid w:val="00393059"/>
    <w:rsid w:val="00393071"/>
    <w:rsid w:val="00393127"/>
    <w:rsid w:val="0039323E"/>
    <w:rsid w:val="00393430"/>
    <w:rsid w:val="00393435"/>
    <w:rsid w:val="0039343F"/>
    <w:rsid w:val="00393474"/>
    <w:rsid w:val="003934D6"/>
    <w:rsid w:val="00393575"/>
    <w:rsid w:val="003935BF"/>
    <w:rsid w:val="00393746"/>
    <w:rsid w:val="00393925"/>
    <w:rsid w:val="00393BCD"/>
    <w:rsid w:val="00393BD2"/>
    <w:rsid w:val="00393BFA"/>
    <w:rsid w:val="00393C58"/>
    <w:rsid w:val="00393D30"/>
    <w:rsid w:val="00393E32"/>
    <w:rsid w:val="003942D0"/>
    <w:rsid w:val="00394492"/>
    <w:rsid w:val="003944F7"/>
    <w:rsid w:val="0039458A"/>
    <w:rsid w:val="003945C3"/>
    <w:rsid w:val="0039462E"/>
    <w:rsid w:val="00394701"/>
    <w:rsid w:val="00394901"/>
    <w:rsid w:val="00394903"/>
    <w:rsid w:val="00394946"/>
    <w:rsid w:val="00394A1D"/>
    <w:rsid w:val="00394A64"/>
    <w:rsid w:val="00394AA3"/>
    <w:rsid w:val="00394AD0"/>
    <w:rsid w:val="00394AFC"/>
    <w:rsid w:val="00394BAC"/>
    <w:rsid w:val="00394BC5"/>
    <w:rsid w:val="00394C33"/>
    <w:rsid w:val="00394C3E"/>
    <w:rsid w:val="00394C4B"/>
    <w:rsid w:val="00394CA8"/>
    <w:rsid w:val="00394DDF"/>
    <w:rsid w:val="00394E3A"/>
    <w:rsid w:val="00394E47"/>
    <w:rsid w:val="00394EE6"/>
    <w:rsid w:val="00394F22"/>
    <w:rsid w:val="00395021"/>
    <w:rsid w:val="00395169"/>
    <w:rsid w:val="0039522A"/>
    <w:rsid w:val="00395297"/>
    <w:rsid w:val="003952C7"/>
    <w:rsid w:val="003952DE"/>
    <w:rsid w:val="003952F0"/>
    <w:rsid w:val="003953F3"/>
    <w:rsid w:val="003954C8"/>
    <w:rsid w:val="003954D4"/>
    <w:rsid w:val="00395548"/>
    <w:rsid w:val="00395629"/>
    <w:rsid w:val="003956F7"/>
    <w:rsid w:val="0039581D"/>
    <w:rsid w:val="0039582C"/>
    <w:rsid w:val="00395870"/>
    <w:rsid w:val="003958DB"/>
    <w:rsid w:val="00395B76"/>
    <w:rsid w:val="00395CCB"/>
    <w:rsid w:val="00395D89"/>
    <w:rsid w:val="00395DAD"/>
    <w:rsid w:val="00395F11"/>
    <w:rsid w:val="00395F2F"/>
    <w:rsid w:val="00396043"/>
    <w:rsid w:val="0039605C"/>
    <w:rsid w:val="0039609A"/>
    <w:rsid w:val="0039614C"/>
    <w:rsid w:val="0039631D"/>
    <w:rsid w:val="00396625"/>
    <w:rsid w:val="003966A2"/>
    <w:rsid w:val="003966E8"/>
    <w:rsid w:val="003968DB"/>
    <w:rsid w:val="0039697A"/>
    <w:rsid w:val="00396AB3"/>
    <w:rsid w:val="00396B79"/>
    <w:rsid w:val="00396BBA"/>
    <w:rsid w:val="00396D0A"/>
    <w:rsid w:val="00396E2B"/>
    <w:rsid w:val="00396E39"/>
    <w:rsid w:val="00396E7F"/>
    <w:rsid w:val="00396EE6"/>
    <w:rsid w:val="00396F63"/>
    <w:rsid w:val="00396FC5"/>
    <w:rsid w:val="00397069"/>
    <w:rsid w:val="00397091"/>
    <w:rsid w:val="0039710F"/>
    <w:rsid w:val="003971CD"/>
    <w:rsid w:val="00397288"/>
    <w:rsid w:val="00397322"/>
    <w:rsid w:val="003973E1"/>
    <w:rsid w:val="0039742D"/>
    <w:rsid w:val="003974D5"/>
    <w:rsid w:val="003974E3"/>
    <w:rsid w:val="003976F4"/>
    <w:rsid w:val="003977F2"/>
    <w:rsid w:val="0039787D"/>
    <w:rsid w:val="003978C3"/>
    <w:rsid w:val="003979EA"/>
    <w:rsid w:val="00397A77"/>
    <w:rsid w:val="00397AFC"/>
    <w:rsid w:val="00397C81"/>
    <w:rsid w:val="00397D0E"/>
    <w:rsid w:val="00397D4A"/>
    <w:rsid w:val="00397F35"/>
    <w:rsid w:val="00397FB5"/>
    <w:rsid w:val="003A006C"/>
    <w:rsid w:val="003A00A5"/>
    <w:rsid w:val="003A0186"/>
    <w:rsid w:val="003A0207"/>
    <w:rsid w:val="003A0374"/>
    <w:rsid w:val="003A04C7"/>
    <w:rsid w:val="003A04D9"/>
    <w:rsid w:val="003A0571"/>
    <w:rsid w:val="003A066B"/>
    <w:rsid w:val="003A0683"/>
    <w:rsid w:val="003A0690"/>
    <w:rsid w:val="003A086C"/>
    <w:rsid w:val="003A092E"/>
    <w:rsid w:val="003A0932"/>
    <w:rsid w:val="003A0B4E"/>
    <w:rsid w:val="003A0C02"/>
    <w:rsid w:val="003A0C18"/>
    <w:rsid w:val="003A0C6D"/>
    <w:rsid w:val="003A0CC2"/>
    <w:rsid w:val="003A0D5B"/>
    <w:rsid w:val="003A0F57"/>
    <w:rsid w:val="003A1067"/>
    <w:rsid w:val="003A11E8"/>
    <w:rsid w:val="003A1298"/>
    <w:rsid w:val="003A133C"/>
    <w:rsid w:val="003A137C"/>
    <w:rsid w:val="003A138A"/>
    <w:rsid w:val="003A14C9"/>
    <w:rsid w:val="003A14F8"/>
    <w:rsid w:val="003A1511"/>
    <w:rsid w:val="003A15EB"/>
    <w:rsid w:val="003A1694"/>
    <w:rsid w:val="003A171A"/>
    <w:rsid w:val="003A18D1"/>
    <w:rsid w:val="003A1AD0"/>
    <w:rsid w:val="003A1C70"/>
    <w:rsid w:val="003A1CA8"/>
    <w:rsid w:val="003A1E01"/>
    <w:rsid w:val="003A1E71"/>
    <w:rsid w:val="003A1EBE"/>
    <w:rsid w:val="003A2010"/>
    <w:rsid w:val="003A209D"/>
    <w:rsid w:val="003A20BD"/>
    <w:rsid w:val="003A2116"/>
    <w:rsid w:val="003A2140"/>
    <w:rsid w:val="003A234E"/>
    <w:rsid w:val="003A239B"/>
    <w:rsid w:val="003A2494"/>
    <w:rsid w:val="003A2597"/>
    <w:rsid w:val="003A284B"/>
    <w:rsid w:val="003A29C9"/>
    <w:rsid w:val="003A2A07"/>
    <w:rsid w:val="003A2A13"/>
    <w:rsid w:val="003A2AAB"/>
    <w:rsid w:val="003A2D4A"/>
    <w:rsid w:val="003A2D8C"/>
    <w:rsid w:val="003A2E52"/>
    <w:rsid w:val="003A2ECF"/>
    <w:rsid w:val="003A2FCF"/>
    <w:rsid w:val="003A3016"/>
    <w:rsid w:val="003A314E"/>
    <w:rsid w:val="003A3196"/>
    <w:rsid w:val="003A324E"/>
    <w:rsid w:val="003A334D"/>
    <w:rsid w:val="003A33BD"/>
    <w:rsid w:val="003A34A4"/>
    <w:rsid w:val="003A34ED"/>
    <w:rsid w:val="003A351D"/>
    <w:rsid w:val="003A353B"/>
    <w:rsid w:val="003A3570"/>
    <w:rsid w:val="003A3733"/>
    <w:rsid w:val="003A38B6"/>
    <w:rsid w:val="003A39D4"/>
    <w:rsid w:val="003A3A01"/>
    <w:rsid w:val="003A3A94"/>
    <w:rsid w:val="003A3AEF"/>
    <w:rsid w:val="003A3B1B"/>
    <w:rsid w:val="003A3B27"/>
    <w:rsid w:val="003A3BE3"/>
    <w:rsid w:val="003A3C58"/>
    <w:rsid w:val="003A3CC7"/>
    <w:rsid w:val="003A3EBC"/>
    <w:rsid w:val="003A3EC4"/>
    <w:rsid w:val="003A3F02"/>
    <w:rsid w:val="003A41C9"/>
    <w:rsid w:val="003A41F5"/>
    <w:rsid w:val="003A4261"/>
    <w:rsid w:val="003A4297"/>
    <w:rsid w:val="003A437F"/>
    <w:rsid w:val="003A4487"/>
    <w:rsid w:val="003A44DD"/>
    <w:rsid w:val="003A4533"/>
    <w:rsid w:val="003A453C"/>
    <w:rsid w:val="003A45D4"/>
    <w:rsid w:val="003A4638"/>
    <w:rsid w:val="003A4643"/>
    <w:rsid w:val="003A465E"/>
    <w:rsid w:val="003A46A0"/>
    <w:rsid w:val="003A46C9"/>
    <w:rsid w:val="003A4702"/>
    <w:rsid w:val="003A4792"/>
    <w:rsid w:val="003A47F7"/>
    <w:rsid w:val="003A4842"/>
    <w:rsid w:val="003A4868"/>
    <w:rsid w:val="003A4B30"/>
    <w:rsid w:val="003A4B80"/>
    <w:rsid w:val="003A4BE7"/>
    <w:rsid w:val="003A4C28"/>
    <w:rsid w:val="003A4D04"/>
    <w:rsid w:val="003A4E17"/>
    <w:rsid w:val="003A4EB0"/>
    <w:rsid w:val="003A4EEF"/>
    <w:rsid w:val="003A4FA6"/>
    <w:rsid w:val="003A50F1"/>
    <w:rsid w:val="003A51BD"/>
    <w:rsid w:val="003A528C"/>
    <w:rsid w:val="003A52CB"/>
    <w:rsid w:val="003A52DB"/>
    <w:rsid w:val="003A531B"/>
    <w:rsid w:val="003A5358"/>
    <w:rsid w:val="003A5498"/>
    <w:rsid w:val="003A54B4"/>
    <w:rsid w:val="003A56F0"/>
    <w:rsid w:val="003A5794"/>
    <w:rsid w:val="003A58C9"/>
    <w:rsid w:val="003A58D5"/>
    <w:rsid w:val="003A58DF"/>
    <w:rsid w:val="003A58FB"/>
    <w:rsid w:val="003A59AD"/>
    <w:rsid w:val="003A5A07"/>
    <w:rsid w:val="003A5A33"/>
    <w:rsid w:val="003A5AB7"/>
    <w:rsid w:val="003A5AE5"/>
    <w:rsid w:val="003A5AFF"/>
    <w:rsid w:val="003A5C95"/>
    <w:rsid w:val="003A5CD2"/>
    <w:rsid w:val="003A5E3A"/>
    <w:rsid w:val="003A5E51"/>
    <w:rsid w:val="003A5F3A"/>
    <w:rsid w:val="003A5FD5"/>
    <w:rsid w:val="003A604C"/>
    <w:rsid w:val="003A604F"/>
    <w:rsid w:val="003A60C9"/>
    <w:rsid w:val="003A6147"/>
    <w:rsid w:val="003A63DF"/>
    <w:rsid w:val="003A64D9"/>
    <w:rsid w:val="003A656A"/>
    <w:rsid w:val="003A6584"/>
    <w:rsid w:val="003A6767"/>
    <w:rsid w:val="003A676A"/>
    <w:rsid w:val="003A67A7"/>
    <w:rsid w:val="003A690D"/>
    <w:rsid w:val="003A69BF"/>
    <w:rsid w:val="003A6ABA"/>
    <w:rsid w:val="003A6B81"/>
    <w:rsid w:val="003A6FD7"/>
    <w:rsid w:val="003A701B"/>
    <w:rsid w:val="003A7080"/>
    <w:rsid w:val="003A7106"/>
    <w:rsid w:val="003A7132"/>
    <w:rsid w:val="003A7265"/>
    <w:rsid w:val="003A7271"/>
    <w:rsid w:val="003A759E"/>
    <w:rsid w:val="003A7650"/>
    <w:rsid w:val="003A7804"/>
    <w:rsid w:val="003A78C6"/>
    <w:rsid w:val="003A78ED"/>
    <w:rsid w:val="003A796A"/>
    <w:rsid w:val="003A7A5E"/>
    <w:rsid w:val="003A7A9A"/>
    <w:rsid w:val="003A7C55"/>
    <w:rsid w:val="003A7D75"/>
    <w:rsid w:val="003A7E86"/>
    <w:rsid w:val="003A7FA4"/>
    <w:rsid w:val="003B0029"/>
    <w:rsid w:val="003B003A"/>
    <w:rsid w:val="003B0173"/>
    <w:rsid w:val="003B019E"/>
    <w:rsid w:val="003B01F5"/>
    <w:rsid w:val="003B03A7"/>
    <w:rsid w:val="003B03A9"/>
    <w:rsid w:val="003B03F7"/>
    <w:rsid w:val="003B0452"/>
    <w:rsid w:val="003B0486"/>
    <w:rsid w:val="003B0539"/>
    <w:rsid w:val="003B055F"/>
    <w:rsid w:val="003B05B3"/>
    <w:rsid w:val="003B06E6"/>
    <w:rsid w:val="003B0706"/>
    <w:rsid w:val="003B070D"/>
    <w:rsid w:val="003B0861"/>
    <w:rsid w:val="003B09A1"/>
    <w:rsid w:val="003B0A8B"/>
    <w:rsid w:val="003B0AB6"/>
    <w:rsid w:val="003B0ABF"/>
    <w:rsid w:val="003B0B93"/>
    <w:rsid w:val="003B0BE4"/>
    <w:rsid w:val="003B0C20"/>
    <w:rsid w:val="003B0C7F"/>
    <w:rsid w:val="003B0CF3"/>
    <w:rsid w:val="003B0E17"/>
    <w:rsid w:val="003B0F8D"/>
    <w:rsid w:val="003B0FF0"/>
    <w:rsid w:val="003B1099"/>
    <w:rsid w:val="003B11D4"/>
    <w:rsid w:val="003B126D"/>
    <w:rsid w:val="003B1274"/>
    <w:rsid w:val="003B1487"/>
    <w:rsid w:val="003B15B2"/>
    <w:rsid w:val="003B1622"/>
    <w:rsid w:val="003B1677"/>
    <w:rsid w:val="003B169F"/>
    <w:rsid w:val="003B16F1"/>
    <w:rsid w:val="003B1788"/>
    <w:rsid w:val="003B17B1"/>
    <w:rsid w:val="003B185A"/>
    <w:rsid w:val="003B19A9"/>
    <w:rsid w:val="003B1A0E"/>
    <w:rsid w:val="003B1AA0"/>
    <w:rsid w:val="003B1D56"/>
    <w:rsid w:val="003B1E58"/>
    <w:rsid w:val="003B1E7D"/>
    <w:rsid w:val="003B2000"/>
    <w:rsid w:val="003B217B"/>
    <w:rsid w:val="003B21DC"/>
    <w:rsid w:val="003B21E1"/>
    <w:rsid w:val="003B2258"/>
    <w:rsid w:val="003B2391"/>
    <w:rsid w:val="003B242E"/>
    <w:rsid w:val="003B2484"/>
    <w:rsid w:val="003B2491"/>
    <w:rsid w:val="003B2504"/>
    <w:rsid w:val="003B274C"/>
    <w:rsid w:val="003B2808"/>
    <w:rsid w:val="003B288E"/>
    <w:rsid w:val="003B2915"/>
    <w:rsid w:val="003B291E"/>
    <w:rsid w:val="003B2925"/>
    <w:rsid w:val="003B2945"/>
    <w:rsid w:val="003B2957"/>
    <w:rsid w:val="003B2AE5"/>
    <w:rsid w:val="003B2B83"/>
    <w:rsid w:val="003B2BA7"/>
    <w:rsid w:val="003B2D15"/>
    <w:rsid w:val="003B2E6C"/>
    <w:rsid w:val="003B2EC5"/>
    <w:rsid w:val="003B2F69"/>
    <w:rsid w:val="003B2F80"/>
    <w:rsid w:val="003B300C"/>
    <w:rsid w:val="003B3287"/>
    <w:rsid w:val="003B34BF"/>
    <w:rsid w:val="003B35A5"/>
    <w:rsid w:val="003B37D1"/>
    <w:rsid w:val="003B3825"/>
    <w:rsid w:val="003B3A13"/>
    <w:rsid w:val="003B3A61"/>
    <w:rsid w:val="003B3B1E"/>
    <w:rsid w:val="003B3B83"/>
    <w:rsid w:val="003B3BE6"/>
    <w:rsid w:val="003B3C74"/>
    <w:rsid w:val="003B3E0D"/>
    <w:rsid w:val="003B3E65"/>
    <w:rsid w:val="003B3F36"/>
    <w:rsid w:val="003B3F82"/>
    <w:rsid w:val="003B4092"/>
    <w:rsid w:val="003B411A"/>
    <w:rsid w:val="003B4160"/>
    <w:rsid w:val="003B430D"/>
    <w:rsid w:val="003B45B0"/>
    <w:rsid w:val="003B45BA"/>
    <w:rsid w:val="003B4730"/>
    <w:rsid w:val="003B473A"/>
    <w:rsid w:val="003B477F"/>
    <w:rsid w:val="003B4915"/>
    <w:rsid w:val="003B4958"/>
    <w:rsid w:val="003B4A07"/>
    <w:rsid w:val="003B4A08"/>
    <w:rsid w:val="003B4C41"/>
    <w:rsid w:val="003B4D76"/>
    <w:rsid w:val="003B4D78"/>
    <w:rsid w:val="003B4E56"/>
    <w:rsid w:val="003B4EA3"/>
    <w:rsid w:val="003B4F34"/>
    <w:rsid w:val="003B4F52"/>
    <w:rsid w:val="003B4F6D"/>
    <w:rsid w:val="003B4F71"/>
    <w:rsid w:val="003B4FC1"/>
    <w:rsid w:val="003B5099"/>
    <w:rsid w:val="003B5195"/>
    <w:rsid w:val="003B5247"/>
    <w:rsid w:val="003B537D"/>
    <w:rsid w:val="003B5430"/>
    <w:rsid w:val="003B54DC"/>
    <w:rsid w:val="003B550A"/>
    <w:rsid w:val="003B557E"/>
    <w:rsid w:val="003B5661"/>
    <w:rsid w:val="003B57B9"/>
    <w:rsid w:val="003B59D0"/>
    <w:rsid w:val="003B5A22"/>
    <w:rsid w:val="003B5C59"/>
    <w:rsid w:val="003B5DFD"/>
    <w:rsid w:val="003B5E68"/>
    <w:rsid w:val="003B5E7B"/>
    <w:rsid w:val="003B609A"/>
    <w:rsid w:val="003B60F8"/>
    <w:rsid w:val="003B615E"/>
    <w:rsid w:val="003B62D4"/>
    <w:rsid w:val="003B644A"/>
    <w:rsid w:val="003B64AC"/>
    <w:rsid w:val="003B64FE"/>
    <w:rsid w:val="003B65D0"/>
    <w:rsid w:val="003B65EB"/>
    <w:rsid w:val="003B6A59"/>
    <w:rsid w:val="003B6B00"/>
    <w:rsid w:val="003B6D26"/>
    <w:rsid w:val="003B6E1F"/>
    <w:rsid w:val="003B6FBA"/>
    <w:rsid w:val="003B7010"/>
    <w:rsid w:val="003B7102"/>
    <w:rsid w:val="003B7198"/>
    <w:rsid w:val="003B7226"/>
    <w:rsid w:val="003B726C"/>
    <w:rsid w:val="003B7282"/>
    <w:rsid w:val="003B733A"/>
    <w:rsid w:val="003B7554"/>
    <w:rsid w:val="003B760F"/>
    <w:rsid w:val="003B76C4"/>
    <w:rsid w:val="003B770C"/>
    <w:rsid w:val="003B771D"/>
    <w:rsid w:val="003B771E"/>
    <w:rsid w:val="003B787B"/>
    <w:rsid w:val="003B79BC"/>
    <w:rsid w:val="003B7B49"/>
    <w:rsid w:val="003B7C35"/>
    <w:rsid w:val="003B7E2D"/>
    <w:rsid w:val="003B7E83"/>
    <w:rsid w:val="003B7F04"/>
    <w:rsid w:val="003B7FB2"/>
    <w:rsid w:val="003C003F"/>
    <w:rsid w:val="003C00CF"/>
    <w:rsid w:val="003C0691"/>
    <w:rsid w:val="003C06EB"/>
    <w:rsid w:val="003C07A0"/>
    <w:rsid w:val="003C08EC"/>
    <w:rsid w:val="003C099C"/>
    <w:rsid w:val="003C0BF0"/>
    <w:rsid w:val="003C0E4B"/>
    <w:rsid w:val="003C0EB7"/>
    <w:rsid w:val="003C0ED0"/>
    <w:rsid w:val="003C10F8"/>
    <w:rsid w:val="003C1101"/>
    <w:rsid w:val="003C1214"/>
    <w:rsid w:val="003C12C2"/>
    <w:rsid w:val="003C131A"/>
    <w:rsid w:val="003C1344"/>
    <w:rsid w:val="003C150B"/>
    <w:rsid w:val="003C1510"/>
    <w:rsid w:val="003C163A"/>
    <w:rsid w:val="003C1751"/>
    <w:rsid w:val="003C1757"/>
    <w:rsid w:val="003C18FA"/>
    <w:rsid w:val="003C198D"/>
    <w:rsid w:val="003C19B6"/>
    <w:rsid w:val="003C19EF"/>
    <w:rsid w:val="003C1B24"/>
    <w:rsid w:val="003C1B7D"/>
    <w:rsid w:val="003C1B87"/>
    <w:rsid w:val="003C1BCB"/>
    <w:rsid w:val="003C1D92"/>
    <w:rsid w:val="003C1F67"/>
    <w:rsid w:val="003C2133"/>
    <w:rsid w:val="003C225E"/>
    <w:rsid w:val="003C2569"/>
    <w:rsid w:val="003C269B"/>
    <w:rsid w:val="003C2948"/>
    <w:rsid w:val="003C2CC4"/>
    <w:rsid w:val="003C2CCC"/>
    <w:rsid w:val="003C2D38"/>
    <w:rsid w:val="003C2D82"/>
    <w:rsid w:val="003C2DBF"/>
    <w:rsid w:val="003C2DDD"/>
    <w:rsid w:val="003C2DF3"/>
    <w:rsid w:val="003C2EC7"/>
    <w:rsid w:val="003C2F08"/>
    <w:rsid w:val="003C2FF4"/>
    <w:rsid w:val="003C3021"/>
    <w:rsid w:val="003C302A"/>
    <w:rsid w:val="003C3076"/>
    <w:rsid w:val="003C30B1"/>
    <w:rsid w:val="003C310E"/>
    <w:rsid w:val="003C31AE"/>
    <w:rsid w:val="003C3383"/>
    <w:rsid w:val="003C3389"/>
    <w:rsid w:val="003C33A6"/>
    <w:rsid w:val="003C3508"/>
    <w:rsid w:val="003C3580"/>
    <w:rsid w:val="003C360C"/>
    <w:rsid w:val="003C3736"/>
    <w:rsid w:val="003C38EE"/>
    <w:rsid w:val="003C390A"/>
    <w:rsid w:val="003C394C"/>
    <w:rsid w:val="003C398D"/>
    <w:rsid w:val="003C39BB"/>
    <w:rsid w:val="003C39E0"/>
    <w:rsid w:val="003C3AF2"/>
    <w:rsid w:val="003C3B69"/>
    <w:rsid w:val="003C3B6C"/>
    <w:rsid w:val="003C3BC8"/>
    <w:rsid w:val="003C3C1F"/>
    <w:rsid w:val="003C3C4F"/>
    <w:rsid w:val="003C3D0E"/>
    <w:rsid w:val="003C3E8F"/>
    <w:rsid w:val="003C3FC9"/>
    <w:rsid w:val="003C404D"/>
    <w:rsid w:val="003C427A"/>
    <w:rsid w:val="003C4432"/>
    <w:rsid w:val="003C4777"/>
    <w:rsid w:val="003C4B2A"/>
    <w:rsid w:val="003C4B56"/>
    <w:rsid w:val="003C4CAE"/>
    <w:rsid w:val="003C4D1B"/>
    <w:rsid w:val="003C4EDD"/>
    <w:rsid w:val="003C4EF4"/>
    <w:rsid w:val="003C4EFE"/>
    <w:rsid w:val="003C4F28"/>
    <w:rsid w:val="003C5091"/>
    <w:rsid w:val="003C50AC"/>
    <w:rsid w:val="003C5251"/>
    <w:rsid w:val="003C5258"/>
    <w:rsid w:val="003C527D"/>
    <w:rsid w:val="003C52E7"/>
    <w:rsid w:val="003C5528"/>
    <w:rsid w:val="003C5588"/>
    <w:rsid w:val="003C5883"/>
    <w:rsid w:val="003C58A9"/>
    <w:rsid w:val="003C5988"/>
    <w:rsid w:val="003C59E2"/>
    <w:rsid w:val="003C5A08"/>
    <w:rsid w:val="003C5A1A"/>
    <w:rsid w:val="003C5B94"/>
    <w:rsid w:val="003C5CCC"/>
    <w:rsid w:val="003C5DB8"/>
    <w:rsid w:val="003C5F6E"/>
    <w:rsid w:val="003C6185"/>
    <w:rsid w:val="003C6191"/>
    <w:rsid w:val="003C61AD"/>
    <w:rsid w:val="003C6406"/>
    <w:rsid w:val="003C64D6"/>
    <w:rsid w:val="003C656D"/>
    <w:rsid w:val="003C660F"/>
    <w:rsid w:val="003C6614"/>
    <w:rsid w:val="003C6653"/>
    <w:rsid w:val="003C6735"/>
    <w:rsid w:val="003C69B3"/>
    <w:rsid w:val="003C69C4"/>
    <w:rsid w:val="003C69F2"/>
    <w:rsid w:val="003C6A57"/>
    <w:rsid w:val="003C6DD6"/>
    <w:rsid w:val="003C6EDE"/>
    <w:rsid w:val="003C6EEC"/>
    <w:rsid w:val="003C707D"/>
    <w:rsid w:val="003C708B"/>
    <w:rsid w:val="003C717C"/>
    <w:rsid w:val="003C725F"/>
    <w:rsid w:val="003C7330"/>
    <w:rsid w:val="003C7419"/>
    <w:rsid w:val="003C7636"/>
    <w:rsid w:val="003C7721"/>
    <w:rsid w:val="003C7789"/>
    <w:rsid w:val="003C7799"/>
    <w:rsid w:val="003C7814"/>
    <w:rsid w:val="003C7893"/>
    <w:rsid w:val="003C7A06"/>
    <w:rsid w:val="003C7AA3"/>
    <w:rsid w:val="003C7AE4"/>
    <w:rsid w:val="003C7C06"/>
    <w:rsid w:val="003C7CD8"/>
    <w:rsid w:val="003C7CFF"/>
    <w:rsid w:val="003C7D13"/>
    <w:rsid w:val="003C7F53"/>
    <w:rsid w:val="003D0024"/>
    <w:rsid w:val="003D0090"/>
    <w:rsid w:val="003D00B7"/>
    <w:rsid w:val="003D01B1"/>
    <w:rsid w:val="003D020E"/>
    <w:rsid w:val="003D02E1"/>
    <w:rsid w:val="003D04E6"/>
    <w:rsid w:val="003D059B"/>
    <w:rsid w:val="003D05A1"/>
    <w:rsid w:val="003D063A"/>
    <w:rsid w:val="003D0650"/>
    <w:rsid w:val="003D0703"/>
    <w:rsid w:val="003D0840"/>
    <w:rsid w:val="003D0922"/>
    <w:rsid w:val="003D0A0F"/>
    <w:rsid w:val="003D0A3D"/>
    <w:rsid w:val="003D0B02"/>
    <w:rsid w:val="003D0E55"/>
    <w:rsid w:val="003D0ED9"/>
    <w:rsid w:val="003D0EFF"/>
    <w:rsid w:val="003D0FB3"/>
    <w:rsid w:val="003D1014"/>
    <w:rsid w:val="003D1302"/>
    <w:rsid w:val="003D132E"/>
    <w:rsid w:val="003D1360"/>
    <w:rsid w:val="003D1506"/>
    <w:rsid w:val="003D17A1"/>
    <w:rsid w:val="003D17D0"/>
    <w:rsid w:val="003D17D4"/>
    <w:rsid w:val="003D18B8"/>
    <w:rsid w:val="003D196E"/>
    <w:rsid w:val="003D1977"/>
    <w:rsid w:val="003D1988"/>
    <w:rsid w:val="003D199C"/>
    <w:rsid w:val="003D1A2C"/>
    <w:rsid w:val="003D1A66"/>
    <w:rsid w:val="003D1ABC"/>
    <w:rsid w:val="003D1B81"/>
    <w:rsid w:val="003D1B85"/>
    <w:rsid w:val="003D1B8E"/>
    <w:rsid w:val="003D1D3D"/>
    <w:rsid w:val="003D1EE4"/>
    <w:rsid w:val="003D1FCC"/>
    <w:rsid w:val="003D20F8"/>
    <w:rsid w:val="003D2153"/>
    <w:rsid w:val="003D21C0"/>
    <w:rsid w:val="003D228E"/>
    <w:rsid w:val="003D231D"/>
    <w:rsid w:val="003D2336"/>
    <w:rsid w:val="003D244E"/>
    <w:rsid w:val="003D251E"/>
    <w:rsid w:val="003D257F"/>
    <w:rsid w:val="003D2589"/>
    <w:rsid w:val="003D26B2"/>
    <w:rsid w:val="003D2725"/>
    <w:rsid w:val="003D27F5"/>
    <w:rsid w:val="003D2996"/>
    <w:rsid w:val="003D29CA"/>
    <w:rsid w:val="003D2A7F"/>
    <w:rsid w:val="003D2B58"/>
    <w:rsid w:val="003D2BC2"/>
    <w:rsid w:val="003D2BDB"/>
    <w:rsid w:val="003D2C8E"/>
    <w:rsid w:val="003D2F80"/>
    <w:rsid w:val="003D30D9"/>
    <w:rsid w:val="003D313C"/>
    <w:rsid w:val="003D33B2"/>
    <w:rsid w:val="003D34EF"/>
    <w:rsid w:val="003D35B7"/>
    <w:rsid w:val="003D3687"/>
    <w:rsid w:val="003D36B6"/>
    <w:rsid w:val="003D3727"/>
    <w:rsid w:val="003D37AD"/>
    <w:rsid w:val="003D37D1"/>
    <w:rsid w:val="003D3821"/>
    <w:rsid w:val="003D3872"/>
    <w:rsid w:val="003D388A"/>
    <w:rsid w:val="003D3944"/>
    <w:rsid w:val="003D3957"/>
    <w:rsid w:val="003D3962"/>
    <w:rsid w:val="003D39E4"/>
    <w:rsid w:val="003D3A9A"/>
    <w:rsid w:val="003D3BD7"/>
    <w:rsid w:val="003D3C11"/>
    <w:rsid w:val="003D3C69"/>
    <w:rsid w:val="003D3CB7"/>
    <w:rsid w:val="003D3CB9"/>
    <w:rsid w:val="003D3DD6"/>
    <w:rsid w:val="003D3E37"/>
    <w:rsid w:val="003D3E5A"/>
    <w:rsid w:val="003D3F85"/>
    <w:rsid w:val="003D3FE0"/>
    <w:rsid w:val="003D4056"/>
    <w:rsid w:val="003D40B3"/>
    <w:rsid w:val="003D413C"/>
    <w:rsid w:val="003D420A"/>
    <w:rsid w:val="003D42C4"/>
    <w:rsid w:val="003D432C"/>
    <w:rsid w:val="003D4355"/>
    <w:rsid w:val="003D4363"/>
    <w:rsid w:val="003D4489"/>
    <w:rsid w:val="003D47B0"/>
    <w:rsid w:val="003D47D3"/>
    <w:rsid w:val="003D4951"/>
    <w:rsid w:val="003D4958"/>
    <w:rsid w:val="003D4A55"/>
    <w:rsid w:val="003D4AA4"/>
    <w:rsid w:val="003D4B35"/>
    <w:rsid w:val="003D4EF2"/>
    <w:rsid w:val="003D5382"/>
    <w:rsid w:val="003D53E2"/>
    <w:rsid w:val="003D5566"/>
    <w:rsid w:val="003D55E2"/>
    <w:rsid w:val="003D55EB"/>
    <w:rsid w:val="003D55EE"/>
    <w:rsid w:val="003D56AA"/>
    <w:rsid w:val="003D56B7"/>
    <w:rsid w:val="003D56C0"/>
    <w:rsid w:val="003D5AFF"/>
    <w:rsid w:val="003D5CA7"/>
    <w:rsid w:val="003D5CAE"/>
    <w:rsid w:val="003D5D2D"/>
    <w:rsid w:val="003D5F3D"/>
    <w:rsid w:val="003D5F52"/>
    <w:rsid w:val="003D5FDF"/>
    <w:rsid w:val="003D604B"/>
    <w:rsid w:val="003D60E9"/>
    <w:rsid w:val="003D6160"/>
    <w:rsid w:val="003D62AA"/>
    <w:rsid w:val="003D6366"/>
    <w:rsid w:val="003D646E"/>
    <w:rsid w:val="003D6474"/>
    <w:rsid w:val="003D6564"/>
    <w:rsid w:val="003D66D1"/>
    <w:rsid w:val="003D6868"/>
    <w:rsid w:val="003D6AC6"/>
    <w:rsid w:val="003D6B7B"/>
    <w:rsid w:val="003D6B95"/>
    <w:rsid w:val="003D6CB2"/>
    <w:rsid w:val="003D6CDF"/>
    <w:rsid w:val="003D6D24"/>
    <w:rsid w:val="003D6D47"/>
    <w:rsid w:val="003D6DA7"/>
    <w:rsid w:val="003D6E5D"/>
    <w:rsid w:val="003D6ECF"/>
    <w:rsid w:val="003D6F3E"/>
    <w:rsid w:val="003D6F96"/>
    <w:rsid w:val="003D70DD"/>
    <w:rsid w:val="003D70E7"/>
    <w:rsid w:val="003D7177"/>
    <w:rsid w:val="003D7276"/>
    <w:rsid w:val="003D72D1"/>
    <w:rsid w:val="003D7304"/>
    <w:rsid w:val="003D7324"/>
    <w:rsid w:val="003D74F7"/>
    <w:rsid w:val="003D7596"/>
    <w:rsid w:val="003D75C5"/>
    <w:rsid w:val="003D7643"/>
    <w:rsid w:val="003D7672"/>
    <w:rsid w:val="003D76B5"/>
    <w:rsid w:val="003D7708"/>
    <w:rsid w:val="003D77CA"/>
    <w:rsid w:val="003D7819"/>
    <w:rsid w:val="003D78E6"/>
    <w:rsid w:val="003D7AE7"/>
    <w:rsid w:val="003D7C28"/>
    <w:rsid w:val="003D7C69"/>
    <w:rsid w:val="003D7FAA"/>
    <w:rsid w:val="003E0028"/>
    <w:rsid w:val="003E0104"/>
    <w:rsid w:val="003E0122"/>
    <w:rsid w:val="003E02F2"/>
    <w:rsid w:val="003E035A"/>
    <w:rsid w:val="003E045F"/>
    <w:rsid w:val="003E04D3"/>
    <w:rsid w:val="003E04E3"/>
    <w:rsid w:val="003E056E"/>
    <w:rsid w:val="003E05AF"/>
    <w:rsid w:val="003E0632"/>
    <w:rsid w:val="003E06F4"/>
    <w:rsid w:val="003E073F"/>
    <w:rsid w:val="003E07B8"/>
    <w:rsid w:val="003E083B"/>
    <w:rsid w:val="003E087B"/>
    <w:rsid w:val="003E0ACA"/>
    <w:rsid w:val="003E0B80"/>
    <w:rsid w:val="003E0BE7"/>
    <w:rsid w:val="003E0CB6"/>
    <w:rsid w:val="003E0CF9"/>
    <w:rsid w:val="003E0D90"/>
    <w:rsid w:val="003E0DB5"/>
    <w:rsid w:val="003E0FE0"/>
    <w:rsid w:val="003E1008"/>
    <w:rsid w:val="003E12E4"/>
    <w:rsid w:val="003E139C"/>
    <w:rsid w:val="003E14B0"/>
    <w:rsid w:val="003E158C"/>
    <w:rsid w:val="003E1591"/>
    <w:rsid w:val="003E15BA"/>
    <w:rsid w:val="003E162E"/>
    <w:rsid w:val="003E172C"/>
    <w:rsid w:val="003E17F3"/>
    <w:rsid w:val="003E1945"/>
    <w:rsid w:val="003E197A"/>
    <w:rsid w:val="003E19AE"/>
    <w:rsid w:val="003E1A01"/>
    <w:rsid w:val="003E1B69"/>
    <w:rsid w:val="003E1B73"/>
    <w:rsid w:val="003E1B93"/>
    <w:rsid w:val="003E1BD0"/>
    <w:rsid w:val="003E1C33"/>
    <w:rsid w:val="003E1C5D"/>
    <w:rsid w:val="003E1C6E"/>
    <w:rsid w:val="003E1D92"/>
    <w:rsid w:val="003E1E18"/>
    <w:rsid w:val="003E1E80"/>
    <w:rsid w:val="003E1EAE"/>
    <w:rsid w:val="003E1F0B"/>
    <w:rsid w:val="003E1F3F"/>
    <w:rsid w:val="003E2008"/>
    <w:rsid w:val="003E200E"/>
    <w:rsid w:val="003E20AD"/>
    <w:rsid w:val="003E23CA"/>
    <w:rsid w:val="003E23EA"/>
    <w:rsid w:val="003E248C"/>
    <w:rsid w:val="003E2770"/>
    <w:rsid w:val="003E28A5"/>
    <w:rsid w:val="003E2AC6"/>
    <w:rsid w:val="003E2C96"/>
    <w:rsid w:val="003E2CB5"/>
    <w:rsid w:val="003E2CC1"/>
    <w:rsid w:val="003E2D0C"/>
    <w:rsid w:val="003E2F3B"/>
    <w:rsid w:val="003E2FA9"/>
    <w:rsid w:val="003E3001"/>
    <w:rsid w:val="003E30A8"/>
    <w:rsid w:val="003E31FC"/>
    <w:rsid w:val="003E320C"/>
    <w:rsid w:val="003E32A1"/>
    <w:rsid w:val="003E33F0"/>
    <w:rsid w:val="003E3425"/>
    <w:rsid w:val="003E344E"/>
    <w:rsid w:val="003E3558"/>
    <w:rsid w:val="003E35D0"/>
    <w:rsid w:val="003E3692"/>
    <w:rsid w:val="003E37E7"/>
    <w:rsid w:val="003E3804"/>
    <w:rsid w:val="003E3824"/>
    <w:rsid w:val="003E38B4"/>
    <w:rsid w:val="003E3B6E"/>
    <w:rsid w:val="003E3BB2"/>
    <w:rsid w:val="003E3BF9"/>
    <w:rsid w:val="003E3C23"/>
    <w:rsid w:val="003E3C30"/>
    <w:rsid w:val="003E3DFE"/>
    <w:rsid w:val="003E3ED7"/>
    <w:rsid w:val="003E3F7C"/>
    <w:rsid w:val="003E4104"/>
    <w:rsid w:val="003E41AF"/>
    <w:rsid w:val="003E41DD"/>
    <w:rsid w:val="003E42D2"/>
    <w:rsid w:val="003E437E"/>
    <w:rsid w:val="003E4414"/>
    <w:rsid w:val="003E4488"/>
    <w:rsid w:val="003E44BC"/>
    <w:rsid w:val="003E451E"/>
    <w:rsid w:val="003E48D5"/>
    <w:rsid w:val="003E49BB"/>
    <w:rsid w:val="003E4A85"/>
    <w:rsid w:val="003E4AB3"/>
    <w:rsid w:val="003E4B21"/>
    <w:rsid w:val="003E4C59"/>
    <w:rsid w:val="003E4CC1"/>
    <w:rsid w:val="003E4D41"/>
    <w:rsid w:val="003E4D77"/>
    <w:rsid w:val="003E4E3A"/>
    <w:rsid w:val="003E4E5D"/>
    <w:rsid w:val="003E4F6D"/>
    <w:rsid w:val="003E4FF1"/>
    <w:rsid w:val="003E50BE"/>
    <w:rsid w:val="003E5203"/>
    <w:rsid w:val="003E5214"/>
    <w:rsid w:val="003E5238"/>
    <w:rsid w:val="003E523B"/>
    <w:rsid w:val="003E53D5"/>
    <w:rsid w:val="003E5426"/>
    <w:rsid w:val="003E543E"/>
    <w:rsid w:val="003E5443"/>
    <w:rsid w:val="003E545E"/>
    <w:rsid w:val="003E5477"/>
    <w:rsid w:val="003E5590"/>
    <w:rsid w:val="003E55F6"/>
    <w:rsid w:val="003E565F"/>
    <w:rsid w:val="003E5691"/>
    <w:rsid w:val="003E569D"/>
    <w:rsid w:val="003E57A8"/>
    <w:rsid w:val="003E590B"/>
    <w:rsid w:val="003E598D"/>
    <w:rsid w:val="003E59CD"/>
    <w:rsid w:val="003E5A82"/>
    <w:rsid w:val="003E5A93"/>
    <w:rsid w:val="003E5DC8"/>
    <w:rsid w:val="003E5E9A"/>
    <w:rsid w:val="003E5F7B"/>
    <w:rsid w:val="003E5F90"/>
    <w:rsid w:val="003E6060"/>
    <w:rsid w:val="003E64CB"/>
    <w:rsid w:val="003E6535"/>
    <w:rsid w:val="003E65F0"/>
    <w:rsid w:val="003E65F4"/>
    <w:rsid w:val="003E67C9"/>
    <w:rsid w:val="003E691C"/>
    <w:rsid w:val="003E69C9"/>
    <w:rsid w:val="003E69E3"/>
    <w:rsid w:val="003E6AF5"/>
    <w:rsid w:val="003E6B33"/>
    <w:rsid w:val="003E6CB7"/>
    <w:rsid w:val="003E6DF6"/>
    <w:rsid w:val="003E6E44"/>
    <w:rsid w:val="003E6E50"/>
    <w:rsid w:val="003E6EC3"/>
    <w:rsid w:val="003E6EF1"/>
    <w:rsid w:val="003E6F03"/>
    <w:rsid w:val="003E6F2F"/>
    <w:rsid w:val="003E705C"/>
    <w:rsid w:val="003E707A"/>
    <w:rsid w:val="003E73F2"/>
    <w:rsid w:val="003E744B"/>
    <w:rsid w:val="003E74F2"/>
    <w:rsid w:val="003E758E"/>
    <w:rsid w:val="003E7600"/>
    <w:rsid w:val="003E762C"/>
    <w:rsid w:val="003E76D4"/>
    <w:rsid w:val="003E76F0"/>
    <w:rsid w:val="003E771C"/>
    <w:rsid w:val="003E7841"/>
    <w:rsid w:val="003E7928"/>
    <w:rsid w:val="003E7A43"/>
    <w:rsid w:val="003E7A62"/>
    <w:rsid w:val="003E7B04"/>
    <w:rsid w:val="003E7B49"/>
    <w:rsid w:val="003E7D56"/>
    <w:rsid w:val="003E7D9D"/>
    <w:rsid w:val="003E7E8A"/>
    <w:rsid w:val="003E7EAA"/>
    <w:rsid w:val="003E7F69"/>
    <w:rsid w:val="003E7FBE"/>
    <w:rsid w:val="003F0053"/>
    <w:rsid w:val="003F006B"/>
    <w:rsid w:val="003F01D6"/>
    <w:rsid w:val="003F0239"/>
    <w:rsid w:val="003F06E6"/>
    <w:rsid w:val="003F0732"/>
    <w:rsid w:val="003F0748"/>
    <w:rsid w:val="003F0821"/>
    <w:rsid w:val="003F09D4"/>
    <w:rsid w:val="003F0B87"/>
    <w:rsid w:val="003F0C29"/>
    <w:rsid w:val="003F0C2D"/>
    <w:rsid w:val="003F0C2E"/>
    <w:rsid w:val="003F0C30"/>
    <w:rsid w:val="003F0E05"/>
    <w:rsid w:val="003F0E4D"/>
    <w:rsid w:val="003F0F2F"/>
    <w:rsid w:val="003F0F6D"/>
    <w:rsid w:val="003F0F82"/>
    <w:rsid w:val="003F100C"/>
    <w:rsid w:val="003F10F3"/>
    <w:rsid w:val="003F1188"/>
    <w:rsid w:val="003F119D"/>
    <w:rsid w:val="003F121D"/>
    <w:rsid w:val="003F129C"/>
    <w:rsid w:val="003F12D2"/>
    <w:rsid w:val="003F1533"/>
    <w:rsid w:val="003F1616"/>
    <w:rsid w:val="003F16D5"/>
    <w:rsid w:val="003F16F4"/>
    <w:rsid w:val="003F1778"/>
    <w:rsid w:val="003F177E"/>
    <w:rsid w:val="003F17AB"/>
    <w:rsid w:val="003F1827"/>
    <w:rsid w:val="003F1884"/>
    <w:rsid w:val="003F18B8"/>
    <w:rsid w:val="003F1ADA"/>
    <w:rsid w:val="003F1B11"/>
    <w:rsid w:val="003F1BFE"/>
    <w:rsid w:val="003F1C9D"/>
    <w:rsid w:val="003F1DD2"/>
    <w:rsid w:val="003F1E12"/>
    <w:rsid w:val="003F1E45"/>
    <w:rsid w:val="003F245E"/>
    <w:rsid w:val="003F2465"/>
    <w:rsid w:val="003F24E5"/>
    <w:rsid w:val="003F251C"/>
    <w:rsid w:val="003F2631"/>
    <w:rsid w:val="003F2635"/>
    <w:rsid w:val="003F26F0"/>
    <w:rsid w:val="003F2782"/>
    <w:rsid w:val="003F281C"/>
    <w:rsid w:val="003F2989"/>
    <w:rsid w:val="003F2A3F"/>
    <w:rsid w:val="003F2AC2"/>
    <w:rsid w:val="003F2B26"/>
    <w:rsid w:val="003F2B33"/>
    <w:rsid w:val="003F2BA2"/>
    <w:rsid w:val="003F2BB1"/>
    <w:rsid w:val="003F2D0C"/>
    <w:rsid w:val="003F2DEA"/>
    <w:rsid w:val="003F2E4F"/>
    <w:rsid w:val="003F2FA6"/>
    <w:rsid w:val="003F302F"/>
    <w:rsid w:val="003F3096"/>
    <w:rsid w:val="003F30C5"/>
    <w:rsid w:val="003F3297"/>
    <w:rsid w:val="003F337C"/>
    <w:rsid w:val="003F35C4"/>
    <w:rsid w:val="003F3615"/>
    <w:rsid w:val="003F372A"/>
    <w:rsid w:val="003F3786"/>
    <w:rsid w:val="003F379C"/>
    <w:rsid w:val="003F3968"/>
    <w:rsid w:val="003F3A18"/>
    <w:rsid w:val="003F3AE7"/>
    <w:rsid w:val="003F3B49"/>
    <w:rsid w:val="003F3B75"/>
    <w:rsid w:val="003F3B96"/>
    <w:rsid w:val="003F3C99"/>
    <w:rsid w:val="003F3CC7"/>
    <w:rsid w:val="003F3EEA"/>
    <w:rsid w:val="003F3FD7"/>
    <w:rsid w:val="003F4006"/>
    <w:rsid w:val="003F4043"/>
    <w:rsid w:val="003F4062"/>
    <w:rsid w:val="003F40E1"/>
    <w:rsid w:val="003F4153"/>
    <w:rsid w:val="003F416C"/>
    <w:rsid w:val="003F4197"/>
    <w:rsid w:val="003F421F"/>
    <w:rsid w:val="003F4252"/>
    <w:rsid w:val="003F42BF"/>
    <w:rsid w:val="003F4432"/>
    <w:rsid w:val="003F477B"/>
    <w:rsid w:val="003F47A1"/>
    <w:rsid w:val="003F4836"/>
    <w:rsid w:val="003F49E8"/>
    <w:rsid w:val="003F4B10"/>
    <w:rsid w:val="003F4B4A"/>
    <w:rsid w:val="003F4C23"/>
    <w:rsid w:val="003F4CA1"/>
    <w:rsid w:val="003F4D55"/>
    <w:rsid w:val="003F4D6C"/>
    <w:rsid w:val="003F4E14"/>
    <w:rsid w:val="003F4F70"/>
    <w:rsid w:val="003F4FA7"/>
    <w:rsid w:val="003F4FD0"/>
    <w:rsid w:val="003F5033"/>
    <w:rsid w:val="003F5130"/>
    <w:rsid w:val="003F5193"/>
    <w:rsid w:val="003F51D1"/>
    <w:rsid w:val="003F51D4"/>
    <w:rsid w:val="003F53ED"/>
    <w:rsid w:val="003F54A8"/>
    <w:rsid w:val="003F552B"/>
    <w:rsid w:val="003F5632"/>
    <w:rsid w:val="003F5716"/>
    <w:rsid w:val="003F5A68"/>
    <w:rsid w:val="003F5D7E"/>
    <w:rsid w:val="003F5F54"/>
    <w:rsid w:val="003F5F84"/>
    <w:rsid w:val="003F611D"/>
    <w:rsid w:val="003F6168"/>
    <w:rsid w:val="003F62EC"/>
    <w:rsid w:val="003F6365"/>
    <w:rsid w:val="003F63E8"/>
    <w:rsid w:val="003F64E0"/>
    <w:rsid w:val="003F6515"/>
    <w:rsid w:val="003F6571"/>
    <w:rsid w:val="003F65C9"/>
    <w:rsid w:val="003F65F6"/>
    <w:rsid w:val="003F664B"/>
    <w:rsid w:val="003F674E"/>
    <w:rsid w:val="003F67B5"/>
    <w:rsid w:val="003F693B"/>
    <w:rsid w:val="003F6B1C"/>
    <w:rsid w:val="003F6BBF"/>
    <w:rsid w:val="003F6BEF"/>
    <w:rsid w:val="003F6C69"/>
    <w:rsid w:val="003F6D31"/>
    <w:rsid w:val="003F6EB3"/>
    <w:rsid w:val="003F6EF8"/>
    <w:rsid w:val="003F6EFE"/>
    <w:rsid w:val="003F6FB9"/>
    <w:rsid w:val="003F7189"/>
    <w:rsid w:val="003F7217"/>
    <w:rsid w:val="003F721F"/>
    <w:rsid w:val="003F72CB"/>
    <w:rsid w:val="003F7321"/>
    <w:rsid w:val="003F74BF"/>
    <w:rsid w:val="003F7822"/>
    <w:rsid w:val="003F7866"/>
    <w:rsid w:val="003F7A29"/>
    <w:rsid w:val="003F7B3D"/>
    <w:rsid w:val="003F7BE7"/>
    <w:rsid w:val="003F7C1E"/>
    <w:rsid w:val="003F7C2F"/>
    <w:rsid w:val="003F7C79"/>
    <w:rsid w:val="003F7D27"/>
    <w:rsid w:val="003F7D97"/>
    <w:rsid w:val="003F7E57"/>
    <w:rsid w:val="003F7F87"/>
    <w:rsid w:val="00400009"/>
    <w:rsid w:val="004000BD"/>
    <w:rsid w:val="004001EE"/>
    <w:rsid w:val="00400202"/>
    <w:rsid w:val="00400204"/>
    <w:rsid w:val="004002A0"/>
    <w:rsid w:val="004003D2"/>
    <w:rsid w:val="0040041A"/>
    <w:rsid w:val="00400579"/>
    <w:rsid w:val="004005B0"/>
    <w:rsid w:val="004006DB"/>
    <w:rsid w:val="004006F4"/>
    <w:rsid w:val="004007E4"/>
    <w:rsid w:val="004009C2"/>
    <w:rsid w:val="00400B12"/>
    <w:rsid w:val="00400CF3"/>
    <w:rsid w:val="00400CFE"/>
    <w:rsid w:val="00400D41"/>
    <w:rsid w:val="00400E5D"/>
    <w:rsid w:val="00400E62"/>
    <w:rsid w:val="00400F24"/>
    <w:rsid w:val="00400F48"/>
    <w:rsid w:val="0040100F"/>
    <w:rsid w:val="00401079"/>
    <w:rsid w:val="004010A2"/>
    <w:rsid w:val="004010D1"/>
    <w:rsid w:val="004012A4"/>
    <w:rsid w:val="0040146E"/>
    <w:rsid w:val="004017D4"/>
    <w:rsid w:val="00401846"/>
    <w:rsid w:val="00401909"/>
    <w:rsid w:val="0040191C"/>
    <w:rsid w:val="004019FA"/>
    <w:rsid w:val="00401AB3"/>
    <w:rsid w:val="00401B34"/>
    <w:rsid w:val="00401B92"/>
    <w:rsid w:val="00401BB2"/>
    <w:rsid w:val="00401C20"/>
    <w:rsid w:val="00401CE9"/>
    <w:rsid w:val="00401D8A"/>
    <w:rsid w:val="0040200E"/>
    <w:rsid w:val="00402139"/>
    <w:rsid w:val="00402190"/>
    <w:rsid w:val="004021BE"/>
    <w:rsid w:val="004021D7"/>
    <w:rsid w:val="00402294"/>
    <w:rsid w:val="00402326"/>
    <w:rsid w:val="004023E6"/>
    <w:rsid w:val="004024B0"/>
    <w:rsid w:val="004025E2"/>
    <w:rsid w:val="004026A2"/>
    <w:rsid w:val="004026DE"/>
    <w:rsid w:val="0040272E"/>
    <w:rsid w:val="00402781"/>
    <w:rsid w:val="004029E9"/>
    <w:rsid w:val="00402B31"/>
    <w:rsid w:val="00402B67"/>
    <w:rsid w:val="00402B9B"/>
    <w:rsid w:val="00402BE5"/>
    <w:rsid w:val="00402BF9"/>
    <w:rsid w:val="00402C9D"/>
    <w:rsid w:val="00402CED"/>
    <w:rsid w:val="00402CF6"/>
    <w:rsid w:val="00402D03"/>
    <w:rsid w:val="00402D43"/>
    <w:rsid w:val="00402E4B"/>
    <w:rsid w:val="00402EA0"/>
    <w:rsid w:val="004030E0"/>
    <w:rsid w:val="004031A1"/>
    <w:rsid w:val="00403252"/>
    <w:rsid w:val="00403303"/>
    <w:rsid w:val="00403443"/>
    <w:rsid w:val="0040344F"/>
    <w:rsid w:val="00403543"/>
    <w:rsid w:val="004035E0"/>
    <w:rsid w:val="004035E6"/>
    <w:rsid w:val="004035E7"/>
    <w:rsid w:val="004035F1"/>
    <w:rsid w:val="00403647"/>
    <w:rsid w:val="00403768"/>
    <w:rsid w:val="0040376E"/>
    <w:rsid w:val="0040377B"/>
    <w:rsid w:val="004037B2"/>
    <w:rsid w:val="004039C6"/>
    <w:rsid w:val="004039F6"/>
    <w:rsid w:val="00403A09"/>
    <w:rsid w:val="00403A8F"/>
    <w:rsid w:val="00403B7D"/>
    <w:rsid w:val="00403BA5"/>
    <w:rsid w:val="00403BC6"/>
    <w:rsid w:val="00403BD3"/>
    <w:rsid w:val="00403C1E"/>
    <w:rsid w:val="00403C8B"/>
    <w:rsid w:val="00403E73"/>
    <w:rsid w:val="00403EF7"/>
    <w:rsid w:val="00403F82"/>
    <w:rsid w:val="00403F8B"/>
    <w:rsid w:val="00404110"/>
    <w:rsid w:val="0040417B"/>
    <w:rsid w:val="0040420E"/>
    <w:rsid w:val="004042C6"/>
    <w:rsid w:val="004043B5"/>
    <w:rsid w:val="004043F5"/>
    <w:rsid w:val="00404429"/>
    <w:rsid w:val="004045CE"/>
    <w:rsid w:val="00404620"/>
    <w:rsid w:val="00404804"/>
    <w:rsid w:val="00404B6C"/>
    <w:rsid w:val="00404CC5"/>
    <w:rsid w:val="00404CEA"/>
    <w:rsid w:val="00404CEF"/>
    <w:rsid w:val="00404DE2"/>
    <w:rsid w:val="00404F4F"/>
    <w:rsid w:val="00405082"/>
    <w:rsid w:val="004050FB"/>
    <w:rsid w:val="00405112"/>
    <w:rsid w:val="00405247"/>
    <w:rsid w:val="004054F1"/>
    <w:rsid w:val="0040553C"/>
    <w:rsid w:val="00405587"/>
    <w:rsid w:val="004055A7"/>
    <w:rsid w:val="00405653"/>
    <w:rsid w:val="004056A4"/>
    <w:rsid w:val="00405923"/>
    <w:rsid w:val="00405946"/>
    <w:rsid w:val="004059D1"/>
    <w:rsid w:val="00405AA4"/>
    <w:rsid w:val="00405BAF"/>
    <w:rsid w:val="00405BB1"/>
    <w:rsid w:val="00405BCF"/>
    <w:rsid w:val="00405C44"/>
    <w:rsid w:val="00405C45"/>
    <w:rsid w:val="00405CEF"/>
    <w:rsid w:val="00405D6F"/>
    <w:rsid w:val="00405E9A"/>
    <w:rsid w:val="00405F9C"/>
    <w:rsid w:val="00405F9F"/>
    <w:rsid w:val="00406151"/>
    <w:rsid w:val="0040615C"/>
    <w:rsid w:val="0040630A"/>
    <w:rsid w:val="00406316"/>
    <w:rsid w:val="00406354"/>
    <w:rsid w:val="004063D0"/>
    <w:rsid w:val="00406553"/>
    <w:rsid w:val="004065BE"/>
    <w:rsid w:val="00406623"/>
    <w:rsid w:val="004066AC"/>
    <w:rsid w:val="004069EB"/>
    <w:rsid w:val="00406A11"/>
    <w:rsid w:val="00406C60"/>
    <w:rsid w:val="00406FA1"/>
    <w:rsid w:val="004070D6"/>
    <w:rsid w:val="00407140"/>
    <w:rsid w:val="004071C7"/>
    <w:rsid w:val="004071E1"/>
    <w:rsid w:val="004072CA"/>
    <w:rsid w:val="00407421"/>
    <w:rsid w:val="004074B5"/>
    <w:rsid w:val="00407527"/>
    <w:rsid w:val="004077B2"/>
    <w:rsid w:val="004077B8"/>
    <w:rsid w:val="00407901"/>
    <w:rsid w:val="004079F1"/>
    <w:rsid w:val="00407A29"/>
    <w:rsid w:val="00407A30"/>
    <w:rsid w:val="00407A56"/>
    <w:rsid w:val="00407CE5"/>
    <w:rsid w:val="00407D60"/>
    <w:rsid w:val="00407E57"/>
    <w:rsid w:val="00407EDB"/>
    <w:rsid w:val="004100F5"/>
    <w:rsid w:val="004102D6"/>
    <w:rsid w:val="004103CA"/>
    <w:rsid w:val="0041044F"/>
    <w:rsid w:val="004105DC"/>
    <w:rsid w:val="0041083E"/>
    <w:rsid w:val="0041088A"/>
    <w:rsid w:val="004108F1"/>
    <w:rsid w:val="004109AB"/>
    <w:rsid w:val="00410ABB"/>
    <w:rsid w:val="00410B38"/>
    <w:rsid w:val="00410B76"/>
    <w:rsid w:val="00410C0D"/>
    <w:rsid w:val="00410CFF"/>
    <w:rsid w:val="00410DA6"/>
    <w:rsid w:val="00410DC8"/>
    <w:rsid w:val="00410E27"/>
    <w:rsid w:val="00411031"/>
    <w:rsid w:val="004110C0"/>
    <w:rsid w:val="004110C5"/>
    <w:rsid w:val="004111F8"/>
    <w:rsid w:val="0041139A"/>
    <w:rsid w:val="00411592"/>
    <w:rsid w:val="00411773"/>
    <w:rsid w:val="00411873"/>
    <w:rsid w:val="00411882"/>
    <w:rsid w:val="0041189D"/>
    <w:rsid w:val="004118D1"/>
    <w:rsid w:val="004118F3"/>
    <w:rsid w:val="00411932"/>
    <w:rsid w:val="004119CA"/>
    <w:rsid w:val="00411A2E"/>
    <w:rsid w:val="00411A35"/>
    <w:rsid w:val="00411BAD"/>
    <w:rsid w:val="00411C53"/>
    <w:rsid w:val="00411D3D"/>
    <w:rsid w:val="00411D4B"/>
    <w:rsid w:val="00412005"/>
    <w:rsid w:val="00412105"/>
    <w:rsid w:val="004121D2"/>
    <w:rsid w:val="00412335"/>
    <w:rsid w:val="00412352"/>
    <w:rsid w:val="004123A6"/>
    <w:rsid w:val="0041255A"/>
    <w:rsid w:val="0041263D"/>
    <w:rsid w:val="00412757"/>
    <w:rsid w:val="0041289F"/>
    <w:rsid w:val="004128EE"/>
    <w:rsid w:val="00412961"/>
    <w:rsid w:val="004129CC"/>
    <w:rsid w:val="00412AAE"/>
    <w:rsid w:val="00412B38"/>
    <w:rsid w:val="00412C6C"/>
    <w:rsid w:val="00412D0E"/>
    <w:rsid w:val="00412D2C"/>
    <w:rsid w:val="00412D9D"/>
    <w:rsid w:val="00412EFB"/>
    <w:rsid w:val="00413033"/>
    <w:rsid w:val="00413056"/>
    <w:rsid w:val="004134EF"/>
    <w:rsid w:val="00413506"/>
    <w:rsid w:val="00413562"/>
    <w:rsid w:val="00413622"/>
    <w:rsid w:val="0041366D"/>
    <w:rsid w:val="00413696"/>
    <w:rsid w:val="00413795"/>
    <w:rsid w:val="00413844"/>
    <w:rsid w:val="00413A54"/>
    <w:rsid w:val="00413BAA"/>
    <w:rsid w:val="00413BF2"/>
    <w:rsid w:val="00413C8B"/>
    <w:rsid w:val="00413CEF"/>
    <w:rsid w:val="00413D53"/>
    <w:rsid w:val="00413EA2"/>
    <w:rsid w:val="00414101"/>
    <w:rsid w:val="00414137"/>
    <w:rsid w:val="004141A7"/>
    <w:rsid w:val="00414368"/>
    <w:rsid w:val="00414388"/>
    <w:rsid w:val="0041455A"/>
    <w:rsid w:val="00414633"/>
    <w:rsid w:val="00414769"/>
    <w:rsid w:val="004147B5"/>
    <w:rsid w:val="00414897"/>
    <w:rsid w:val="00414979"/>
    <w:rsid w:val="00414AF7"/>
    <w:rsid w:val="00414DA8"/>
    <w:rsid w:val="00415061"/>
    <w:rsid w:val="0041506B"/>
    <w:rsid w:val="00415080"/>
    <w:rsid w:val="00415081"/>
    <w:rsid w:val="0041513B"/>
    <w:rsid w:val="004152E7"/>
    <w:rsid w:val="0041535D"/>
    <w:rsid w:val="00415423"/>
    <w:rsid w:val="004154D5"/>
    <w:rsid w:val="00415602"/>
    <w:rsid w:val="0041574C"/>
    <w:rsid w:val="00415777"/>
    <w:rsid w:val="00415877"/>
    <w:rsid w:val="0041589C"/>
    <w:rsid w:val="004158F2"/>
    <w:rsid w:val="00415A75"/>
    <w:rsid w:val="00415B05"/>
    <w:rsid w:val="00415CD0"/>
    <w:rsid w:val="00415CE5"/>
    <w:rsid w:val="00415DA2"/>
    <w:rsid w:val="00415DA8"/>
    <w:rsid w:val="00415E70"/>
    <w:rsid w:val="00415E72"/>
    <w:rsid w:val="00416018"/>
    <w:rsid w:val="00416117"/>
    <w:rsid w:val="00416130"/>
    <w:rsid w:val="0041620D"/>
    <w:rsid w:val="00416298"/>
    <w:rsid w:val="0041635F"/>
    <w:rsid w:val="0041637F"/>
    <w:rsid w:val="00416400"/>
    <w:rsid w:val="004164DE"/>
    <w:rsid w:val="00416528"/>
    <w:rsid w:val="00416583"/>
    <w:rsid w:val="0041668D"/>
    <w:rsid w:val="00416816"/>
    <w:rsid w:val="0041687F"/>
    <w:rsid w:val="00416880"/>
    <w:rsid w:val="00416905"/>
    <w:rsid w:val="00416961"/>
    <w:rsid w:val="00416A78"/>
    <w:rsid w:val="00416D7C"/>
    <w:rsid w:val="00416D99"/>
    <w:rsid w:val="00417066"/>
    <w:rsid w:val="0041707F"/>
    <w:rsid w:val="00417117"/>
    <w:rsid w:val="00417163"/>
    <w:rsid w:val="0041723D"/>
    <w:rsid w:val="004172FC"/>
    <w:rsid w:val="00417320"/>
    <w:rsid w:val="0041735D"/>
    <w:rsid w:val="00417533"/>
    <w:rsid w:val="00417689"/>
    <w:rsid w:val="004176A8"/>
    <w:rsid w:val="004176AD"/>
    <w:rsid w:val="004176E1"/>
    <w:rsid w:val="00417763"/>
    <w:rsid w:val="00417818"/>
    <w:rsid w:val="004178BE"/>
    <w:rsid w:val="00417BCF"/>
    <w:rsid w:val="00417BDD"/>
    <w:rsid w:val="00417D79"/>
    <w:rsid w:val="00417E21"/>
    <w:rsid w:val="00417EB8"/>
    <w:rsid w:val="00417EBD"/>
    <w:rsid w:val="00420184"/>
    <w:rsid w:val="004201AF"/>
    <w:rsid w:val="0042022A"/>
    <w:rsid w:val="00420447"/>
    <w:rsid w:val="004204D5"/>
    <w:rsid w:val="004207AA"/>
    <w:rsid w:val="00420A3A"/>
    <w:rsid w:val="00420C25"/>
    <w:rsid w:val="00420D4B"/>
    <w:rsid w:val="00420D74"/>
    <w:rsid w:val="00420D9C"/>
    <w:rsid w:val="00420E0F"/>
    <w:rsid w:val="00420F4E"/>
    <w:rsid w:val="00420F4F"/>
    <w:rsid w:val="00421168"/>
    <w:rsid w:val="004212FD"/>
    <w:rsid w:val="00421359"/>
    <w:rsid w:val="0042155E"/>
    <w:rsid w:val="00421619"/>
    <w:rsid w:val="0042163C"/>
    <w:rsid w:val="00421669"/>
    <w:rsid w:val="0042173D"/>
    <w:rsid w:val="004218A8"/>
    <w:rsid w:val="00421B55"/>
    <w:rsid w:val="00421B90"/>
    <w:rsid w:val="00421B98"/>
    <w:rsid w:val="00421BB0"/>
    <w:rsid w:val="00421C30"/>
    <w:rsid w:val="00421F4B"/>
    <w:rsid w:val="00421F63"/>
    <w:rsid w:val="0042201A"/>
    <w:rsid w:val="00422068"/>
    <w:rsid w:val="004220C3"/>
    <w:rsid w:val="004220E8"/>
    <w:rsid w:val="004221FD"/>
    <w:rsid w:val="00422223"/>
    <w:rsid w:val="0042226F"/>
    <w:rsid w:val="00422296"/>
    <w:rsid w:val="004222D1"/>
    <w:rsid w:val="004223DB"/>
    <w:rsid w:val="0042244A"/>
    <w:rsid w:val="0042245A"/>
    <w:rsid w:val="00422827"/>
    <w:rsid w:val="00422838"/>
    <w:rsid w:val="00422AB4"/>
    <w:rsid w:val="00422C26"/>
    <w:rsid w:val="00422C5A"/>
    <w:rsid w:val="00422C8C"/>
    <w:rsid w:val="00422E57"/>
    <w:rsid w:val="00422FB5"/>
    <w:rsid w:val="00422FBE"/>
    <w:rsid w:val="0042304C"/>
    <w:rsid w:val="0042310C"/>
    <w:rsid w:val="0042318B"/>
    <w:rsid w:val="0042335B"/>
    <w:rsid w:val="00423457"/>
    <w:rsid w:val="00423498"/>
    <w:rsid w:val="004234BD"/>
    <w:rsid w:val="0042369F"/>
    <w:rsid w:val="0042372D"/>
    <w:rsid w:val="00423738"/>
    <w:rsid w:val="00423800"/>
    <w:rsid w:val="00423909"/>
    <w:rsid w:val="00423921"/>
    <w:rsid w:val="0042394A"/>
    <w:rsid w:val="004239B8"/>
    <w:rsid w:val="004239FE"/>
    <w:rsid w:val="00423B38"/>
    <w:rsid w:val="00423B43"/>
    <w:rsid w:val="00423B50"/>
    <w:rsid w:val="00423C79"/>
    <w:rsid w:val="00423CA0"/>
    <w:rsid w:val="00423CB4"/>
    <w:rsid w:val="00423EA7"/>
    <w:rsid w:val="00423F33"/>
    <w:rsid w:val="0042410D"/>
    <w:rsid w:val="004241AF"/>
    <w:rsid w:val="004241C8"/>
    <w:rsid w:val="004244BA"/>
    <w:rsid w:val="004246FD"/>
    <w:rsid w:val="00424787"/>
    <w:rsid w:val="0042485F"/>
    <w:rsid w:val="004248A2"/>
    <w:rsid w:val="0042492E"/>
    <w:rsid w:val="00424941"/>
    <w:rsid w:val="00424976"/>
    <w:rsid w:val="004249D8"/>
    <w:rsid w:val="00424A47"/>
    <w:rsid w:val="00424BA5"/>
    <w:rsid w:val="00424C34"/>
    <w:rsid w:val="00424DB6"/>
    <w:rsid w:val="00424E0F"/>
    <w:rsid w:val="00424F55"/>
    <w:rsid w:val="00424FBF"/>
    <w:rsid w:val="004250AE"/>
    <w:rsid w:val="00425118"/>
    <w:rsid w:val="00425132"/>
    <w:rsid w:val="00425281"/>
    <w:rsid w:val="004252C3"/>
    <w:rsid w:val="004254A9"/>
    <w:rsid w:val="00425776"/>
    <w:rsid w:val="00425942"/>
    <w:rsid w:val="004259F2"/>
    <w:rsid w:val="00425ABF"/>
    <w:rsid w:val="00425AF8"/>
    <w:rsid w:val="00425B01"/>
    <w:rsid w:val="00425BA2"/>
    <w:rsid w:val="00425DD3"/>
    <w:rsid w:val="00425E02"/>
    <w:rsid w:val="0042602B"/>
    <w:rsid w:val="0042632F"/>
    <w:rsid w:val="00426360"/>
    <w:rsid w:val="00426523"/>
    <w:rsid w:val="004265DD"/>
    <w:rsid w:val="00426672"/>
    <w:rsid w:val="004266DF"/>
    <w:rsid w:val="00426774"/>
    <w:rsid w:val="004267D1"/>
    <w:rsid w:val="0042683A"/>
    <w:rsid w:val="004268C3"/>
    <w:rsid w:val="00426A08"/>
    <w:rsid w:val="00426A0D"/>
    <w:rsid w:val="00426A16"/>
    <w:rsid w:val="00426A39"/>
    <w:rsid w:val="00426BCE"/>
    <w:rsid w:val="00426C01"/>
    <w:rsid w:val="00426C0C"/>
    <w:rsid w:val="00426C76"/>
    <w:rsid w:val="00426CED"/>
    <w:rsid w:val="00426D3B"/>
    <w:rsid w:val="00426D89"/>
    <w:rsid w:val="00426DED"/>
    <w:rsid w:val="00426EFB"/>
    <w:rsid w:val="00427066"/>
    <w:rsid w:val="004270DF"/>
    <w:rsid w:val="004270E8"/>
    <w:rsid w:val="00427260"/>
    <w:rsid w:val="004272E6"/>
    <w:rsid w:val="0042730C"/>
    <w:rsid w:val="004273C5"/>
    <w:rsid w:val="00427408"/>
    <w:rsid w:val="0042750F"/>
    <w:rsid w:val="0042756B"/>
    <w:rsid w:val="004275C5"/>
    <w:rsid w:val="00427689"/>
    <w:rsid w:val="004276A3"/>
    <w:rsid w:val="00427746"/>
    <w:rsid w:val="004278F2"/>
    <w:rsid w:val="00427C4D"/>
    <w:rsid w:val="00427CD1"/>
    <w:rsid w:val="00427D8E"/>
    <w:rsid w:val="00427F75"/>
    <w:rsid w:val="00430026"/>
    <w:rsid w:val="00430071"/>
    <w:rsid w:val="004300DB"/>
    <w:rsid w:val="0043029E"/>
    <w:rsid w:val="004303B1"/>
    <w:rsid w:val="0043050B"/>
    <w:rsid w:val="004305AE"/>
    <w:rsid w:val="004306F8"/>
    <w:rsid w:val="00430805"/>
    <w:rsid w:val="00430827"/>
    <w:rsid w:val="00430881"/>
    <w:rsid w:val="00430950"/>
    <w:rsid w:val="00430980"/>
    <w:rsid w:val="004309E6"/>
    <w:rsid w:val="00430AF9"/>
    <w:rsid w:val="00430B6A"/>
    <w:rsid w:val="00430BE4"/>
    <w:rsid w:val="00430D6A"/>
    <w:rsid w:val="00430E34"/>
    <w:rsid w:val="00430EF7"/>
    <w:rsid w:val="00430F85"/>
    <w:rsid w:val="00430FA3"/>
    <w:rsid w:val="00430FCE"/>
    <w:rsid w:val="00431057"/>
    <w:rsid w:val="00431090"/>
    <w:rsid w:val="00431128"/>
    <w:rsid w:val="00431230"/>
    <w:rsid w:val="00431248"/>
    <w:rsid w:val="004312DA"/>
    <w:rsid w:val="0043131F"/>
    <w:rsid w:val="0043148A"/>
    <w:rsid w:val="00431556"/>
    <w:rsid w:val="00431575"/>
    <w:rsid w:val="00431592"/>
    <w:rsid w:val="00431716"/>
    <w:rsid w:val="0043175D"/>
    <w:rsid w:val="00431981"/>
    <w:rsid w:val="00431985"/>
    <w:rsid w:val="004319B0"/>
    <w:rsid w:val="004319B4"/>
    <w:rsid w:val="004319E0"/>
    <w:rsid w:val="00431A0D"/>
    <w:rsid w:val="00431A22"/>
    <w:rsid w:val="00431A4D"/>
    <w:rsid w:val="00431A84"/>
    <w:rsid w:val="00431B30"/>
    <w:rsid w:val="00431BF2"/>
    <w:rsid w:val="00431EB0"/>
    <w:rsid w:val="00431F55"/>
    <w:rsid w:val="00431F97"/>
    <w:rsid w:val="00431FDE"/>
    <w:rsid w:val="00432080"/>
    <w:rsid w:val="004320E3"/>
    <w:rsid w:val="00432128"/>
    <w:rsid w:val="0043218B"/>
    <w:rsid w:val="0043224A"/>
    <w:rsid w:val="00432295"/>
    <w:rsid w:val="004322C1"/>
    <w:rsid w:val="004322C2"/>
    <w:rsid w:val="00432557"/>
    <w:rsid w:val="00432641"/>
    <w:rsid w:val="004326B7"/>
    <w:rsid w:val="004327E5"/>
    <w:rsid w:val="0043291D"/>
    <w:rsid w:val="004329B7"/>
    <w:rsid w:val="004329C4"/>
    <w:rsid w:val="00432BAA"/>
    <w:rsid w:val="00432C07"/>
    <w:rsid w:val="00432DA7"/>
    <w:rsid w:val="00432EBB"/>
    <w:rsid w:val="00432F15"/>
    <w:rsid w:val="00432F95"/>
    <w:rsid w:val="004330C8"/>
    <w:rsid w:val="004331B3"/>
    <w:rsid w:val="004331C3"/>
    <w:rsid w:val="00433233"/>
    <w:rsid w:val="004332D7"/>
    <w:rsid w:val="004333E3"/>
    <w:rsid w:val="00433421"/>
    <w:rsid w:val="00433444"/>
    <w:rsid w:val="00433474"/>
    <w:rsid w:val="004334EC"/>
    <w:rsid w:val="00433549"/>
    <w:rsid w:val="004335F5"/>
    <w:rsid w:val="00433618"/>
    <w:rsid w:val="00433635"/>
    <w:rsid w:val="004337B3"/>
    <w:rsid w:val="004337C7"/>
    <w:rsid w:val="00433858"/>
    <w:rsid w:val="004338C3"/>
    <w:rsid w:val="00433A0D"/>
    <w:rsid w:val="00433A74"/>
    <w:rsid w:val="00433B05"/>
    <w:rsid w:val="00433B69"/>
    <w:rsid w:val="00433B72"/>
    <w:rsid w:val="00433C26"/>
    <w:rsid w:val="00433CCB"/>
    <w:rsid w:val="00433CFF"/>
    <w:rsid w:val="00433D52"/>
    <w:rsid w:val="00433E62"/>
    <w:rsid w:val="00433ED1"/>
    <w:rsid w:val="00433F7D"/>
    <w:rsid w:val="00434174"/>
    <w:rsid w:val="004341FF"/>
    <w:rsid w:val="00434209"/>
    <w:rsid w:val="004343D1"/>
    <w:rsid w:val="00434449"/>
    <w:rsid w:val="0043466F"/>
    <w:rsid w:val="00434746"/>
    <w:rsid w:val="004347EC"/>
    <w:rsid w:val="00434807"/>
    <w:rsid w:val="00434900"/>
    <w:rsid w:val="00434925"/>
    <w:rsid w:val="00434A64"/>
    <w:rsid w:val="00434AB1"/>
    <w:rsid w:val="00434C86"/>
    <w:rsid w:val="00434CA6"/>
    <w:rsid w:val="00434D6D"/>
    <w:rsid w:val="00434E2E"/>
    <w:rsid w:val="00434E40"/>
    <w:rsid w:val="00434F3D"/>
    <w:rsid w:val="004350B1"/>
    <w:rsid w:val="004351FD"/>
    <w:rsid w:val="0043521B"/>
    <w:rsid w:val="0043534C"/>
    <w:rsid w:val="0043545B"/>
    <w:rsid w:val="004354D2"/>
    <w:rsid w:val="00435698"/>
    <w:rsid w:val="00435DA0"/>
    <w:rsid w:val="00435DE1"/>
    <w:rsid w:val="00435E8A"/>
    <w:rsid w:val="00436014"/>
    <w:rsid w:val="004360D5"/>
    <w:rsid w:val="004360F4"/>
    <w:rsid w:val="00436194"/>
    <w:rsid w:val="004361B3"/>
    <w:rsid w:val="00436241"/>
    <w:rsid w:val="00436270"/>
    <w:rsid w:val="0043637C"/>
    <w:rsid w:val="00436388"/>
    <w:rsid w:val="004363A6"/>
    <w:rsid w:val="00436485"/>
    <w:rsid w:val="00436488"/>
    <w:rsid w:val="00436697"/>
    <w:rsid w:val="00436724"/>
    <w:rsid w:val="00436867"/>
    <w:rsid w:val="004369BF"/>
    <w:rsid w:val="00436A2C"/>
    <w:rsid w:val="00436A94"/>
    <w:rsid w:val="00436BA5"/>
    <w:rsid w:val="00436D2E"/>
    <w:rsid w:val="00436E30"/>
    <w:rsid w:val="00436E7A"/>
    <w:rsid w:val="00436EE4"/>
    <w:rsid w:val="00436F2C"/>
    <w:rsid w:val="00436F6F"/>
    <w:rsid w:val="00437001"/>
    <w:rsid w:val="00437121"/>
    <w:rsid w:val="0043717B"/>
    <w:rsid w:val="0043726D"/>
    <w:rsid w:val="00437367"/>
    <w:rsid w:val="0043736F"/>
    <w:rsid w:val="004373A8"/>
    <w:rsid w:val="004373FE"/>
    <w:rsid w:val="004374D7"/>
    <w:rsid w:val="004374EE"/>
    <w:rsid w:val="00437722"/>
    <w:rsid w:val="00437765"/>
    <w:rsid w:val="00437839"/>
    <w:rsid w:val="0043787C"/>
    <w:rsid w:val="00437991"/>
    <w:rsid w:val="004379A0"/>
    <w:rsid w:val="00437B8C"/>
    <w:rsid w:val="00437CEE"/>
    <w:rsid w:val="00437CF5"/>
    <w:rsid w:val="00437E1C"/>
    <w:rsid w:val="00437E5B"/>
    <w:rsid w:val="00437E6F"/>
    <w:rsid w:val="00440319"/>
    <w:rsid w:val="004404AD"/>
    <w:rsid w:val="0044063F"/>
    <w:rsid w:val="00440746"/>
    <w:rsid w:val="004407B2"/>
    <w:rsid w:val="004408D6"/>
    <w:rsid w:val="00440948"/>
    <w:rsid w:val="00440994"/>
    <w:rsid w:val="00440A00"/>
    <w:rsid w:val="00440D9C"/>
    <w:rsid w:val="00440EF8"/>
    <w:rsid w:val="00441053"/>
    <w:rsid w:val="0044106C"/>
    <w:rsid w:val="00441169"/>
    <w:rsid w:val="0044117C"/>
    <w:rsid w:val="004411C4"/>
    <w:rsid w:val="00441240"/>
    <w:rsid w:val="004412EC"/>
    <w:rsid w:val="004413A4"/>
    <w:rsid w:val="00441415"/>
    <w:rsid w:val="004414CB"/>
    <w:rsid w:val="004416E2"/>
    <w:rsid w:val="00441753"/>
    <w:rsid w:val="0044182C"/>
    <w:rsid w:val="004418C5"/>
    <w:rsid w:val="004418FA"/>
    <w:rsid w:val="00441989"/>
    <w:rsid w:val="00441A28"/>
    <w:rsid w:val="00441AD0"/>
    <w:rsid w:val="00441ADA"/>
    <w:rsid w:val="00441B03"/>
    <w:rsid w:val="00441B79"/>
    <w:rsid w:val="00441E45"/>
    <w:rsid w:val="00441E8F"/>
    <w:rsid w:val="00441EC6"/>
    <w:rsid w:val="00441F8C"/>
    <w:rsid w:val="0044200C"/>
    <w:rsid w:val="004420EB"/>
    <w:rsid w:val="00442128"/>
    <w:rsid w:val="004421E0"/>
    <w:rsid w:val="004421FD"/>
    <w:rsid w:val="00442221"/>
    <w:rsid w:val="00442262"/>
    <w:rsid w:val="004422C0"/>
    <w:rsid w:val="004423FA"/>
    <w:rsid w:val="00442426"/>
    <w:rsid w:val="0044249B"/>
    <w:rsid w:val="004424CE"/>
    <w:rsid w:val="00442574"/>
    <w:rsid w:val="00442581"/>
    <w:rsid w:val="0044259A"/>
    <w:rsid w:val="0044263F"/>
    <w:rsid w:val="00442736"/>
    <w:rsid w:val="00442911"/>
    <w:rsid w:val="00442AA6"/>
    <w:rsid w:val="00442AAA"/>
    <w:rsid w:val="00442AF5"/>
    <w:rsid w:val="00442B2D"/>
    <w:rsid w:val="00442B6C"/>
    <w:rsid w:val="00442C68"/>
    <w:rsid w:val="00442DA9"/>
    <w:rsid w:val="00442F02"/>
    <w:rsid w:val="00442F48"/>
    <w:rsid w:val="004430B3"/>
    <w:rsid w:val="00443120"/>
    <w:rsid w:val="004431CE"/>
    <w:rsid w:val="004432B6"/>
    <w:rsid w:val="00443303"/>
    <w:rsid w:val="0044353F"/>
    <w:rsid w:val="00443585"/>
    <w:rsid w:val="004435E8"/>
    <w:rsid w:val="0044370B"/>
    <w:rsid w:val="0044374B"/>
    <w:rsid w:val="00443820"/>
    <w:rsid w:val="004438B3"/>
    <w:rsid w:val="004438FD"/>
    <w:rsid w:val="00443C29"/>
    <w:rsid w:val="00443C67"/>
    <w:rsid w:val="00443D3A"/>
    <w:rsid w:val="00443D71"/>
    <w:rsid w:val="00443DDA"/>
    <w:rsid w:val="00443E45"/>
    <w:rsid w:val="00444316"/>
    <w:rsid w:val="0044438B"/>
    <w:rsid w:val="004444F7"/>
    <w:rsid w:val="004446E8"/>
    <w:rsid w:val="004447A4"/>
    <w:rsid w:val="004448EA"/>
    <w:rsid w:val="00444926"/>
    <w:rsid w:val="004449E2"/>
    <w:rsid w:val="00444A21"/>
    <w:rsid w:val="00444A95"/>
    <w:rsid w:val="00444BD5"/>
    <w:rsid w:val="00444C0A"/>
    <w:rsid w:val="00444DA4"/>
    <w:rsid w:val="00444E1C"/>
    <w:rsid w:val="0044519B"/>
    <w:rsid w:val="004451A5"/>
    <w:rsid w:val="004451D2"/>
    <w:rsid w:val="0044523A"/>
    <w:rsid w:val="00445310"/>
    <w:rsid w:val="00445336"/>
    <w:rsid w:val="00445492"/>
    <w:rsid w:val="00445497"/>
    <w:rsid w:val="004454C9"/>
    <w:rsid w:val="004455F2"/>
    <w:rsid w:val="00445667"/>
    <w:rsid w:val="00445718"/>
    <w:rsid w:val="004457D7"/>
    <w:rsid w:val="00445819"/>
    <w:rsid w:val="004458EF"/>
    <w:rsid w:val="004458FD"/>
    <w:rsid w:val="00445935"/>
    <w:rsid w:val="00445A25"/>
    <w:rsid w:val="00445B64"/>
    <w:rsid w:val="00445C6E"/>
    <w:rsid w:val="00445CEA"/>
    <w:rsid w:val="00445D72"/>
    <w:rsid w:val="00445D94"/>
    <w:rsid w:val="00445ED7"/>
    <w:rsid w:val="00445EDA"/>
    <w:rsid w:val="00445EEC"/>
    <w:rsid w:val="00445F2C"/>
    <w:rsid w:val="00445F32"/>
    <w:rsid w:val="00445FF3"/>
    <w:rsid w:val="0044604C"/>
    <w:rsid w:val="004460D2"/>
    <w:rsid w:val="00446194"/>
    <w:rsid w:val="00446373"/>
    <w:rsid w:val="00446503"/>
    <w:rsid w:val="00446514"/>
    <w:rsid w:val="004465CF"/>
    <w:rsid w:val="00446603"/>
    <w:rsid w:val="00446778"/>
    <w:rsid w:val="00446885"/>
    <w:rsid w:val="004468FA"/>
    <w:rsid w:val="0044691C"/>
    <w:rsid w:val="00446E6A"/>
    <w:rsid w:val="00446EF1"/>
    <w:rsid w:val="00446F65"/>
    <w:rsid w:val="00446F67"/>
    <w:rsid w:val="00447021"/>
    <w:rsid w:val="0044702F"/>
    <w:rsid w:val="00447173"/>
    <w:rsid w:val="00447212"/>
    <w:rsid w:val="0044725B"/>
    <w:rsid w:val="004476F9"/>
    <w:rsid w:val="00447798"/>
    <w:rsid w:val="004478E3"/>
    <w:rsid w:val="004478F0"/>
    <w:rsid w:val="0044798F"/>
    <w:rsid w:val="00447A2E"/>
    <w:rsid w:val="00447A63"/>
    <w:rsid w:val="00447AFD"/>
    <w:rsid w:val="00447B17"/>
    <w:rsid w:val="00447DCB"/>
    <w:rsid w:val="00447FBC"/>
    <w:rsid w:val="00450040"/>
    <w:rsid w:val="00450083"/>
    <w:rsid w:val="00450169"/>
    <w:rsid w:val="00450246"/>
    <w:rsid w:val="0045028F"/>
    <w:rsid w:val="0045033F"/>
    <w:rsid w:val="00450404"/>
    <w:rsid w:val="0045040D"/>
    <w:rsid w:val="00450423"/>
    <w:rsid w:val="004505AB"/>
    <w:rsid w:val="004506AA"/>
    <w:rsid w:val="0045078D"/>
    <w:rsid w:val="004507D0"/>
    <w:rsid w:val="004509F5"/>
    <w:rsid w:val="00450A30"/>
    <w:rsid w:val="00450B63"/>
    <w:rsid w:val="00450BBC"/>
    <w:rsid w:val="00450C27"/>
    <w:rsid w:val="00450CC3"/>
    <w:rsid w:val="00450CF2"/>
    <w:rsid w:val="00450D6C"/>
    <w:rsid w:val="00450D82"/>
    <w:rsid w:val="00450DD6"/>
    <w:rsid w:val="00450EFB"/>
    <w:rsid w:val="00450F44"/>
    <w:rsid w:val="00450FAF"/>
    <w:rsid w:val="00450FD2"/>
    <w:rsid w:val="00451075"/>
    <w:rsid w:val="004510CE"/>
    <w:rsid w:val="00451149"/>
    <w:rsid w:val="004513E1"/>
    <w:rsid w:val="004514EA"/>
    <w:rsid w:val="00451647"/>
    <w:rsid w:val="004516B6"/>
    <w:rsid w:val="004517DA"/>
    <w:rsid w:val="00451926"/>
    <w:rsid w:val="004519BB"/>
    <w:rsid w:val="004519CF"/>
    <w:rsid w:val="00451A14"/>
    <w:rsid w:val="00451A2D"/>
    <w:rsid w:val="00451B03"/>
    <w:rsid w:val="00451C64"/>
    <w:rsid w:val="00451DE2"/>
    <w:rsid w:val="00452109"/>
    <w:rsid w:val="00452132"/>
    <w:rsid w:val="004521D8"/>
    <w:rsid w:val="004522C1"/>
    <w:rsid w:val="004522CD"/>
    <w:rsid w:val="004523D6"/>
    <w:rsid w:val="0045253E"/>
    <w:rsid w:val="0045257C"/>
    <w:rsid w:val="004526DC"/>
    <w:rsid w:val="00452719"/>
    <w:rsid w:val="0045276D"/>
    <w:rsid w:val="004527F3"/>
    <w:rsid w:val="004527F7"/>
    <w:rsid w:val="0045285D"/>
    <w:rsid w:val="00452880"/>
    <w:rsid w:val="00452893"/>
    <w:rsid w:val="00452A99"/>
    <w:rsid w:val="00452B1B"/>
    <w:rsid w:val="00452C29"/>
    <w:rsid w:val="00452C93"/>
    <w:rsid w:val="00452F5F"/>
    <w:rsid w:val="00452FBE"/>
    <w:rsid w:val="00452FCC"/>
    <w:rsid w:val="004530A9"/>
    <w:rsid w:val="004530DB"/>
    <w:rsid w:val="00453104"/>
    <w:rsid w:val="004531D8"/>
    <w:rsid w:val="004531E4"/>
    <w:rsid w:val="00453402"/>
    <w:rsid w:val="004534C5"/>
    <w:rsid w:val="004534F2"/>
    <w:rsid w:val="00453563"/>
    <w:rsid w:val="004535A8"/>
    <w:rsid w:val="004536D8"/>
    <w:rsid w:val="0045380B"/>
    <w:rsid w:val="0045383F"/>
    <w:rsid w:val="00453C5A"/>
    <w:rsid w:val="00453D35"/>
    <w:rsid w:val="00453D46"/>
    <w:rsid w:val="00453E93"/>
    <w:rsid w:val="00453EDA"/>
    <w:rsid w:val="00453F1F"/>
    <w:rsid w:val="00453F3A"/>
    <w:rsid w:val="00453F4F"/>
    <w:rsid w:val="00454138"/>
    <w:rsid w:val="0045419E"/>
    <w:rsid w:val="00454228"/>
    <w:rsid w:val="00454397"/>
    <w:rsid w:val="004543A4"/>
    <w:rsid w:val="004543FA"/>
    <w:rsid w:val="00454402"/>
    <w:rsid w:val="00454428"/>
    <w:rsid w:val="004544E9"/>
    <w:rsid w:val="00454536"/>
    <w:rsid w:val="0045472B"/>
    <w:rsid w:val="0045480D"/>
    <w:rsid w:val="004548FE"/>
    <w:rsid w:val="00454912"/>
    <w:rsid w:val="00454A11"/>
    <w:rsid w:val="00454A2B"/>
    <w:rsid w:val="00454A89"/>
    <w:rsid w:val="00454BAF"/>
    <w:rsid w:val="00454D23"/>
    <w:rsid w:val="00454DB7"/>
    <w:rsid w:val="00454E4F"/>
    <w:rsid w:val="004550A5"/>
    <w:rsid w:val="00455131"/>
    <w:rsid w:val="0045513A"/>
    <w:rsid w:val="004551C3"/>
    <w:rsid w:val="00455233"/>
    <w:rsid w:val="004552AE"/>
    <w:rsid w:val="004552BC"/>
    <w:rsid w:val="0045531E"/>
    <w:rsid w:val="0045544B"/>
    <w:rsid w:val="00455656"/>
    <w:rsid w:val="00455674"/>
    <w:rsid w:val="0045572A"/>
    <w:rsid w:val="00455830"/>
    <w:rsid w:val="00455841"/>
    <w:rsid w:val="00455A68"/>
    <w:rsid w:val="00455AD7"/>
    <w:rsid w:val="00455B5C"/>
    <w:rsid w:val="00455C09"/>
    <w:rsid w:val="00455C4E"/>
    <w:rsid w:val="00455CC3"/>
    <w:rsid w:val="00455CDA"/>
    <w:rsid w:val="00455D21"/>
    <w:rsid w:val="00455D4A"/>
    <w:rsid w:val="00455E3C"/>
    <w:rsid w:val="00455F93"/>
    <w:rsid w:val="00455F98"/>
    <w:rsid w:val="00455FEC"/>
    <w:rsid w:val="00456090"/>
    <w:rsid w:val="004561B6"/>
    <w:rsid w:val="004561C5"/>
    <w:rsid w:val="004561F9"/>
    <w:rsid w:val="004562B2"/>
    <w:rsid w:val="0045631C"/>
    <w:rsid w:val="00456517"/>
    <w:rsid w:val="00456602"/>
    <w:rsid w:val="00456647"/>
    <w:rsid w:val="00456682"/>
    <w:rsid w:val="00456746"/>
    <w:rsid w:val="00456815"/>
    <w:rsid w:val="0045689E"/>
    <w:rsid w:val="004569B6"/>
    <w:rsid w:val="00456AF0"/>
    <w:rsid w:val="00456B48"/>
    <w:rsid w:val="00456B4F"/>
    <w:rsid w:val="00456B9A"/>
    <w:rsid w:val="00456C13"/>
    <w:rsid w:val="00456E3D"/>
    <w:rsid w:val="00456E50"/>
    <w:rsid w:val="00456E8D"/>
    <w:rsid w:val="00456E9C"/>
    <w:rsid w:val="00456EAC"/>
    <w:rsid w:val="00457006"/>
    <w:rsid w:val="00457052"/>
    <w:rsid w:val="00457084"/>
    <w:rsid w:val="004570CC"/>
    <w:rsid w:val="00457187"/>
    <w:rsid w:val="00457191"/>
    <w:rsid w:val="0045722F"/>
    <w:rsid w:val="004572C1"/>
    <w:rsid w:val="00457407"/>
    <w:rsid w:val="00457414"/>
    <w:rsid w:val="00457432"/>
    <w:rsid w:val="0045744A"/>
    <w:rsid w:val="00457611"/>
    <w:rsid w:val="0045770A"/>
    <w:rsid w:val="004577FC"/>
    <w:rsid w:val="0045786E"/>
    <w:rsid w:val="004579F7"/>
    <w:rsid w:val="00457A2E"/>
    <w:rsid w:val="00457BF8"/>
    <w:rsid w:val="00457C32"/>
    <w:rsid w:val="00457D40"/>
    <w:rsid w:val="00457D61"/>
    <w:rsid w:val="00457E6C"/>
    <w:rsid w:val="00457F04"/>
    <w:rsid w:val="0046004E"/>
    <w:rsid w:val="004600B6"/>
    <w:rsid w:val="00460288"/>
    <w:rsid w:val="0046032D"/>
    <w:rsid w:val="00460476"/>
    <w:rsid w:val="00460491"/>
    <w:rsid w:val="00460541"/>
    <w:rsid w:val="00460554"/>
    <w:rsid w:val="004605A7"/>
    <w:rsid w:val="004605EB"/>
    <w:rsid w:val="004605F4"/>
    <w:rsid w:val="004606CC"/>
    <w:rsid w:val="004606D6"/>
    <w:rsid w:val="004606F0"/>
    <w:rsid w:val="0046075C"/>
    <w:rsid w:val="004607C8"/>
    <w:rsid w:val="004609EA"/>
    <w:rsid w:val="00460ACD"/>
    <w:rsid w:val="00460E00"/>
    <w:rsid w:val="00460E3E"/>
    <w:rsid w:val="00460E89"/>
    <w:rsid w:val="00460F72"/>
    <w:rsid w:val="00460F89"/>
    <w:rsid w:val="00460FB3"/>
    <w:rsid w:val="00461027"/>
    <w:rsid w:val="00461351"/>
    <w:rsid w:val="00461374"/>
    <w:rsid w:val="00461395"/>
    <w:rsid w:val="004613DF"/>
    <w:rsid w:val="0046155E"/>
    <w:rsid w:val="004615ED"/>
    <w:rsid w:val="00461770"/>
    <w:rsid w:val="0046181B"/>
    <w:rsid w:val="00461926"/>
    <w:rsid w:val="0046197E"/>
    <w:rsid w:val="00461AA0"/>
    <w:rsid w:val="00461C38"/>
    <w:rsid w:val="00461C46"/>
    <w:rsid w:val="00461C67"/>
    <w:rsid w:val="00461C68"/>
    <w:rsid w:val="00461C98"/>
    <w:rsid w:val="00461D08"/>
    <w:rsid w:val="00461DAD"/>
    <w:rsid w:val="00461DD0"/>
    <w:rsid w:val="00461DD3"/>
    <w:rsid w:val="004620EA"/>
    <w:rsid w:val="0046210C"/>
    <w:rsid w:val="00462187"/>
    <w:rsid w:val="004621F6"/>
    <w:rsid w:val="00462256"/>
    <w:rsid w:val="0046225E"/>
    <w:rsid w:val="00462368"/>
    <w:rsid w:val="004623A4"/>
    <w:rsid w:val="004624CF"/>
    <w:rsid w:val="004625A6"/>
    <w:rsid w:val="004625AD"/>
    <w:rsid w:val="0046267A"/>
    <w:rsid w:val="004626FF"/>
    <w:rsid w:val="0046270E"/>
    <w:rsid w:val="00462794"/>
    <w:rsid w:val="004627BC"/>
    <w:rsid w:val="004627C3"/>
    <w:rsid w:val="004627DF"/>
    <w:rsid w:val="004627F7"/>
    <w:rsid w:val="0046282F"/>
    <w:rsid w:val="004629D1"/>
    <w:rsid w:val="00462A6D"/>
    <w:rsid w:val="00462A83"/>
    <w:rsid w:val="00462BF1"/>
    <w:rsid w:val="00462C58"/>
    <w:rsid w:val="00462C71"/>
    <w:rsid w:val="00462C9E"/>
    <w:rsid w:val="00462D33"/>
    <w:rsid w:val="00462E52"/>
    <w:rsid w:val="00462F70"/>
    <w:rsid w:val="004631AB"/>
    <w:rsid w:val="00463221"/>
    <w:rsid w:val="0046328B"/>
    <w:rsid w:val="0046333B"/>
    <w:rsid w:val="0046333C"/>
    <w:rsid w:val="0046338E"/>
    <w:rsid w:val="004633B3"/>
    <w:rsid w:val="0046341B"/>
    <w:rsid w:val="0046346D"/>
    <w:rsid w:val="004634AE"/>
    <w:rsid w:val="004634E9"/>
    <w:rsid w:val="00463500"/>
    <w:rsid w:val="004635C7"/>
    <w:rsid w:val="004635E2"/>
    <w:rsid w:val="004637CD"/>
    <w:rsid w:val="004638B1"/>
    <w:rsid w:val="004638E2"/>
    <w:rsid w:val="004638F8"/>
    <w:rsid w:val="00463926"/>
    <w:rsid w:val="0046398F"/>
    <w:rsid w:val="00463AAD"/>
    <w:rsid w:val="00463D0B"/>
    <w:rsid w:val="00463DA7"/>
    <w:rsid w:val="00463DE9"/>
    <w:rsid w:val="00463E90"/>
    <w:rsid w:val="00463F06"/>
    <w:rsid w:val="00463F32"/>
    <w:rsid w:val="00463F5E"/>
    <w:rsid w:val="00463FAF"/>
    <w:rsid w:val="0046402E"/>
    <w:rsid w:val="004640CE"/>
    <w:rsid w:val="004640F4"/>
    <w:rsid w:val="00464160"/>
    <w:rsid w:val="004641FF"/>
    <w:rsid w:val="00464272"/>
    <w:rsid w:val="004644BF"/>
    <w:rsid w:val="004648DC"/>
    <w:rsid w:val="004649BA"/>
    <w:rsid w:val="00464B16"/>
    <w:rsid w:val="00464BEA"/>
    <w:rsid w:val="00464C4C"/>
    <w:rsid w:val="00464CF4"/>
    <w:rsid w:val="00464DEF"/>
    <w:rsid w:val="00464ED7"/>
    <w:rsid w:val="00465144"/>
    <w:rsid w:val="00465194"/>
    <w:rsid w:val="004651C4"/>
    <w:rsid w:val="0046525A"/>
    <w:rsid w:val="00465397"/>
    <w:rsid w:val="00465427"/>
    <w:rsid w:val="00465493"/>
    <w:rsid w:val="004655E6"/>
    <w:rsid w:val="0046560B"/>
    <w:rsid w:val="00465618"/>
    <w:rsid w:val="00465657"/>
    <w:rsid w:val="004657D7"/>
    <w:rsid w:val="00465A33"/>
    <w:rsid w:val="00465BAF"/>
    <w:rsid w:val="00465C0B"/>
    <w:rsid w:val="00465C61"/>
    <w:rsid w:val="00465C95"/>
    <w:rsid w:val="00465DBA"/>
    <w:rsid w:val="00465F64"/>
    <w:rsid w:val="00466085"/>
    <w:rsid w:val="004660B9"/>
    <w:rsid w:val="004663D7"/>
    <w:rsid w:val="004664A1"/>
    <w:rsid w:val="00466524"/>
    <w:rsid w:val="00466525"/>
    <w:rsid w:val="00466613"/>
    <w:rsid w:val="004666AB"/>
    <w:rsid w:val="00466970"/>
    <w:rsid w:val="004669F8"/>
    <w:rsid w:val="00466AA2"/>
    <w:rsid w:val="00466B4F"/>
    <w:rsid w:val="00466BC9"/>
    <w:rsid w:val="00466C64"/>
    <w:rsid w:val="00466CE6"/>
    <w:rsid w:val="00466E29"/>
    <w:rsid w:val="00466E59"/>
    <w:rsid w:val="00466E8F"/>
    <w:rsid w:val="00466EEF"/>
    <w:rsid w:val="00466F07"/>
    <w:rsid w:val="00466F63"/>
    <w:rsid w:val="00466F78"/>
    <w:rsid w:val="00466FD5"/>
    <w:rsid w:val="0046704F"/>
    <w:rsid w:val="004670F5"/>
    <w:rsid w:val="00467107"/>
    <w:rsid w:val="004671D0"/>
    <w:rsid w:val="004671D7"/>
    <w:rsid w:val="0046725B"/>
    <w:rsid w:val="004672CC"/>
    <w:rsid w:val="004672E6"/>
    <w:rsid w:val="0046752F"/>
    <w:rsid w:val="0046754A"/>
    <w:rsid w:val="00467581"/>
    <w:rsid w:val="004676F7"/>
    <w:rsid w:val="0046780C"/>
    <w:rsid w:val="00467983"/>
    <w:rsid w:val="00467ADC"/>
    <w:rsid w:val="00467B0C"/>
    <w:rsid w:val="00467F80"/>
    <w:rsid w:val="004700C3"/>
    <w:rsid w:val="0047016E"/>
    <w:rsid w:val="0047024B"/>
    <w:rsid w:val="004703AD"/>
    <w:rsid w:val="004703DB"/>
    <w:rsid w:val="00470602"/>
    <w:rsid w:val="00470639"/>
    <w:rsid w:val="00470696"/>
    <w:rsid w:val="004706BE"/>
    <w:rsid w:val="004707BC"/>
    <w:rsid w:val="00470860"/>
    <w:rsid w:val="00470892"/>
    <w:rsid w:val="0047093C"/>
    <w:rsid w:val="00470AE8"/>
    <w:rsid w:val="00470C58"/>
    <w:rsid w:val="00470D19"/>
    <w:rsid w:val="00470E80"/>
    <w:rsid w:val="00471128"/>
    <w:rsid w:val="004711F2"/>
    <w:rsid w:val="00471246"/>
    <w:rsid w:val="00471357"/>
    <w:rsid w:val="0047136C"/>
    <w:rsid w:val="0047136F"/>
    <w:rsid w:val="004715D0"/>
    <w:rsid w:val="00471656"/>
    <w:rsid w:val="004717C9"/>
    <w:rsid w:val="00471850"/>
    <w:rsid w:val="004719CA"/>
    <w:rsid w:val="004719D9"/>
    <w:rsid w:val="00471B18"/>
    <w:rsid w:val="00471BFB"/>
    <w:rsid w:val="00471C0E"/>
    <w:rsid w:val="00471C74"/>
    <w:rsid w:val="00471DF5"/>
    <w:rsid w:val="00471E3E"/>
    <w:rsid w:val="00471EB2"/>
    <w:rsid w:val="00471EFF"/>
    <w:rsid w:val="00471FA2"/>
    <w:rsid w:val="00472075"/>
    <w:rsid w:val="004720DC"/>
    <w:rsid w:val="0047221E"/>
    <w:rsid w:val="004722DF"/>
    <w:rsid w:val="004723C1"/>
    <w:rsid w:val="004724B9"/>
    <w:rsid w:val="00472586"/>
    <w:rsid w:val="004725B7"/>
    <w:rsid w:val="004725F5"/>
    <w:rsid w:val="0047266B"/>
    <w:rsid w:val="004726B5"/>
    <w:rsid w:val="0047284D"/>
    <w:rsid w:val="00472850"/>
    <w:rsid w:val="00472870"/>
    <w:rsid w:val="00472CAF"/>
    <w:rsid w:val="00472D0B"/>
    <w:rsid w:val="00472E53"/>
    <w:rsid w:val="00472FD1"/>
    <w:rsid w:val="00473048"/>
    <w:rsid w:val="0047310D"/>
    <w:rsid w:val="00473112"/>
    <w:rsid w:val="00473282"/>
    <w:rsid w:val="004732A3"/>
    <w:rsid w:val="004732FB"/>
    <w:rsid w:val="00473327"/>
    <w:rsid w:val="004733C7"/>
    <w:rsid w:val="004735F0"/>
    <w:rsid w:val="0047363C"/>
    <w:rsid w:val="004736B4"/>
    <w:rsid w:val="004736E0"/>
    <w:rsid w:val="004736E2"/>
    <w:rsid w:val="00473872"/>
    <w:rsid w:val="00473893"/>
    <w:rsid w:val="00473B06"/>
    <w:rsid w:val="00473B1F"/>
    <w:rsid w:val="00473D46"/>
    <w:rsid w:val="00473DB2"/>
    <w:rsid w:val="00473DC6"/>
    <w:rsid w:val="00473DD8"/>
    <w:rsid w:val="00473ED4"/>
    <w:rsid w:val="00473EE8"/>
    <w:rsid w:val="00473FAA"/>
    <w:rsid w:val="00473FC2"/>
    <w:rsid w:val="00473FD4"/>
    <w:rsid w:val="00473FE2"/>
    <w:rsid w:val="004740B6"/>
    <w:rsid w:val="004740F2"/>
    <w:rsid w:val="00474195"/>
    <w:rsid w:val="004744D5"/>
    <w:rsid w:val="00474554"/>
    <w:rsid w:val="00474592"/>
    <w:rsid w:val="004745C8"/>
    <w:rsid w:val="0047489F"/>
    <w:rsid w:val="004748B9"/>
    <w:rsid w:val="0047493E"/>
    <w:rsid w:val="004749CD"/>
    <w:rsid w:val="00474A09"/>
    <w:rsid w:val="00474A2E"/>
    <w:rsid w:val="00474C67"/>
    <w:rsid w:val="00474C85"/>
    <w:rsid w:val="00474E8C"/>
    <w:rsid w:val="004751A3"/>
    <w:rsid w:val="00475449"/>
    <w:rsid w:val="00475686"/>
    <w:rsid w:val="004756A8"/>
    <w:rsid w:val="00475819"/>
    <w:rsid w:val="00475AC2"/>
    <w:rsid w:val="00475B1D"/>
    <w:rsid w:val="00475D21"/>
    <w:rsid w:val="00475D3B"/>
    <w:rsid w:val="00475DAC"/>
    <w:rsid w:val="00475E29"/>
    <w:rsid w:val="00475E71"/>
    <w:rsid w:val="004760B6"/>
    <w:rsid w:val="0047617F"/>
    <w:rsid w:val="00476229"/>
    <w:rsid w:val="00476245"/>
    <w:rsid w:val="004762DC"/>
    <w:rsid w:val="00476378"/>
    <w:rsid w:val="004763CD"/>
    <w:rsid w:val="00476421"/>
    <w:rsid w:val="00476590"/>
    <w:rsid w:val="00476599"/>
    <w:rsid w:val="00476682"/>
    <w:rsid w:val="0047674E"/>
    <w:rsid w:val="004767A3"/>
    <w:rsid w:val="00476861"/>
    <w:rsid w:val="00476A2B"/>
    <w:rsid w:val="00476AE4"/>
    <w:rsid w:val="00476AF0"/>
    <w:rsid w:val="00476B4D"/>
    <w:rsid w:val="00476B6D"/>
    <w:rsid w:val="00476C29"/>
    <w:rsid w:val="00476D24"/>
    <w:rsid w:val="00476DB2"/>
    <w:rsid w:val="00476E06"/>
    <w:rsid w:val="00476E12"/>
    <w:rsid w:val="00476E6A"/>
    <w:rsid w:val="00476EB6"/>
    <w:rsid w:val="004770E4"/>
    <w:rsid w:val="004770F2"/>
    <w:rsid w:val="00477166"/>
    <w:rsid w:val="0047719F"/>
    <w:rsid w:val="00477256"/>
    <w:rsid w:val="004772B8"/>
    <w:rsid w:val="004772F6"/>
    <w:rsid w:val="00477395"/>
    <w:rsid w:val="00477426"/>
    <w:rsid w:val="00477427"/>
    <w:rsid w:val="00477571"/>
    <w:rsid w:val="004775D0"/>
    <w:rsid w:val="00477644"/>
    <w:rsid w:val="004777AC"/>
    <w:rsid w:val="0047781F"/>
    <w:rsid w:val="00477888"/>
    <w:rsid w:val="00477ACD"/>
    <w:rsid w:val="00477BCE"/>
    <w:rsid w:val="00477D83"/>
    <w:rsid w:val="00477E93"/>
    <w:rsid w:val="00477F8B"/>
    <w:rsid w:val="00477FA7"/>
    <w:rsid w:val="00480010"/>
    <w:rsid w:val="00480051"/>
    <w:rsid w:val="00480053"/>
    <w:rsid w:val="0048007C"/>
    <w:rsid w:val="00480088"/>
    <w:rsid w:val="00480152"/>
    <w:rsid w:val="0048019A"/>
    <w:rsid w:val="004802A1"/>
    <w:rsid w:val="004803A4"/>
    <w:rsid w:val="004804AA"/>
    <w:rsid w:val="0048052D"/>
    <w:rsid w:val="004805A5"/>
    <w:rsid w:val="004805DA"/>
    <w:rsid w:val="00480639"/>
    <w:rsid w:val="0048063C"/>
    <w:rsid w:val="004806D3"/>
    <w:rsid w:val="00480A1D"/>
    <w:rsid w:val="00480AAA"/>
    <w:rsid w:val="00480D72"/>
    <w:rsid w:val="00480DA5"/>
    <w:rsid w:val="00480E65"/>
    <w:rsid w:val="00480F1A"/>
    <w:rsid w:val="00481105"/>
    <w:rsid w:val="004811A8"/>
    <w:rsid w:val="004811C4"/>
    <w:rsid w:val="00481275"/>
    <w:rsid w:val="004812B4"/>
    <w:rsid w:val="00481475"/>
    <w:rsid w:val="004816B3"/>
    <w:rsid w:val="0048170E"/>
    <w:rsid w:val="00481941"/>
    <w:rsid w:val="0048197B"/>
    <w:rsid w:val="00481BB7"/>
    <w:rsid w:val="00481C5D"/>
    <w:rsid w:val="00481E85"/>
    <w:rsid w:val="00481EB9"/>
    <w:rsid w:val="00481F4E"/>
    <w:rsid w:val="004821DE"/>
    <w:rsid w:val="004823B6"/>
    <w:rsid w:val="004823CD"/>
    <w:rsid w:val="0048251F"/>
    <w:rsid w:val="00482634"/>
    <w:rsid w:val="0048265F"/>
    <w:rsid w:val="0048277C"/>
    <w:rsid w:val="00482A23"/>
    <w:rsid w:val="00482A66"/>
    <w:rsid w:val="00482DB4"/>
    <w:rsid w:val="00482E3D"/>
    <w:rsid w:val="00482E5A"/>
    <w:rsid w:val="00482EE5"/>
    <w:rsid w:val="00482EE6"/>
    <w:rsid w:val="00482F74"/>
    <w:rsid w:val="0048301C"/>
    <w:rsid w:val="00483026"/>
    <w:rsid w:val="00483028"/>
    <w:rsid w:val="004831A1"/>
    <w:rsid w:val="0048322C"/>
    <w:rsid w:val="00483545"/>
    <w:rsid w:val="0048370F"/>
    <w:rsid w:val="00483945"/>
    <w:rsid w:val="004839E7"/>
    <w:rsid w:val="00483AF6"/>
    <w:rsid w:val="00483BDD"/>
    <w:rsid w:val="00483CC4"/>
    <w:rsid w:val="00483CE6"/>
    <w:rsid w:val="00483E70"/>
    <w:rsid w:val="00483E84"/>
    <w:rsid w:val="00483EC4"/>
    <w:rsid w:val="00483F05"/>
    <w:rsid w:val="00483F1D"/>
    <w:rsid w:val="00483F22"/>
    <w:rsid w:val="00483F9B"/>
    <w:rsid w:val="0048404F"/>
    <w:rsid w:val="00484174"/>
    <w:rsid w:val="0048421F"/>
    <w:rsid w:val="004842C4"/>
    <w:rsid w:val="00484335"/>
    <w:rsid w:val="004844B2"/>
    <w:rsid w:val="004844E3"/>
    <w:rsid w:val="004846B9"/>
    <w:rsid w:val="0048472A"/>
    <w:rsid w:val="00484829"/>
    <w:rsid w:val="00484889"/>
    <w:rsid w:val="004848AF"/>
    <w:rsid w:val="004849E1"/>
    <w:rsid w:val="00484A0C"/>
    <w:rsid w:val="00484AFA"/>
    <w:rsid w:val="00484CEA"/>
    <w:rsid w:val="00484DA1"/>
    <w:rsid w:val="00484EDD"/>
    <w:rsid w:val="00484EF8"/>
    <w:rsid w:val="00484F22"/>
    <w:rsid w:val="00484F7A"/>
    <w:rsid w:val="00484FFB"/>
    <w:rsid w:val="00485141"/>
    <w:rsid w:val="00485255"/>
    <w:rsid w:val="004853CB"/>
    <w:rsid w:val="004853EC"/>
    <w:rsid w:val="00485534"/>
    <w:rsid w:val="0048563C"/>
    <w:rsid w:val="00485789"/>
    <w:rsid w:val="004857C4"/>
    <w:rsid w:val="00485A62"/>
    <w:rsid w:val="00485BCC"/>
    <w:rsid w:val="00485BE7"/>
    <w:rsid w:val="00486076"/>
    <w:rsid w:val="0048617F"/>
    <w:rsid w:val="004861E5"/>
    <w:rsid w:val="004862FF"/>
    <w:rsid w:val="0048635F"/>
    <w:rsid w:val="00486403"/>
    <w:rsid w:val="0048654C"/>
    <w:rsid w:val="004865A1"/>
    <w:rsid w:val="004865AB"/>
    <w:rsid w:val="00486789"/>
    <w:rsid w:val="004867A9"/>
    <w:rsid w:val="004868D9"/>
    <w:rsid w:val="004869F5"/>
    <w:rsid w:val="00486B4A"/>
    <w:rsid w:val="00486BA7"/>
    <w:rsid w:val="00486D2A"/>
    <w:rsid w:val="00486D89"/>
    <w:rsid w:val="00486F5E"/>
    <w:rsid w:val="00487004"/>
    <w:rsid w:val="0048708F"/>
    <w:rsid w:val="00487123"/>
    <w:rsid w:val="0048717B"/>
    <w:rsid w:val="004872BC"/>
    <w:rsid w:val="004873B1"/>
    <w:rsid w:val="004874E0"/>
    <w:rsid w:val="004876E0"/>
    <w:rsid w:val="00487737"/>
    <w:rsid w:val="004877AD"/>
    <w:rsid w:val="00487925"/>
    <w:rsid w:val="0048796F"/>
    <w:rsid w:val="00487A67"/>
    <w:rsid w:val="00487A8B"/>
    <w:rsid w:val="00487B12"/>
    <w:rsid w:val="00487B24"/>
    <w:rsid w:val="00487B81"/>
    <w:rsid w:val="00487B9E"/>
    <w:rsid w:val="00487BC5"/>
    <w:rsid w:val="00487BCB"/>
    <w:rsid w:val="00487CC3"/>
    <w:rsid w:val="00487CD1"/>
    <w:rsid w:val="00487CE6"/>
    <w:rsid w:val="00487DC3"/>
    <w:rsid w:val="00487DF9"/>
    <w:rsid w:val="00487E1B"/>
    <w:rsid w:val="00487EAB"/>
    <w:rsid w:val="00487EAC"/>
    <w:rsid w:val="00487F55"/>
    <w:rsid w:val="00487F81"/>
    <w:rsid w:val="00487FD6"/>
    <w:rsid w:val="00490005"/>
    <w:rsid w:val="0049003C"/>
    <w:rsid w:val="0049033F"/>
    <w:rsid w:val="00490381"/>
    <w:rsid w:val="0049042D"/>
    <w:rsid w:val="0049070F"/>
    <w:rsid w:val="004907A9"/>
    <w:rsid w:val="00490824"/>
    <w:rsid w:val="00490838"/>
    <w:rsid w:val="0049083A"/>
    <w:rsid w:val="0049089F"/>
    <w:rsid w:val="00490A0D"/>
    <w:rsid w:val="00490A14"/>
    <w:rsid w:val="00490A54"/>
    <w:rsid w:val="00490AC4"/>
    <w:rsid w:val="00490AD4"/>
    <w:rsid w:val="00490B96"/>
    <w:rsid w:val="00490C1A"/>
    <w:rsid w:val="00490C1F"/>
    <w:rsid w:val="00490C31"/>
    <w:rsid w:val="00490C78"/>
    <w:rsid w:val="00490CEF"/>
    <w:rsid w:val="00490D31"/>
    <w:rsid w:val="00490DE8"/>
    <w:rsid w:val="00490E72"/>
    <w:rsid w:val="00490EF4"/>
    <w:rsid w:val="00490EFF"/>
    <w:rsid w:val="00491206"/>
    <w:rsid w:val="004912D2"/>
    <w:rsid w:val="0049137C"/>
    <w:rsid w:val="004913A3"/>
    <w:rsid w:val="00491469"/>
    <w:rsid w:val="00491499"/>
    <w:rsid w:val="004914C5"/>
    <w:rsid w:val="0049159F"/>
    <w:rsid w:val="004915E4"/>
    <w:rsid w:val="004915FA"/>
    <w:rsid w:val="00491668"/>
    <w:rsid w:val="00491773"/>
    <w:rsid w:val="00491789"/>
    <w:rsid w:val="004917FA"/>
    <w:rsid w:val="00491854"/>
    <w:rsid w:val="004918BD"/>
    <w:rsid w:val="004918F3"/>
    <w:rsid w:val="00491951"/>
    <w:rsid w:val="00491A58"/>
    <w:rsid w:val="00491A96"/>
    <w:rsid w:val="00491E40"/>
    <w:rsid w:val="00491F58"/>
    <w:rsid w:val="00491F81"/>
    <w:rsid w:val="004920AD"/>
    <w:rsid w:val="0049213C"/>
    <w:rsid w:val="0049216B"/>
    <w:rsid w:val="0049222D"/>
    <w:rsid w:val="0049224A"/>
    <w:rsid w:val="004924F5"/>
    <w:rsid w:val="0049253D"/>
    <w:rsid w:val="004925A6"/>
    <w:rsid w:val="004926A9"/>
    <w:rsid w:val="00492A58"/>
    <w:rsid w:val="00492B82"/>
    <w:rsid w:val="00492C0E"/>
    <w:rsid w:val="00492CB5"/>
    <w:rsid w:val="00492DE3"/>
    <w:rsid w:val="00492F1E"/>
    <w:rsid w:val="004930C3"/>
    <w:rsid w:val="004931A1"/>
    <w:rsid w:val="004931E0"/>
    <w:rsid w:val="00493202"/>
    <w:rsid w:val="00493284"/>
    <w:rsid w:val="00493292"/>
    <w:rsid w:val="004932AA"/>
    <w:rsid w:val="0049338F"/>
    <w:rsid w:val="00493546"/>
    <w:rsid w:val="0049355A"/>
    <w:rsid w:val="004936B4"/>
    <w:rsid w:val="00493774"/>
    <w:rsid w:val="004938CB"/>
    <w:rsid w:val="00493972"/>
    <w:rsid w:val="00493A14"/>
    <w:rsid w:val="00493A70"/>
    <w:rsid w:val="00493A8D"/>
    <w:rsid w:val="00493B06"/>
    <w:rsid w:val="00493D80"/>
    <w:rsid w:val="00493EF3"/>
    <w:rsid w:val="00493EF5"/>
    <w:rsid w:val="00493F6F"/>
    <w:rsid w:val="00493FF7"/>
    <w:rsid w:val="00494068"/>
    <w:rsid w:val="004940D9"/>
    <w:rsid w:val="00494215"/>
    <w:rsid w:val="0049440F"/>
    <w:rsid w:val="0049457A"/>
    <w:rsid w:val="00494652"/>
    <w:rsid w:val="0049466B"/>
    <w:rsid w:val="00494758"/>
    <w:rsid w:val="00494769"/>
    <w:rsid w:val="00494799"/>
    <w:rsid w:val="0049482F"/>
    <w:rsid w:val="00494AB4"/>
    <w:rsid w:val="00494D7C"/>
    <w:rsid w:val="00494DB6"/>
    <w:rsid w:val="00494DE9"/>
    <w:rsid w:val="00494E44"/>
    <w:rsid w:val="00494E85"/>
    <w:rsid w:val="00494F52"/>
    <w:rsid w:val="0049514F"/>
    <w:rsid w:val="00495153"/>
    <w:rsid w:val="00495165"/>
    <w:rsid w:val="0049521D"/>
    <w:rsid w:val="0049538F"/>
    <w:rsid w:val="00495522"/>
    <w:rsid w:val="004955D5"/>
    <w:rsid w:val="00495694"/>
    <w:rsid w:val="00495796"/>
    <w:rsid w:val="00495829"/>
    <w:rsid w:val="0049590C"/>
    <w:rsid w:val="00495A8F"/>
    <w:rsid w:val="00495B62"/>
    <w:rsid w:val="00495BB4"/>
    <w:rsid w:val="00495C1E"/>
    <w:rsid w:val="00495DBF"/>
    <w:rsid w:val="00495E1F"/>
    <w:rsid w:val="00495F1E"/>
    <w:rsid w:val="00496003"/>
    <w:rsid w:val="004960CB"/>
    <w:rsid w:val="004960EB"/>
    <w:rsid w:val="004961F2"/>
    <w:rsid w:val="00496244"/>
    <w:rsid w:val="004964BE"/>
    <w:rsid w:val="0049657A"/>
    <w:rsid w:val="00496586"/>
    <w:rsid w:val="004967BE"/>
    <w:rsid w:val="004969E4"/>
    <w:rsid w:val="00496B3A"/>
    <w:rsid w:val="00496B54"/>
    <w:rsid w:val="00496C9D"/>
    <w:rsid w:val="00496CC2"/>
    <w:rsid w:val="00496D30"/>
    <w:rsid w:val="00496FBF"/>
    <w:rsid w:val="004971E8"/>
    <w:rsid w:val="0049725E"/>
    <w:rsid w:val="0049728B"/>
    <w:rsid w:val="004972A2"/>
    <w:rsid w:val="004972E2"/>
    <w:rsid w:val="004972FA"/>
    <w:rsid w:val="00497366"/>
    <w:rsid w:val="00497409"/>
    <w:rsid w:val="0049744A"/>
    <w:rsid w:val="00497455"/>
    <w:rsid w:val="004974C8"/>
    <w:rsid w:val="00497626"/>
    <w:rsid w:val="00497688"/>
    <w:rsid w:val="004977EF"/>
    <w:rsid w:val="00497940"/>
    <w:rsid w:val="0049794D"/>
    <w:rsid w:val="00497AD6"/>
    <w:rsid w:val="00497B8B"/>
    <w:rsid w:val="00497B92"/>
    <w:rsid w:val="00497D6B"/>
    <w:rsid w:val="00497DFE"/>
    <w:rsid w:val="00497EC9"/>
    <w:rsid w:val="004A0012"/>
    <w:rsid w:val="004A01ED"/>
    <w:rsid w:val="004A0209"/>
    <w:rsid w:val="004A029B"/>
    <w:rsid w:val="004A02E1"/>
    <w:rsid w:val="004A030D"/>
    <w:rsid w:val="004A035C"/>
    <w:rsid w:val="004A05B3"/>
    <w:rsid w:val="004A0689"/>
    <w:rsid w:val="004A068C"/>
    <w:rsid w:val="004A072F"/>
    <w:rsid w:val="004A07EE"/>
    <w:rsid w:val="004A081A"/>
    <w:rsid w:val="004A08FD"/>
    <w:rsid w:val="004A095B"/>
    <w:rsid w:val="004A0A84"/>
    <w:rsid w:val="004A0B0B"/>
    <w:rsid w:val="004A0B90"/>
    <w:rsid w:val="004A0BD1"/>
    <w:rsid w:val="004A0BF7"/>
    <w:rsid w:val="004A0D94"/>
    <w:rsid w:val="004A0DC2"/>
    <w:rsid w:val="004A0E3D"/>
    <w:rsid w:val="004A0EB9"/>
    <w:rsid w:val="004A0F85"/>
    <w:rsid w:val="004A0FC7"/>
    <w:rsid w:val="004A1020"/>
    <w:rsid w:val="004A115C"/>
    <w:rsid w:val="004A116A"/>
    <w:rsid w:val="004A1176"/>
    <w:rsid w:val="004A127B"/>
    <w:rsid w:val="004A1282"/>
    <w:rsid w:val="004A12F0"/>
    <w:rsid w:val="004A1484"/>
    <w:rsid w:val="004A1509"/>
    <w:rsid w:val="004A155F"/>
    <w:rsid w:val="004A1565"/>
    <w:rsid w:val="004A1569"/>
    <w:rsid w:val="004A16A3"/>
    <w:rsid w:val="004A1784"/>
    <w:rsid w:val="004A17AC"/>
    <w:rsid w:val="004A17DB"/>
    <w:rsid w:val="004A18BB"/>
    <w:rsid w:val="004A1932"/>
    <w:rsid w:val="004A1947"/>
    <w:rsid w:val="004A1C5F"/>
    <w:rsid w:val="004A1C69"/>
    <w:rsid w:val="004A1C8F"/>
    <w:rsid w:val="004A1D66"/>
    <w:rsid w:val="004A1DDC"/>
    <w:rsid w:val="004A1ECF"/>
    <w:rsid w:val="004A1F44"/>
    <w:rsid w:val="004A1F96"/>
    <w:rsid w:val="004A212A"/>
    <w:rsid w:val="004A219F"/>
    <w:rsid w:val="004A21DD"/>
    <w:rsid w:val="004A21E9"/>
    <w:rsid w:val="004A2216"/>
    <w:rsid w:val="004A2302"/>
    <w:rsid w:val="004A2395"/>
    <w:rsid w:val="004A2447"/>
    <w:rsid w:val="004A247E"/>
    <w:rsid w:val="004A255F"/>
    <w:rsid w:val="004A26C9"/>
    <w:rsid w:val="004A26DD"/>
    <w:rsid w:val="004A277E"/>
    <w:rsid w:val="004A27A0"/>
    <w:rsid w:val="004A2805"/>
    <w:rsid w:val="004A2945"/>
    <w:rsid w:val="004A29C9"/>
    <w:rsid w:val="004A2E46"/>
    <w:rsid w:val="004A2F5B"/>
    <w:rsid w:val="004A30B0"/>
    <w:rsid w:val="004A3266"/>
    <w:rsid w:val="004A3497"/>
    <w:rsid w:val="004A36CE"/>
    <w:rsid w:val="004A37B3"/>
    <w:rsid w:val="004A3878"/>
    <w:rsid w:val="004A38B2"/>
    <w:rsid w:val="004A392D"/>
    <w:rsid w:val="004A394D"/>
    <w:rsid w:val="004A3989"/>
    <w:rsid w:val="004A39DA"/>
    <w:rsid w:val="004A3A0C"/>
    <w:rsid w:val="004A3A31"/>
    <w:rsid w:val="004A3A57"/>
    <w:rsid w:val="004A3A93"/>
    <w:rsid w:val="004A3AE1"/>
    <w:rsid w:val="004A3CC9"/>
    <w:rsid w:val="004A3D1C"/>
    <w:rsid w:val="004A3D4F"/>
    <w:rsid w:val="004A3DB6"/>
    <w:rsid w:val="004A3E6E"/>
    <w:rsid w:val="004A3EA0"/>
    <w:rsid w:val="004A3ECD"/>
    <w:rsid w:val="004A40A6"/>
    <w:rsid w:val="004A40E3"/>
    <w:rsid w:val="004A414B"/>
    <w:rsid w:val="004A4193"/>
    <w:rsid w:val="004A41B6"/>
    <w:rsid w:val="004A41E5"/>
    <w:rsid w:val="004A424D"/>
    <w:rsid w:val="004A4258"/>
    <w:rsid w:val="004A4411"/>
    <w:rsid w:val="004A452C"/>
    <w:rsid w:val="004A4643"/>
    <w:rsid w:val="004A4752"/>
    <w:rsid w:val="004A475A"/>
    <w:rsid w:val="004A4ACA"/>
    <w:rsid w:val="004A4ADF"/>
    <w:rsid w:val="004A4B62"/>
    <w:rsid w:val="004A4C44"/>
    <w:rsid w:val="004A4DE6"/>
    <w:rsid w:val="004A4E5A"/>
    <w:rsid w:val="004A4EBE"/>
    <w:rsid w:val="004A4FB5"/>
    <w:rsid w:val="004A5019"/>
    <w:rsid w:val="004A50A3"/>
    <w:rsid w:val="004A50D3"/>
    <w:rsid w:val="004A51FE"/>
    <w:rsid w:val="004A523A"/>
    <w:rsid w:val="004A5361"/>
    <w:rsid w:val="004A5568"/>
    <w:rsid w:val="004A55A0"/>
    <w:rsid w:val="004A5637"/>
    <w:rsid w:val="004A571F"/>
    <w:rsid w:val="004A5873"/>
    <w:rsid w:val="004A5886"/>
    <w:rsid w:val="004A58EE"/>
    <w:rsid w:val="004A5911"/>
    <w:rsid w:val="004A5A2D"/>
    <w:rsid w:val="004A5C92"/>
    <w:rsid w:val="004A5D64"/>
    <w:rsid w:val="004A5D76"/>
    <w:rsid w:val="004A5DBD"/>
    <w:rsid w:val="004A5EDF"/>
    <w:rsid w:val="004A5F01"/>
    <w:rsid w:val="004A5F36"/>
    <w:rsid w:val="004A5F62"/>
    <w:rsid w:val="004A5F77"/>
    <w:rsid w:val="004A5FF3"/>
    <w:rsid w:val="004A617A"/>
    <w:rsid w:val="004A61DD"/>
    <w:rsid w:val="004A635C"/>
    <w:rsid w:val="004A644C"/>
    <w:rsid w:val="004A6453"/>
    <w:rsid w:val="004A6522"/>
    <w:rsid w:val="004A656D"/>
    <w:rsid w:val="004A65E3"/>
    <w:rsid w:val="004A6642"/>
    <w:rsid w:val="004A66A6"/>
    <w:rsid w:val="004A682D"/>
    <w:rsid w:val="004A694D"/>
    <w:rsid w:val="004A699D"/>
    <w:rsid w:val="004A6A2B"/>
    <w:rsid w:val="004A6A5F"/>
    <w:rsid w:val="004A6C32"/>
    <w:rsid w:val="004A6C3C"/>
    <w:rsid w:val="004A6CBA"/>
    <w:rsid w:val="004A6DFD"/>
    <w:rsid w:val="004A6F62"/>
    <w:rsid w:val="004A6FD5"/>
    <w:rsid w:val="004A6FFA"/>
    <w:rsid w:val="004A70CB"/>
    <w:rsid w:val="004A7147"/>
    <w:rsid w:val="004A71A4"/>
    <w:rsid w:val="004A71E1"/>
    <w:rsid w:val="004A7203"/>
    <w:rsid w:val="004A72DB"/>
    <w:rsid w:val="004A7314"/>
    <w:rsid w:val="004A73A4"/>
    <w:rsid w:val="004A7483"/>
    <w:rsid w:val="004A7582"/>
    <w:rsid w:val="004A7714"/>
    <w:rsid w:val="004A77AD"/>
    <w:rsid w:val="004A7893"/>
    <w:rsid w:val="004A7963"/>
    <w:rsid w:val="004A7979"/>
    <w:rsid w:val="004A7A38"/>
    <w:rsid w:val="004A7C38"/>
    <w:rsid w:val="004A7D1F"/>
    <w:rsid w:val="004A7D62"/>
    <w:rsid w:val="004A7F8F"/>
    <w:rsid w:val="004B005C"/>
    <w:rsid w:val="004B005E"/>
    <w:rsid w:val="004B00B2"/>
    <w:rsid w:val="004B014C"/>
    <w:rsid w:val="004B041D"/>
    <w:rsid w:val="004B0430"/>
    <w:rsid w:val="004B0450"/>
    <w:rsid w:val="004B049A"/>
    <w:rsid w:val="004B050F"/>
    <w:rsid w:val="004B051B"/>
    <w:rsid w:val="004B06F8"/>
    <w:rsid w:val="004B080D"/>
    <w:rsid w:val="004B0A03"/>
    <w:rsid w:val="004B0A30"/>
    <w:rsid w:val="004B0AB7"/>
    <w:rsid w:val="004B0AC1"/>
    <w:rsid w:val="004B0B2F"/>
    <w:rsid w:val="004B0BC9"/>
    <w:rsid w:val="004B0BD4"/>
    <w:rsid w:val="004B0F0A"/>
    <w:rsid w:val="004B0FE5"/>
    <w:rsid w:val="004B104F"/>
    <w:rsid w:val="004B10A8"/>
    <w:rsid w:val="004B1185"/>
    <w:rsid w:val="004B1201"/>
    <w:rsid w:val="004B12C6"/>
    <w:rsid w:val="004B1309"/>
    <w:rsid w:val="004B130F"/>
    <w:rsid w:val="004B1311"/>
    <w:rsid w:val="004B1377"/>
    <w:rsid w:val="004B1386"/>
    <w:rsid w:val="004B151C"/>
    <w:rsid w:val="004B1628"/>
    <w:rsid w:val="004B16A1"/>
    <w:rsid w:val="004B16AA"/>
    <w:rsid w:val="004B16DA"/>
    <w:rsid w:val="004B16F2"/>
    <w:rsid w:val="004B19D5"/>
    <w:rsid w:val="004B1A26"/>
    <w:rsid w:val="004B1A93"/>
    <w:rsid w:val="004B1ABE"/>
    <w:rsid w:val="004B1C6F"/>
    <w:rsid w:val="004B1C98"/>
    <w:rsid w:val="004B1D1F"/>
    <w:rsid w:val="004B1DAF"/>
    <w:rsid w:val="004B2040"/>
    <w:rsid w:val="004B21B4"/>
    <w:rsid w:val="004B226A"/>
    <w:rsid w:val="004B228B"/>
    <w:rsid w:val="004B232D"/>
    <w:rsid w:val="004B2398"/>
    <w:rsid w:val="004B2468"/>
    <w:rsid w:val="004B249D"/>
    <w:rsid w:val="004B24DE"/>
    <w:rsid w:val="004B25A2"/>
    <w:rsid w:val="004B2649"/>
    <w:rsid w:val="004B267C"/>
    <w:rsid w:val="004B2695"/>
    <w:rsid w:val="004B279D"/>
    <w:rsid w:val="004B28BD"/>
    <w:rsid w:val="004B28CA"/>
    <w:rsid w:val="004B295C"/>
    <w:rsid w:val="004B2989"/>
    <w:rsid w:val="004B2A58"/>
    <w:rsid w:val="004B2CE7"/>
    <w:rsid w:val="004B2D9F"/>
    <w:rsid w:val="004B2DD9"/>
    <w:rsid w:val="004B2DF2"/>
    <w:rsid w:val="004B2DFE"/>
    <w:rsid w:val="004B2E58"/>
    <w:rsid w:val="004B2FE7"/>
    <w:rsid w:val="004B300C"/>
    <w:rsid w:val="004B30BF"/>
    <w:rsid w:val="004B319E"/>
    <w:rsid w:val="004B31E0"/>
    <w:rsid w:val="004B321E"/>
    <w:rsid w:val="004B327E"/>
    <w:rsid w:val="004B32C9"/>
    <w:rsid w:val="004B3313"/>
    <w:rsid w:val="004B33AF"/>
    <w:rsid w:val="004B34AD"/>
    <w:rsid w:val="004B34B5"/>
    <w:rsid w:val="004B3969"/>
    <w:rsid w:val="004B39E7"/>
    <w:rsid w:val="004B3A00"/>
    <w:rsid w:val="004B3A60"/>
    <w:rsid w:val="004B3B3D"/>
    <w:rsid w:val="004B3CF7"/>
    <w:rsid w:val="004B3D64"/>
    <w:rsid w:val="004B3E5D"/>
    <w:rsid w:val="004B420C"/>
    <w:rsid w:val="004B43DF"/>
    <w:rsid w:val="004B4407"/>
    <w:rsid w:val="004B441F"/>
    <w:rsid w:val="004B4462"/>
    <w:rsid w:val="004B4561"/>
    <w:rsid w:val="004B4663"/>
    <w:rsid w:val="004B4667"/>
    <w:rsid w:val="004B4AFE"/>
    <w:rsid w:val="004B4BDF"/>
    <w:rsid w:val="004B4C67"/>
    <w:rsid w:val="004B4D92"/>
    <w:rsid w:val="004B4F25"/>
    <w:rsid w:val="004B50CA"/>
    <w:rsid w:val="004B5122"/>
    <w:rsid w:val="004B5286"/>
    <w:rsid w:val="004B534A"/>
    <w:rsid w:val="004B54D1"/>
    <w:rsid w:val="004B57B3"/>
    <w:rsid w:val="004B580F"/>
    <w:rsid w:val="004B5853"/>
    <w:rsid w:val="004B5AD8"/>
    <w:rsid w:val="004B5B58"/>
    <w:rsid w:val="004B5BDE"/>
    <w:rsid w:val="004B5BF2"/>
    <w:rsid w:val="004B5D83"/>
    <w:rsid w:val="004B605D"/>
    <w:rsid w:val="004B6145"/>
    <w:rsid w:val="004B61FF"/>
    <w:rsid w:val="004B6211"/>
    <w:rsid w:val="004B63CF"/>
    <w:rsid w:val="004B63D8"/>
    <w:rsid w:val="004B6411"/>
    <w:rsid w:val="004B65AA"/>
    <w:rsid w:val="004B6763"/>
    <w:rsid w:val="004B6773"/>
    <w:rsid w:val="004B67C0"/>
    <w:rsid w:val="004B6845"/>
    <w:rsid w:val="004B6BBE"/>
    <w:rsid w:val="004B6E33"/>
    <w:rsid w:val="004B6E60"/>
    <w:rsid w:val="004B6F6E"/>
    <w:rsid w:val="004B7126"/>
    <w:rsid w:val="004B7185"/>
    <w:rsid w:val="004B7269"/>
    <w:rsid w:val="004B72D7"/>
    <w:rsid w:val="004B7314"/>
    <w:rsid w:val="004B7472"/>
    <w:rsid w:val="004B74EE"/>
    <w:rsid w:val="004B754E"/>
    <w:rsid w:val="004B75B0"/>
    <w:rsid w:val="004B7609"/>
    <w:rsid w:val="004B7769"/>
    <w:rsid w:val="004B77B9"/>
    <w:rsid w:val="004B781D"/>
    <w:rsid w:val="004B789C"/>
    <w:rsid w:val="004B7A28"/>
    <w:rsid w:val="004B7B00"/>
    <w:rsid w:val="004B7B49"/>
    <w:rsid w:val="004B7B63"/>
    <w:rsid w:val="004B7B83"/>
    <w:rsid w:val="004B7BA5"/>
    <w:rsid w:val="004B7BD8"/>
    <w:rsid w:val="004B7CFC"/>
    <w:rsid w:val="004B7D63"/>
    <w:rsid w:val="004B7D8B"/>
    <w:rsid w:val="004B7D90"/>
    <w:rsid w:val="004B7DF8"/>
    <w:rsid w:val="004B7E4D"/>
    <w:rsid w:val="004B7E54"/>
    <w:rsid w:val="004C00DD"/>
    <w:rsid w:val="004C0190"/>
    <w:rsid w:val="004C01F0"/>
    <w:rsid w:val="004C0274"/>
    <w:rsid w:val="004C027F"/>
    <w:rsid w:val="004C034A"/>
    <w:rsid w:val="004C03DC"/>
    <w:rsid w:val="004C044D"/>
    <w:rsid w:val="004C04FB"/>
    <w:rsid w:val="004C0527"/>
    <w:rsid w:val="004C0578"/>
    <w:rsid w:val="004C0743"/>
    <w:rsid w:val="004C07E9"/>
    <w:rsid w:val="004C0885"/>
    <w:rsid w:val="004C08E3"/>
    <w:rsid w:val="004C099A"/>
    <w:rsid w:val="004C0A2C"/>
    <w:rsid w:val="004C0A9B"/>
    <w:rsid w:val="004C0AB0"/>
    <w:rsid w:val="004C0AC2"/>
    <w:rsid w:val="004C0ADB"/>
    <w:rsid w:val="004C0ADC"/>
    <w:rsid w:val="004C0B8E"/>
    <w:rsid w:val="004C0BE6"/>
    <w:rsid w:val="004C0C9B"/>
    <w:rsid w:val="004C0D97"/>
    <w:rsid w:val="004C0E5D"/>
    <w:rsid w:val="004C0F38"/>
    <w:rsid w:val="004C0F6D"/>
    <w:rsid w:val="004C0F77"/>
    <w:rsid w:val="004C10D1"/>
    <w:rsid w:val="004C1112"/>
    <w:rsid w:val="004C113F"/>
    <w:rsid w:val="004C119C"/>
    <w:rsid w:val="004C1369"/>
    <w:rsid w:val="004C13E9"/>
    <w:rsid w:val="004C14C8"/>
    <w:rsid w:val="004C152E"/>
    <w:rsid w:val="004C1556"/>
    <w:rsid w:val="004C15D8"/>
    <w:rsid w:val="004C160B"/>
    <w:rsid w:val="004C1872"/>
    <w:rsid w:val="004C189E"/>
    <w:rsid w:val="004C1968"/>
    <w:rsid w:val="004C1BBA"/>
    <w:rsid w:val="004C1D8D"/>
    <w:rsid w:val="004C1FCA"/>
    <w:rsid w:val="004C21A7"/>
    <w:rsid w:val="004C21C5"/>
    <w:rsid w:val="004C2333"/>
    <w:rsid w:val="004C234E"/>
    <w:rsid w:val="004C2359"/>
    <w:rsid w:val="004C2385"/>
    <w:rsid w:val="004C24B5"/>
    <w:rsid w:val="004C24D1"/>
    <w:rsid w:val="004C2561"/>
    <w:rsid w:val="004C2563"/>
    <w:rsid w:val="004C25C8"/>
    <w:rsid w:val="004C26BD"/>
    <w:rsid w:val="004C279B"/>
    <w:rsid w:val="004C27ED"/>
    <w:rsid w:val="004C290D"/>
    <w:rsid w:val="004C2915"/>
    <w:rsid w:val="004C2A50"/>
    <w:rsid w:val="004C2A5B"/>
    <w:rsid w:val="004C2A8F"/>
    <w:rsid w:val="004C2A90"/>
    <w:rsid w:val="004C2F35"/>
    <w:rsid w:val="004C30AE"/>
    <w:rsid w:val="004C31F6"/>
    <w:rsid w:val="004C325E"/>
    <w:rsid w:val="004C3269"/>
    <w:rsid w:val="004C3277"/>
    <w:rsid w:val="004C343D"/>
    <w:rsid w:val="004C36C9"/>
    <w:rsid w:val="004C36D1"/>
    <w:rsid w:val="004C375C"/>
    <w:rsid w:val="004C3865"/>
    <w:rsid w:val="004C3A84"/>
    <w:rsid w:val="004C3B95"/>
    <w:rsid w:val="004C3B9D"/>
    <w:rsid w:val="004C3C4B"/>
    <w:rsid w:val="004C3CD1"/>
    <w:rsid w:val="004C3D2D"/>
    <w:rsid w:val="004C3EA1"/>
    <w:rsid w:val="004C3F21"/>
    <w:rsid w:val="004C4043"/>
    <w:rsid w:val="004C4167"/>
    <w:rsid w:val="004C41D5"/>
    <w:rsid w:val="004C41DD"/>
    <w:rsid w:val="004C426F"/>
    <w:rsid w:val="004C42C4"/>
    <w:rsid w:val="004C42F1"/>
    <w:rsid w:val="004C43B2"/>
    <w:rsid w:val="004C4518"/>
    <w:rsid w:val="004C4644"/>
    <w:rsid w:val="004C473B"/>
    <w:rsid w:val="004C4833"/>
    <w:rsid w:val="004C486E"/>
    <w:rsid w:val="004C49BB"/>
    <w:rsid w:val="004C4A12"/>
    <w:rsid w:val="004C4AD3"/>
    <w:rsid w:val="004C4AF1"/>
    <w:rsid w:val="004C4B29"/>
    <w:rsid w:val="004C4B37"/>
    <w:rsid w:val="004C4B73"/>
    <w:rsid w:val="004C4C30"/>
    <w:rsid w:val="004C4C51"/>
    <w:rsid w:val="004C4C96"/>
    <w:rsid w:val="004C4D20"/>
    <w:rsid w:val="004C4D6D"/>
    <w:rsid w:val="004C4D76"/>
    <w:rsid w:val="004C4E27"/>
    <w:rsid w:val="004C4EDB"/>
    <w:rsid w:val="004C4EEA"/>
    <w:rsid w:val="004C4F41"/>
    <w:rsid w:val="004C4F59"/>
    <w:rsid w:val="004C5104"/>
    <w:rsid w:val="004C5137"/>
    <w:rsid w:val="004C5140"/>
    <w:rsid w:val="004C521B"/>
    <w:rsid w:val="004C5460"/>
    <w:rsid w:val="004C54FA"/>
    <w:rsid w:val="004C5538"/>
    <w:rsid w:val="004C55C1"/>
    <w:rsid w:val="004C56CB"/>
    <w:rsid w:val="004C572D"/>
    <w:rsid w:val="004C58C6"/>
    <w:rsid w:val="004C58D1"/>
    <w:rsid w:val="004C5906"/>
    <w:rsid w:val="004C5A34"/>
    <w:rsid w:val="004C5A46"/>
    <w:rsid w:val="004C5A48"/>
    <w:rsid w:val="004C5B1B"/>
    <w:rsid w:val="004C5B74"/>
    <w:rsid w:val="004C5CAB"/>
    <w:rsid w:val="004C5EAA"/>
    <w:rsid w:val="004C5F77"/>
    <w:rsid w:val="004C5FDB"/>
    <w:rsid w:val="004C5FF0"/>
    <w:rsid w:val="004C600B"/>
    <w:rsid w:val="004C6016"/>
    <w:rsid w:val="004C606D"/>
    <w:rsid w:val="004C6170"/>
    <w:rsid w:val="004C6187"/>
    <w:rsid w:val="004C61EC"/>
    <w:rsid w:val="004C6214"/>
    <w:rsid w:val="004C62B2"/>
    <w:rsid w:val="004C6345"/>
    <w:rsid w:val="004C6397"/>
    <w:rsid w:val="004C6523"/>
    <w:rsid w:val="004C6658"/>
    <w:rsid w:val="004C688B"/>
    <w:rsid w:val="004C68E8"/>
    <w:rsid w:val="004C6905"/>
    <w:rsid w:val="004C69CC"/>
    <w:rsid w:val="004C69FB"/>
    <w:rsid w:val="004C6B62"/>
    <w:rsid w:val="004C6CBB"/>
    <w:rsid w:val="004C6D93"/>
    <w:rsid w:val="004C6DAD"/>
    <w:rsid w:val="004C6E06"/>
    <w:rsid w:val="004C6E46"/>
    <w:rsid w:val="004C6E9C"/>
    <w:rsid w:val="004C6EBB"/>
    <w:rsid w:val="004C6F8F"/>
    <w:rsid w:val="004C71DD"/>
    <w:rsid w:val="004C7206"/>
    <w:rsid w:val="004C7284"/>
    <w:rsid w:val="004C734F"/>
    <w:rsid w:val="004C7355"/>
    <w:rsid w:val="004C7366"/>
    <w:rsid w:val="004C73D5"/>
    <w:rsid w:val="004C742B"/>
    <w:rsid w:val="004C74E6"/>
    <w:rsid w:val="004C7513"/>
    <w:rsid w:val="004C753C"/>
    <w:rsid w:val="004C7597"/>
    <w:rsid w:val="004C75D3"/>
    <w:rsid w:val="004C7822"/>
    <w:rsid w:val="004C7841"/>
    <w:rsid w:val="004C792B"/>
    <w:rsid w:val="004C796E"/>
    <w:rsid w:val="004C7A0C"/>
    <w:rsid w:val="004C7A8B"/>
    <w:rsid w:val="004C7AA4"/>
    <w:rsid w:val="004C7D57"/>
    <w:rsid w:val="004C7E25"/>
    <w:rsid w:val="004C7E6D"/>
    <w:rsid w:val="004C7EBF"/>
    <w:rsid w:val="004C7F85"/>
    <w:rsid w:val="004C7FC0"/>
    <w:rsid w:val="004D014D"/>
    <w:rsid w:val="004D01B0"/>
    <w:rsid w:val="004D02D4"/>
    <w:rsid w:val="004D05F9"/>
    <w:rsid w:val="004D06EE"/>
    <w:rsid w:val="004D0785"/>
    <w:rsid w:val="004D07A1"/>
    <w:rsid w:val="004D07E7"/>
    <w:rsid w:val="004D0820"/>
    <w:rsid w:val="004D083B"/>
    <w:rsid w:val="004D0879"/>
    <w:rsid w:val="004D093A"/>
    <w:rsid w:val="004D0B5D"/>
    <w:rsid w:val="004D0CC1"/>
    <w:rsid w:val="004D0E63"/>
    <w:rsid w:val="004D0E72"/>
    <w:rsid w:val="004D0EC1"/>
    <w:rsid w:val="004D0F71"/>
    <w:rsid w:val="004D0FC7"/>
    <w:rsid w:val="004D1096"/>
    <w:rsid w:val="004D10AB"/>
    <w:rsid w:val="004D1201"/>
    <w:rsid w:val="004D1270"/>
    <w:rsid w:val="004D131F"/>
    <w:rsid w:val="004D14CB"/>
    <w:rsid w:val="004D1529"/>
    <w:rsid w:val="004D1530"/>
    <w:rsid w:val="004D1577"/>
    <w:rsid w:val="004D159B"/>
    <w:rsid w:val="004D1658"/>
    <w:rsid w:val="004D1670"/>
    <w:rsid w:val="004D16A1"/>
    <w:rsid w:val="004D17BB"/>
    <w:rsid w:val="004D1822"/>
    <w:rsid w:val="004D1A4B"/>
    <w:rsid w:val="004D1C32"/>
    <w:rsid w:val="004D1CFA"/>
    <w:rsid w:val="004D1E25"/>
    <w:rsid w:val="004D1E62"/>
    <w:rsid w:val="004D1EAF"/>
    <w:rsid w:val="004D1F83"/>
    <w:rsid w:val="004D207E"/>
    <w:rsid w:val="004D20C0"/>
    <w:rsid w:val="004D213D"/>
    <w:rsid w:val="004D2141"/>
    <w:rsid w:val="004D2181"/>
    <w:rsid w:val="004D21DF"/>
    <w:rsid w:val="004D222E"/>
    <w:rsid w:val="004D228D"/>
    <w:rsid w:val="004D2343"/>
    <w:rsid w:val="004D2400"/>
    <w:rsid w:val="004D240D"/>
    <w:rsid w:val="004D24EA"/>
    <w:rsid w:val="004D2541"/>
    <w:rsid w:val="004D256F"/>
    <w:rsid w:val="004D2683"/>
    <w:rsid w:val="004D279A"/>
    <w:rsid w:val="004D2BB5"/>
    <w:rsid w:val="004D2C81"/>
    <w:rsid w:val="004D2CDE"/>
    <w:rsid w:val="004D2D7E"/>
    <w:rsid w:val="004D2EF9"/>
    <w:rsid w:val="004D2F02"/>
    <w:rsid w:val="004D2F45"/>
    <w:rsid w:val="004D3042"/>
    <w:rsid w:val="004D3057"/>
    <w:rsid w:val="004D30CA"/>
    <w:rsid w:val="004D31E4"/>
    <w:rsid w:val="004D3278"/>
    <w:rsid w:val="004D3323"/>
    <w:rsid w:val="004D352C"/>
    <w:rsid w:val="004D3582"/>
    <w:rsid w:val="004D35C9"/>
    <w:rsid w:val="004D3623"/>
    <w:rsid w:val="004D36CF"/>
    <w:rsid w:val="004D36ED"/>
    <w:rsid w:val="004D3753"/>
    <w:rsid w:val="004D37D9"/>
    <w:rsid w:val="004D3883"/>
    <w:rsid w:val="004D392A"/>
    <w:rsid w:val="004D39C1"/>
    <w:rsid w:val="004D3C24"/>
    <w:rsid w:val="004D3C28"/>
    <w:rsid w:val="004D3E4B"/>
    <w:rsid w:val="004D4010"/>
    <w:rsid w:val="004D40AD"/>
    <w:rsid w:val="004D421C"/>
    <w:rsid w:val="004D4301"/>
    <w:rsid w:val="004D4555"/>
    <w:rsid w:val="004D4867"/>
    <w:rsid w:val="004D4A19"/>
    <w:rsid w:val="004D4B65"/>
    <w:rsid w:val="004D4C78"/>
    <w:rsid w:val="004D4DD4"/>
    <w:rsid w:val="004D4E76"/>
    <w:rsid w:val="004D4E8A"/>
    <w:rsid w:val="004D4F62"/>
    <w:rsid w:val="004D4FA8"/>
    <w:rsid w:val="004D5071"/>
    <w:rsid w:val="004D50E0"/>
    <w:rsid w:val="004D518A"/>
    <w:rsid w:val="004D5205"/>
    <w:rsid w:val="004D5382"/>
    <w:rsid w:val="004D559C"/>
    <w:rsid w:val="004D55DE"/>
    <w:rsid w:val="004D55FC"/>
    <w:rsid w:val="004D571B"/>
    <w:rsid w:val="004D5836"/>
    <w:rsid w:val="004D587E"/>
    <w:rsid w:val="004D588B"/>
    <w:rsid w:val="004D5907"/>
    <w:rsid w:val="004D59C9"/>
    <w:rsid w:val="004D5A4C"/>
    <w:rsid w:val="004D5A90"/>
    <w:rsid w:val="004D5B71"/>
    <w:rsid w:val="004D5B81"/>
    <w:rsid w:val="004D5B84"/>
    <w:rsid w:val="004D5BEE"/>
    <w:rsid w:val="004D5C1A"/>
    <w:rsid w:val="004D5C47"/>
    <w:rsid w:val="004D5C91"/>
    <w:rsid w:val="004D5F7A"/>
    <w:rsid w:val="004D6297"/>
    <w:rsid w:val="004D6300"/>
    <w:rsid w:val="004D6312"/>
    <w:rsid w:val="004D63F8"/>
    <w:rsid w:val="004D6432"/>
    <w:rsid w:val="004D664E"/>
    <w:rsid w:val="004D66B1"/>
    <w:rsid w:val="004D682A"/>
    <w:rsid w:val="004D69BA"/>
    <w:rsid w:val="004D6B99"/>
    <w:rsid w:val="004D6CA0"/>
    <w:rsid w:val="004D6D7B"/>
    <w:rsid w:val="004D6D9B"/>
    <w:rsid w:val="004D6F02"/>
    <w:rsid w:val="004D6F2C"/>
    <w:rsid w:val="004D6F30"/>
    <w:rsid w:val="004D6F7A"/>
    <w:rsid w:val="004D6FA4"/>
    <w:rsid w:val="004D7014"/>
    <w:rsid w:val="004D707B"/>
    <w:rsid w:val="004D70C3"/>
    <w:rsid w:val="004D7104"/>
    <w:rsid w:val="004D72C6"/>
    <w:rsid w:val="004D746B"/>
    <w:rsid w:val="004D74BD"/>
    <w:rsid w:val="004D74FE"/>
    <w:rsid w:val="004D76E0"/>
    <w:rsid w:val="004D76F9"/>
    <w:rsid w:val="004D780A"/>
    <w:rsid w:val="004D7844"/>
    <w:rsid w:val="004D7859"/>
    <w:rsid w:val="004D79DC"/>
    <w:rsid w:val="004D79F1"/>
    <w:rsid w:val="004D7A7D"/>
    <w:rsid w:val="004D7AF1"/>
    <w:rsid w:val="004D7C65"/>
    <w:rsid w:val="004D7DF0"/>
    <w:rsid w:val="004D7DF3"/>
    <w:rsid w:val="004D7F34"/>
    <w:rsid w:val="004D7FA1"/>
    <w:rsid w:val="004D7FD1"/>
    <w:rsid w:val="004E000F"/>
    <w:rsid w:val="004E00E6"/>
    <w:rsid w:val="004E024E"/>
    <w:rsid w:val="004E0328"/>
    <w:rsid w:val="004E0360"/>
    <w:rsid w:val="004E03AC"/>
    <w:rsid w:val="004E049E"/>
    <w:rsid w:val="004E04C6"/>
    <w:rsid w:val="004E056E"/>
    <w:rsid w:val="004E0585"/>
    <w:rsid w:val="004E0598"/>
    <w:rsid w:val="004E05B0"/>
    <w:rsid w:val="004E0609"/>
    <w:rsid w:val="004E061E"/>
    <w:rsid w:val="004E064D"/>
    <w:rsid w:val="004E0672"/>
    <w:rsid w:val="004E08E1"/>
    <w:rsid w:val="004E095D"/>
    <w:rsid w:val="004E0AC3"/>
    <w:rsid w:val="004E0DC0"/>
    <w:rsid w:val="004E0F60"/>
    <w:rsid w:val="004E0FCF"/>
    <w:rsid w:val="004E11AD"/>
    <w:rsid w:val="004E1239"/>
    <w:rsid w:val="004E13CB"/>
    <w:rsid w:val="004E1401"/>
    <w:rsid w:val="004E1410"/>
    <w:rsid w:val="004E143D"/>
    <w:rsid w:val="004E14AA"/>
    <w:rsid w:val="004E14DE"/>
    <w:rsid w:val="004E151B"/>
    <w:rsid w:val="004E1533"/>
    <w:rsid w:val="004E1651"/>
    <w:rsid w:val="004E16C3"/>
    <w:rsid w:val="004E17A7"/>
    <w:rsid w:val="004E17F5"/>
    <w:rsid w:val="004E187D"/>
    <w:rsid w:val="004E18F7"/>
    <w:rsid w:val="004E18FD"/>
    <w:rsid w:val="004E19C6"/>
    <w:rsid w:val="004E19D5"/>
    <w:rsid w:val="004E19ED"/>
    <w:rsid w:val="004E1A5B"/>
    <w:rsid w:val="004E1BA4"/>
    <w:rsid w:val="004E1BFE"/>
    <w:rsid w:val="004E1CF9"/>
    <w:rsid w:val="004E1D6A"/>
    <w:rsid w:val="004E1D89"/>
    <w:rsid w:val="004E1E9E"/>
    <w:rsid w:val="004E1EAA"/>
    <w:rsid w:val="004E1EBE"/>
    <w:rsid w:val="004E1FAB"/>
    <w:rsid w:val="004E2051"/>
    <w:rsid w:val="004E20B9"/>
    <w:rsid w:val="004E21A2"/>
    <w:rsid w:val="004E21DD"/>
    <w:rsid w:val="004E2202"/>
    <w:rsid w:val="004E22B5"/>
    <w:rsid w:val="004E2467"/>
    <w:rsid w:val="004E279B"/>
    <w:rsid w:val="004E28F6"/>
    <w:rsid w:val="004E29D7"/>
    <w:rsid w:val="004E2B0D"/>
    <w:rsid w:val="004E2B3B"/>
    <w:rsid w:val="004E2B48"/>
    <w:rsid w:val="004E2C60"/>
    <w:rsid w:val="004E2D5B"/>
    <w:rsid w:val="004E2ED9"/>
    <w:rsid w:val="004E30E3"/>
    <w:rsid w:val="004E32DD"/>
    <w:rsid w:val="004E3395"/>
    <w:rsid w:val="004E34D5"/>
    <w:rsid w:val="004E357F"/>
    <w:rsid w:val="004E3601"/>
    <w:rsid w:val="004E371D"/>
    <w:rsid w:val="004E3734"/>
    <w:rsid w:val="004E377D"/>
    <w:rsid w:val="004E379B"/>
    <w:rsid w:val="004E37A9"/>
    <w:rsid w:val="004E38FF"/>
    <w:rsid w:val="004E39CA"/>
    <w:rsid w:val="004E39FF"/>
    <w:rsid w:val="004E3BA4"/>
    <w:rsid w:val="004E3C7C"/>
    <w:rsid w:val="004E3DA9"/>
    <w:rsid w:val="004E3DE2"/>
    <w:rsid w:val="004E3DE3"/>
    <w:rsid w:val="004E3E16"/>
    <w:rsid w:val="004E3E19"/>
    <w:rsid w:val="004E3E8D"/>
    <w:rsid w:val="004E3F99"/>
    <w:rsid w:val="004E413A"/>
    <w:rsid w:val="004E43BA"/>
    <w:rsid w:val="004E443F"/>
    <w:rsid w:val="004E447A"/>
    <w:rsid w:val="004E4639"/>
    <w:rsid w:val="004E46E3"/>
    <w:rsid w:val="004E4749"/>
    <w:rsid w:val="004E4775"/>
    <w:rsid w:val="004E47AB"/>
    <w:rsid w:val="004E4864"/>
    <w:rsid w:val="004E4A3E"/>
    <w:rsid w:val="004E4C15"/>
    <w:rsid w:val="004E4CF0"/>
    <w:rsid w:val="004E4D11"/>
    <w:rsid w:val="004E4D14"/>
    <w:rsid w:val="004E4D3B"/>
    <w:rsid w:val="004E4E1A"/>
    <w:rsid w:val="004E4F0E"/>
    <w:rsid w:val="004E4FA4"/>
    <w:rsid w:val="004E50D6"/>
    <w:rsid w:val="004E517F"/>
    <w:rsid w:val="004E5383"/>
    <w:rsid w:val="004E53E9"/>
    <w:rsid w:val="004E54B9"/>
    <w:rsid w:val="004E54C5"/>
    <w:rsid w:val="004E55D9"/>
    <w:rsid w:val="004E55EC"/>
    <w:rsid w:val="004E578E"/>
    <w:rsid w:val="004E5991"/>
    <w:rsid w:val="004E59A1"/>
    <w:rsid w:val="004E5B31"/>
    <w:rsid w:val="004E5B57"/>
    <w:rsid w:val="004E5B63"/>
    <w:rsid w:val="004E5C4A"/>
    <w:rsid w:val="004E5CC0"/>
    <w:rsid w:val="004E5D86"/>
    <w:rsid w:val="004E5DA3"/>
    <w:rsid w:val="004E5ED2"/>
    <w:rsid w:val="004E5F8D"/>
    <w:rsid w:val="004E60A1"/>
    <w:rsid w:val="004E60BF"/>
    <w:rsid w:val="004E6219"/>
    <w:rsid w:val="004E627D"/>
    <w:rsid w:val="004E62D9"/>
    <w:rsid w:val="004E62F5"/>
    <w:rsid w:val="004E632C"/>
    <w:rsid w:val="004E646A"/>
    <w:rsid w:val="004E6473"/>
    <w:rsid w:val="004E65B0"/>
    <w:rsid w:val="004E663B"/>
    <w:rsid w:val="004E66BC"/>
    <w:rsid w:val="004E689F"/>
    <w:rsid w:val="004E69A0"/>
    <w:rsid w:val="004E69E4"/>
    <w:rsid w:val="004E6A41"/>
    <w:rsid w:val="004E6B11"/>
    <w:rsid w:val="004E6C50"/>
    <w:rsid w:val="004E6C79"/>
    <w:rsid w:val="004E6CDE"/>
    <w:rsid w:val="004E6D92"/>
    <w:rsid w:val="004E6E68"/>
    <w:rsid w:val="004E6FCD"/>
    <w:rsid w:val="004E701F"/>
    <w:rsid w:val="004E706F"/>
    <w:rsid w:val="004E7265"/>
    <w:rsid w:val="004E73B2"/>
    <w:rsid w:val="004E73B9"/>
    <w:rsid w:val="004E7520"/>
    <w:rsid w:val="004E756A"/>
    <w:rsid w:val="004E75D9"/>
    <w:rsid w:val="004E76F3"/>
    <w:rsid w:val="004E7951"/>
    <w:rsid w:val="004E7952"/>
    <w:rsid w:val="004E799F"/>
    <w:rsid w:val="004E79AB"/>
    <w:rsid w:val="004E7AB6"/>
    <w:rsid w:val="004E7AC4"/>
    <w:rsid w:val="004E7ACE"/>
    <w:rsid w:val="004E7BE3"/>
    <w:rsid w:val="004E7CF5"/>
    <w:rsid w:val="004E7D5D"/>
    <w:rsid w:val="004E7D73"/>
    <w:rsid w:val="004E7D93"/>
    <w:rsid w:val="004E7E7A"/>
    <w:rsid w:val="004E7F08"/>
    <w:rsid w:val="004E7F61"/>
    <w:rsid w:val="004F0065"/>
    <w:rsid w:val="004F008E"/>
    <w:rsid w:val="004F01F8"/>
    <w:rsid w:val="004F03CF"/>
    <w:rsid w:val="004F0446"/>
    <w:rsid w:val="004F04C6"/>
    <w:rsid w:val="004F04EC"/>
    <w:rsid w:val="004F0552"/>
    <w:rsid w:val="004F058F"/>
    <w:rsid w:val="004F05E9"/>
    <w:rsid w:val="004F07AB"/>
    <w:rsid w:val="004F07FC"/>
    <w:rsid w:val="004F09D3"/>
    <w:rsid w:val="004F0A22"/>
    <w:rsid w:val="004F0C03"/>
    <w:rsid w:val="004F0C0C"/>
    <w:rsid w:val="004F0C9B"/>
    <w:rsid w:val="004F0D93"/>
    <w:rsid w:val="004F0F50"/>
    <w:rsid w:val="004F0F72"/>
    <w:rsid w:val="004F0FFE"/>
    <w:rsid w:val="004F10C9"/>
    <w:rsid w:val="004F1153"/>
    <w:rsid w:val="004F11EF"/>
    <w:rsid w:val="004F1284"/>
    <w:rsid w:val="004F133D"/>
    <w:rsid w:val="004F1405"/>
    <w:rsid w:val="004F14C4"/>
    <w:rsid w:val="004F1507"/>
    <w:rsid w:val="004F153B"/>
    <w:rsid w:val="004F1560"/>
    <w:rsid w:val="004F159C"/>
    <w:rsid w:val="004F1874"/>
    <w:rsid w:val="004F190F"/>
    <w:rsid w:val="004F1CC3"/>
    <w:rsid w:val="004F1D38"/>
    <w:rsid w:val="004F1E1E"/>
    <w:rsid w:val="004F1E40"/>
    <w:rsid w:val="004F1E46"/>
    <w:rsid w:val="004F1EA5"/>
    <w:rsid w:val="004F1FD2"/>
    <w:rsid w:val="004F200E"/>
    <w:rsid w:val="004F2021"/>
    <w:rsid w:val="004F2045"/>
    <w:rsid w:val="004F216C"/>
    <w:rsid w:val="004F21D5"/>
    <w:rsid w:val="004F21EA"/>
    <w:rsid w:val="004F22B4"/>
    <w:rsid w:val="004F2300"/>
    <w:rsid w:val="004F2313"/>
    <w:rsid w:val="004F23EF"/>
    <w:rsid w:val="004F2466"/>
    <w:rsid w:val="004F249C"/>
    <w:rsid w:val="004F297F"/>
    <w:rsid w:val="004F2A02"/>
    <w:rsid w:val="004F2A60"/>
    <w:rsid w:val="004F2B3C"/>
    <w:rsid w:val="004F2C3A"/>
    <w:rsid w:val="004F2D1E"/>
    <w:rsid w:val="004F2D98"/>
    <w:rsid w:val="004F2E12"/>
    <w:rsid w:val="004F2E21"/>
    <w:rsid w:val="004F3015"/>
    <w:rsid w:val="004F3098"/>
    <w:rsid w:val="004F3185"/>
    <w:rsid w:val="004F31B6"/>
    <w:rsid w:val="004F31FF"/>
    <w:rsid w:val="004F3251"/>
    <w:rsid w:val="004F3290"/>
    <w:rsid w:val="004F3526"/>
    <w:rsid w:val="004F35BB"/>
    <w:rsid w:val="004F3703"/>
    <w:rsid w:val="004F3723"/>
    <w:rsid w:val="004F37A7"/>
    <w:rsid w:val="004F38AB"/>
    <w:rsid w:val="004F3A79"/>
    <w:rsid w:val="004F3BE8"/>
    <w:rsid w:val="004F3E0D"/>
    <w:rsid w:val="004F3E52"/>
    <w:rsid w:val="004F3F23"/>
    <w:rsid w:val="004F3FD5"/>
    <w:rsid w:val="004F4115"/>
    <w:rsid w:val="004F41A3"/>
    <w:rsid w:val="004F41B8"/>
    <w:rsid w:val="004F4280"/>
    <w:rsid w:val="004F449B"/>
    <w:rsid w:val="004F44D3"/>
    <w:rsid w:val="004F45BC"/>
    <w:rsid w:val="004F45DB"/>
    <w:rsid w:val="004F4644"/>
    <w:rsid w:val="004F4696"/>
    <w:rsid w:val="004F4790"/>
    <w:rsid w:val="004F4813"/>
    <w:rsid w:val="004F487E"/>
    <w:rsid w:val="004F49B6"/>
    <w:rsid w:val="004F49DA"/>
    <w:rsid w:val="004F49E2"/>
    <w:rsid w:val="004F4A12"/>
    <w:rsid w:val="004F4A18"/>
    <w:rsid w:val="004F4A8D"/>
    <w:rsid w:val="004F4A93"/>
    <w:rsid w:val="004F4C0D"/>
    <w:rsid w:val="004F4CAA"/>
    <w:rsid w:val="004F4CFD"/>
    <w:rsid w:val="004F4DEF"/>
    <w:rsid w:val="004F4FA9"/>
    <w:rsid w:val="004F5049"/>
    <w:rsid w:val="004F5223"/>
    <w:rsid w:val="004F5422"/>
    <w:rsid w:val="004F5460"/>
    <w:rsid w:val="004F546F"/>
    <w:rsid w:val="004F5493"/>
    <w:rsid w:val="004F55D9"/>
    <w:rsid w:val="004F55E4"/>
    <w:rsid w:val="004F561A"/>
    <w:rsid w:val="004F57ED"/>
    <w:rsid w:val="004F5951"/>
    <w:rsid w:val="004F5AAA"/>
    <w:rsid w:val="004F5BCD"/>
    <w:rsid w:val="004F5C04"/>
    <w:rsid w:val="004F5C72"/>
    <w:rsid w:val="004F5D33"/>
    <w:rsid w:val="004F5E75"/>
    <w:rsid w:val="004F5EA8"/>
    <w:rsid w:val="004F5EC8"/>
    <w:rsid w:val="004F5F4D"/>
    <w:rsid w:val="004F606F"/>
    <w:rsid w:val="004F60EF"/>
    <w:rsid w:val="004F656F"/>
    <w:rsid w:val="004F6583"/>
    <w:rsid w:val="004F65CB"/>
    <w:rsid w:val="004F675E"/>
    <w:rsid w:val="004F67FF"/>
    <w:rsid w:val="004F68E5"/>
    <w:rsid w:val="004F693E"/>
    <w:rsid w:val="004F698C"/>
    <w:rsid w:val="004F6991"/>
    <w:rsid w:val="004F69EF"/>
    <w:rsid w:val="004F6A64"/>
    <w:rsid w:val="004F6ADD"/>
    <w:rsid w:val="004F6B41"/>
    <w:rsid w:val="004F6B63"/>
    <w:rsid w:val="004F6C1B"/>
    <w:rsid w:val="004F6CAA"/>
    <w:rsid w:val="004F6D8D"/>
    <w:rsid w:val="004F6E38"/>
    <w:rsid w:val="004F6E55"/>
    <w:rsid w:val="004F6E5A"/>
    <w:rsid w:val="004F6E61"/>
    <w:rsid w:val="004F6F67"/>
    <w:rsid w:val="004F6FBB"/>
    <w:rsid w:val="004F7108"/>
    <w:rsid w:val="004F7111"/>
    <w:rsid w:val="004F71C6"/>
    <w:rsid w:val="004F71D2"/>
    <w:rsid w:val="004F7206"/>
    <w:rsid w:val="004F7374"/>
    <w:rsid w:val="004F76E6"/>
    <w:rsid w:val="004F773C"/>
    <w:rsid w:val="004F780C"/>
    <w:rsid w:val="004F7858"/>
    <w:rsid w:val="004F7930"/>
    <w:rsid w:val="004F7989"/>
    <w:rsid w:val="004F79C5"/>
    <w:rsid w:val="004F79DC"/>
    <w:rsid w:val="004F7AC8"/>
    <w:rsid w:val="004F7B4A"/>
    <w:rsid w:val="004F7C6D"/>
    <w:rsid w:val="004F7DC8"/>
    <w:rsid w:val="004F7FF6"/>
    <w:rsid w:val="00500272"/>
    <w:rsid w:val="0050065A"/>
    <w:rsid w:val="00500665"/>
    <w:rsid w:val="0050073A"/>
    <w:rsid w:val="005007AF"/>
    <w:rsid w:val="0050088D"/>
    <w:rsid w:val="00500A0F"/>
    <w:rsid w:val="00500DEC"/>
    <w:rsid w:val="00500FB9"/>
    <w:rsid w:val="00500FF1"/>
    <w:rsid w:val="00500FF5"/>
    <w:rsid w:val="0050110B"/>
    <w:rsid w:val="00501173"/>
    <w:rsid w:val="00501391"/>
    <w:rsid w:val="005014C1"/>
    <w:rsid w:val="0050150E"/>
    <w:rsid w:val="0050155E"/>
    <w:rsid w:val="00501610"/>
    <w:rsid w:val="005016AA"/>
    <w:rsid w:val="005016C5"/>
    <w:rsid w:val="005018AC"/>
    <w:rsid w:val="005018E7"/>
    <w:rsid w:val="00501958"/>
    <w:rsid w:val="0050198B"/>
    <w:rsid w:val="005019E6"/>
    <w:rsid w:val="00501A6E"/>
    <w:rsid w:val="00501B76"/>
    <w:rsid w:val="00501C26"/>
    <w:rsid w:val="00501C5B"/>
    <w:rsid w:val="00501CE3"/>
    <w:rsid w:val="00501CF1"/>
    <w:rsid w:val="00501F18"/>
    <w:rsid w:val="00501F4F"/>
    <w:rsid w:val="00501FC5"/>
    <w:rsid w:val="00501FEC"/>
    <w:rsid w:val="00502005"/>
    <w:rsid w:val="00502034"/>
    <w:rsid w:val="0050220D"/>
    <w:rsid w:val="005022FE"/>
    <w:rsid w:val="00502311"/>
    <w:rsid w:val="0050258A"/>
    <w:rsid w:val="005025DE"/>
    <w:rsid w:val="005027A7"/>
    <w:rsid w:val="005027FC"/>
    <w:rsid w:val="00502807"/>
    <w:rsid w:val="005028C6"/>
    <w:rsid w:val="00502957"/>
    <w:rsid w:val="005029D0"/>
    <w:rsid w:val="00502A5B"/>
    <w:rsid w:val="00502A99"/>
    <w:rsid w:val="00502ABE"/>
    <w:rsid w:val="00502AF7"/>
    <w:rsid w:val="00502B0C"/>
    <w:rsid w:val="00502BF2"/>
    <w:rsid w:val="00502C60"/>
    <w:rsid w:val="00502D0E"/>
    <w:rsid w:val="00502DDF"/>
    <w:rsid w:val="00502FD2"/>
    <w:rsid w:val="00502FD4"/>
    <w:rsid w:val="00503049"/>
    <w:rsid w:val="00503053"/>
    <w:rsid w:val="0050305B"/>
    <w:rsid w:val="005030EF"/>
    <w:rsid w:val="0050317D"/>
    <w:rsid w:val="005031DA"/>
    <w:rsid w:val="0050322B"/>
    <w:rsid w:val="00503285"/>
    <w:rsid w:val="00503352"/>
    <w:rsid w:val="0050357E"/>
    <w:rsid w:val="00503612"/>
    <w:rsid w:val="005036EC"/>
    <w:rsid w:val="0050377B"/>
    <w:rsid w:val="0050377F"/>
    <w:rsid w:val="005038F7"/>
    <w:rsid w:val="00503A06"/>
    <w:rsid w:val="00503B5E"/>
    <w:rsid w:val="00503D8D"/>
    <w:rsid w:val="00503F34"/>
    <w:rsid w:val="00503F7D"/>
    <w:rsid w:val="00504006"/>
    <w:rsid w:val="00504064"/>
    <w:rsid w:val="0050410E"/>
    <w:rsid w:val="0050418B"/>
    <w:rsid w:val="005041DA"/>
    <w:rsid w:val="005041DB"/>
    <w:rsid w:val="005042FF"/>
    <w:rsid w:val="0050430A"/>
    <w:rsid w:val="005043B0"/>
    <w:rsid w:val="00504594"/>
    <w:rsid w:val="0050469A"/>
    <w:rsid w:val="005046B2"/>
    <w:rsid w:val="005046FE"/>
    <w:rsid w:val="00504904"/>
    <w:rsid w:val="00504986"/>
    <w:rsid w:val="005049E1"/>
    <w:rsid w:val="00504A2B"/>
    <w:rsid w:val="00504A41"/>
    <w:rsid w:val="00504A73"/>
    <w:rsid w:val="00504B62"/>
    <w:rsid w:val="00504CA3"/>
    <w:rsid w:val="00504CC1"/>
    <w:rsid w:val="00504E20"/>
    <w:rsid w:val="00504EAB"/>
    <w:rsid w:val="00504FB4"/>
    <w:rsid w:val="00504FF3"/>
    <w:rsid w:val="0050513C"/>
    <w:rsid w:val="0050515B"/>
    <w:rsid w:val="005052A8"/>
    <w:rsid w:val="00505334"/>
    <w:rsid w:val="00505340"/>
    <w:rsid w:val="00505472"/>
    <w:rsid w:val="005054CB"/>
    <w:rsid w:val="005054D2"/>
    <w:rsid w:val="005055D5"/>
    <w:rsid w:val="00505671"/>
    <w:rsid w:val="005057AE"/>
    <w:rsid w:val="005058BD"/>
    <w:rsid w:val="00505A33"/>
    <w:rsid w:val="00505A87"/>
    <w:rsid w:val="00505D35"/>
    <w:rsid w:val="00505DC0"/>
    <w:rsid w:val="00505E54"/>
    <w:rsid w:val="00505F57"/>
    <w:rsid w:val="00505F91"/>
    <w:rsid w:val="00506027"/>
    <w:rsid w:val="005061BC"/>
    <w:rsid w:val="005061D2"/>
    <w:rsid w:val="00506281"/>
    <w:rsid w:val="005062E2"/>
    <w:rsid w:val="00506398"/>
    <w:rsid w:val="005063A3"/>
    <w:rsid w:val="005063C8"/>
    <w:rsid w:val="00506486"/>
    <w:rsid w:val="005066E6"/>
    <w:rsid w:val="005068FF"/>
    <w:rsid w:val="00506F56"/>
    <w:rsid w:val="00506FBF"/>
    <w:rsid w:val="0050701F"/>
    <w:rsid w:val="00507020"/>
    <w:rsid w:val="0050706A"/>
    <w:rsid w:val="005070C5"/>
    <w:rsid w:val="005070E5"/>
    <w:rsid w:val="005071E1"/>
    <w:rsid w:val="00507217"/>
    <w:rsid w:val="0050736E"/>
    <w:rsid w:val="00507408"/>
    <w:rsid w:val="00507478"/>
    <w:rsid w:val="005074C8"/>
    <w:rsid w:val="005075A2"/>
    <w:rsid w:val="005075B4"/>
    <w:rsid w:val="00507723"/>
    <w:rsid w:val="005077D1"/>
    <w:rsid w:val="0050781A"/>
    <w:rsid w:val="0050799E"/>
    <w:rsid w:val="005079DD"/>
    <w:rsid w:val="00507A9E"/>
    <w:rsid w:val="00507B01"/>
    <w:rsid w:val="00507B0C"/>
    <w:rsid w:val="00507B7A"/>
    <w:rsid w:val="00507D44"/>
    <w:rsid w:val="00507E2E"/>
    <w:rsid w:val="00507E36"/>
    <w:rsid w:val="00507FC6"/>
    <w:rsid w:val="00510003"/>
    <w:rsid w:val="0051003B"/>
    <w:rsid w:val="00510054"/>
    <w:rsid w:val="00510189"/>
    <w:rsid w:val="00510299"/>
    <w:rsid w:val="005102DE"/>
    <w:rsid w:val="0051032B"/>
    <w:rsid w:val="005103B0"/>
    <w:rsid w:val="0051041D"/>
    <w:rsid w:val="005104B3"/>
    <w:rsid w:val="0051054F"/>
    <w:rsid w:val="005105C3"/>
    <w:rsid w:val="00510683"/>
    <w:rsid w:val="005107DB"/>
    <w:rsid w:val="0051089F"/>
    <w:rsid w:val="005108AB"/>
    <w:rsid w:val="005108FE"/>
    <w:rsid w:val="00510994"/>
    <w:rsid w:val="00510A0A"/>
    <w:rsid w:val="00510BD8"/>
    <w:rsid w:val="00510C3F"/>
    <w:rsid w:val="00510C8B"/>
    <w:rsid w:val="00510D18"/>
    <w:rsid w:val="00510DBD"/>
    <w:rsid w:val="00510DF1"/>
    <w:rsid w:val="00510EF3"/>
    <w:rsid w:val="00510F23"/>
    <w:rsid w:val="00510FB8"/>
    <w:rsid w:val="005110CD"/>
    <w:rsid w:val="00511111"/>
    <w:rsid w:val="00511169"/>
    <w:rsid w:val="0051116F"/>
    <w:rsid w:val="005111AC"/>
    <w:rsid w:val="005111FF"/>
    <w:rsid w:val="00511206"/>
    <w:rsid w:val="00511220"/>
    <w:rsid w:val="0051142A"/>
    <w:rsid w:val="005115ED"/>
    <w:rsid w:val="005116D5"/>
    <w:rsid w:val="00511743"/>
    <w:rsid w:val="0051178D"/>
    <w:rsid w:val="005117D0"/>
    <w:rsid w:val="00511845"/>
    <w:rsid w:val="00511949"/>
    <w:rsid w:val="005119DC"/>
    <w:rsid w:val="00511A36"/>
    <w:rsid w:val="00511A84"/>
    <w:rsid w:val="00511B0E"/>
    <w:rsid w:val="00511B14"/>
    <w:rsid w:val="00511B27"/>
    <w:rsid w:val="00511C5B"/>
    <w:rsid w:val="00511CDD"/>
    <w:rsid w:val="00511ECE"/>
    <w:rsid w:val="00511F41"/>
    <w:rsid w:val="00511F74"/>
    <w:rsid w:val="00512211"/>
    <w:rsid w:val="005122FA"/>
    <w:rsid w:val="0051234B"/>
    <w:rsid w:val="00512455"/>
    <w:rsid w:val="00512592"/>
    <w:rsid w:val="00512596"/>
    <w:rsid w:val="00512619"/>
    <w:rsid w:val="00512748"/>
    <w:rsid w:val="005128EB"/>
    <w:rsid w:val="0051291E"/>
    <w:rsid w:val="00512928"/>
    <w:rsid w:val="00512D4B"/>
    <w:rsid w:val="00512EC8"/>
    <w:rsid w:val="00512ED5"/>
    <w:rsid w:val="00512F63"/>
    <w:rsid w:val="0051301A"/>
    <w:rsid w:val="0051304F"/>
    <w:rsid w:val="0051308F"/>
    <w:rsid w:val="005130BF"/>
    <w:rsid w:val="005130CA"/>
    <w:rsid w:val="005131BE"/>
    <w:rsid w:val="0051321D"/>
    <w:rsid w:val="00513271"/>
    <w:rsid w:val="00513484"/>
    <w:rsid w:val="00513723"/>
    <w:rsid w:val="00513847"/>
    <w:rsid w:val="005138CC"/>
    <w:rsid w:val="005138EE"/>
    <w:rsid w:val="00513988"/>
    <w:rsid w:val="00513AB3"/>
    <w:rsid w:val="00513B46"/>
    <w:rsid w:val="00513B61"/>
    <w:rsid w:val="00513C4B"/>
    <w:rsid w:val="00513CCE"/>
    <w:rsid w:val="00514051"/>
    <w:rsid w:val="0051412A"/>
    <w:rsid w:val="005141D4"/>
    <w:rsid w:val="00514233"/>
    <w:rsid w:val="005142A5"/>
    <w:rsid w:val="00514320"/>
    <w:rsid w:val="005143BE"/>
    <w:rsid w:val="0051454D"/>
    <w:rsid w:val="00514594"/>
    <w:rsid w:val="00514736"/>
    <w:rsid w:val="0051474F"/>
    <w:rsid w:val="00514924"/>
    <w:rsid w:val="005149AD"/>
    <w:rsid w:val="005149CA"/>
    <w:rsid w:val="005149D5"/>
    <w:rsid w:val="00514D18"/>
    <w:rsid w:val="00514EAD"/>
    <w:rsid w:val="00514EBB"/>
    <w:rsid w:val="00514F14"/>
    <w:rsid w:val="00514F90"/>
    <w:rsid w:val="00514F96"/>
    <w:rsid w:val="0051506C"/>
    <w:rsid w:val="00515074"/>
    <w:rsid w:val="00515352"/>
    <w:rsid w:val="00515389"/>
    <w:rsid w:val="00515402"/>
    <w:rsid w:val="0051559E"/>
    <w:rsid w:val="00515621"/>
    <w:rsid w:val="00515641"/>
    <w:rsid w:val="0051569A"/>
    <w:rsid w:val="0051578D"/>
    <w:rsid w:val="005157A4"/>
    <w:rsid w:val="005157B9"/>
    <w:rsid w:val="00515805"/>
    <w:rsid w:val="00515811"/>
    <w:rsid w:val="00515898"/>
    <w:rsid w:val="005159A9"/>
    <w:rsid w:val="005159DA"/>
    <w:rsid w:val="00515B1B"/>
    <w:rsid w:val="00515C31"/>
    <w:rsid w:val="00515C75"/>
    <w:rsid w:val="00515CE7"/>
    <w:rsid w:val="00515E0B"/>
    <w:rsid w:val="00515EB1"/>
    <w:rsid w:val="00515EE3"/>
    <w:rsid w:val="00516287"/>
    <w:rsid w:val="005162BD"/>
    <w:rsid w:val="005162E8"/>
    <w:rsid w:val="00516331"/>
    <w:rsid w:val="005163BF"/>
    <w:rsid w:val="00516461"/>
    <w:rsid w:val="0051651E"/>
    <w:rsid w:val="00516564"/>
    <w:rsid w:val="005165DF"/>
    <w:rsid w:val="005166E7"/>
    <w:rsid w:val="005168B6"/>
    <w:rsid w:val="0051694A"/>
    <w:rsid w:val="00516A0A"/>
    <w:rsid w:val="00516AC6"/>
    <w:rsid w:val="00516BD7"/>
    <w:rsid w:val="00516D64"/>
    <w:rsid w:val="00516E67"/>
    <w:rsid w:val="00516E70"/>
    <w:rsid w:val="00516F7E"/>
    <w:rsid w:val="0051709A"/>
    <w:rsid w:val="005170B3"/>
    <w:rsid w:val="005170DA"/>
    <w:rsid w:val="0051719D"/>
    <w:rsid w:val="00517248"/>
    <w:rsid w:val="005175AF"/>
    <w:rsid w:val="005175ED"/>
    <w:rsid w:val="005175FA"/>
    <w:rsid w:val="00517615"/>
    <w:rsid w:val="005176DD"/>
    <w:rsid w:val="005177FD"/>
    <w:rsid w:val="005178DB"/>
    <w:rsid w:val="0051795A"/>
    <w:rsid w:val="0051795F"/>
    <w:rsid w:val="00517A33"/>
    <w:rsid w:val="00517ABE"/>
    <w:rsid w:val="00517AEE"/>
    <w:rsid w:val="00517CCD"/>
    <w:rsid w:val="00517D67"/>
    <w:rsid w:val="00517E01"/>
    <w:rsid w:val="00517E95"/>
    <w:rsid w:val="00517FBA"/>
    <w:rsid w:val="0052007A"/>
    <w:rsid w:val="005200DF"/>
    <w:rsid w:val="0052014A"/>
    <w:rsid w:val="00520340"/>
    <w:rsid w:val="0052078C"/>
    <w:rsid w:val="005208BC"/>
    <w:rsid w:val="00520A5C"/>
    <w:rsid w:val="00520B4A"/>
    <w:rsid w:val="00520BB8"/>
    <w:rsid w:val="00520FB3"/>
    <w:rsid w:val="00520FBD"/>
    <w:rsid w:val="005210B7"/>
    <w:rsid w:val="005212F1"/>
    <w:rsid w:val="005212F3"/>
    <w:rsid w:val="00521363"/>
    <w:rsid w:val="0052136A"/>
    <w:rsid w:val="005214DA"/>
    <w:rsid w:val="0052150D"/>
    <w:rsid w:val="0052161D"/>
    <w:rsid w:val="00521657"/>
    <w:rsid w:val="00521723"/>
    <w:rsid w:val="00521831"/>
    <w:rsid w:val="005219F5"/>
    <w:rsid w:val="00521A61"/>
    <w:rsid w:val="00521BCA"/>
    <w:rsid w:val="00521C01"/>
    <w:rsid w:val="00521F36"/>
    <w:rsid w:val="00521F9F"/>
    <w:rsid w:val="00521FE5"/>
    <w:rsid w:val="00521FF4"/>
    <w:rsid w:val="005222CA"/>
    <w:rsid w:val="005222FC"/>
    <w:rsid w:val="0052232B"/>
    <w:rsid w:val="0052236C"/>
    <w:rsid w:val="0052237A"/>
    <w:rsid w:val="00522469"/>
    <w:rsid w:val="0052271A"/>
    <w:rsid w:val="0052285B"/>
    <w:rsid w:val="00522877"/>
    <w:rsid w:val="005228B7"/>
    <w:rsid w:val="00522A87"/>
    <w:rsid w:val="00522AAA"/>
    <w:rsid w:val="00522AEC"/>
    <w:rsid w:val="00522AF8"/>
    <w:rsid w:val="00522B00"/>
    <w:rsid w:val="00522BB1"/>
    <w:rsid w:val="00522CB6"/>
    <w:rsid w:val="00522E1B"/>
    <w:rsid w:val="00522EE7"/>
    <w:rsid w:val="00523168"/>
    <w:rsid w:val="00523195"/>
    <w:rsid w:val="00523238"/>
    <w:rsid w:val="00523375"/>
    <w:rsid w:val="00523401"/>
    <w:rsid w:val="0052341F"/>
    <w:rsid w:val="005237F1"/>
    <w:rsid w:val="005238E6"/>
    <w:rsid w:val="00523A34"/>
    <w:rsid w:val="00523B02"/>
    <w:rsid w:val="00523DD2"/>
    <w:rsid w:val="00523F1E"/>
    <w:rsid w:val="00523FE6"/>
    <w:rsid w:val="00524059"/>
    <w:rsid w:val="00524084"/>
    <w:rsid w:val="005240F6"/>
    <w:rsid w:val="00524142"/>
    <w:rsid w:val="00524178"/>
    <w:rsid w:val="0052430B"/>
    <w:rsid w:val="00524346"/>
    <w:rsid w:val="00524405"/>
    <w:rsid w:val="00524527"/>
    <w:rsid w:val="005245BB"/>
    <w:rsid w:val="00524754"/>
    <w:rsid w:val="00524770"/>
    <w:rsid w:val="005247B0"/>
    <w:rsid w:val="0052487A"/>
    <w:rsid w:val="00524890"/>
    <w:rsid w:val="00524942"/>
    <w:rsid w:val="00524956"/>
    <w:rsid w:val="00524A71"/>
    <w:rsid w:val="00524AA1"/>
    <w:rsid w:val="00524AE2"/>
    <w:rsid w:val="00524D52"/>
    <w:rsid w:val="00524EF2"/>
    <w:rsid w:val="00524F15"/>
    <w:rsid w:val="00524FC3"/>
    <w:rsid w:val="00525119"/>
    <w:rsid w:val="00525238"/>
    <w:rsid w:val="005253AD"/>
    <w:rsid w:val="005253C9"/>
    <w:rsid w:val="005254F2"/>
    <w:rsid w:val="0052551D"/>
    <w:rsid w:val="0052578B"/>
    <w:rsid w:val="00525905"/>
    <w:rsid w:val="00525AAA"/>
    <w:rsid w:val="00525B21"/>
    <w:rsid w:val="00525B3F"/>
    <w:rsid w:val="00525BED"/>
    <w:rsid w:val="00525C4E"/>
    <w:rsid w:val="00525D7E"/>
    <w:rsid w:val="005260B4"/>
    <w:rsid w:val="0052613A"/>
    <w:rsid w:val="005261D9"/>
    <w:rsid w:val="00526289"/>
    <w:rsid w:val="005263BE"/>
    <w:rsid w:val="00526493"/>
    <w:rsid w:val="00526569"/>
    <w:rsid w:val="005265E4"/>
    <w:rsid w:val="005265F8"/>
    <w:rsid w:val="0052695C"/>
    <w:rsid w:val="005269D5"/>
    <w:rsid w:val="00526ACB"/>
    <w:rsid w:val="00526ACC"/>
    <w:rsid w:val="00526BF1"/>
    <w:rsid w:val="00526C40"/>
    <w:rsid w:val="00526CC6"/>
    <w:rsid w:val="00526CD5"/>
    <w:rsid w:val="00526CED"/>
    <w:rsid w:val="00526D97"/>
    <w:rsid w:val="00526EC4"/>
    <w:rsid w:val="00526F5E"/>
    <w:rsid w:val="00527017"/>
    <w:rsid w:val="0052711B"/>
    <w:rsid w:val="00527206"/>
    <w:rsid w:val="0052721F"/>
    <w:rsid w:val="005272C8"/>
    <w:rsid w:val="005272CB"/>
    <w:rsid w:val="005274C1"/>
    <w:rsid w:val="005274D4"/>
    <w:rsid w:val="0052750C"/>
    <w:rsid w:val="00527623"/>
    <w:rsid w:val="0052762E"/>
    <w:rsid w:val="005276F9"/>
    <w:rsid w:val="0052787E"/>
    <w:rsid w:val="0052790E"/>
    <w:rsid w:val="00527A60"/>
    <w:rsid w:val="00527AED"/>
    <w:rsid w:val="00527B14"/>
    <w:rsid w:val="00527C47"/>
    <w:rsid w:val="00527C52"/>
    <w:rsid w:val="00527E6D"/>
    <w:rsid w:val="00527EB7"/>
    <w:rsid w:val="00530033"/>
    <w:rsid w:val="00530069"/>
    <w:rsid w:val="005301C5"/>
    <w:rsid w:val="0053045F"/>
    <w:rsid w:val="00530474"/>
    <w:rsid w:val="005304FB"/>
    <w:rsid w:val="0053076C"/>
    <w:rsid w:val="005307F4"/>
    <w:rsid w:val="00530935"/>
    <w:rsid w:val="00530A06"/>
    <w:rsid w:val="00530B0C"/>
    <w:rsid w:val="00530B1F"/>
    <w:rsid w:val="00530B63"/>
    <w:rsid w:val="00530BEC"/>
    <w:rsid w:val="00530DC0"/>
    <w:rsid w:val="00530EB1"/>
    <w:rsid w:val="00530EE6"/>
    <w:rsid w:val="00530F40"/>
    <w:rsid w:val="00530F69"/>
    <w:rsid w:val="0053101F"/>
    <w:rsid w:val="00531020"/>
    <w:rsid w:val="005310D7"/>
    <w:rsid w:val="00531192"/>
    <w:rsid w:val="0053123E"/>
    <w:rsid w:val="00531453"/>
    <w:rsid w:val="005314EA"/>
    <w:rsid w:val="00531656"/>
    <w:rsid w:val="00531665"/>
    <w:rsid w:val="00531693"/>
    <w:rsid w:val="00531700"/>
    <w:rsid w:val="005318AA"/>
    <w:rsid w:val="005318AB"/>
    <w:rsid w:val="00531A03"/>
    <w:rsid w:val="00531C9F"/>
    <w:rsid w:val="00531E2F"/>
    <w:rsid w:val="00531EAC"/>
    <w:rsid w:val="00531F0A"/>
    <w:rsid w:val="00531F8D"/>
    <w:rsid w:val="00532115"/>
    <w:rsid w:val="00532148"/>
    <w:rsid w:val="0053228B"/>
    <w:rsid w:val="005323F7"/>
    <w:rsid w:val="005325BA"/>
    <w:rsid w:val="00532703"/>
    <w:rsid w:val="00532756"/>
    <w:rsid w:val="005328C3"/>
    <w:rsid w:val="00532929"/>
    <w:rsid w:val="00532991"/>
    <w:rsid w:val="00532A4E"/>
    <w:rsid w:val="00532BC5"/>
    <w:rsid w:val="00532BC9"/>
    <w:rsid w:val="00532E0A"/>
    <w:rsid w:val="00532E19"/>
    <w:rsid w:val="00532E93"/>
    <w:rsid w:val="00532F8F"/>
    <w:rsid w:val="00532FD7"/>
    <w:rsid w:val="005332B7"/>
    <w:rsid w:val="00533429"/>
    <w:rsid w:val="00533598"/>
    <w:rsid w:val="0053366F"/>
    <w:rsid w:val="00533776"/>
    <w:rsid w:val="0053387F"/>
    <w:rsid w:val="005338E0"/>
    <w:rsid w:val="005339B5"/>
    <w:rsid w:val="00533A97"/>
    <w:rsid w:val="00533B16"/>
    <w:rsid w:val="00533CC2"/>
    <w:rsid w:val="00533D82"/>
    <w:rsid w:val="00533E3C"/>
    <w:rsid w:val="0053400D"/>
    <w:rsid w:val="005341B4"/>
    <w:rsid w:val="0053424F"/>
    <w:rsid w:val="0053427D"/>
    <w:rsid w:val="00534392"/>
    <w:rsid w:val="00534423"/>
    <w:rsid w:val="005344DE"/>
    <w:rsid w:val="005346D4"/>
    <w:rsid w:val="00534710"/>
    <w:rsid w:val="005347C5"/>
    <w:rsid w:val="005347EB"/>
    <w:rsid w:val="00534866"/>
    <w:rsid w:val="0053487B"/>
    <w:rsid w:val="0053494C"/>
    <w:rsid w:val="00534A78"/>
    <w:rsid w:val="00534D71"/>
    <w:rsid w:val="00534FAB"/>
    <w:rsid w:val="00535196"/>
    <w:rsid w:val="0053519E"/>
    <w:rsid w:val="005351C1"/>
    <w:rsid w:val="00535215"/>
    <w:rsid w:val="005352E2"/>
    <w:rsid w:val="005353B2"/>
    <w:rsid w:val="005353F8"/>
    <w:rsid w:val="00535405"/>
    <w:rsid w:val="00535492"/>
    <w:rsid w:val="00535591"/>
    <w:rsid w:val="005355BB"/>
    <w:rsid w:val="00535675"/>
    <w:rsid w:val="0053571C"/>
    <w:rsid w:val="005357DF"/>
    <w:rsid w:val="00535828"/>
    <w:rsid w:val="00535AD2"/>
    <w:rsid w:val="00535ADC"/>
    <w:rsid w:val="00535ADF"/>
    <w:rsid w:val="00535B4F"/>
    <w:rsid w:val="00535C00"/>
    <w:rsid w:val="00535CA4"/>
    <w:rsid w:val="00535CC1"/>
    <w:rsid w:val="00535CD4"/>
    <w:rsid w:val="00536307"/>
    <w:rsid w:val="0053659A"/>
    <w:rsid w:val="00536713"/>
    <w:rsid w:val="0053676D"/>
    <w:rsid w:val="005367C2"/>
    <w:rsid w:val="00536843"/>
    <w:rsid w:val="00536876"/>
    <w:rsid w:val="00536879"/>
    <w:rsid w:val="005368B7"/>
    <w:rsid w:val="0053691F"/>
    <w:rsid w:val="005369C3"/>
    <w:rsid w:val="00536DB7"/>
    <w:rsid w:val="00536DC2"/>
    <w:rsid w:val="00536EE7"/>
    <w:rsid w:val="00536F84"/>
    <w:rsid w:val="00537025"/>
    <w:rsid w:val="00537037"/>
    <w:rsid w:val="0053713F"/>
    <w:rsid w:val="005373E9"/>
    <w:rsid w:val="00537506"/>
    <w:rsid w:val="0053756B"/>
    <w:rsid w:val="005375B1"/>
    <w:rsid w:val="0053760A"/>
    <w:rsid w:val="005377EB"/>
    <w:rsid w:val="0053789D"/>
    <w:rsid w:val="005378FB"/>
    <w:rsid w:val="0053791F"/>
    <w:rsid w:val="00537A4B"/>
    <w:rsid w:val="00537A8F"/>
    <w:rsid w:val="00537A97"/>
    <w:rsid w:val="00537AA4"/>
    <w:rsid w:val="00537B2F"/>
    <w:rsid w:val="00537BD1"/>
    <w:rsid w:val="00537BFB"/>
    <w:rsid w:val="00537D1D"/>
    <w:rsid w:val="00537D66"/>
    <w:rsid w:val="00537D9B"/>
    <w:rsid w:val="00537DF1"/>
    <w:rsid w:val="00537E31"/>
    <w:rsid w:val="00537E50"/>
    <w:rsid w:val="00537ED1"/>
    <w:rsid w:val="00537FA3"/>
    <w:rsid w:val="00540064"/>
    <w:rsid w:val="00540178"/>
    <w:rsid w:val="0054026B"/>
    <w:rsid w:val="005403CF"/>
    <w:rsid w:val="00540430"/>
    <w:rsid w:val="00540602"/>
    <w:rsid w:val="005406D2"/>
    <w:rsid w:val="005408AB"/>
    <w:rsid w:val="005408AD"/>
    <w:rsid w:val="005409C2"/>
    <w:rsid w:val="00540A9B"/>
    <w:rsid w:val="00540AF5"/>
    <w:rsid w:val="00540BF1"/>
    <w:rsid w:val="00540D26"/>
    <w:rsid w:val="00540E38"/>
    <w:rsid w:val="00541174"/>
    <w:rsid w:val="00541261"/>
    <w:rsid w:val="005413EE"/>
    <w:rsid w:val="00541554"/>
    <w:rsid w:val="005416D8"/>
    <w:rsid w:val="00541A4C"/>
    <w:rsid w:val="00541AFE"/>
    <w:rsid w:val="00541B56"/>
    <w:rsid w:val="00541D8C"/>
    <w:rsid w:val="00541E07"/>
    <w:rsid w:val="00541E38"/>
    <w:rsid w:val="00542087"/>
    <w:rsid w:val="0054210D"/>
    <w:rsid w:val="005421A2"/>
    <w:rsid w:val="005422CC"/>
    <w:rsid w:val="00542402"/>
    <w:rsid w:val="00542545"/>
    <w:rsid w:val="0054255B"/>
    <w:rsid w:val="00542738"/>
    <w:rsid w:val="00542815"/>
    <w:rsid w:val="0054289D"/>
    <w:rsid w:val="005428DF"/>
    <w:rsid w:val="0054291B"/>
    <w:rsid w:val="0054291E"/>
    <w:rsid w:val="005429B9"/>
    <w:rsid w:val="00542A05"/>
    <w:rsid w:val="00542A93"/>
    <w:rsid w:val="00542B80"/>
    <w:rsid w:val="00542CC0"/>
    <w:rsid w:val="00542D1C"/>
    <w:rsid w:val="00542DA6"/>
    <w:rsid w:val="00542E8D"/>
    <w:rsid w:val="00542EC5"/>
    <w:rsid w:val="00542F02"/>
    <w:rsid w:val="00542FD8"/>
    <w:rsid w:val="005430F3"/>
    <w:rsid w:val="00543133"/>
    <w:rsid w:val="0054313A"/>
    <w:rsid w:val="005431AF"/>
    <w:rsid w:val="0054320D"/>
    <w:rsid w:val="0054321E"/>
    <w:rsid w:val="00543234"/>
    <w:rsid w:val="0054326F"/>
    <w:rsid w:val="0054332D"/>
    <w:rsid w:val="00543434"/>
    <w:rsid w:val="0054345D"/>
    <w:rsid w:val="005434BE"/>
    <w:rsid w:val="005435BB"/>
    <w:rsid w:val="005436C1"/>
    <w:rsid w:val="0054371D"/>
    <w:rsid w:val="0054371F"/>
    <w:rsid w:val="0054374B"/>
    <w:rsid w:val="00543766"/>
    <w:rsid w:val="00543773"/>
    <w:rsid w:val="00543940"/>
    <w:rsid w:val="00543A7C"/>
    <w:rsid w:val="00543AA9"/>
    <w:rsid w:val="00543B2C"/>
    <w:rsid w:val="00543B6E"/>
    <w:rsid w:val="00543CD5"/>
    <w:rsid w:val="00543CD8"/>
    <w:rsid w:val="005441A3"/>
    <w:rsid w:val="00544209"/>
    <w:rsid w:val="0054442B"/>
    <w:rsid w:val="005446D6"/>
    <w:rsid w:val="00544765"/>
    <w:rsid w:val="005447B8"/>
    <w:rsid w:val="005448A8"/>
    <w:rsid w:val="00544972"/>
    <w:rsid w:val="00544991"/>
    <w:rsid w:val="00544A31"/>
    <w:rsid w:val="00544A80"/>
    <w:rsid w:val="00544AB3"/>
    <w:rsid w:val="00544B30"/>
    <w:rsid w:val="00544B52"/>
    <w:rsid w:val="00544C54"/>
    <w:rsid w:val="00544CDE"/>
    <w:rsid w:val="00544CF5"/>
    <w:rsid w:val="00544D25"/>
    <w:rsid w:val="00544DEA"/>
    <w:rsid w:val="005450B1"/>
    <w:rsid w:val="0054513C"/>
    <w:rsid w:val="0054519E"/>
    <w:rsid w:val="005451CD"/>
    <w:rsid w:val="005452A4"/>
    <w:rsid w:val="005452E7"/>
    <w:rsid w:val="005453E5"/>
    <w:rsid w:val="0054540A"/>
    <w:rsid w:val="00545422"/>
    <w:rsid w:val="00545450"/>
    <w:rsid w:val="00545466"/>
    <w:rsid w:val="00545467"/>
    <w:rsid w:val="005454E5"/>
    <w:rsid w:val="00545546"/>
    <w:rsid w:val="005455A6"/>
    <w:rsid w:val="005455DB"/>
    <w:rsid w:val="0054568D"/>
    <w:rsid w:val="005456DA"/>
    <w:rsid w:val="005458A9"/>
    <w:rsid w:val="005458DB"/>
    <w:rsid w:val="00545980"/>
    <w:rsid w:val="00545A77"/>
    <w:rsid w:val="00545AB5"/>
    <w:rsid w:val="00545ACA"/>
    <w:rsid w:val="00545B61"/>
    <w:rsid w:val="00545BF6"/>
    <w:rsid w:val="00545C0B"/>
    <w:rsid w:val="00545C1A"/>
    <w:rsid w:val="00545CA8"/>
    <w:rsid w:val="00545D7E"/>
    <w:rsid w:val="00545D9F"/>
    <w:rsid w:val="00545EC9"/>
    <w:rsid w:val="00545FE4"/>
    <w:rsid w:val="00546012"/>
    <w:rsid w:val="005460A8"/>
    <w:rsid w:val="00546128"/>
    <w:rsid w:val="0054615D"/>
    <w:rsid w:val="0054618C"/>
    <w:rsid w:val="005462EC"/>
    <w:rsid w:val="005463E1"/>
    <w:rsid w:val="005465CD"/>
    <w:rsid w:val="0054666E"/>
    <w:rsid w:val="005466E4"/>
    <w:rsid w:val="0054674B"/>
    <w:rsid w:val="0054677D"/>
    <w:rsid w:val="005467BC"/>
    <w:rsid w:val="00546812"/>
    <w:rsid w:val="00546B74"/>
    <w:rsid w:val="00546BAD"/>
    <w:rsid w:val="00546C3C"/>
    <w:rsid w:val="00546DF6"/>
    <w:rsid w:val="00546E1E"/>
    <w:rsid w:val="00546E35"/>
    <w:rsid w:val="00546F2E"/>
    <w:rsid w:val="00546FAB"/>
    <w:rsid w:val="0054706A"/>
    <w:rsid w:val="0054710B"/>
    <w:rsid w:val="00547150"/>
    <w:rsid w:val="005471A5"/>
    <w:rsid w:val="005471F5"/>
    <w:rsid w:val="0054727A"/>
    <w:rsid w:val="0054729D"/>
    <w:rsid w:val="005474C2"/>
    <w:rsid w:val="005474D7"/>
    <w:rsid w:val="00547533"/>
    <w:rsid w:val="0054753D"/>
    <w:rsid w:val="0054756C"/>
    <w:rsid w:val="00547755"/>
    <w:rsid w:val="00547B16"/>
    <w:rsid w:val="00547B8E"/>
    <w:rsid w:val="00547BDE"/>
    <w:rsid w:val="00547C2E"/>
    <w:rsid w:val="00547C47"/>
    <w:rsid w:val="00547D28"/>
    <w:rsid w:val="00547D43"/>
    <w:rsid w:val="00547E64"/>
    <w:rsid w:val="0055020A"/>
    <w:rsid w:val="005502F1"/>
    <w:rsid w:val="00550473"/>
    <w:rsid w:val="00550566"/>
    <w:rsid w:val="00550571"/>
    <w:rsid w:val="0055067D"/>
    <w:rsid w:val="005506D2"/>
    <w:rsid w:val="00550895"/>
    <w:rsid w:val="005508AF"/>
    <w:rsid w:val="005508E3"/>
    <w:rsid w:val="00550E50"/>
    <w:rsid w:val="00550E79"/>
    <w:rsid w:val="00550EE5"/>
    <w:rsid w:val="00550FBF"/>
    <w:rsid w:val="00550FF1"/>
    <w:rsid w:val="005511B6"/>
    <w:rsid w:val="005511CE"/>
    <w:rsid w:val="00551260"/>
    <w:rsid w:val="005513C5"/>
    <w:rsid w:val="00551453"/>
    <w:rsid w:val="00551581"/>
    <w:rsid w:val="005516F8"/>
    <w:rsid w:val="005517C0"/>
    <w:rsid w:val="00551831"/>
    <w:rsid w:val="00551888"/>
    <w:rsid w:val="00551910"/>
    <w:rsid w:val="005519FB"/>
    <w:rsid w:val="00551A8D"/>
    <w:rsid w:val="00551AF8"/>
    <w:rsid w:val="00551BA7"/>
    <w:rsid w:val="00551C7E"/>
    <w:rsid w:val="00551C98"/>
    <w:rsid w:val="00551E36"/>
    <w:rsid w:val="00551E6D"/>
    <w:rsid w:val="00551EEA"/>
    <w:rsid w:val="00551F8C"/>
    <w:rsid w:val="00551FF1"/>
    <w:rsid w:val="00552050"/>
    <w:rsid w:val="005521B5"/>
    <w:rsid w:val="0055220A"/>
    <w:rsid w:val="00552246"/>
    <w:rsid w:val="00552257"/>
    <w:rsid w:val="0055229C"/>
    <w:rsid w:val="005523A0"/>
    <w:rsid w:val="00552431"/>
    <w:rsid w:val="0055250A"/>
    <w:rsid w:val="005526C8"/>
    <w:rsid w:val="0055272A"/>
    <w:rsid w:val="005527C0"/>
    <w:rsid w:val="00552814"/>
    <w:rsid w:val="005528D2"/>
    <w:rsid w:val="0055292F"/>
    <w:rsid w:val="0055295A"/>
    <w:rsid w:val="00552A98"/>
    <w:rsid w:val="00552B72"/>
    <w:rsid w:val="00552B74"/>
    <w:rsid w:val="00552D81"/>
    <w:rsid w:val="00552DEC"/>
    <w:rsid w:val="00552F73"/>
    <w:rsid w:val="00552FB6"/>
    <w:rsid w:val="00552FBB"/>
    <w:rsid w:val="00552FC0"/>
    <w:rsid w:val="0055309E"/>
    <w:rsid w:val="0055310D"/>
    <w:rsid w:val="00553242"/>
    <w:rsid w:val="0055328D"/>
    <w:rsid w:val="005533BF"/>
    <w:rsid w:val="0055340F"/>
    <w:rsid w:val="00553447"/>
    <w:rsid w:val="00553505"/>
    <w:rsid w:val="0055379C"/>
    <w:rsid w:val="005537E4"/>
    <w:rsid w:val="005537F5"/>
    <w:rsid w:val="00553998"/>
    <w:rsid w:val="005539E0"/>
    <w:rsid w:val="00553AAC"/>
    <w:rsid w:val="00553B1D"/>
    <w:rsid w:val="00553B34"/>
    <w:rsid w:val="00553B76"/>
    <w:rsid w:val="00553BA3"/>
    <w:rsid w:val="00553C02"/>
    <w:rsid w:val="00553D55"/>
    <w:rsid w:val="00553D76"/>
    <w:rsid w:val="00553E41"/>
    <w:rsid w:val="00553E54"/>
    <w:rsid w:val="005540E5"/>
    <w:rsid w:val="00554199"/>
    <w:rsid w:val="005541DC"/>
    <w:rsid w:val="005541F7"/>
    <w:rsid w:val="005542A0"/>
    <w:rsid w:val="00554338"/>
    <w:rsid w:val="0055437F"/>
    <w:rsid w:val="00554450"/>
    <w:rsid w:val="00554523"/>
    <w:rsid w:val="0055455C"/>
    <w:rsid w:val="005545D7"/>
    <w:rsid w:val="00554829"/>
    <w:rsid w:val="0055495D"/>
    <w:rsid w:val="00554ADE"/>
    <w:rsid w:val="00554B26"/>
    <w:rsid w:val="00554BEB"/>
    <w:rsid w:val="00554C78"/>
    <w:rsid w:val="00554C7A"/>
    <w:rsid w:val="00554F10"/>
    <w:rsid w:val="00554F25"/>
    <w:rsid w:val="00555036"/>
    <w:rsid w:val="00555067"/>
    <w:rsid w:val="0055513B"/>
    <w:rsid w:val="0055522E"/>
    <w:rsid w:val="005552C6"/>
    <w:rsid w:val="00555429"/>
    <w:rsid w:val="005554E2"/>
    <w:rsid w:val="00555618"/>
    <w:rsid w:val="005556F3"/>
    <w:rsid w:val="005558AB"/>
    <w:rsid w:val="005558AC"/>
    <w:rsid w:val="00555919"/>
    <w:rsid w:val="0055591B"/>
    <w:rsid w:val="00555A8E"/>
    <w:rsid w:val="00555AF6"/>
    <w:rsid w:val="00555B89"/>
    <w:rsid w:val="00555CB6"/>
    <w:rsid w:val="00555E0A"/>
    <w:rsid w:val="00555E7C"/>
    <w:rsid w:val="00556089"/>
    <w:rsid w:val="005561CF"/>
    <w:rsid w:val="005561F8"/>
    <w:rsid w:val="005562C6"/>
    <w:rsid w:val="00556303"/>
    <w:rsid w:val="00556332"/>
    <w:rsid w:val="0055646E"/>
    <w:rsid w:val="00556515"/>
    <w:rsid w:val="00556581"/>
    <w:rsid w:val="0055665A"/>
    <w:rsid w:val="00556696"/>
    <w:rsid w:val="0055670B"/>
    <w:rsid w:val="005568D7"/>
    <w:rsid w:val="00556BFD"/>
    <w:rsid w:val="00556C0F"/>
    <w:rsid w:val="00556E32"/>
    <w:rsid w:val="00556FAA"/>
    <w:rsid w:val="0055700F"/>
    <w:rsid w:val="00557052"/>
    <w:rsid w:val="005570BE"/>
    <w:rsid w:val="00557180"/>
    <w:rsid w:val="0055719D"/>
    <w:rsid w:val="0055726E"/>
    <w:rsid w:val="00557383"/>
    <w:rsid w:val="00557407"/>
    <w:rsid w:val="00557526"/>
    <w:rsid w:val="00557692"/>
    <w:rsid w:val="005576C3"/>
    <w:rsid w:val="005578FE"/>
    <w:rsid w:val="00557A32"/>
    <w:rsid w:val="00557A4C"/>
    <w:rsid w:val="00557B3C"/>
    <w:rsid w:val="00557BA2"/>
    <w:rsid w:val="00557BAB"/>
    <w:rsid w:val="00557BFD"/>
    <w:rsid w:val="00557D4A"/>
    <w:rsid w:val="00557DA2"/>
    <w:rsid w:val="00557DE3"/>
    <w:rsid w:val="00557ECB"/>
    <w:rsid w:val="00557F53"/>
    <w:rsid w:val="00557FF5"/>
    <w:rsid w:val="00560106"/>
    <w:rsid w:val="0056017C"/>
    <w:rsid w:val="0056018A"/>
    <w:rsid w:val="0056019A"/>
    <w:rsid w:val="005602E3"/>
    <w:rsid w:val="0056038A"/>
    <w:rsid w:val="0056043D"/>
    <w:rsid w:val="00560462"/>
    <w:rsid w:val="005604D6"/>
    <w:rsid w:val="005605D7"/>
    <w:rsid w:val="0056069C"/>
    <w:rsid w:val="005607BC"/>
    <w:rsid w:val="00560A9E"/>
    <w:rsid w:val="00560B2C"/>
    <w:rsid w:val="00560C88"/>
    <w:rsid w:val="00560EE6"/>
    <w:rsid w:val="00561019"/>
    <w:rsid w:val="0056106A"/>
    <w:rsid w:val="005610DC"/>
    <w:rsid w:val="00561112"/>
    <w:rsid w:val="00561193"/>
    <w:rsid w:val="005612B8"/>
    <w:rsid w:val="005613D1"/>
    <w:rsid w:val="005614ED"/>
    <w:rsid w:val="005614F3"/>
    <w:rsid w:val="00561596"/>
    <w:rsid w:val="00561677"/>
    <w:rsid w:val="0056169C"/>
    <w:rsid w:val="0056170A"/>
    <w:rsid w:val="00561840"/>
    <w:rsid w:val="00561890"/>
    <w:rsid w:val="005618FB"/>
    <w:rsid w:val="00561961"/>
    <w:rsid w:val="00561A38"/>
    <w:rsid w:val="00561A4E"/>
    <w:rsid w:val="00561B37"/>
    <w:rsid w:val="00561CA1"/>
    <w:rsid w:val="00561DCE"/>
    <w:rsid w:val="00561E7D"/>
    <w:rsid w:val="00561F04"/>
    <w:rsid w:val="00561F81"/>
    <w:rsid w:val="00561FF4"/>
    <w:rsid w:val="00562078"/>
    <w:rsid w:val="0056217F"/>
    <w:rsid w:val="00562270"/>
    <w:rsid w:val="00562346"/>
    <w:rsid w:val="0056249B"/>
    <w:rsid w:val="00562517"/>
    <w:rsid w:val="0056253A"/>
    <w:rsid w:val="00562582"/>
    <w:rsid w:val="0056270B"/>
    <w:rsid w:val="00562766"/>
    <w:rsid w:val="0056299B"/>
    <w:rsid w:val="005629E2"/>
    <w:rsid w:val="00562A2C"/>
    <w:rsid w:val="00562A59"/>
    <w:rsid w:val="00562B13"/>
    <w:rsid w:val="00562B58"/>
    <w:rsid w:val="00562CD8"/>
    <w:rsid w:val="00562D42"/>
    <w:rsid w:val="00562D58"/>
    <w:rsid w:val="00562FBF"/>
    <w:rsid w:val="00562FE0"/>
    <w:rsid w:val="00562FE1"/>
    <w:rsid w:val="00563101"/>
    <w:rsid w:val="00563262"/>
    <w:rsid w:val="00563332"/>
    <w:rsid w:val="00563404"/>
    <w:rsid w:val="005634A7"/>
    <w:rsid w:val="005634D2"/>
    <w:rsid w:val="005635C9"/>
    <w:rsid w:val="00563625"/>
    <w:rsid w:val="00563639"/>
    <w:rsid w:val="0056379C"/>
    <w:rsid w:val="0056381E"/>
    <w:rsid w:val="00563842"/>
    <w:rsid w:val="00563937"/>
    <w:rsid w:val="00563ACD"/>
    <w:rsid w:val="00563B2F"/>
    <w:rsid w:val="00563B6F"/>
    <w:rsid w:val="00563B80"/>
    <w:rsid w:val="00563BA0"/>
    <w:rsid w:val="00563BB3"/>
    <w:rsid w:val="00563C66"/>
    <w:rsid w:val="00563C8F"/>
    <w:rsid w:val="00563D0A"/>
    <w:rsid w:val="00563D3A"/>
    <w:rsid w:val="00563E58"/>
    <w:rsid w:val="00563E6F"/>
    <w:rsid w:val="00564332"/>
    <w:rsid w:val="005643AF"/>
    <w:rsid w:val="00564582"/>
    <w:rsid w:val="00564620"/>
    <w:rsid w:val="00564662"/>
    <w:rsid w:val="0056468D"/>
    <w:rsid w:val="005646DF"/>
    <w:rsid w:val="00564744"/>
    <w:rsid w:val="00564786"/>
    <w:rsid w:val="005647D5"/>
    <w:rsid w:val="0056480E"/>
    <w:rsid w:val="00564813"/>
    <w:rsid w:val="005648AD"/>
    <w:rsid w:val="005648EA"/>
    <w:rsid w:val="00564931"/>
    <w:rsid w:val="00564A3D"/>
    <w:rsid w:val="00564B83"/>
    <w:rsid w:val="00564C0E"/>
    <w:rsid w:val="00564C35"/>
    <w:rsid w:val="00564E36"/>
    <w:rsid w:val="00564E5F"/>
    <w:rsid w:val="00564FF2"/>
    <w:rsid w:val="00565057"/>
    <w:rsid w:val="00565064"/>
    <w:rsid w:val="0056508A"/>
    <w:rsid w:val="00565160"/>
    <w:rsid w:val="0056522E"/>
    <w:rsid w:val="00565397"/>
    <w:rsid w:val="005653EC"/>
    <w:rsid w:val="00565412"/>
    <w:rsid w:val="005654B4"/>
    <w:rsid w:val="00565684"/>
    <w:rsid w:val="00565707"/>
    <w:rsid w:val="00565830"/>
    <w:rsid w:val="005658EB"/>
    <w:rsid w:val="005659AF"/>
    <w:rsid w:val="00565ADF"/>
    <w:rsid w:val="00565C91"/>
    <w:rsid w:val="00565DA6"/>
    <w:rsid w:val="00565E17"/>
    <w:rsid w:val="00565E4E"/>
    <w:rsid w:val="00565EAF"/>
    <w:rsid w:val="00565EC8"/>
    <w:rsid w:val="00565FDA"/>
    <w:rsid w:val="00565FEB"/>
    <w:rsid w:val="00565FF7"/>
    <w:rsid w:val="0056601F"/>
    <w:rsid w:val="0056602C"/>
    <w:rsid w:val="005660FE"/>
    <w:rsid w:val="00566111"/>
    <w:rsid w:val="00566119"/>
    <w:rsid w:val="00566124"/>
    <w:rsid w:val="0056617D"/>
    <w:rsid w:val="00566212"/>
    <w:rsid w:val="0056621E"/>
    <w:rsid w:val="00566229"/>
    <w:rsid w:val="00566322"/>
    <w:rsid w:val="00566324"/>
    <w:rsid w:val="005663D6"/>
    <w:rsid w:val="005664D7"/>
    <w:rsid w:val="00566511"/>
    <w:rsid w:val="0056661B"/>
    <w:rsid w:val="00566832"/>
    <w:rsid w:val="00566908"/>
    <w:rsid w:val="0056697C"/>
    <w:rsid w:val="005669A1"/>
    <w:rsid w:val="00566AD6"/>
    <w:rsid w:val="00566ADC"/>
    <w:rsid w:val="00566C6B"/>
    <w:rsid w:val="00566DBE"/>
    <w:rsid w:val="00566E67"/>
    <w:rsid w:val="00566F3C"/>
    <w:rsid w:val="00566FAF"/>
    <w:rsid w:val="00566FB1"/>
    <w:rsid w:val="00566FE2"/>
    <w:rsid w:val="00567180"/>
    <w:rsid w:val="00567196"/>
    <w:rsid w:val="005671D8"/>
    <w:rsid w:val="00567392"/>
    <w:rsid w:val="005673AF"/>
    <w:rsid w:val="00567415"/>
    <w:rsid w:val="00567436"/>
    <w:rsid w:val="00567450"/>
    <w:rsid w:val="00567518"/>
    <w:rsid w:val="00567536"/>
    <w:rsid w:val="0056770E"/>
    <w:rsid w:val="00567715"/>
    <w:rsid w:val="00567959"/>
    <w:rsid w:val="00567ABA"/>
    <w:rsid w:val="00567ADB"/>
    <w:rsid w:val="00567B98"/>
    <w:rsid w:val="00567BA5"/>
    <w:rsid w:val="00567C58"/>
    <w:rsid w:val="00567C90"/>
    <w:rsid w:val="00567DAC"/>
    <w:rsid w:val="00567DD2"/>
    <w:rsid w:val="00567DFF"/>
    <w:rsid w:val="00570014"/>
    <w:rsid w:val="005700F9"/>
    <w:rsid w:val="00570264"/>
    <w:rsid w:val="00570448"/>
    <w:rsid w:val="00570540"/>
    <w:rsid w:val="00570579"/>
    <w:rsid w:val="00570606"/>
    <w:rsid w:val="005707C9"/>
    <w:rsid w:val="00570A70"/>
    <w:rsid w:val="00570B05"/>
    <w:rsid w:val="00570E28"/>
    <w:rsid w:val="00570EAC"/>
    <w:rsid w:val="00570F74"/>
    <w:rsid w:val="00570F75"/>
    <w:rsid w:val="005711F6"/>
    <w:rsid w:val="0057128B"/>
    <w:rsid w:val="005712AE"/>
    <w:rsid w:val="005712DC"/>
    <w:rsid w:val="00571321"/>
    <w:rsid w:val="00571509"/>
    <w:rsid w:val="00571526"/>
    <w:rsid w:val="00571605"/>
    <w:rsid w:val="00571680"/>
    <w:rsid w:val="0057168F"/>
    <w:rsid w:val="005716AA"/>
    <w:rsid w:val="005716E6"/>
    <w:rsid w:val="0057170A"/>
    <w:rsid w:val="00571805"/>
    <w:rsid w:val="0057188A"/>
    <w:rsid w:val="0057189B"/>
    <w:rsid w:val="00571976"/>
    <w:rsid w:val="00571B6A"/>
    <w:rsid w:val="00571BA6"/>
    <w:rsid w:val="00571C89"/>
    <w:rsid w:val="00571CED"/>
    <w:rsid w:val="00571E16"/>
    <w:rsid w:val="00571EA3"/>
    <w:rsid w:val="00571ED8"/>
    <w:rsid w:val="00571F7B"/>
    <w:rsid w:val="00572137"/>
    <w:rsid w:val="0057213B"/>
    <w:rsid w:val="005721C7"/>
    <w:rsid w:val="005723BA"/>
    <w:rsid w:val="005724F9"/>
    <w:rsid w:val="005725BE"/>
    <w:rsid w:val="0057270C"/>
    <w:rsid w:val="00572913"/>
    <w:rsid w:val="00572989"/>
    <w:rsid w:val="0057299B"/>
    <w:rsid w:val="005729E3"/>
    <w:rsid w:val="00572B16"/>
    <w:rsid w:val="00572B2E"/>
    <w:rsid w:val="00572BF2"/>
    <w:rsid w:val="00572C52"/>
    <w:rsid w:val="00572CB1"/>
    <w:rsid w:val="00572CBC"/>
    <w:rsid w:val="00572CD5"/>
    <w:rsid w:val="00572DA9"/>
    <w:rsid w:val="00572E5E"/>
    <w:rsid w:val="00572E8B"/>
    <w:rsid w:val="00572EAF"/>
    <w:rsid w:val="005730A4"/>
    <w:rsid w:val="005731EA"/>
    <w:rsid w:val="0057326C"/>
    <w:rsid w:val="005732AB"/>
    <w:rsid w:val="0057364C"/>
    <w:rsid w:val="00573692"/>
    <w:rsid w:val="005736BD"/>
    <w:rsid w:val="0057392A"/>
    <w:rsid w:val="0057392F"/>
    <w:rsid w:val="00573993"/>
    <w:rsid w:val="00573A7A"/>
    <w:rsid w:val="00573B8C"/>
    <w:rsid w:val="00573B8F"/>
    <w:rsid w:val="00573BBD"/>
    <w:rsid w:val="00573C3F"/>
    <w:rsid w:val="00573C86"/>
    <w:rsid w:val="00573E72"/>
    <w:rsid w:val="00573EA7"/>
    <w:rsid w:val="00573F30"/>
    <w:rsid w:val="00573F6D"/>
    <w:rsid w:val="005740E0"/>
    <w:rsid w:val="0057431F"/>
    <w:rsid w:val="00574338"/>
    <w:rsid w:val="00574479"/>
    <w:rsid w:val="005744EC"/>
    <w:rsid w:val="00574503"/>
    <w:rsid w:val="00574525"/>
    <w:rsid w:val="005745FA"/>
    <w:rsid w:val="005748A4"/>
    <w:rsid w:val="00574A02"/>
    <w:rsid w:val="00574A86"/>
    <w:rsid w:val="00574E97"/>
    <w:rsid w:val="00574FF1"/>
    <w:rsid w:val="00575021"/>
    <w:rsid w:val="00575027"/>
    <w:rsid w:val="0057505E"/>
    <w:rsid w:val="00575101"/>
    <w:rsid w:val="00575160"/>
    <w:rsid w:val="005751EB"/>
    <w:rsid w:val="005751F6"/>
    <w:rsid w:val="005751FB"/>
    <w:rsid w:val="00575313"/>
    <w:rsid w:val="0057532B"/>
    <w:rsid w:val="00575374"/>
    <w:rsid w:val="00575530"/>
    <w:rsid w:val="00575543"/>
    <w:rsid w:val="005756F0"/>
    <w:rsid w:val="00575763"/>
    <w:rsid w:val="00575781"/>
    <w:rsid w:val="00575895"/>
    <w:rsid w:val="005758BF"/>
    <w:rsid w:val="005758D6"/>
    <w:rsid w:val="0057591B"/>
    <w:rsid w:val="0057592D"/>
    <w:rsid w:val="00575955"/>
    <w:rsid w:val="0057596C"/>
    <w:rsid w:val="00575A77"/>
    <w:rsid w:val="00575AD9"/>
    <w:rsid w:val="00575AF4"/>
    <w:rsid w:val="00575D31"/>
    <w:rsid w:val="00575E83"/>
    <w:rsid w:val="00576136"/>
    <w:rsid w:val="0057625B"/>
    <w:rsid w:val="00576344"/>
    <w:rsid w:val="005764B7"/>
    <w:rsid w:val="00576546"/>
    <w:rsid w:val="0057657D"/>
    <w:rsid w:val="00576618"/>
    <w:rsid w:val="005766DF"/>
    <w:rsid w:val="005768C7"/>
    <w:rsid w:val="00576A23"/>
    <w:rsid w:val="00576A7E"/>
    <w:rsid w:val="00576AC3"/>
    <w:rsid w:val="00576AE9"/>
    <w:rsid w:val="00576B35"/>
    <w:rsid w:val="00576BA9"/>
    <w:rsid w:val="00576C30"/>
    <w:rsid w:val="00576D69"/>
    <w:rsid w:val="00576DB1"/>
    <w:rsid w:val="00576F34"/>
    <w:rsid w:val="005770B9"/>
    <w:rsid w:val="005770BC"/>
    <w:rsid w:val="005770C7"/>
    <w:rsid w:val="00577152"/>
    <w:rsid w:val="0057721E"/>
    <w:rsid w:val="005773A1"/>
    <w:rsid w:val="00577496"/>
    <w:rsid w:val="005775FA"/>
    <w:rsid w:val="00577608"/>
    <w:rsid w:val="005776C0"/>
    <w:rsid w:val="0057774B"/>
    <w:rsid w:val="00577783"/>
    <w:rsid w:val="005777DC"/>
    <w:rsid w:val="00577967"/>
    <w:rsid w:val="005779B3"/>
    <w:rsid w:val="005779CC"/>
    <w:rsid w:val="00577D18"/>
    <w:rsid w:val="00577F10"/>
    <w:rsid w:val="00577FBA"/>
    <w:rsid w:val="00580010"/>
    <w:rsid w:val="00580124"/>
    <w:rsid w:val="00580243"/>
    <w:rsid w:val="0058031A"/>
    <w:rsid w:val="005803DB"/>
    <w:rsid w:val="005803E1"/>
    <w:rsid w:val="00580406"/>
    <w:rsid w:val="00580555"/>
    <w:rsid w:val="005806D3"/>
    <w:rsid w:val="00580775"/>
    <w:rsid w:val="0058086A"/>
    <w:rsid w:val="00580AAD"/>
    <w:rsid w:val="00580BC9"/>
    <w:rsid w:val="00580D2F"/>
    <w:rsid w:val="00580F60"/>
    <w:rsid w:val="00581098"/>
    <w:rsid w:val="00581241"/>
    <w:rsid w:val="005812CF"/>
    <w:rsid w:val="005813CA"/>
    <w:rsid w:val="005813CE"/>
    <w:rsid w:val="005814F5"/>
    <w:rsid w:val="00581540"/>
    <w:rsid w:val="00581797"/>
    <w:rsid w:val="00581862"/>
    <w:rsid w:val="0058186E"/>
    <w:rsid w:val="00581950"/>
    <w:rsid w:val="0058195C"/>
    <w:rsid w:val="00581995"/>
    <w:rsid w:val="00581B5B"/>
    <w:rsid w:val="00581BD1"/>
    <w:rsid w:val="00581D58"/>
    <w:rsid w:val="00581E73"/>
    <w:rsid w:val="00581EB9"/>
    <w:rsid w:val="00581ED3"/>
    <w:rsid w:val="00581F37"/>
    <w:rsid w:val="00581F70"/>
    <w:rsid w:val="00581FB5"/>
    <w:rsid w:val="0058225F"/>
    <w:rsid w:val="0058226F"/>
    <w:rsid w:val="005822AC"/>
    <w:rsid w:val="005822B7"/>
    <w:rsid w:val="0058230C"/>
    <w:rsid w:val="005823D6"/>
    <w:rsid w:val="00582482"/>
    <w:rsid w:val="00582644"/>
    <w:rsid w:val="00582909"/>
    <w:rsid w:val="00582C79"/>
    <w:rsid w:val="00582CCC"/>
    <w:rsid w:val="00582CE8"/>
    <w:rsid w:val="005830BC"/>
    <w:rsid w:val="0058321D"/>
    <w:rsid w:val="0058323A"/>
    <w:rsid w:val="00583496"/>
    <w:rsid w:val="005835B4"/>
    <w:rsid w:val="00583705"/>
    <w:rsid w:val="00583718"/>
    <w:rsid w:val="00583734"/>
    <w:rsid w:val="005837F8"/>
    <w:rsid w:val="005839C9"/>
    <w:rsid w:val="005839E5"/>
    <w:rsid w:val="00583A6F"/>
    <w:rsid w:val="00583A73"/>
    <w:rsid w:val="00583AE9"/>
    <w:rsid w:val="00583B17"/>
    <w:rsid w:val="00583BB5"/>
    <w:rsid w:val="00583BB7"/>
    <w:rsid w:val="00583C03"/>
    <w:rsid w:val="00583CDD"/>
    <w:rsid w:val="00583CE5"/>
    <w:rsid w:val="00583D13"/>
    <w:rsid w:val="00583D25"/>
    <w:rsid w:val="00583F2E"/>
    <w:rsid w:val="00584099"/>
    <w:rsid w:val="00584148"/>
    <w:rsid w:val="0058431A"/>
    <w:rsid w:val="0058435A"/>
    <w:rsid w:val="00584437"/>
    <w:rsid w:val="00584574"/>
    <w:rsid w:val="005845C9"/>
    <w:rsid w:val="0058462F"/>
    <w:rsid w:val="0058469E"/>
    <w:rsid w:val="005846EE"/>
    <w:rsid w:val="0058477C"/>
    <w:rsid w:val="0058496A"/>
    <w:rsid w:val="00584972"/>
    <w:rsid w:val="00584A4C"/>
    <w:rsid w:val="00584BE6"/>
    <w:rsid w:val="00584C67"/>
    <w:rsid w:val="00584CC7"/>
    <w:rsid w:val="00584CD9"/>
    <w:rsid w:val="00584CE5"/>
    <w:rsid w:val="00584FAC"/>
    <w:rsid w:val="00585007"/>
    <w:rsid w:val="0058507B"/>
    <w:rsid w:val="005850AA"/>
    <w:rsid w:val="00585100"/>
    <w:rsid w:val="00585191"/>
    <w:rsid w:val="005852CF"/>
    <w:rsid w:val="00585360"/>
    <w:rsid w:val="00585396"/>
    <w:rsid w:val="0058554B"/>
    <w:rsid w:val="00585593"/>
    <w:rsid w:val="005855E1"/>
    <w:rsid w:val="00585692"/>
    <w:rsid w:val="0058578C"/>
    <w:rsid w:val="00585828"/>
    <w:rsid w:val="0058591B"/>
    <w:rsid w:val="00585980"/>
    <w:rsid w:val="0058599B"/>
    <w:rsid w:val="00585AD7"/>
    <w:rsid w:val="00585AD9"/>
    <w:rsid w:val="00585AE4"/>
    <w:rsid w:val="00585B12"/>
    <w:rsid w:val="00585D40"/>
    <w:rsid w:val="00585ECE"/>
    <w:rsid w:val="00585EEB"/>
    <w:rsid w:val="00585F56"/>
    <w:rsid w:val="00586071"/>
    <w:rsid w:val="005860D0"/>
    <w:rsid w:val="00586287"/>
    <w:rsid w:val="005862C6"/>
    <w:rsid w:val="005862DF"/>
    <w:rsid w:val="005862FA"/>
    <w:rsid w:val="0058633E"/>
    <w:rsid w:val="005863BD"/>
    <w:rsid w:val="005867E2"/>
    <w:rsid w:val="0058685C"/>
    <w:rsid w:val="005868D5"/>
    <w:rsid w:val="0058697B"/>
    <w:rsid w:val="005869CB"/>
    <w:rsid w:val="005869E4"/>
    <w:rsid w:val="00586B0B"/>
    <w:rsid w:val="00586B41"/>
    <w:rsid w:val="00586BD6"/>
    <w:rsid w:val="00586C64"/>
    <w:rsid w:val="00586CA9"/>
    <w:rsid w:val="00586D96"/>
    <w:rsid w:val="00586DA3"/>
    <w:rsid w:val="00586F10"/>
    <w:rsid w:val="005870C8"/>
    <w:rsid w:val="00587168"/>
    <w:rsid w:val="00587185"/>
    <w:rsid w:val="00587287"/>
    <w:rsid w:val="00587472"/>
    <w:rsid w:val="005874B3"/>
    <w:rsid w:val="00587600"/>
    <w:rsid w:val="00587673"/>
    <w:rsid w:val="0058774D"/>
    <w:rsid w:val="00587772"/>
    <w:rsid w:val="0058781A"/>
    <w:rsid w:val="00587896"/>
    <w:rsid w:val="005878C6"/>
    <w:rsid w:val="0058793E"/>
    <w:rsid w:val="00587B58"/>
    <w:rsid w:val="00587C57"/>
    <w:rsid w:val="00587CCB"/>
    <w:rsid w:val="00587CD8"/>
    <w:rsid w:val="00587CF3"/>
    <w:rsid w:val="00587CFE"/>
    <w:rsid w:val="00587D21"/>
    <w:rsid w:val="00587DF6"/>
    <w:rsid w:val="00587E40"/>
    <w:rsid w:val="00587E43"/>
    <w:rsid w:val="00587F1F"/>
    <w:rsid w:val="00587F6D"/>
    <w:rsid w:val="00587F75"/>
    <w:rsid w:val="00587FB7"/>
    <w:rsid w:val="00587FCC"/>
    <w:rsid w:val="005900B7"/>
    <w:rsid w:val="00590109"/>
    <w:rsid w:val="00590376"/>
    <w:rsid w:val="005904F5"/>
    <w:rsid w:val="00590533"/>
    <w:rsid w:val="0059056B"/>
    <w:rsid w:val="005905DA"/>
    <w:rsid w:val="00590632"/>
    <w:rsid w:val="00590652"/>
    <w:rsid w:val="0059085D"/>
    <w:rsid w:val="005908C5"/>
    <w:rsid w:val="00590990"/>
    <w:rsid w:val="00590A67"/>
    <w:rsid w:val="00590AB9"/>
    <w:rsid w:val="00590B60"/>
    <w:rsid w:val="00590B68"/>
    <w:rsid w:val="00590C9B"/>
    <w:rsid w:val="00590DBA"/>
    <w:rsid w:val="00590EC1"/>
    <w:rsid w:val="00591059"/>
    <w:rsid w:val="0059116B"/>
    <w:rsid w:val="00591189"/>
    <w:rsid w:val="00591273"/>
    <w:rsid w:val="00591391"/>
    <w:rsid w:val="0059139B"/>
    <w:rsid w:val="0059140D"/>
    <w:rsid w:val="00591412"/>
    <w:rsid w:val="00591417"/>
    <w:rsid w:val="00591440"/>
    <w:rsid w:val="005915DD"/>
    <w:rsid w:val="0059167D"/>
    <w:rsid w:val="005916FA"/>
    <w:rsid w:val="005917A3"/>
    <w:rsid w:val="0059186C"/>
    <w:rsid w:val="005918CA"/>
    <w:rsid w:val="00591C23"/>
    <w:rsid w:val="00591CB2"/>
    <w:rsid w:val="00591DA6"/>
    <w:rsid w:val="00591DEB"/>
    <w:rsid w:val="00591E21"/>
    <w:rsid w:val="00591E55"/>
    <w:rsid w:val="00591F21"/>
    <w:rsid w:val="00591F87"/>
    <w:rsid w:val="00591FE8"/>
    <w:rsid w:val="0059206E"/>
    <w:rsid w:val="005920B7"/>
    <w:rsid w:val="00592136"/>
    <w:rsid w:val="00592144"/>
    <w:rsid w:val="0059215F"/>
    <w:rsid w:val="00592204"/>
    <w:rsid w:val="00592287"/>
    <w:rsid w:val="0059229C"/>
    <w:rsid w:val="005924C9"/>
    <w:rsid w:val="005924F1"/>
    <w:rsid w:val="00592613"/>
    <w:rsid w:val="00592633"/>
    <w:rsid w:val="00592678"/>
    <w:rsid w:val="0059277D"/>
    <w:rsid w:val="005927D1"/>
    <w:rsid w:val="00592896"/>
    <w:rsid w:val="005928E2"/>
    <w:rsid w:val="00592957"/>
    <w:rsid w:val="00592A0B"/>
    <w:rsid w:val="00592A35"/>
    <w:rsid w:val="00592BD2"/>
    <w:rsid w:val="00592C6D"/>
    <w:rsid w:val="00592C9A"/>
    <w:rsid w:val="00592CE8"/>
    <w:rsid w:val="00592D5B"/>
    <w:rsid w:val="00592DDA"/>
    <w:rsid w:val="00592E88"/>
    <w:rsid w:val="00592F8C"/>
    <w:rsid w:val="00593016"/>
    <w:rsid w:val="005930BC"/>
    <w:rsid w:val="00593190"/>
    <w:rsid w:val="0059322A"/>
    <w:rsid w:val="0059325D"/>
    <w:rsid w:val="0059342D"/>
    <w:rsid w:val="00593496"/>
    <w:rsid w:val="005934E0"/>
    <w:rsid w:val="00593564"/>
    <w:rsid w:val="0059360E"/>
    <w:rsid w:val="0059363D"/>
    <w:rsid w:val="0059381A"/>
    <w:rsid w:val="005939A5"/>
    <w:rsid w:val="00593A5F"/>
    <w:rsid w:val="00593B4F"/>
    <w:rsid w:val="00593B7E"/>
    <w:rsid w:val="00593C8A"/>
    <w:rsid w:val="00593CF0"/>
    <w:rsid w:val="00593D1A"/>
    <w:rsid w:val="00593D50"/>
    <w:rsid w:val="00593DA9"/>
    <w:rsid w:val="00593EE3"/>
    <w:rsid w:val="00593F9C"/>
    <w:rsid w:val="0059400C"/>
    <w:rsid w:val="00594021"/>
    <w:rsid w:val="00594030"/>
    <w:rsid w:val="005941BF"/>
    <w:rsid w:val="005942B8"/>
    <w:rsid w:val="005942D1"/>
    <w:rsid w:val="005942F4"/>
    <w:rsid w:val="005945FF"/>
    <w:rsid w:val="005946F1"/>
    <w:rsid w:val="00594933"/>
    <w:rsid w:val="00594AEA"/>
    <w:rsid w:val="00594CF2"/>
    <w:rsid w:val="00594D38"/>
    <w:rsid w:val="00594D59"/>
    <w:rsid w:val="00594D83"/>
    <w:rsid w:val="00594F48"/>
    <w:rsid w:val="00595024"/>
    <w:rsid w:val="005950A2"/>
    <w:rsid w:val="005951C1"/>
    <w:rsid w:val="005951C7"/>
    <w:rsid w:val="005951CD"/>
    <w:rsid w:val="00595320"/>
    <w:rsid w:val="00595337"/>
    <w:rsid w:val="0059556E"/>
    <w:rsid w:val="005955FC"/>
    <w:rsid w:val="0059573C"/>
    <w:rsid w:val="00595740"/>
    <w:rsid w:val="005957EB"/>
    <w:rsid w:val="0059580E"/>
    <w:rsid w:val="0059583B"/>
    <w:rsid w:val="00595875"/>
    <w:rsid w:val="005958BB"/>
    <w:rsid w:val="005958D6"/>
    <w:rsid w:val="0059591B"/>
    <w:rsid w:val="00595955"/>
    <w:rsid w:val="0059598E"/>
    <w:rsid w:val="00595A7A"/>
    <w:rsid w:val="00595C3D"/>
    <w:rsid w:val="00595CD3"/>
    <w:rsid w:val="00595E74"/>
    <w:rsid w:val="00595F8A"/>
    <w:rsid w:val="00596117"/>
    <w:rsid w:val="00596202"/>
    <w:rsid w:val="00596339"/>
    <w:rsid w:val="005963D5"/>
    <w:rsid w:val="00596470"/>
    <w:rsid w:val="005965E0"/>
    <w:rsid w:val="0059664D"/>
    <w:rsid w:val="0059689B"/>
    <w:rsid w:val="005968DB"/>
    <w:rsid w:val="005968EB"/>
    <w:rsid w:val="00596A53"/>
    <w:rsid w:val="00596A7D"/>
    <w:rsid w:val="00596C06"/>
    <w:rsid w:val="00596C30"/>
    <w:rsid w:val="00596E44"/>
    <w:rsid w:val="00596F81"/>
    <w:rsid w:val="0059705F"/>
    <w:rsid w:val="0059707D"/>
    <w:rsid w:val="005971DB"/>
    <w:rsid w:val="00597203"/>
    <w:rsid w:val="0059732D"/>
    <w:rsid w:val="00597494"/>
    <w:rsid w:val="005974BB"/>
    <w:rsid w:val="005974DA"/>
    <w:rsid w:val="0059770B"/>
    <w:rsid w:val="0059772D"/>
    <w:rsid w:val="00597867"/>
    <w:rsid w:val="005978F4"/>
    <w:rsid w:val="00597907"/>
    <w:rsid w:val="00597987"/>
    <w:rsid w:val="0059799E"/>
    <w:rsid w:val="00597A4C"/>
    <w:rsid w:val="00597A8B"/>
    <w:rsid w:val="00597AEB"/>
    <w:rsid w:val="00597C4F"/>
    <w:rsid w:val="00597C5F"/>
    <w:rsid w:val="00597C70"/>
    <w:rsid w:val="00597CA5"/>
    <w:rsid w:val="00597D92"/>
    <w:rsid w:val="00597DC0"/>
    <w:rsid w:val="00597ECA"/>
    <w:rsid w:val="00597EF9"/>
    <w:rsid w:val="005A001E"/>
    <w:rsid w:val="005A0043"/>
    <w:rsid w:val="005A0445"/>
    <w:rsid w:val="005A0493"/>
    <w:rsid w:val="005A04C4"/>
    <w:rsid w:val="005A0555"/>
    <w:rsid w:val="005A0652"/>
    <w:rsid w:val="005A06BB"/>
    <w:rsid w:val="005A075F"/>
    <w:rsid w:val="005A076E"/>
    <w:rsid w:val="005A078D"/>
    <w:rsid w:val="005A0802"/>
    <w:rsid w:val="005A0B00"/>
    <w:rsid w:val="005A0B46"/>
    <w:rsid w:val="005A0C8A"/>
    <w:rsid w:val="005A0CCA"/>
    <w:rsid w:val="005A0DCC"/>
    <w:rsid w:val="005A0DF1"/>
    <w:rsid w:val="005A0E28"/>
    <w:rsid w:val="005A0EDA"/>
    <w:rsid w:val="005A0FE2"/>
    <w:rsid w:val="005A10E2"/>
    <w:rsid w:val="005A1372"/>
    <w:rsid w:val="005A143E"/>
    <w:rsid w:val="005A1448"/>
    <w:rsid w:val="005A145D"/>
    <w:rsid w:val="005A1474"/>
    <w:rsid w:val="005A1538"/>
    <w:rsid w:val="005A1651"/>
    <w:rsid w:val="005A1745"/>
    <w:rsid w:val="005A174D"/>
    <w:rsid w:val="005A17D7"/>
    <w:rsid w:val="005A1846"/>
    <w:rsid w:val="005A18B8"/>
    <w:rsid w:val="005A1B4A"/>
    <w:rsid w:val="005A1CD9"/>
    <w:rsid w:val="005A1D94"/>
    <w:rsid w:val="005A1E2E"/>
    <w:rsid w:val="005A1F0B"/>
    <w:rsid w:val="005A22F3"/>
    <w:rsid w:val="005A2341"/>
    <w:rsid w:val="005A237D"/>
    <w:rsid w:val="005A238E"/>
    <w:rsid w:val="005A23F3"/>
    <w:rsid w:val="005A23FF"/>
    <w:rsid w:val="005A243F"/>
    <w:rsid w:val="005A24F1"/>
    <w:rsid w:val="005A252E"/>
    <w:rsid w:val="005A25B3"/>
    <w:rsid w:val="005A2946"/>
    <w:rsid w:val="005A29E2"/>
    <w:rsid w:val="005A2ACF"/>
    <w:rsid w:val="005A2B32"/>
    <w:rsid w:val="005A2B52"/>
    <w:rsid w:val="005A2B78"/>
    <w:rsid w:val="005A2CCC"/>
    <w:rsid w:val="005A2CF8"/>
    <w:rsid w:val="005A2DAE"/>
    <w:rsid w:val="005A2DFA"/>
    <w:rsid w:val="005A2E1E"/>
    <w:rsid w:val="005A2EC9"/>
    <w:rsid w:val="005A2F99"/>
    <w:rsid w:val="005A3028"/>
    <w:rsid w:val="005A30DB"/>
    <w:rsid w:val="005A31A0"/>
    <w:rsid w:val="005A31CB"/>
    <w:rsid w:val="005A323B"/>
    <w:rsid w:val="005A329F"/>
    <w:rsid w:val="005A32E5"/>
    <w:rsid w:val="005A330F"/>
    <w:rsid w:val="005A3351"/>
    <w:rsid w:val="005A3374"/>
    <w:rsid w:val="005A34F9"/>
    <w:rsid w:val="005A356F"/>
    <w:rsid w:val="005A35E7"/>
    <w:rsid w:val="005A35FC"/>
    <w:rsid w:val="005A364C"/>
    <w:rsid w:val="005A364F"/>
    <w:rsid w:val="005A38F9"/>
    <w:rsid w:val="005A3A93"/>
    <w:rsid w:val="005A3ABD"/>
    <w:rsid w:val="005A3AF6"/>
    <w:rsid w:val="005A3BE9"/>
    <w:rsid w:val="005A3C9E"/>
    <w:rsid w:val="005A3D19"/>
    <w:rsid w:val="005A3EA4"/>
    <w:rsid w:val="005A406D"/>
    <w:rsid w:val="005A4107"/>
    <w:rsid w:val="005A4174"/>
    <w:rsid w:val="005A42AF"/>
    <w:rsid w:val="005A4492"/>
    <w:rsid w:val="005A46A7"/>
    <w:rsid w:val="005A46E1"/>
    <w:rsid w:val="005A48CD"/>
    <w:rsid w:val="005A4935"/>
    <w:rsid w:val="005A4ABD"/>
    <w:rsid w:val="005A4AF2"/>
    <w:rsid w:val="005A4B63"/>
    <w:rsid w:val="005A4B9E"/>
    <w:rsid w:val="005A4BA6"/>
    <w:rsid w:val="005A4CF5"/>
    <w:rsid w:val="005A4EB6"/>
    <w:rsid w:val="005A4FEC"/>
    <w:rsid w:val="005A5001"/>
    <w:rsid w:val="005A50E5"/>
    <w:rsid w:val="005A5200"/>
    <w:rsid w:val="005A5267"/>
    <w:rsid w:val="005A53D9"/>
    <w:rsid w:val="005A5431"/>
    <w:rsid w:val="005A548E"/>
    <w:rsid w:val="005A54B1"/>
    <w:rsid w:val="005A5515"/>
    <w:rsid w:val="005A5740"/>
    <w:rsid w:val="005A57D6"/>
    <w:rsid w:val="005A581B"/>
    <w:rsid w:val="005A58CB"/>
    <w:rsid w:val="005A5996"/>
    <w:rsid w:val="005A599B"/>
    <w:rsid w:val="005A59CF"/>
    <w:rsid w:val="005A59F1"/>
    <w:rsid w:val="005A5A16"/>
    <w:rsid w:val="005A5B83"/>
    <w:rsid w:val="005A5B97"/>
    <w:rsid w:val="005A5CB5"/>
    <w:rsid w:val="005A5CDA"/>
    <w:rsid w:val="005A5D5A"/>
    <w:rsid w:val="005A5E82"/>
    <w:rsid w:val="005A5E93"/>
    <w:rsid w:val="005A5EAE"/>
    <w:rsid w:val="005A5EE9"/>
    <w:rsid w:val="005A5F8F"/>
    <w:rsid w:val="005A5FA3"/>
    <w:rsid w:val="005A5FCE"/>
    <w:rsid w:val="005A61A3"/>
    <w:rsid w:val="005A61D4"/>
    <w:rsid w:val="005A6232"/>
    <w:rsid w:val="005A624B"/>
    <w:rsid w:val="005A6290"/>
    <w:rsid w:val="005A6367"/>
    <w:rsid w:val="005A64A4"/>
    <w:rsid w:val="005A64AB"/>
    <w:rsid w:val="005A6515"/>
    <w:rsid w:val="005A6569"/>
    <w:rsid w:val="005A65E7"/>
    <w:rsid w:val="005A67EA"/>
    <w:rsid w:val="005A6958"/>
    <w:rsid w:val="005A69CE"/>
    <w:rsid w:val="005A6A20"/>
    <w:rsid w:val="005A6A7F"/>
    <w:rsid w:val="005A6B5F"/>
    <w:rsid w:val="005A6C63"/>
    <w:rsid w:val="005A6D90"/>
    <w:rsid w:val="005A6DFF"/>
    <w:rsid w:val="005A6F22"/>
    <w:rsid w:val="005A6F42"/>
    <w:rsid w:val="005A6FF4"/>
    <w:rsid w:val="005A7055"/>
    <w:rsid w:val="005A7146"/>
    <w:rsid w:val="005A7287"/>
    <w:rsid w:val="005A729E"/>
    <w:rsid w:val="005A732C"/>
    <w:rsid w:val="005A741C"/>
    <w:rsid w:val="005A75E1"/>
    <w:rsid w:val="005A764A"/>
    <w:rsid w:val="005A771C"/>
    <w:rsid w:val="005A77DD"/>
    <w:rsid w:val="005A77EC"/>
    <w:rsid w:val="005A77F1"/>
    <w:rsid w:val="005A78D7"/>
    <w:rsid w:val="005A7AF7"/>
    <w:rsid w:val="005A7C31"/>
    <w:rsid w:val="005A7C4E"/>
    <w:rsid w:val="005A7D22"/>
    <w:rsid w:val="005A7DA7"/>
    <w:rsid w:val="005A7DBD"/>
    <w:rsid w:val="005A7F73"/>
    <w:rsid w:val="005B010D"/>
    <w:rsid w:val="005B0148"/>
    <w:rsid w:val="005B01AF"/>
    <w:rsid w:val="005B01B4"/>
    <w:rsid w:val="005B0259"/>
    <w:rsid w:val="005B032E"/>
    <w:rsid w:val="005B049A"/>
    <w:rsid w:val="005B054D"/>
    <w:rsid w:val="005B0730"/>
    <w:rsid w:val="005B088E"/>
    <w:rsid w:val="005B0895"/>
    <w:rsid w:val="005B0949"/>
    <w:rsid w:val="005B0A11"/>
    <w:rsid w:val="005B0C74"/>
    <w:rsid w:val="005B0CF6"/>
    <w:rsid w:val="005B0DA5"/>
    <w:rsid w:val="005B0EF1"/>
    <w:rsid w:val="005B117B"/>
    <w:rsid w:val="005B11CA"/>
    <w:rsid w:val="005B128D"/>
    <w:rsid w:val="005B1343"/>
    <w:rsid w:val="005B138C"/>
    <w:rsid w:val="005B14B4"/>
    <w:rsid w:val="005B165D"/>
    <w:rsid w:val="005B16CB"/>
    <w:rsid w:val="005B1753"/>
    <w:rsid w:val="005B18CF"/>
    <w:rsid w:val="005B1904"/>
    <w:rsid w:val="005B1A51"/>
    <w:rsid w:val="005B1B02"/>
    <w:rsid w:val="005B1C0D"/>
    <w:rsid w:val="005B1C77"/>
    <w:rsid w:val="005B1CF2"/>
    <w:rsid w:val="005B1CFB"/>
    <w:rsid w:val="005B1D20"/>
    <w:rsid w:val="005B1E12"/>
    <w:rsid w:val="005B1E54"/>
    <w:rsid w:val="005B1E6C"/>
    <w:rsid w:val="005B1F2F"/>
    <w:rsid w:val="005B2072"/>
    <w:rsid w:val="005B2077"/>
    <w:rsid w:val="005B207D"/>
    <w:rsid w:val="005B212F"/>
    <w:rsid w:val="005B21D1"/>
    <w:rsid w:val="005B21DD"/>
    <w:rsid w:val="005B2275"/>
    <w:rsid w:val="005B228B"/>
    <w:rsid w:val="005B2296"/>
    <w:rsid w:val="005B229E"/>
    <w:rsid w:val="005B22B8"/>
    <w:rsid w:val="005B236D"/>
    <w:rsid w:val="005B238B"/>
    <w:rsid w:val="005B255C"/>
    <w:rsid w:val="005B279C"/>
    <w:rsid w:val="005B2A83"/>
    <w:rsid w:val="005B2B86"/>
    <w:rsid w:val="005B2C99"/>
    <w:rsid w:val="005B2D00"/>
    <w:rsid w:val="005B2DC5"/>
    <w:rsid w:val="005B2DDD"/>
    <w:rsid w:val="005B2E55"/>
    <w:rsid w:val="005B2E57"/>
    <w:rsid w:val="005B2ECF"/>
    <w:rsid w:val="005B2ED9"/>
    <w:rsid w:val="005B2EFE"/>
    <w:rsid w:val="005B2FFC"/>
    <w:rsid w:val="005B30BB"/>
    <w:rsid w:val="005B34A9"/>
    <w:rsid w:val="005B365A"/>
    <w:rsid w:val="005B368C"/>
    <w:rsid w:val="005B3722"/>
    <w:rsid w:val="005B3983"/>
    <w:rsid w:val="005B39B0"/>
    <w:rsid w:val="005B39F2"/>
    <w:rsid w:val="005B3AB5"/>
    <w:rsid w:val="005B3BB4"/>
    <w:rsid w:val="005B3C6E"/>
    <w:rsid w:val="005B3C91"/>
    <w:rsid w:val="005B3F5B"/>
    <w:rsid w:val="005B3F75"/>
    <w:rsid w:val="005B4172"/>
    <w:rsid w:val="005B4254"/>
    <w:rsid w:val="005B4295"/>
    <w:rsid w:val="005B42B7"/>
    <w:rsid w:val="005B4325"/>
    <w:rsid w:val="005B44FD"/>
    <w:rsid w:val="005B4628"/>
    <w:rsid w:val="005B467B"/>
    <w:rsid w:val="005B46D2"/>
    <w:rsid w:val="005B4A1F"/>
    <w:rsid w:val="005B4B71"/>
    <w:rsid w:val="005B4D15"/>
    <w:rsid w:val="005B4D9E"/>
    <w:rsid w:val="005B4DFF"/>
    <w:rsid w:val="005B4E6D"/>
    <w:rsid w:val="005B4E92"/>
    <w:rsid w:val="005B4FC8"/>
    <w:rsid w:val="005B585C"/>
    <w:rsid w:val="005B58E9"/>
    <w:rsid w:val="005B5A24"/>
    <w:rsid w:val="005B5A70"/>
    <w:rsid w:val="005B5AB1"/>
    <w:rsid w:val="005B5B67"/>
    <w:rsid w:val="005B5E23"/>
    <w:rsid w:val="005B605C"/>
    <w:rsid w:val="005B6113"/>
    <w:rsid w:val="005B612B"/>
    <w:rsid w:val="005B614B"/>
    <w:rsid w:val="005B6165"/>
    <w:rsid w:val="005B6198"/>
    <w:rsid w:val="005B622B"/>
    <w:rsid w:val="005B6421"/>
    <w:rsid w:val="005B65A6"/>
    <w:rsid w:val="005B65B1"/>
    <w:rsid w:val="005B6650"/>
    <w:rsid w:val="005B66E1"/>
    <w:rsid w:val="005B68CA"/>
    <w:rsid w:val="005B6AF5"/>
    <w:rsid w:val="005B6C6A"/>
    <w:rsid w:val="005B6C8C"/>
    <w:rsid w:val="005B6CBB"/>
    <w:rsid w:val="005B6D1E"/>
    <w:rsid w:val="005B6D21"/>
    <w:rsid w:val="005B6D8B"/>
    <w:rsid w:val="005B6DD0"/>
    <w:rsid w:val="005B6E7B"/>
    <w:rsid w:val="005B6F27"/>
    <w:rsid w:val="005B6F94"/>
    <w:rsid w:val="005B6FDA"/>
    <w:rsid w:val="005B7057"/>
    <w:rsid w:val="005B70E0"/>
    <w:rsid w:val="005B7242"/>
    <w:rsid w:val="005B7291"/>
    <w:rsid w:val="005B735D"/>
    <w:rsid w:val="005B737F"/>
    <w:rsid w:val="005B7387"/>
    <w:rsid w:val="005B73E3"/>
    <w:rsid w:val="005B73F0"/>
    <w:rsid w:val="005B74A7"/>
    <w:rsid w:val="005B769C"/>
    <w:rsid w:val="005B7739"/>
    <w:rsid w:val="005B77B6"/>
    <w:rsid w:val="005B7885"/>
    <w:rsid w:val="005B78E4"/>
    <w:rsid w:val="005B7989"/>
    <w:rsid w:val="005B79BC"/>
    <w:rsid w:val="005B7A2B"/>
    <w:rsid w:val="005B7AFD"/>
    <w:rsid w:val="005B7B55"/>
    <w:rsid w:val="005B7BF5"/>
    <w:rsid w:val="005B7C5B"/>
    <w:rsid w:val="005B7C61"/>
    <w:rsid w:val="005B7D82"/>
    <w:rsid w:val="005C0000"/>
    <w:rsid w:val="005C0060"/>
    <w:rsid w:val="005C0166"/>
    <w:rsid w:val="005C01A5"/>
    <w:rsid w:val="005C0290"/>
    <w:rsid w:val="005C02A4"/>
    <w:rsid w:val="005C02B6"/>
    <w:rsid w:val="005C0319"/>
    <w:rsid w:val="005C0330"/>
    <w:rsid w:val="005C038D"/>
    <w:rsid w:val="005C0555"/>
    <w:rsid w:val="005C0561"/>
    <w:rsid w:val="005C05AB"/>
    <w:rsid w:val="005C05C7"/>
    <w:rsid w:val="005C0703"/>
    <w:rsid w:val="005C077C"/>
    <w:rsid w:val="005C0783"/>
    <w:rsid w:val="005C07CB"/>
    <w:rsid w:val="005C080A"/>
    <w:rsid w:val="005C095D"/>
    <w:rsid w:val="005C097E"/>
    <w:rsid w:val="005C0A86"/>
    <w:rsid w:val="005C0CEC"/>
    <w:rsid w:val="005C0D78"/>
    <w:rsid w:val="005C0E18"/>
    <w:rsid w:val="005C0E3D"/>
    <w:rsid w:val="005C0E43"/>
    <w:rsid w:val="005C0E5D"/>
    <w:rsid w:val="005C0F42"/>
    <w:rsid w:val="005C105B"/>
    <w:rsid w:val="005C1158"/>
    <w:rsid w:val="005C13D8"/>
    <w:rsid w:val="005C153D"/>
    <w:rsid w:val="005C15E7"/>
    <w:rsid w:val="005C163D"/>
    <w:rsid w:val="005C1646"/>
    <w:rsid w:val="005C1674"/>
    <w:rsid w:val="005C1714"/>
    <w:rsid w:val="005C17E2"/>
    <w:rsid w:val="005C1830"/>
    <w:rsid w:val="005C1892"/>
    <w:rsid w:val="005C1929"/>
    <w:rsid w:val="005C19B2"/>
    <w:rsid w:val="005C1ABD"/>
    <w:rsid w:val="005C1AE2"/>
    <w:rsid w:val="005C1BC7"/>
    <w:rsid w:val="005C1BCD"/>
    <w:rsid w:val="005C1BF6"/>
    <w:rsid w:val="005C1C68"/>
    <w:rsid w:val="005C1C90"/>
    <w:rsid w:val="005C1DB3"/>
    <w:rsid w:val="005C1E87"/>
    <w:rsid w:val="005C1EEF"/>
    <w:rsid w:val="005C20C2"/>
    <w:rsid w:val="005C20E8"/>
    <w:rsid w:val="005C210C"/>
    <w:rsid w:val="005C2110"/>
    <w:rsid w:val="005C22C9"/>
    <w:rsid w:val="005C22EE"/>
    <w:rsid w:val="005C2611"/>
    <w:rsid w:val="005C26DF"/>
    <w:rsid w:val="005C28B7"/>
    <w:rsid w:val="005C28CA"/>
    <w:rsid w:val="005C2937"/>
    <w:rsid w:val="005C2942"/>
    <w:rsid w:val="005C2953"/>
    <w:rsid w:val="005C29C0"/>
    <w:rsid w:val="005C2A31"/>
    <w:rsid w:val="005C2AA9"/>
    <w:rsid w:val="005C2AEE"/>
    <w:rsid w:val="005C2C98"/>
    <w:rsid w:val="005C2DC0"/>
    <w:rsid w:val="005C2FA2"/>
    <w:rsid w:val="005C3045"/>
    <w:rsid w:val="005C3062"/>
    <w:rsid w:val="005C306B"/>
    <w:rsid w:val="005C32E6"/>
    <w:rsid w:val="005C3303"/>
    <w:rsid w:val="005C3402"/>
    <w:rsid w:val="005C3435"/>
    <w:rsid w:val="005C353C"/>
    <w:rsid w:val="005C3571"/>
    <w:rsid w:val="005C365B"/>
    <w:rsid w:val="005C36A3"/>
    <w:rsid w:val="005C3788"/>
    <w:rsid w:val="005C37B6"/>
    <w:rsid w:val="005C3858"/>
    <w:rsid w:val="005C3917"/>
    <w:rsid w:val="005C39C3"/>
    <w:rsid w:val="005C3AAF"/>
    <w:rsid w:val="005C3B37"/>
    <w:rsid w:val="005C3B78"/>
    <w:rsid w:val="005C3C04"/>
    <w:rsid w:val="005C3C7E"/>
    <w:rsid w:val="005C3D07"/>
    <w:rsid w:val="005C3D8E"/>
    <w:rsid w:val="005C3ECF"/>
    <w:rsid w:val="005C400D"/>
    <w:rsid w:val="005C4083"/>
    <w:rsid w:val="005C409D"/>
    <w:rsid w:val="005C4552"/>
    <w:rsid w:val="005C4597"/>
    <w:rsid w:val="005C45A7"/>
    <w:rsid w:val="005C45E6"/>
    <w:rsid w:val="005C45F1"/>
    <w:rsid w:val="005C4803"/>
    <w:rsid w:val="005C483B"/>
    <w:rsid w:val="005C48B9"/>
    <w:rsid w:val="005C493A"/>
    <w:rsid w:val="005C4C29"/>
    <w:rsid w:val="005C4DCA"/>
    <w:rsid w:val="005C4E8B"/>
    <w:rsid w:val="005C4F20"/>
    <w:rsid w:val="005C4F2B"/>
    <w:rsid w:val="005C4F98"/>
    <w:rsid w:val="005C507A"/>
    <w:rsid w:val="005C5182"/>
    <w:rsid w:val="005C51EA"/>
    <w:rsid w:val="005C52C3"/>
    <w:rsid w:val="005C530A"/>
    <w:rsid w:val="005C5434"/>
    <w:rsid w:val="005C5495"/>
    <w:rsid w:val="005C5522"/>
    <w:rsid w:val="005C553F"/>
    <w:rsid w:val="005C556A"/>
    <w:rsid w:val="005C5934"/>
    <w:rsid w:val="005C5A37"/>
    <w:rsid w:val="005C5ADE"/>
    <w:rsid w:val="005C5B13"/>
    <w:rsid w:val="005C5B25"/>
    <w:rsid w:val="005C5DC3"/>
    <w:rsid w:val="005C5E71"/>
    <w:rsid w:val="005C5E81"/>
    <w:rsid w:val="005C600A"/>
    <w:rsid w:val="005C6023"/>
    <w:rsid w:val="005C603E"/>
    <w:rsid w:val="005C60B7"/>
    <w:rsid w:val="005C60E0"/>
    <w:rsid w:val="005C618D"/>
    <w:rsid w:val="005C61AD"/>
    <w:rsid w:val="005C61BC"/>
    <w:rsid w:val="005C62B1"/>
    <w:rsid w:val="005C6442"/>
    <w:rsid w:val="005C64FA"/>
    <w:rsid w:val="005C655E"/>
    <w:rsid w:val="005C664E"/>
    <w:rsid w:val="005C67CB"/>
    <w:rsid w:val="005C688E"/>
    <w:rsid w:val="005C699C"/>
    <w:rsid w:val="005C69A3"/>
    <w:rsid w:val="005C69CF"/>
    <w:rsid w:val="005C6A40"/>
    <w:rsid w:val="005C6B49"/>
    <w:rsid w:val="005C6D21"/>
    <w:rsid w:val="005C6DEF"/>
    <w:rsid w:val="005C6E57"/>
    <w:rsid w:val="005C70E9"/>
    <w:rsid w:val="005C71B5"/>
    <w:rsid w:val="005C72BA"/>
    <w:rsid w:val="005C7372"/>
    <w:rsid w:val="005C73E5"/>
    <w:rsid w:val="005C7420"/>
    <w:rsid w:val="005C74D3"/>
    <w:rsid w:val="005C74F1"/>
    <w:rsid w:val="005C7644"/>
    <w:rsid w:val="005C7734"/>
    <w:rsid w:val="005C7789"/>
    <w:rsid w:val="005C77BB"/>
    <w:rsid w:val="005C78C0"/>
    <w:rsid w:val="005C791D"/>
    <w:rsid w:val="005C7A29"/>
    <w:rsid w:val="005C7B35"/>
    <w:rsid w:val="005C7B68"/>
    <w:rsid w:val="005C7C0C"/>
    <w:rsid w:val="005C7DD4"/>
    <w:rsid w:val="005C7DF8"/>
    <w:rsid w:val="005C7E2F"/>
    <w:rsid w:val="005D0039"/>
    <w:rsid w:val="005D0097"/>
    <w:rsid w:val="005D00A5"/>
    <w:rsid w:val="005D00EA"/>
    <w:rsid w:val="005D00F0"/>
    <w:rsid w:val="005D0147"/>
    <w:rsid w:val="005D020D"/>
    <w:rsid w:val="005D027D"/>
    <w:rsid w:val="005D0328"/>
    <w:rsid w:val="005D032B"/>
    <w:rsid w:val="005D0443"/>
    <w:rsid w:val="005D0576"/>
    <w:rsid w:val="005D05EB"/>
    <w:rsid w:val="005D0625"/>
    <w:rsid w:val="005D0633"/>
    <w:rsid w:val="005D0679"/>
    <w:rsid w:val="005D06BB"/>
    <w:rsid w:val="005D06D1"/>
    <w:rsid w:val="005D06F3"/>
    <w:rsid w:val="005D0789"/>
    <w:rsid w:val="005D084F"/>
    <w:rsid w:val="005D08A5"/>
    <w:rsid w:val="005D0902"/>
    <w:rsid w:val="005D09FB"/>
    <w:rsid w:val="005D0A67"/>
    <w:rsid w:val="005D0B32"/>
    <w:rsid w:val="005D0B57"/>
    <w:rsid w:val="005D0C20"/>
    <w:rsid w:val="005D0D5B"/>
    <w:rsid w:val="005D0D98"/>
    <w:rsid w:val="005D0E05"/>
    <w:rsid w:val="005D0E64"/>
    <w:rsid w:val="005D0EB4"/>
    <w:rsid w:val="005D10A4"/>
    <w:rsid w:val="005D10A5"/>
    <w:rsid w:val="005D1124"/>
    <w:rsid w:val="005D1177"/>
    <w:rsid w:val="005D1282"/>
    <w:rsid w:val="005D13F1"/>
    <w:rsid w:val="005D14DE"/>
    <w:rsid w:val="005D1598"/>
    <w:rsid w:val="005D1779"/>
    <w:rsid w:val="005D17B2"/>
    <w:rsid w:val="005D1800"/>
    <w:rsid w:val="005D1834"/>
    <w:rsid w:val="005D18FC"/>
    <w:rsid w:val="005D193F"/>
    <w:rsid w:val="005D194F"/>
    <w:rsid w:val="005D19B2"/>
    <w:rsid w:val="005D1A32"/>
    <w:rsid w:val="005D1AF5"/>
    <w:rsid w:val="005D1B07"/>
    <w:rsid w:val="005D1B7E"/>
    <w:rsid w:val="005D1D0E"/>
    <w:rsid w:val="005D1D2A"/>
    <w:rsid w:val="005D1D2C"/>
    <w:rsid w:val="005D1D48"/>
    <w:rsid w:val="005D1D58"/>
    <w:rsid w:val="005D1DA3"/>
    <w:rsid w:val="005D1DAF"/>
    <w:rsid w:val="005D1DC0"/>
    <w:rsid w:val="005D1DE9"/>
    <w:rsid w:val="005D1EBA"/>
    <w:rsid w:val="005D1FE0"/>
    <w:rsid w:val="005D204C"/>
    <w:rsid w:val="005D2137"/>
    <w:rsid w:val="005D2143"/>
    <w:rsid w:val="005D225E"/>
    <w:rsid w:val="005D237D"/>
    <w:rsid w:val="005D24FE"/>
    <w:rsid w:val="005D2548"/>
    <w:rsid w:val="005D256C"/>
    <w:rsid w:val="005D264C"/>
    <w:rsid w:val="005D2663"/>
    <w:rsid w:val="005D266A"/>
    <w:rsid w:val="005D2788"/>
    <w:rsid w:val="005D2A09"/>
    <w:rsid w:val="005D2EB7"/>
    <w:rsid w:val="005D2EEC"/>
    <w:rsid w:val="005D31A4"/>
    <w:rsid w:val="005D31E8"/>
    <w:rsid w:val="005D325F"/>
    <w:rsid w:val="005D338E"/>
    <w:rsid w:val="005D34FD"/>
    <w:rsid w:val="005D358B"/>
    <w:rsid w:val="005D35DC"/>
    <w:rsid w:val="005D3731"/>
    <w:rsid w:val="005D3737"/>
    <w:rsid w:val="005D3952"/>
    <w:rsid w:val="005D3991"/>
    <w:rsid w:val="005D3AA0"/>
    <w:rsid w:val="005D3BA5"/>
    <w:rsid w:val="005D3D2B"/>
    <w:rsid w:val="005D3D56"/>
    <w:rsid w:val="005D3E6D"/>
    <w:rsid w:val="005D3E91"/>
    <w:rsid w:val="005D3FDF"/>
    <w:rsid w:val="005D4086"/>
    <w:rsid w:val="005D4262"/>
    <w:rsid w:val="005D4281"/>
    <w:rsid w:val="005D42A6"/>
    <w:rsid w:val="005D43FF"/>
    <w:rsid w:val="005D452B"/>
    <w:rsid w:val="005D462C"/>
    <w:rsid w:val="005D4759"/>
    <w:rsid w:val="005D478B"/>
    <w:rsid w:val="005D47B7"/>
    <w:rsid w:val="005D49EA"/>
    <w:rsid w:val="005D49FB"/>
    <w:rsid w:val="005D4AE1"/>
    <w:rsid w:val="005D4B39"/>
    <w:rsid w:val="005D4B6A"/>
    <w:rsid w:val="005D4C3B"/>
    <w:rsid w:val="005D4E27"/>
    <w:rsid w:val="005D4F80"/>
    <w:rsid w:val="005D4FC1"/>
    <w:rsid w:val="005D5143"/>
    <w:rsid w:val="005D521D"/>
    <w:rsid w:val="005D52FF"/>
    <w:rsid w:val="005D53F3"/>
    <w:rsid w:val="005D5491"/>
    <w:rsid w:val="005D554A"/>
    <w:rsid w:val="005D556C"/>
    <w:rsid w:val="005D5714"/>
    <w:rsid w:val="005D57F9"/>
    <w:rsid w:val="005D5846"/>
    <w:rsid w:val="005D594C"/>
    <w:rsid w:val="005D59D4"/>
    <w:rsid w:val="005D5A09"/>
    <w:rsid w:val="005D5A22"/>
    <w:rsid w:val="005D5B35"/>
    <w:rsid w:val="005D5B43"/>
    <w:rsid w:val="005D5B5A"/>
    <w:rsid w:val="005D5C26"/>
    <w:rsid w:val="005D5CBA"/>
    <w:rsid w:val="005D5D7E"/>
    <w:rsid w:val="005D5DDC"/>
    <w:rsid w:val="005D5E1B"/>
    <w:rsid w:val="005D5EFC"/>
    <w:rsid w:val="005D6051"/>
    <w:rsid w:val="005D623D"/>
    <w:rsid w:val="005D6336"/>
    <w:rsid w:val="005D635F"/>
    <w:rsid w:val="005D643E"/>
    <w:rsid w:val="005D6459"/>
    <w:rsid w:val="005D6535"/>
    <w:rsid w:val="005D67CD"/>
    <w:rsid w:val="005D69B5"/>
    <w:rsid w:val="005D6A09"/>
    <w:rsid w:val="005D6A6F"/>
    <w:rsid w:val="005D6C5F"/>
    <w:rsid w:val="005D6E9F"/>
    <w:rsid w:val="005D6EE2"/>
    <w:rsid w:val="005D6EFE"/>
    <w:rsid w:val="005D70B4"/>
    <w:rsid w:val="005D70C8"/>
    <w:rsid w:val="005D70EC"/>
    <w:rsid w:val="005D7225"/>
    <w:rsid w:val="005D7250"/>
    <w:rsid w:val="005D727C"/>
    <w:rsid w:val="005D7653"/>
    <w:rsid w:val="005D77E1"/>
    <w:rsid w:val="005D7833"/>
    <w:rsid w:val="005D789F"/>
    <w:rsid w:val="005D79E4"/>
    <w:rsid w:val="005D79E7"/>
    <w:rsid w:val="005D79F1"/>
    <w:rsid w:val="005D7AC4"/>
    <w:rsid w:val="005D7B1A"/>
    <w:rsid w:val="005D7C2D"/>
    <w:rsid w:val="005D7D50"/>
    <w:rsid w:val="005D7D5D"/>
    <w:rsid w:val="005D7DBA"/>
    <w:rsid w:val="005D7EB6"/>
    <w:rsid w:val="005D7F59"/>
    <w:rsid w:val="005D7FF1"/>
    <w:rsid w:val="005E0095"/>
    <w:rsid w:val="005E0149"/>
    <w:rsid w:val="005E0290"/>
    <w:rsid w:val="005E0292"/>
    <w:rsid w:val="005E02DF"/>
    <w:rsid w:val="005E03CA"/>
    <w:rsid w:val="005E0437"/>
    <w:rsid w:val="005E04DC"/>
    <w:rsid w:val="005E0709"/>
    <w:rsid w:val="005E07AE"/>
    <w:rsid w:val="005E07AF"/>
    <w:rsid w:val="005E07CA"/>
    <w:rsid w:val="005E09D4"/>
    <w:rsid w:val="005E0E1C"/>
    <w:rsid w:val="005E0E9E"/>
    <w:rsid w:val="005E0F09"/>
    <w:rsid w:val="005E0F1C"/>
    <w:rsid w:val="005E0F28"/>
    <w:rsid w:val="005E103D"/>
    <w:rsid w:val="005E10D6"/>
    <w:rsid w:val="005E1224"/>
    <w:rsid w:val="005E131F"/>
    <w:rsid w:val="005E1452"/>
    <w:rsid w:val="005E1670"/>
    <w:rsid w:val="005E16F3"/>
    <w:rsid w:val="005E18E9"/>
    <w:rsid w:val="005E1903"/>
    <w:rsid w:val="005E1A64"/>
    <w:rsid w:val="005E1A80"/>
    <w:rsid w:val="005E1C03"/>
    <w:rsid w:val="005E1CD9"/>
    <w:rsid w:val="005E1ECE"/>
    <w:rsid w:val="005E202D"/>
    <w:rsid w:val="005E2085"/>
    <w:rsid w:val="005E215B"/>
    <w:rsid w:val="005E21E0"/>
    <w:rsid w:val="005E2201"/>
    <w:rsid w:val="005E229E"/>
    <w:rsid w:val="005E22D7"/>
    <w:rsid w:val="005E23DB"/>
    <w:rsid w:val="005E23FC"/>
    <w:rsid w:val="005E242D"/>
    <w:rsid w:val="005E24A6"/>
    <w:rsid w:val="005E2521"/>
    <w:rsid w:val="005E2563"/>
    <w:rsid w:val="005E25A2"/>
    <w:rsid w:val="005E26FB"/>
    <w:rsid w:val="005E271C"/>
    <w:rsid w:val="005E2886"/>
    <w:rsid w:val="005E2893"/>
    <w:rsid w:val="005E28DB"/>
    <w:rsid w:val="005E2B68"/>
    <w:rsid w:val="005E2C62"/>
    <w:rsid w:val="005E2E26"/>
    <w:rsid w:val="005E2F65"/>
    <w:rsid w:val="005E306A"/>
    <w:rsid w:val="005E311E"/>
    <w:rsid w:val="005E32EC"/>
    <w:rsid w:val="005E3323"/>
    <w:rsid w:val="005E334E"/>
    <w:rsid w:val="005E346A"/>
    <w:rsid w:val="005E36CF"/>
    <w:rsid w:val="005E38B0"/>
    <w:rsid w:val="005E392C"/>
    <w:rsid w:val="005E3AB2"/>
    <w:rsid w:val="005E3B81"/>
    <w:rsid w:val="005E3B96"/>
    <w:rsid w:val="005E3C58"/>
    <w:rsid w:val="005E3ED9"/>
    <w:rsid w:val="005E437F"/>
    <w:rsid w:val="005E4422"/>
    <w:rsid w:val="005E45A1"/>
    <w:rsid w:val="005E45CF"/>
    <w:rsid w:val="005E45FB"/>
    <w:rsid w:val="005E4813"/>
    <w:rsid w:val="005E4824"/>
    <w:rsid w:val="005E482C"/>
    <w:rsid w:val="005E4935"/>
    <w:rsid w:val="005E497C"/>
    <w:rsid w:val="005E49DF"/>
    <w:rsid w:val="005E4A3D"/>
    <w:rsid w:val="005E4BD6"/>
    <w:rsid w:val="005E4BFE"/>
    <w:rsid w:val="005E4D54"/>
    <w:rsid w:val="005E4EF0"/>
    <w:rsid w:val="005E528E"/>
    <w:rsid w:val="005E53EC"/>
    <w:rsid w:val="005E5466"/>
    <w:rsid w:val="005E54A4"/>
    <w:rsid w:val="005E551F"/>
    <w:rsid w:val="005E5698"/>
    <w:rsid w:val="005E5757"/>
    <w:rsid w:val="005E5985"/>
    <w:rsid w:val="005E59DC"/>
    <w:rsid w:val="005E5A0F"/>
    <w:rsid w:val="005E5AFC"/>
    <w:rsid w:val="005E5B00"/>
    <w:rsid w:val="005E5B04"/>
    <w:rsid w:val="005E5BA9"/>
    <w:rsid w:val="005E5C26"/>
    <w:rsid w:val="005E5C7E"/>
    <w:rsid w:val="005E5F93"/>
    <w:rsid w:val="005E5FB5"/>
    <w:rsid w:val="005E6072"/>
    <w:rsid w:val="005E60AD"/>
    <w:rsid w:val="005E611E"/>
    <w:rsid w:val="005E61AB"/>
    <w:rsid w:val="005E6258"/>
    <w:rsid w:val="005E636C"/>
    <w:rsid w:val="005E63EC"/>
    <w:rsid w:val="005E6446"/>
    <w:rsid w:val="005E6586"/>
    <w:rsid w:val="005E6638"/>
    <w:rsid w:val="005E6653"/>
    <w:rsid w:val="005E66C9"/>
    <w:rsid w:val="005E6841"/>
    <w:rsid w:val="005E695C"/>
    <w:rsid w:val="005E6B78"/>
    <w:rsid w:val="005E6C43"/>
    <w:rsid w:val="005E6D20"/>
    <w:rsid w:val="005E7003"/>
    <w:rsid w:val="005E707B"/>
    <w:rsid w:val="005E70A8"/>
    <w:rsid w:val="005E71A6"/>
    <w:rsid w:val="005E725C"/>
    <w:rsid w:val="005E72E8"/>
    <w:rsid w:val="005E731C"/>
    <w:rsid w:val="005E73D1"/>
    <w:rsid w:val="005E73E1"/>
    <w:rsid w:val="005E7418"/>
    <w:rsid w:val="005E7559"/>
    <w:rsid w:val="005E7572"/>
    <w:rsid w:val="005E76AC"/>
    <w:rsid w:val="005E7745"/>
    <w:rsid w:val="005E79AB"/>
    <w:rsid w:val="005E7A0A"/>
    <w:rsid w:val="005E7A9B"/>
    <w:rsid w:val="005E7B5D"/>
    <w:rsid w:val="005E7B62"/>
    <w:rsid w:val="005E7C64"/>
    <w:rsid w:val="005E7C65"/>
    <w:rsid w:val="005E7CC9"/>
    <w:rsid w:val="005E7ECA"/>
    <w:rsid w:val="005F0067"/>
    <w:rsid w:val="005F0296"/>
    <w:rsid w:val="005F053A"/>
    <w:rsid w:val="005F056A"/>
    <w:rsid w:val="005F0722"/>
    <w:rsid w:val="005F0743"/>
    <w:rsid w:val="005F086E"/>
    <w:rsid w:val="005F09A1"/>
    <w:rsid w:val="005F09F7"/>
    <w:rsid w:val="005F0C35"/>
    <w:rsid w:val="005F0C6E"/>
    <w:rsid w:val="005F0E8B"/>
    <w:rsid w:val="005F13D6"/>
    <w:rsid w:val="005F1438"/>
    <w:rsid w:val="005F14A3"/>
    <w:rsid w:val="005F1542"/>
    <w:rsid w:val="005F15E8"/>
    <w:rsid w:val="005F162F"/>
    <w:rsid w:val="005F178E"/>
    <w:rsid w:val="005F1819"/>
    <w:rsid w:val="005F1858"/>
    <w:rsid w:val="005F19DA"/>
    <w:rsid w:val="005F19FB"/>
    <w:rsid w:val="005F1B60"/>
    <w:rsid w:val="005F1BBC"/>
    <w:rsid w:val="005F1C9B"/>
    <w:rsid w:val="005F1DED"/>
    <w:rsid w:val="005F1EAC"/>
    <w:rsid w:val="005F1EB4"/>
    <w:rsid w:val="005F1F38"/>
    <w:rsid w:val="005F1F5E"/>
    <w:rsid w:val="005F1F96"/>
    <w:rsid w:val="005F211C"/>
    <w:rsid w:val="005F2130"/>
    <w:rsid w:val="005F2297"/>
    <w:rsid w:val="005F22CC"/>
    <w:rsid w:val="005F2457"/>
    <w:rsid w:val="005F24B0"/>
    <w:rsid w:val="005F24E7"/>
    <w:rsid w:val="005F24F6"/>
    <w:rsid w:val="005F251E"/>
    <w:rsid w:val="005F25FA"/>
    <w:rsid w:val="005F280F"/>
    <w:rsid w:val="005F28E0"/>
    <w:rsid w:val="005F2908"/>
    <w:rsid w:val="005F2A19"/>
    <w:rsid w:val="005F2A91"/>
    <w:rsid w:val="005F2B21"/>
    <w:rsid w:val="005F2B53"/>
    <w:rsid w:val="005F2CD9"/>
    <w:rsid w:val="005F2E55"/>
    <w:rsid w:val="005F2E7D"/>
    <w:rsid w:val="005F2F37"/>
    <w:rsid w:val="005F2F5B"/>
    <w:rsid w:val="005F2F8D"/>
    <w:rsid w:val="005F2FFE"/>
    <w:rsid w:val="005F318C"/>
    <w:rsid w:val="005F3228"/>
    <w:rsid w:val="005F32A3"/>
    <w:rsid w:val="005F33E5"/>
    <w:rsid w:val="005F3541"/>
    <w:rsid w:val="005F36DC"/>
    <w:rsid w:val="005F3715"/>
    <w:rsid w:val="005F371A"/>
    <w:rsid w:val="005F371D"/>
    <w:rsid w:val="005F38E1"/>
    <w:rsid w:val="005F39E6"/>
    <w:rsid w:val="005F3A27"/>
    <w:rsid w:val="005F3A7B"/>
    <w:rsid w:val="005F3A9A"/>
    <w:rsid w:val="005F3B59"/>
    <w:rsid w:val="005F3B5A"/>
    <w:rsid w:val="005F3C4C"/>
    <w:rsid w:val="005F3CB2"/>
    <w:rsid w:val="005F3D8E"/>
    <w:rsid w:val="005F3DC3"/>
    <w:rsid w:val="005F3F36"/>
    <w:rsid w:val="005F3F7E"/>
    <w:rsid w:val="005F4136"/>
    <w:rsid w:val="005F41DB"/>
    <w:rsid w:val="005F426B"/>
    <w:rsid w:val="005F42D6"/>
    <w:rsid w:val="005F4489"/>
    <w:rsid w:val="005F457A"/>
    <w:rsid w:val="005F462C"/>
    <w:rsid w:val="005F463F"/>
    <w:rsid w:val="005F4698"/>
    <w:rsid w:val="005F46F1"/>
    <w:rsid w:val="005F479A"/>
    <w:rsid w:val="005F4810"/>
    <w:rsid w:val="005F4922"/>
    <w:rsid w:val="005F4A48"/>
    <w:rsid w:val="005F4AD4"/>
    <w:rsid w:val="005F4ADB"/>
    <w:rsid w:val="005F4C5E"/>
    <w:rsid w:val="005F4C75"/>
    <w:rsid w:val="005F4D25"/>
    <w:rsid w:val="005F4D4B"/>
    <w:rsid w:val="005F4D87"/>
    <w:rsid w:val="005F4E37"/>
    <w:rsid w:val="005F4E3F"/>
    <w:rsid w:val="005F4E6D"/>
    <w:rsid w:val="005F4FC2"/>
    <w:rsid w:val="005F5101"/>
    <w:rsid w:val="005F518F"/>
    <w:rsid w:val="005F5272"/>
    <w:rsid w:val="005F52E6"/>
    <w:rsid w:val="005F53F9"/>
    <w:rsid w:val="005F5419"/>
    <w:rsid w:val="005F552D"/>
    <w:rsid w:val="005F56A1"/>
    <w:rsid w:val="005F56ED"/>
    <w:rsid w:val="005F5898"/>
    <w:rsid w:val="005F58F5"/>
    <w:rsid w:val="005F5A9F"/>
    <w:rsid w:val="005F5AD0"/>
    <w:rsid w:val="005F5AEA"/>
    <w:rsid w:val="005F5B8C"/>
    <w:rsid w:val="005F5C12"/>
    <w:rsid w:val="005F5D01"/>
    <w:rsid w:val="005F5D39"/>
    <w:rsid w:val="005F5E1D"/>
    <w:rsid w:val="005F5E80"/>
    <w:rsid w:val="005F5F52"/>
    <w:rsid w:val="005F5F90"/>
    <w:rsid w:val="005F5FCB"/>
    <w:rsid w:val="005F6006"/>
    <w:rsid w:val="005F61D9"/>
    <w:rsid w:val="005F62D7"/>
    <w:rsid w:val="005F64AB"/>
    <w:rsid w:val="005F663F"/>
    <w:rsid w:val="005F671A"/>
    <w:rsid w:val="005F6756"/>
    <w:rsid w:val="005F6833"/>
    <w:rsid w:val="005F6876"/>
    <w:rsid w:val="005F68B8"/>
    <w:rsid w:val="005F6906"/>
    <w:rsid w:val="005F692C"/>
    <w:rsid w:val="005F69A4"/>
    <w:rsid w:val="005F69A9"/>
    <w:rsid w:val="005F6A4D"/>
    <w:rsid w:val="005F6A4F"/>
    <w:rsid w:val="005F6ABD"/>
    <w:rsid w:val="005F6B52"/>
    <w:rsid w:val="005F6C73"/>
    <w:rsid w:val="005F6F3C"/>
    <w:rsid w:val="005F701D"/>
    <w:rsid w:val="005F7072"/>
    <w:rsid w:val="005F72AB"/>
    <w:rsid w:val="005F73A3"/>
    <w:rsid w:val="005F7448"/>
    <w:rsid w:val="005F75E8"/>
    <w:rsid w:val="005F782B"/>
    <w:rsid w:val="005F78EC"/>
    <w:rsid w:val="005F7998"/>
    <w:rsid w:val="005F79B0"/>
    <w:rsid w:val="005F7B6F"/>
    <w:rsid w:val="005F7D35"/>
    <w:rsid w:val="005F7F03"/>
    <w:rsid w:val="00600010"/>
    <w:rsid w:val="00600062"/>
    <w:rsid w:val="00600096"/>
    <w:rsid w:val="0060025F"/>
    <w:rsid w:val="0060033D"/>
    <w:rsid w:val="00600370"/>
    <w:rsid w:val="00600556"/>
    <w:rsid w:val="006005B8"/>
    <w:rsid w:val="0060078A"/>
    <w:rsid w:val="0060079A"/>
    <w:rsid w:val="00600807"/>
    <w:rsid w:val="00600AF7"/>
    <w:rsid w:val="00600B8A"/>
    <w:rsid w:val="00600C56"/>
    <w:rsid w:val="00600C9D"/>
    <w:rsid w:val="00600CDF"/>
    <w:rsid w:val="00600D70"/>
    <w:rsid w:val="00600F04"/>
    <w:rsid w:val="006010F4"/>
    <w:rsid w:val="00601153"/>
    <w:rsid w:val="006011BA"/>
    <w:rsid w:val="00601270"/>
    <w:rsid w:val="0060128B"/>
    <w:rsid w:val="006014DE"/>
    <w:rsid w:val="0060151B"/>
    <w:rsid w:val="0060153A"/>
    <w:rsid w:val="006015AE"/>
    <w:rsid w:val="006015E5"/>
    <w:rsid w:val="00601615"/>
    <w:rsid w:val="00601830"/>
    <w:rsid w:val="006018A8"/>
    <w:rsid w:val="006019EC"/>
    <w:rsid w:val="00601A1A"/>
    <w:rsid w:val="00601A96"/>
    <w:rsid w:val="00601AF4"/>
    <w:rsid w:val="00601B3C"/>
    <w:rsid w:val="00601BBD"/>
    <w:rsid w:val="00601BD1"/>
    <w:rsid w:val="00601D33"/>
    <w:rsid w:val="00601D5C"/>
    <w:rsid w:val="00601D9C"/>
    <w:rsid w:val="00601ECD"/>
    <w:rsid w:val="00601F27"/>
    <w:rsid w:val="00601F34"/>
    <w:rsid w:val="00601F84"/>
    <w:rsid w:val="00602212"/>
    <w:rsid w:val="0060227F"/>
    <w:rsid w:val="00602289"/>
    <w:rsid w:val="0060231A"/>
    <w:rsid w:val="00602328"/>
    <w:rsid w:val="00602384"/>
    <w:rsid w:val="006023E2"/>
    <w:rsid w:val="006024AA"/>
    <w:rsid w:val="0060256E"/>
    <w:rsid w:val="00602728"/>
    <w:rsid w:val="00602762"/>
    <w:rsid w:val="00602843"/>
    <w:rsid w:val="006029BE"/>
    <w:rsid w:val="00602C44"/>
    <w:rsid w:val="00602DEA"/>
    <w:rsid w:val="00602FF6"/>
    <w:rsid w:val="0060312A"/>
    <w:rsid w:val="0060312B"/>
    <w:rsid w:val="00603154"/>
    <w:rsid w:val="006031FB"/>
    <w:rsid w:val="006032BD"/>
    <w:rsid w:val="006033F6"/>
    <w:rsid w:val="0060342F"/>
    <w:rsid w:val="0060345C"/>
    <w:rsid w:val="0060345D"/>
    <w:rsid w:val="006034D3"/>
    <w:rsid w:val="0060363D"/>
    <w:rsid w:val="006036B9"/>
    <w:rsid w:val="0060376C"/>
    <w:rsid w:val="006037F7"/>
    <w:rsid w:val="0060386A"/>
    <w:rsid w:val="0060388E"/>
    <w:rsid w:val="006038CA"/>
    <w:rsid w:val="006038F3"/>
    <w:rsid w:val="00603B48"/>
    <w:rsid w:val="00603C81"/>
    <w:rsid w:val="00603CB4"/>
    <w:rsid w:val="00603CE1"/>
    <w:rsid w:val="00603DC1"/>
    <w:rsid w:val="00603E9E"/>
    <w:rsid w:val="00603EE8"/>
    <w:rsid w:val="00603EFC"/>
    <w:rsid w:val="00603F08"/>
    <w:rsid w:val="00604026"/>
    <w:rsid w:val="006040C3"/>
    <w:rsid w:val="006040C5"/>
    <w:rsid w:val="0060430B"/>
    <w:rsid w:val="0060436C"/>
    <w:rsid w:val="006043D0"/>
    <w:rsid w:val="00604589"/>
    <w:rsid w:val="006046B5"/>
    <w:rsid w:val="006047D7"/>
    <w:rsid w:val="00604B03"/>
    <w:rsid w:val="00604B1E"/>
    <w:rsid w:val="00604BAA"/>
    <w:rsid w:val="00604BD2"/>
    <w:rsid w:val="00604C05"/>
    <w:rsid w:val="00604E87"/>
    <w:rsid w:val="00604ECB"/>
    <w:rsid w:val="00604FE5"/>
    <w:rsid w:val="00604FEA"/>
    <w:rsid w:val="00605056"/>
    <w:rsid w:val="0060505A"/>
    <w:rsid w:val="006051CE"/>
    <w:rsid w:val="006051F2"/>
    <w:rsid w:val="0060521B"/>
    <w:rsid w:val="006052DE"/>
    <w:rsid w:val="006053A0"/>
    <w:rsid w:val="006053C1"/>
    <w:rsid w:val="006054EA"/>
    <w:rsid w:val="00605698"/>
    <w:rsid w:val="006057B6"/>
    <w:rsid w:val="006057CA"/>
    <w:rsid w:val="006058E8"/>
    <w:rsid w:val="006059A7"/>
    <w:rsid w:val="00605A90"/>
    <w:rsid w:val="00605B09"/>
    <w:rsid w:val="00605B1B"/>
    <w:rsid w:val="00605B1F"/>
    <w:rsid w:val="00605B27"/>
    <w:rsid w:val="00605BE0"/>
    <w:rsid w:val="00605CB2"/>
    <w:rsid w:val="00605D9A"/>
    <w:rsid w:val="00605EC0"/>
    <w:rsid w:val="00606005"/>
    <w:rsid w:val="006060A1"/>
    <w:rsid w:val="0060637A"/>
    <w:rsid w:val="006064F4"/>
    <w:rsid w:val="0060650A"/>
    <w:rsid w:val="00606676"/>
    <w:rsid w:val="0060668B"/>
    <w:rsid w:val="00606A53"/>
    <w:rsid w:val="00606B5E"/>
    <w:rsid w:val="00606C10"/>
    <w:rsid w:val="00606C79"/>
    <w:rsid w:val="00606C8B"/>
    <w:rsid w:val="00606CC0"/>
    <w:rsid w:val="00606D65"/>
    <w:rsid w:val="00606DD2"/>
    <w:rsid w:val="00606E9C"/>
    <w:rsid w:val="0060706D"/>
    <w:rsid w:val="006070E7"/>
    <w:rsid w:val="00607344"/>
    <w:rsid w:val="006073B9"/>
    <w:rsid w:val="006074EA"/>
    <w:rsid w:val="006077F7"/>
    <w:rsid w:val="00607872"/>
    <w:rsid w:val="00607884"/>
    <w:rsid w:val="00607907"/>
    <w:rsid w:val="0060798F"/>
    <w:rsid w:val="0060799F"/>
    <w:rsid w:val="00607A4E"/>
    <w:rsid w:val="00607B0C"/>
    <w:rsid w:val="00607C81"/>
    <w:rsid w:val="00607CBD"/>
    <w:rsid w:val="00607D71"/>
    <w:rsid w:val="00607E2B"/>
    <w:rsid w:val="00607FE7"/>
    <w:rsid w:val="00610022"/>
    <w:rsid w:val="006100D7"/>
    <w:rsid w:val="00610237"/>
    <w:rsid w:val="00610295"/>
    <w:rsid w:val="006102A3"/>
    <w:rsid w:val="006103F5"/>
    <w:rsid w:val="00610568"/>
    <w:rsid w:val="0061074A"/>
    <w:rsid w:val="00610752"/>
    <w:rsid w:val="00610802"/>
    <w:rsid w:val="00610854"/>
    <w:rsid w:val="006109A4"/>
    <w:rsid w:val="00611094"/>
    <w:rsid w:val="00611142"/>
    <w:rsid w:val="0061117E"/>
    <w:rsid w:val="00611239"/>
    <w:rsid w:val="0061136B"/>
    <w:rsid w:val="0061139F"/>
    <w:rsid w:val="006113F7"/>
    <w:rsid w:val="00611493"/>
    <w:rsid w:val="006114DA"/>
    <w:rsid w:val="006114EF"/>
    <w:rsid w:val="00611503"/>
    <w:rsid w:val="00611549"/>
    <w:rsid w:val="00611615"/>
    <w:rsid w:val="00611675"/>
    <w:rsid w:val="00611691"/>
    <w:rsid w:val="00611776"/>
    <w:rsid w:val="00611849"/>
    <w:rsid w:val="00611870"/>
    <w:rsid w:val="00611896"/>
    <w:rsid w:val="006118E9"/>
    <w:rsid w:val="0061194E"/>
    <w:rsid w:val="00611996"/>
    <w:rsid w:val="006119DE"/>
    <w:rsid w:val="00611ACE"/>
    <w:rsid w:val="00611C89"/>
    <w:rsid w:val="00611D8F"/>
    <w:rsid w:val="00611ED7"/>
    <w:rsid w:val="00611EE5"/>
    <w:rsid w:val="00612108"/>
    <w:rsid w:val="0061222E"/>
    <w:rsid w:val="006122B5"/>
    <w:rsid w:val="006122B8"/>
    <w:rsid w:val="00612463"/>
    <w:rsid w:val="006124A5"/>
    <w:rsid w:val="006125F9"/>
    <w:rsid w:val="00612667"/>
    <w:rsid w:val="006126E4"/>
    <w:rsid w:val="00612712"/>
    <w:rsid w:val="006129C4"/>
    <w:rsid w:val="00612A0C"/>
    <w:rsid w:val="00612A43"/>
    <w:rsid w:val="00612A9B"/>
    <w:rsid w:val="00612ABB"/>
    <w:rsid w:val="00612AE5"/>
    <w:rsid w:val="00612B12"/>
    <w:rsid w:val="00612B45"/>
    <w:rsid w:val="00612B97"/>
    <w:rsid w:val="00612C6D"/>
    <w:rsid w:val="00612D35"/>
    <w:rsid w:val="0061303E"/>
    <w:rsid w:val="0061312B"/>
    <w:rsid w:val="00613145"/>
    <w:rsid w:val="00613367"/>
    <w:rsid w:val="00613483"/>
    <w:rsid w:val="006134E4"/>
    <w:rsid w:val="00613534"/>
    <w:rsid w:val="00613572"/>
    <w:rsid w:val="0061359A"/>
    <w:rsid w:val="00613613"/>
    <w:rsid w:val="00613682"/>
    <w:rsid w:val="00613707"/>
    <w:rsid w:val="006137EF"/>
    <w:rsid w:val="006137FA"/>
    <w:rsid w:val="006137FC"/>
    <w:rsid w:val="00613A5E"/>
    <w:rsid w:val="00613A9E"/>
    <w:rsid w:val="00613B64"/>
    <w:rsid w:val="00613D63"/>
    <w:rsid w:val="00613E18"/>
    <w:rsid w:val="00613EE6"/>
    <w:rsid w:val="00613EFF"/>
    <w:rsid w:val="00613FD6"/>
    <w:rsid w:val="006140F8"/>
    <w:rsid w:val="00614181"/>
    <w:rsid w:val="006142FD"/>
    <w:rsid w:val="0061431E"/>
    <w:rsid w:val="006144E6"/>
    <w:rsid w:val="00614571"/>
    <w:rsid w:val="00614593"/>
    <w:rsid w:val="00614638"/>
    <w:rsid w:val="00614644"/>
    <w:rsid w:val="006146AA"/>
    <w:rsid w:val="00614793"/>
    <w:rsid w:val="0061498F"/>
    <w:rsid w:val="00614A32"/>
    <w:rsid w:val="00614A7F"/>
    <w:rsid w:val="00614A96"/>
    <w:rsid w:val="00614B20"/>
    <w:rsid w:val="00614D17"/>
    <w:rsid w:val="00614D44"/>
    <w:rsid w:val="00614DFD"/>
    <w:rsid w:val="00614E56"/>
    <w:rsid w:val="00614FA1"/>
    <w:rsid w:val="00615075"/>
    <w:rsid w:val="006151B4"/>
    <w:rsid w:val="0061524B"/>
    <w:rsid w:val="0061526B"/>
    <w:rsid w:val="00615392"/>
    <w:rsid w:val="00615398"/>
    <w:rsid w:val="006153AA"/>
    <w:rsid w:val="006154BA"/>
    <w:rsid w:val="00615506"/>
    <w:rsid w:val="006155F3"/>
    <w:rsid w:val="00615651"/>
    <w:rsid w:val="006157CB"/>
    <w:rsid w:val="00615827"/>
    <w:rsid w:val="006158D0"/>
    <w:rsid w:val="006158DF"/>
    <w:rsid w:val="00615C7B"/>
    <w:rsid w:val="00615D78"/>
    <w:rsid w:val="00615DAC"/>
    <w:rsid w:val="00615F10"/>
    <w:rsid w:val="00615F70"/>
    <w:rsid w:val="00615FA0"/>
    <w:rsid w:val="00615FBD"/>
    <w:rsid w:val="00616187"/>
    <w:rsid w:val="00616192"/>
    <w:rsid w:val="006161A5"/>
    <w:rsid w:val="006161F2"/>
    <w:rsid w:val="00616258"/>
    <w:rsid w:val="00616265"/>
    <w:rsid w:val="006162B2"/>
    <w:rsid w:val="00616324"/>
    <w:rsid w:val="00616535"/>
    <w:rsid w:val="00616542"/>
    <w:rsid w:val="006165B5"/>
    <w:rsid w:val="0061663E"/>
    <w:rsid w:val="006166E9"/>
    <w:rsid w:val="006167A2"/>
    <w:rsid w:val="006167E9"/>
    <w:rsid w:val="0061681E"/>
    <w:rsid w:val="006168C2"/>
    <w:rsid w:val="0061691B"/>
    <w:rsid w:val="00616952"/>
    <w:rsid w:val="00616998"/>
    <w:rsid w:val="006169B5"/>
    <w:rsid w:val="00616A8E"/>
    <w:rsid w:val="00616B42"/>
    <w:rsid w:val="00616C83"/>
    <w:rsid w:val="00616E53"/>
    <w:rsid w:val="00616EC3"/>
    <w:rsid w:val="00616ECE"/>
    <w:rsid w:val="006170F3"/>
    <w:rsid w:val="0061718E"/>
    <w:rsid w:val="00617342"/>
    <w:rsid w:val="00617450"/>
    <w:rsid w:val="00617463"/>
    <w:rsid w:val="006174B4"/>
    <w:rsid w:val="006174BC"/>
    <w:rsid w:val="006174EB"/>
    <w:rsid w:val="006174F1"/>
    <w:rsid w:val="00617507"/>
    <w:rsid w:val="0061758A"/>
    <w:rsid w:val="006175AC"/>
    <w:rsid w:val="00617603"/>
    <w:rsid w:val="00617644"/>
    <w:rsid w:val="006176E9"/>
    <w:rsid w:val="0061773C"/>
    <w:rsid w:val="00617763"/>
    <w:rsid w:val="006178A4"/>
    <w:rsid w:val="00617927"/>
    <w:rsid w:val="00617A9A"/>
    <w:rsid w:val="00617B90"/>
    <w:rsid w:val="00617BFD"/>
    <w:rsid w:val="00617E6E"/>
    <w:rsid w:val="00617E85"/>
    <w:rsid w:val="00620002"/>
    <w:rsid w:val="006201A3"/>
    <w:rsid w:val="006202CD"/>
    <w:rsid w:val="00620393"/>
    <w:rsid w:val="006203A4"/>
    <w:rsid w:val="00620400"/>
    <w:rsid w:val="006206AE"/>
    <w:rsid w:val="006206C3"/>
    <w:rsid w:val="006208C2"/>
    <w:rsid w:val="006208D0"/>
    <w:rsid w:val="00620B7D"/>
    <w:rsid w:val="00620D3D"/>
    <w:rsid w:val="00620D46"/>
    <w:rsid w:val="00620D9E"/>
    <w:rsid w:val="00620ED5"/>
    <w:rsid w:val="0062101F"/>
    <w:rsid w:val="006210C0"/>
    <w:rsid w:val="00621247"/>
    <w:rsid w:val="0062127F"/>
    <w:rsid w:val="006212D1"/>
    <w:rsid w:val="00621365"/>
    <w:rsid w:val="006213AF"/>
    <w:rsid w:val="006213F1"/>
    <w:rsid w:val="0062164E"/>
    <w:rsid w:val="00621691"/>
    <w:rsid w:val="006216AD"/>
    <w:rsid w:val="00621766"/>
    <w:rsid w:val="00621802"/>
    <w:rsid w:val="00621AF3"/>
    <w:rsid w:val="00621B18"/>
    <w:rsid w:val="00621D25"/>
    <w:rsid w:val="00621EBD"/>
    <w:rsid w:val="00621FA8"/>
    <w:rsid w:val="00621FD0"/>
    <w:rsid w:val="006221DD"/>
    <w:rsid w:val="006221F0"/>
    <w:rsid w:val="0062233D"/>
    <w:rsid w:val="00622448"/>
    <w:rsid w:val="00622490"/>
    <w:rsid w:val="006224B8"/>
    <w:rsid w:val="006224F1"/>
    <w:rsid w:val="006225A7"/>
    <w:rsid w:val="006225D1"/>
    <w:rsid w:val="00622657"/>
    <w:rsid w:val="006227B7"/>
    <w:rsid w:val="00622866"/>
    <w:rsid w:val="006228D6"/>
    <w:rsid w:val="00622A4C"/>
    <w:rsid w:val="00622AD1"/>
    <w:rsid w:val="00622B63"/>
    <w:rsid w:val="00622C2E"/>
    <w:rsid w:val="00622DF6"/>
    <w:rsid w:val="00622E58"/>
    <w:rsid w:val="0062300C"/>
    <w:rsid w:val="00623285"/>
    <w:rsid w:val="0062334D"/>
    <w:rsid w:val="006234CF"/>
    <w:rsid w:val="0062378C"/>
    <w:rsid w:val="006237BD"/>
    <w:rsid w:val="00623823"/>
    <w:rsid w:val="0062386C"/>
    <w:rsid w:val="00623965"/>
    <w:rsid w:val="00623A29"/>
    <w:rsid w:val="00623AB5"/>
    <w:rsid w:val="00623D7A"/>
    <w:rsid w:val="00623F32"/>
    <w:rsid w:val="00623F62"/>
    <w:rsid w:val="00624127"/>
    <w:rsid w:val="0062418A"/>
    <w:rsid w:val="00624322"/>
    <w:rsid w:val="006243CD"/>
    <w:rsid w:val="00624412"/>
    <w:rsid w:val="00624544"/>
    <w:rsid w:val="00624733"/>
    <w:rsid w:val="0062483D"/>
    <w:rsid w:val="00624843"/>
    <w:rsid w:val="0062492E"/>
    <w:rsid w:val="00624A62"/>
    <w:rsid w:val="00624B11"/>
    <w:rsid w:val="00624C77"/>
    <w:rsid w:val="00624CA9"/>
    <w:rsid w:val="00624E09"/>
    <w:rsid w:val="00624E47"/>
    <w:rsid w:val="00624E55"/>
    <w:rsid w:val="00624ECD"/>
    <w:rsid w:val="00624EF2"/>
    <w:rsid w:val="00624FE2"/>
    <w:rsid w:val="00624FF2"/>
    <w:rsid w:val="006250C9"/>
    <w:rsid w:val="00625182"/>
    <w:rsid w:val="0062528F"/>
    <w:rsid w:val="006252AC"/>
    <w:rsid w:val="006252B2"/>
    <w:rsid w:val="00625326"/>
    <w:rsid w:val="006253C3"/>
    <w:rsid w:val="0062555F"/>
    <w:rsid w:val="006255B7"/>
    <w:rsid w:val="0062563A"/>
    <w:rsid w:val="00625742"/>
    <w:rsid w:val="00625765"/>
    <w:rsid w:val="00625878"/>
    <w:rsid w:val="0062589A"/>
    <w:rsid w:val="006259BD"/>
    <w:rsid w:val="006259E9"/>
    <w:rsid w:val="00625A56"/>
    <w:rsid w:val="00625A92"/>
    <w:rsid w:val="00625AC3"/>
    <w:rsid w:val="00625B25"/>
    <w:rsid w:val="00625BBC"/>
    <w:rsid w:val="00625D51"/>
    <w:rsid w:val="00625DFF"/>
    <w:rsid w:val="00625E11"/>
    <w:rsid w:val="00625E23"/>
    <w:rsid w:val="00626049"/>
    <w:rsid w:val="006263F7"/>
    <w:rsid w:val="00626405"/>
    <w:rsid w:val="006264D0"/>
    <w:rsid w:val="006264FA"/>
    <w:rsid w:val="006265E5"/>
    <w:rsid w:val="0062662C"/>
    <w:rsid w:val="00626636"/>
    <w:rsid w:val="006267B1"/>
    <w:rsid w:val="00626803"/>
    <w:rsid w:val="0062689F"/>
    <w:rsid w:val="006268A3"/>
    <w:rsid w:val="00626A6E"/>
    <w:rsid w:val="00626A83"/>
    <w:rsid w:val="00626B7C"/>
    <w:rsid w:val="00626BBC"/>
    <w:rsid w:val="00626C21"/>
    <w:rsid w:val="00626DAC"/>
    <w:rsid w:val="00626EFE"/>
    <w:rsid w:val="00626F0E"/>
    <w:rsid w:val="00626FF9"/>
    <w:rsid w:val="00627201"/>
    <w:rsid w:val="006273DC"/>
    <w:rsid w:val="006274F3"/>
    <w:rsid w:val="0062766E"/>
    <w:rsid w:val="00627910"/>
    <w:rsid w:val="006279C8"/>
    <w:rsid w:val="00627B7F"/>
    <w:rsid w:val="00627C7A"/>
    <w:rsid w:val="00627DA1"/>
    <w:rsid w:val="00627E39"/>
    <w:rsid w:val="00627E6E"/>
    <w:rsid w:val="00627F02"/>
    <w:rsid w:val="00627FED"/>
    <w:rsid w:val="00630093"/>
    <w:rsid w:val="006300AB"/>
    <w:rsid w:val="00630201"/>
    <w:rsid w:val="0063026B"/>
    <w:rsid w:val="006302FA"/>
    <w:rsid w:val="006303F5"/>
    <w:rsid w:val="0063056D"/>
    <w:rsid w:val="00630574"/>
    <w:rsid w:val="0063064F"/>
    <w:rsid w:val="006306CD"/>
    <w:rsid w:val="00630777"/>
    <w:rsid w:val="0063085E"/>
    <w:rsid w:val="006308A7"/>
    <w:rsid w:val="006309C1"/>
    <w:rsid w:val="00630A51"/>
    <w:rsid w:val="00630CAE"/>
    <w:rsid w:val="00630CFC"/>
    <w:rsid w:val="00630DDF"/>
    <w:rsid w:val="00630F0A"/>
    <w:rsid w:val="00630FF5"/>
    <w:rsid w:val="0063121B"/>
    <w:rsid w:val="0063127F"/>
    <w:rsid w:val="006312BC"/>
    <w:rsid w:val="006312E0"/>
    <w:rsid w:val="006313B9"/>
    <w:rsid w:val="006313E4"/>
    <w:rsid w:val="006314CE"/>
    <w:rsid w:val="00631502"/>
    <w:rsid w:val="0063156F"/>
    <w:rsid w:val="00631683"/>
    <w:rsid w:val="0063193B"/>
    <w:rsid w:val="00631983"/>
    <w:rsid w:val="00631AB6"/>
    <w:rsid w:val="00631BEA"/>
    <w:rsid w:val="00631CD2"/>
    <w:rsid w:val="00631D7C"/>
    <w:rsid w:val="00631DF9"/>
    <w:rsid w:val="00631E8D"/>
    <w:rsid w:val="00631FD0"/>
    <w:rsid w:val="006320C6"/>
    <w:rsid w:val="0063210A"/>
    <w:rsid w:val="00632330"/>
    <w:rsid w:val="00632381"/>
    <w:rsid w:val="0063241C"/>
    <w:rsid w:val="0063245B"/>
    <w:rsid w:val="00632479"/>
    <w:rsid w:val="006324DB"/>
    <w:rsid w:val="00632600"/>
    <w:rsid w:val="00632679"/>
    <w:rsid w:val="00632708"/>
    <w:rsid w:val="00632840"/>
    <w:rsid w:val="00632881"/>
    <w:rsid w:val="00632890"/>
    <w:rsid w:val="006329E8"/>
    <w:rsid w:val="00632B15"/>
    <w:rsid w:val="00632B73"/>
    <w:rsid w:val="00632B91"/>
    <w:rsid w:val="00632CD9"/>
    <w:rsid w:val="00632F6D"/>
    <w:rsid w:val="00632FBE"/>
    <w:rsid w:val="00633064"/>
    <w:rsid w:val="0063317B"/>
    <w:rsid w:val="006331F7"/>
    <w:rsid w:val="00633218"/>
    <w:rsid w:val="006332F8"/>
    <w:rsid w:val="0063334F"/>
    <w:rsid w:val="00633373"/>
    <w:rsid w:val="0063337C"/>
    <w:rsid w:val="00633432"/>
    <w:rsid w:val="0063344D"/>
    <w:rsid w:val="0063378C"/>
    <w:rsid w:val="006338CC"/>
    <w:rsid w:val="0063395B"/>
    <w:rsid w:val="00633A14"/>
    <w:rsid w:val="00633C72"/>
    <w:rsid w:val="00633C92"/>
    <w:rsid w:val="00633E7A"/>
    <w:rsid w:val="00633EB8"/>
    <w:rsid w:val="00633F6A"/>
    <w:rsid w:val="00633F97"/>
    <w:rsid w:val="00634047"/>
    <w:rsid w:val="00634269"/>
    <w:rsid w:val="006342A7"/>
    <w:rsid w:val="006342CB"/>
    <w:rsid w:val="00634335"/>
    <w:rsid w:val="00634413"/>
    <w:rsid w:val="006344ED"/>
    <w:rsid w:val="00634632"/>
    <w:rsid w:val="006348E2"/>
    <w:rsid w:val="0063491E"/>
    <w:rsid w:val="0063495D"/>
    <w:rsid w:val="006349E9"/>
    <w:rsid w:val="00634A0F"/>
    <w:rsid w:val="00634A6A"/>
    <w:rsid w:val="00634A74"/>
    <w:rsid w:val="00634B7B"/>
    <w:rsid w:val="00634C0C"/>
    <w:rsid w:val="00634D6E"/>
    <w:rsid w:val="00634DFB"/>
    <w:rsid w:val="00634E22"/>
    <w:rsid w:val="00634EDE"/>
    <w:rsid w:val="00634EE0"/>
    <w:rsid w:val="0063504D"/>
    <w:rsid w:val="00635111"/>
    <w:rsid w:val="0063514A"/>
    <w:rsid w:val="006351B1"/>
    <w:rsid w:val="006351CD"/>
    <w:rsid w:val="0063530E"/>
    <w:rsid w:val="0063538D"/>
    <w:rsid w:val="006353B3"/>
    <w:rsid w:val="00635464"/>
    <w:rsid w:val="00635749"/>
    <w:rsid w:val="0063577B"/>
    <w:rsid w:val="00635889"/>
    <w:rsid w:val="00635AFD"/>
    <w:rsid w:val="00635BDB"/>
    <w:rsid w:val="00635CBF"/>
    <w:rsid w:val="00635D00"/>
    <w:rsid w:val="00635DE1"/>
    <w:rsid w:val="00635E01"/>
    <w:rsid w:val="00635E39"/>
    <w:rsid w:val="00635EBF"/>
    <w:rsid w:val="00636024"/>
    <w:rsid w:val="006360D0"/>
    <w:rsid w:val="0063611D"/>
    <w:rsid w:val="006363D4"/>
    <w:rsid w:val="0063641F"/>
    <w:rsid w:val="00636459"/>
    <w:rsid w:val="006364EB"/>
    <w:rsid w:val="0063651B"/>
    <w:rsid w:val="00636841"/>
    <w:rsid w:val="006368CD"/>
    <w:rsid w:val="006368E6"/>
    <w:rsid w:val="0063695B"/>
    <w:rsid w:val="006369D8"/>
    <w:rsid w:val="00636A13"/>
    <w:rsid w:val="00636A1C"/>
    <w:rsid w:val="00636B0C"/>
    <w:rsid w:val="00636C40"/>
    <w:rsid w:val="00636C41"/>
    <w:rsid w:val="00636C64"/>
    <w:rsid w:val="00636D12"/>
    <w:rsid w:val="00636E3E"/>
    <w:rsid w:val="00636F01"/>
    <w:rsid w:val="00636FC6"/>
    <w:rsid w:val="00636FD4"/>
    <w:rsid w:val="00636FD6"/>
    <w:rsid w:val="006370F8"/>
    <w:rsid w:val="0063730B"/>
    <w:rsid w:val="0063734D"/>
    <w:rsid w:val="00637472"/>
    <w:rsid w:val="006376D4"/>
    <w:rsid w:val="00637837"/>
    <w:rsid w:val="0063789F"/>
    <w:rsid w:val="00637907"/>
    <w:rsid w:val="0063794E"/>
    <w:rsid w:val="00637984"/>
    <w:rsid w:val="00637A8E"/>
    <w:rsid w:val="00637ACB"/>
    <w:rsid w:val="00637B7B"/>
    <w:rsid w:val="00637BAB"/>
    <w:rsid w:val="00637CA9"/>
    <w:rsid w:val="00637D4C"/>
    <w:rsid w:val="00637DB1"/>
    <w:rsid w:val="00637DF7"/>
    <w:rsid w:val="006400E6"/>
    <w:rsid w:val="0064014E"/>
    <w:rsid w:val="00640153"/>
    <w:rsid w:val="006402F3"/>
    <w:rsid w:val="00640526"/>
    <w:rsid w:val="006407B8"/>
    <w:rsid w:val="0064095F"/>
    <w:rsid w:val="00640C05"/>
    <w:rsid w:val="00640C46"/>
    <w:rsid w:val="00640D50"/>
    <w:rsid w:val="00640D51"/>
    <w:rsid w:val="00640D87"/>
    <w:rsid w:val="00640EB0"/>
    <w:rsid w:val="00640F14"/>
    <w:rsid w:val="00640F58"/>
    <w:rsid w:val="0064117B"/>
    <w:rsid w:val="00641234"/>
    <w:rsid w:val="006418DC"/>
    <w:rsid w:val="0064193D"/>
    <w:rsid w:val="00641BEF"/>
    <w:rsid w:val="00641C8F"/>
    <w:rsid w:val="00641E9B"/>
    <w:rsid w:val="00641F75"/>
    <w:rsid w:val="00641F92"/>
    <w:rsid w:val="00641FC6"/>
    <w:rsid w:val="00642135"/>
    <w:rsid w:val="00642162"/>
    <w:rsid w:val="006422BE"/>
    <w:rsid w:val="00642334"/>
    <w:rsid w:val="00642374"/>
    <w:rsid w:val="00642450"/>
    <w:rsid w:val="00642483"/>
    <w:rsid w:val="00642489"/>
    <w:rsid w:val="006424E5"/>
    <w:rsid w:val="006424F0"/>
    <w:rsid w:val="006426C4"/>
    <w:rsid w:val="006426E6"/>
    <w:rsid w:val="00642731"/>
    <w:rsid w:val="006427CF"/>
    <w:rsid w:val="006428A5"/>
    <w:rsid w:val="006428BA"/>
    <w:rsid w:val="00642B3B"/>
    <w:rsid w:val="00642BA9"/>
    <w:rsid w:val="00642CCC"/>
    <w:rsid w:val="00642D59"/>
    <w:rsid w:val="00642F78"/>
    <w:rsid w:val="00643074"/>
    <w:rsid w:val="006430D5"/>
    <w:rsid w:val="006430D6"/>
    <w:rsid w:val="006430F4"/>
    <w:rsid w:val="00643235"/>
    <w:rsid w:val="00643303"/>
    <w:rsid w:val="0064348C"/>
    <w:rsid w:val="00643601"/>
    <w:rsid w:val="00643611"/>
    <w:rsid w:val="0064361C"/>
    <w:rsid w:val="00643723"/>
    <w:rsid w:val="00643727"/>
    <w:rsid w:val="0064378E"/>
    <w:rsid w:val="0064382F"/>
    <w:rsid w:val="00643847"/>
    <w:rsid w:val="006438CC"/>
    <w:rsid w:val="00643909"/>
    <w:rsid w:val="00643911"/>
    <w:rsid w:val="00643957"/>
    <w:rsid w:val="00643B4E"/>
    <w:rsid w:val="00643C3F"/>
    <w:rsid w:val="00643CA7"/>
    <w:rsid w:val="00643D7D"/>
    <w:rsid w:val="00643EA6"/>
    <w:rsid w:val="00643EF0"/>
    <w:rsid w:val="00643FD6"/>
    <w:rsid w:val="00644039"/>
    <w:rsid w:val="0064414E"/>
    <w:rsid w:val="00644160"/>
    <w:rsid w:val="006441C2"/>
    <w:rsid w:val="0064422E"/>
    <w:rsid w:val="006442A5"/>
    <w:rsid w:val="00644436"/>
    <w:rsid w:val="006446CA"/>
    <w:rsid w:val="00644983"/>
    <w:rsid w:val="0064498D"/>
    <w:rsid w:val="00644991"/>
    <w:rsid w:val="00644A8E"/>
    <w:rsid w:val="00644B56"/>
    <w:rsid w:val="00644BE9"/>
    <w:rsid w:val="00644CA8"/>
    <w:rsid w:val="00644CC5"/>
    <w:rsid w:val="00644D34"/>
    <w:rsid w:val="00644D8F"/>
    <w:rsid w:val="00644EDC"/>
    <w:rsid w:val="00644EFC"/>
    <w:rsid w:val="006450A5"/>
    <w:rsid w:val="006450E4"/>
    <w:rsid w:val="006450E8"/>
    <w:rsid w:val="00645413"/>
    <w:rsid w:val="0064549C"/>
    <w:rsid w:val="006455B9"/>
    <w:rsid w:val="006455CE"/>
    <w:rsid w:val="00645660"/>
    <w:rsid w:val="00645953"/>
    <w:rsid w:val="00645A3E"/>
    <w:rsid w:val="00645ACE"/>
    <w:rsid w:val="00645AEF"/>
    <w:rsid w:val="00645C2F"/>
    <w:rsid w:val="00645C6E"/>
    <w:rsid w:val="00645CCF"/>
    <w:rsid w:val="00645D36"/>
    <w:rsid w:val="00645D9D"/>
    <w:rsid w:val="00645EBE"/>
    <w:rsid w:val="00645EF8"/>
    <w:rsid w:val="00646087"/>
    <w:rsid w:val="006460C9"/>
    <w:rsid w:val="00646156"/>
    <w:rsid w:val="0064618A"/>
    <w:rsid w:val="00646488"/>
    <w:rsid w:val="00646492"/>
    <w:rsid w:val="0064672B"/>
    <w:rsid w:val="006467C3"/>
    <w:rsid w:val="00646821"/>
    <w:rsid w:val="00646970"/>
    <w:rsid w:val="00646987"/>
    <w:rsid w:val="00646A79"/>
    <w:rsid w:val="00646CE9"/>
    <w:rsid w:val="00646D00"/>
    <w:rsid w:val="00646D86"/>
    <w:rsid w:val="00646E26"/>
    <w:rsid w:val="00646EBC"/>
    <w:rsid w:val="00646F42"/>
    <w:rsid w:val="00646F6E"/>
    <w:rsid w:val="00646FCB"/>
    <w:rsid w:val="00646FD0"/>
    <w:rsid w:val="006470CE"/>
    <w:rsid w:val="00647161"/>
    <w:rsid w:val="00647205"/>
    <w:rsid w:val="0064742D"/>
    <w:rsid w:val="00647459"/>
    <w:rsid w:val="00647527"/>
    <w:rsid w:val="00647604"/>
    <w:rsid w:val="0064762D"/>
    <w:rsid w:val="00647677"/>
    <w:rsid w:val="00647749"/>
    <w:rsid w:val="00647773"/>
    <w:rsid w:val="0064777F"/>
    <w:rsid w:val="006477CB"/>
    <w:rsid w:val="006478A4"/>
    <w:rsid w:val="00647946"/>
    <w:rsid w:val="006479F5"/>
    <w:rsid w:val="00647A46"/>
    <w:rsid w:val="00647B20"/>
    <w:rsid w:val="00647B3F"/>
    <w:rsid w:val="00647C73"/>
    <w:rsid w:val="00647C93"/>
    <w:rsid w:val="00647CDB"/>
    <w:rsid w:val="00647D6D"/>
    <w:rsid w:val="00647E3A"/>
    <w:rsid w:val="00647F8B"/>
    <w:rsid w:val="00647FF4"/>
    <w:rsid w:val="00647FF7"/>
    <w:rsid w:val="0065003B"/>
    <w:rsid w:val="00650175"/>
    <w:rsid w:val="00650213"/>
    <w:rsid w:val="00650243"/>
    <w:rsid w:val="006502DF"/>
    <w:rsid w:val="00650468"/>
    <w:rsid w:val="00650507"/>
    <w:rsid w:val="00650528"/>
    <w:rsid w:val="006505CA"/>
    <w:rsid w:val="006506D3"/>
    <w:rsid w:val="006506D5"/>
    <w:rsid w:val="00650933"/>
    <w:rsid w:val="00650935"/>
    <w:rsid w:val="00650A97"/>
    <w:rsid w:val="00650BA6"/>
    <w:rsid w:val="00650BC8"/>
    <w:rsid w:val="00650E18"/>
    <w:rsid w:val="00650EC1"/>
    <w:rsid w:val="0065102A"/>
    <w:rsid w:val="00651065"/>
    <w:rsid w:val="00651286"/>
    <w:rsid w:val="0065129D"/>
    <w:rsid w:val="006512A9"/>
    <w:rsid w:val="00651341"/>
    <w:rsid w:val="006514AB"/>
    <w:rsid w:val="006514D3"/>
    <w:rsid w:val="006518BD"/>
    <w:rsid w:val="00651959"/>
    <w:rsid w:val="006519FE"/>
    <w:rsid w:val="00651A3B"/>
    <w:rsid w:val="00651A5E"/>
    <w:rsid w:val="00651D15"/>
    <w:rsid w:val="00651D2C"/>
    <w:rsid w:val="00651F24"/>
    <w:rsid w:val="00651FAE"/>
    <w:rsid w:val="00651FC1"/>
    <w:rsid w:val="0065217C"/>
    <w:rsid w:val="006521FC"/>
    <w:rsid w:val="00652200"/>
    <w:rsid w:val="0065232E"/>
    <w:rsid w:val="006523F0"/>
    <w:rsid w:val="00652480"/>
    <w:rsid w:val="006525C4"/>
    <w:rsid w:val="0065263C"/>
    <w:rsid w:val="006526B5"/>
    <w:rsid w:val="0065270E"/>
    <w:rsid w:val="00652796"/>
    <w:rsid w:val="00652931"/>
    <w:rsid w:val="006529C7"/>
    <w:rsid w:val="00652A86"/>
    <w:rsid w:val="00652C44"/>
    <w:rsid w:val="00652D2B"/>
    <w:rsid w:val="00652D6F"/>
    <w:rsid w:val="00652FA9"/>
    <w:rsid w:val="00653053"/>
    <w:rsid w:val="006535F7"/>
    <w:rsid w:val="00653635"/>
    <w:rsid w:val="00653745"/>
    <w:rsid w:val="0065375A"/>
    <w:rsid w:val="006537C0"/>
    <w:rsid w:val="00653A46"/>
    <w:rsid w:val="00653B28"/>
    <w:rsid w:val="00653B9B"/>
    <w:rsid w:val="00653D4F"/>
    <w:rsid w:val="00653DA9"/>
    <w:rsid w:val="00653ECF"/>
    <w:rsid w:val="00653F6F"/>
    <w:rsid w:val="00653F97"/>
    <w:rsid w:val="0065404C"/>
    <w:rsid w:val="0065406F"/>
    <w:rsid w:val="0065419A"/>
    <w:rsid w:val="0065428A"/>
    <w:rsid w:val="00654475"/>
    <w:rsid w:val="006544C4"/>
    <w:rsid w:val="006545E8"/>
    <w:rsid w:val="0065475B"/>
    <w:rsid w:val="00654773"/>
    <w:rsid w:val="0065484F"/>
    <w:rsid w:val="006548B9"/>
    <w:rsid w:val="006549F1"/>
    <w:rsid w:val="00654A08"/>
    <w:rsid w:val="00654B26"/>
    <w:rsid w:val="00654D8B"/>
    <w:rsid w:val="00654D93"/>
    <w:rsid w:val="00654F26"/>
    <w:rsid w:val="00654F2B"/>
    <w:rsid w:val="00654FDC"/>
    <w:rsid w:val="00655004"/>
    <w:rsid w:val="0065501E"/>
    <w:rsid w:val="0065507C"/>
    <w:rsid w:val="006550AB"/>
    <w:rsid w:val="006552C8"/>
    <w:rsid w:val="006552ED"/>
    <w:rsid w:val="006553D9"/>
    <w:rsid w:val="0065548C"/>
    <w:rsid w:val="006554E6"/>
    <w:rsid w:val="00655553"/>
    <w:rsid w:val="00655577"/>
    <w:rsid w:val="006555BB"/>
    <w:rsid w:val="006556B6"/>
    <w:rsid w:val="006556CC"/>
    <w:rsid w:val="006556EC"/>
    <w:rsid w:val="00655757"/>
    <w:rsid w:val="00655A1D"/>
    <w:rsid w:val="00655C54"/>
    <w:rsid w:val="00655C59"/>
    <w:rsid w:val="00655C5A"/>
    <w:rsid w:val="00655D35"/>
    <w:rsid w:val="00655D9E"/>
    <w:rsid w:val="00655E9C"/>
    <w:rsid w:val="0065603A"/>
    <w:rsid w:val="00656077"/>
    <w:rsid w:val="006562F0"/>
    <w:rsid w:val="00656306"/>
    <w:rsid w:val="00656311"/>
    <w:rsid w:val="00656395"/>
    <w:rsid w:val="006563DA"/>
    <w:rsid w:val="0065641E"/>
    <w:rsid w:val="00656601"/>
    <w:rsid w:val="00656610"/>
    <w:rsid w:val="006568A4"/>
    <w:rsid w:val="006569B9"/>
    <w:rsid w:val="00656A30"/>
    <w:rsid w:val="00656A47"/>
    <w:rsid w:val="00656AB6"/>
    <w:rsid w:val="00656CE9"/>
    <w:rsid w:val="00656D00"/>
    <w:rsid w:val="00656D38"/>
    <w:rsid w:val="00656DB3"/>
    <w:rsid w:val="00656DC3"/>
    <w:rsid w:val="00656E59"/>
    <w:rsid w:val="00656EA3"/>
    <w:rsid w:val="006570E7"/>
    <w:rsid w:val="00657197"/>
    <w:rsid w:val="00657210"/>
    <w:rsid w:val="00657215"/>
    <w:rsid w:val="00657237"/>
    <w:rsid w:val="00657245"/>
    <w:rsid w:val="0065741D"/>
    <w:rsid w:val="006575DC"/>
    <w:rsid w:val="0065769C"/>
    <w:rsid w:val="006576AE"/>
    <w:rsid w:val="0065770E"/>
    <w:rsid w:val="00657766"/>
    <w:rsid w:val="00657895"/>
    <w:rsid w:val="00657896"/>
    <w:rsid w:val="006578DD"/>
    <w:rsid w:val="00657925"/>
    <w:rsid w:val="00657981"/>
    <w:rsid w:val="00657A4E"/>
    <w:rsid w:val="00657A66"/>
    <w:rsid w:val="00657BC0"/>
    <w:rsid w:val="00657CD6"/>
    <w:rsid w:val="00657D43"/>
    <w:rsid w:val="00657D67"/>
    <w:rsid w:val="00657DC2"/>
    <w:rsid w:val="00657DF3"/>
    <w:rsid w:val="00657DFB"/>
    <w:rsid w:val="00657EBE"/>
    <w:rsid w:val="00657F21"/>
    <w:rsid w:val="00657F56"/>
    <w:rsid w:val="00657F5B"/>
    <w:rsid w:val="00657FA0"/>
    <w:rsid w:val="00657FE5"/>
    <w:rsid w:val="0066013E"/>
    <w:rsid w:val="006601C4"/>
    <w:rsid w:val="0066026E"/>
    <w:rsid w:val="00660323"/>
    <w:rsid w:val="00660351"/>
    <w:rsid w:val="006603F7"/>
    <w:rsid w:val="00660658"/>
    <w:rsid w:val="00660745"/>
    <w:rsid w:val="006607DD"/>
    <w:rsid w:val="006608C0"/>
    <w:rsid w:val="006609F1"/>
    <w:rsid w:val="00660A70"/>
    <w:rsid w:val="00660D40"/>
    <w:rsid w:val="00660D94"/>
    <w:rsid w:val="00660EC6"/>
    <w:rsid w:val="00660FDA"/>
    <w:rsid w:val="00660FE6"/>
    <w:rsid w:val="0066100F"/>
    <w:rsid w:val="0066109E"/>
    <w:rsid w:val="006610DD"/>
    <w:rsid w:val="006610FB"/>
    <w:rsid w:val="006611E9"/>
    <w:rsid w:val="00661236"/>
    <w:rsid w:val="0066124C"/>
    <w:rsid w:val="006614AA"/>
    <w:rsid w:val="006614D7"/>
    <w:rsid w:val="00661596"/>
    <w:rsid w:val="006616C0"/>
    <w:rsid w:val="006617A6"/>
    <w:rsid w:val="006617E4"/>
    <w:rsid w:val="00661910"/>
    <w:rsid w:val="0066192C"/>
    <w:rsid w:val="00661935"/>
    <w:rsid w:val="0066198F"/>
    <w:rsid w:val="006619EE"/>
    <w:rsid w:val="00661B02"/>
    <w:rsid w:val="00661B42"/>
    <w:rsid w:val="00661B4F"/>
    <w:rsid w:val="00661B88"/>
    <w:rsid w:val="00661BCE"/>
    <w:rsid w:val="0066208D"/>
    <w:rsid w:val="006620CB"/>
    <w:rsid w:val="006620CD"/>
    <w:rsid w:val="006620EA"/>
    <w:rsid w:val="0066226E"/>
    <w:rsid w:val="00662310"/>
    <w:rsid w:val="006624E7"/>
    <w:rsid w:val="006625BD"/>
    <w:rsid w:val="006627C5"/>
    <w:rsid w:val="0066282C"/>
    <w:rsid w:val="006628A2"/>
    <w:rsid w:val="006628B8"/>
    <w:rsid w:val="00662AD0"/>
    <w:rsid w:val="00662AEA"/>
    <w:rsid w:val="00662BD1"/>
    <w:rsid w:val="00662C86"/>
    <w:rsid w:val="00662CE3"/>
    <w:rsid w:val="00662EFB"/>
    <w:rsid w:val="00662FA3"/>
    <w:rsid w:val="00663017"/>
    <w:rsid w:val="0066325B"/>
    <w:rsid w:val="0066339A"/>
    <w:rsid w:val="0066339E"/>
    <w:rsid w:val="006633A1"/>
    <w:rsid w:val="00663613"/>
    <w:rsid w:val="006637D5"/>
    <w:rsid w:val="0066393B"/>
    <w:rsid w:val="00663A09"/>
    <w:rsid w:val="00663A6F"/>
    <w:rsid w:val="00663B14"/>
    <w:rsid w:val="00663EC3"/>
    <w:rsid w:val="00663FFD"/>
    <w:rsid w:val="00664047"/>
    <w:rsid w:val="0066415B"/>
    <w:rsid w:val="00664176"/>
    <w:rsid w:val="0066418B"/>
    <w:rsid w:val="00664196"/>
    <w:rsid w:val="0066421A"/>
    <w:rsid w:val="0066421E"/>
    <w:rsid w:val="0066424A"/>
    <w:rsid w:val="006642F9"/>
    <w:rsid w:val="0066431F"/>
    <w:rsid w:val="006644BB"/>
    <w:rsid w:val="006644BC"/>
    <w:rsid w:val="00664501"/>
    <w:rsid w:val="006645F4"/>
    <w:rsid w:val="006645FB"/>
    <w:rsid w:val="006648C2"/>
    <w:rsid w:val="006649F5"/>
    <w:rsid w:val="00664B9B"/>
    <w:rsid w:val="00664EA0"/>
    <w:rsid w:val="00664EC6"/>
    <w:rsid w:val="0066509C"/>
    <w:rsid w:val="0066510B"/>
    <w:rsid w:val="0066515D"/>
    <w:rsid w:val="00665325"/>
    <w:rsid w:val="0066544A"/>
    <w:rsid w:val="00665639"/>
    <w:rsid w:val="0066572C"/>
    <w:rsid w:val="00665977"/>
    <w:rsid w:val="00665C24"/>
    <w:rsid w:val="00665C92"/>
    <w:rsid w:val="00665CE4"/>
    <w:rsid w:val="00665D64"/>
    <w:rsid w:val="00665D82"/>
    <w:rsid w:val="00665DB7"/>
    <w:rsid w:val="00665DE9"/>
    <w:rsid w:val="00666011"/>
    <w:rsid w:val="006660CF"/>
    <w:rsid w:val="00666113"/>
    <w:rsid w:val="00666124"/>
    <w:rsid w:val="006661A0"/>
    <w:rsid w:val="00666300"/>
    <w:rsid w:val="00666376"/>
    <w:rsid w:val="00666390"/>
    <w:rsid w:val="00666474"/>
    <w:rsid w:val="0066648E"/>
    <w:rsid w:val="00666502"/>
    <w:rsid w:val="00666544"/>
    <w:rsid w:val="00666625"/>
    <w:rsid w:val="00666877"/>
    <w:rsid w:val="006668DB"/>
    <w:rsid w:val="0066692D"/>
    <w:rsid w:val="00666970"/>
    <w:rsid w:val="006669C8"/>
    <w:rsid w:val="00666ACA"/>
    <w:rsid w:val="00666B47"/>
    <w:rsid w:val="00666BC6"/>
    <w:rsid w:val="00666E17"/>
    <w:rsid w:val="00666E40"/>
    <w:rsid w:val="00666F59"/>
    <w:rsid w:val="0066702B"/>
    <w:rsid w:val="006671E2"/>
    <w:rsid w:val="00667290"/>
    <w:rsid w:val="006672E2"/>
    <w:rsid w:val="006674B4"/>
    <w:rsid w:val="006674E5"/>
    <w:rsid w:val="00667504"/>
    <w:rsid w:val="0066766B"/>
    <w:rsid w:val="00667775"/>
    <w:rsid w:val="006677B0"/>
    <w:rsid w:val="0066780D"/>
    <w:rsid w:val="00667862"/>
    <w:rsid w:val="006678B3"/>
    <w:rsid w:val="00667967"/>
    <w:rsid w:val="00667975"/>
    <w:rsid w:val="00667A8B"/>
    <w:rsid w:val="00667AAF"/>
    <w:rsid w:val="00667D4B"/>
    <w:rsid w:val="00667D91"/>
    <w:rsid w:val="00667EE3"/>
    <w:rsid w:val="00667F74"/>
    <w:rsid w:val="00667F82"/>
    <w:rsid w:val="006700D4"/>
    <w:rsid w:val="00670279"/>
    <w:rsid w:val="006704D1"/>
    <w:rsid w:val="00670603"/>
    <w:rsid w:val="0067068B"/>
    <w:rsid w:val="006706B8"/>
    <w:rsid w:val="006706C9"/>
    <w:rsid w:val="0067075F"/>
    <w:rsid w:val="0067077F"/>
    <w:rsid w:val="006707E7"/>
    <w:rsid w:val="006708A4"/>
    <w:rsid w:val="00670965"/>
    <w:rsid w:val="0067098D"/>
    <w:rsid w:val="006709D7"/>
    <w:rsid w:val="00670A03"/>
    <w:rsid w:val="00670A22"/>
    <w:rsid w:val="00670C5D"/>
    <w:rsid w:val="00670CA7"/>
    <w:rsid w:val="00670CFD"/>
    <w:rsid w:val="00670D02"/>
    <w:rsid w:val="00670DA5"/>
    <w:rsid w:val="00670E2B"/>
    <w:rsid w:val="00670E5C"/>
    <w:rsid w:val="00670F8E"/>
    <w:rsid w:val="00671033"/>
    <w:rsid w:val="0067103A"/>
    <w:rsid w:val="0067121E"/>
    <w:rsid w:val="00671356"/>
    <w:rsid w:val="0067140B"/>
    <w:rsid w:val="006714C7"/>
    <w:rsid w:val="006714E9"/>
    <w:rsid w:val="006715B7"/>
    <w:rsid w:val="00671625"/>
    <w:rsid w:val="006716D8"/>
    <w:rsid w:val="006717B5"/>
    <w:rsid w:val="0067191C"/>
    <w:rsid w:val="00671967"/>
    <w:rsid w:val="00671ADD"/>
    <w:rsid w:val="00671AFA"/>
    <w:rsid w:val="00671CE5"/>
    <w:rsid w:val="00671D0F"/>
    <w:rsid w:val="00671DBC"/>
    <w:rsid w:val="00671F5D"/>
    <w:rsid w:val="00671F91"/>
    <w:rsid w:val="00672113"/>
    <w:rsid w:val="00672136"/>
    <w:rsid w:val="006723E1"/>
    <w:rsid w:val="00672422"/>
    <w:rsid w:val="006724F5"/>
    <w:rsid w:val="006724F6"/>
    <w:rsid w:val="00672524"/>
    <w:rsid w:val="00672628"/>
    <w:rsid w:val="00672744"/>
    <w:rsid w:val="00672773"/>
    <w:rsid w:val="006729F0"/>
    <w:rsid w:val="00672A68"/>
    <w:rsid w:val="00672B50"/>
    <w:rsid w:val="00672C85"/>
    <w:rsid w:val="00672CB6"/>
    <w:rsid w:val="00672CD7"/>
    <w:rsid w:val="00672F2A"/>
    <w:rsid w:val="00672F7F"/>
    <w:rsid w:val="0067307C"/>
    <w:rsid w:val="0067311E"/>
    <w:rsid w:val="0067328E"/>
    <w:rsid w:val="00673417"/>
    <w:rsid w:val="006734A1"/>
    <w:rsid w:val="006735D6"/>
    <w:rsid w:val="00673886"/>
    <w:rsid w:val="006738AF"/>
    <w:rsid w:val="00673970"/>
    <w:rsid w:val="0067398A"/>
    <w:rsid w:val="006739F6"/>
    <w:rsid w:val="00673AA6"/>
    <w:rsid w:val="00673B29"/>
    <w:rsid w:val="00673BC6"/>
    <w:rsid w:val="00673D7C"/>
    <w:rsid w:val="00673F8C"/>
    <w:rsid w:val="00673FD1"/>
    <w:rsid w:val="0067409A"/>
    <w:rsid w:val="006742A6"/>
    <w:rsid w:val="006744AB"/>
    <w:rsid w:val="006745AE"/>
    <w:rsid w:val="0067460A"/>
    <w:rsid w:val="006746C2"/>
    <w:rsid w:val="00674754"/>
    <w:rsid w:val="006747CD"/>
    <w:rsid w:val="00674838"/>
    <w:rsid w:val="00674896"/>
    <w:rsid w:val="0067492C"/>
    <w:rsid w:val="00674936"/>
    <w:rsid w:val="00674A1D"/>
    <w:rsid w:val="00674A68"/>
    <w:rsid w:val="00674AB2"/>
    <w:rsid w:val="00674C88"/>
    <w:rsid w:val="00674CE5"/>
    <w:rsid w:val="00674E22"/>
    <w:rsid w:val="00674E63"/>
    <w:rsid w:val="00674E85"/>
    <w:rsid w:val="00674F1B"/>
    <w:rsid w:val="00674F81"/>
    <w:rsid w:val="00674FE5"/>
    <w:rsid w:val="00675014"/>
    <w:rsid w:val="006751CC"/>
    <w:rsid w:val="0067522B"/>
    <w:rsid w:val="006752F5"/>
    <w:rsid w:val="00675338"/>
    <w:rsid w:val="00675488"/>
    <w:rsid w:val="006754F9"/>
    <w:rsid w:val="0067557D"/>
    <w:rsid w:val="006755D3"/>
    <w:rsid w:val="006755F7"/>
    <w:rsid w:val="0067566E"/>
    <w:rsid w:val="006756B5"/>
    <w:rsid w:val="006757A0"/>
    <w:rsid w:val="006757D1"/>
    <w:rsid w:val="006757D6"/>
    <w:rsid w:val="0067589C"/>
    <w:rsid w:val="006758FE"/>
    <w:rsid w:val="0067594D"/>
    <w:rsid w:val="00675C8C"/>
    <w:rsid w:val="00675C94"/>
    <w:rsid w:val="00675D34"/>
    <w:rsid w:val="00675EC0"/>
    <w:rsid w:val="00675EE5"/>
    <w:rsid w:val="00675F9D"/>
    <w:rsid w:val="00676169"/>
    <w:rsid w:val="006761E9"/>
    <w:rsid w:val="006762A2"/>
    <w:rsid w:val="006762E2"/>
    <w:rsid w:val="00676388"/>
    <w:rsid w:val="006766D4"/>
    <w:rsid w:val="0067674C"/>
    <w:rsid w:val="00676759"/>
    <w:rsid w:val="0067676A"/>
    <w:rsid w:val="0067679E"/>
    <w:rsid w:val="006767FB"/>
    <w:rsid w:val="00676808"/>
    <w:rsid w:val="006768FA"/>
    <w:rsid w:val="0067690B"/>
    <w:rsid w:val="00676962"/>
    <w:rsid w:val="00676ABF"/>
    <w:rsid w:val="00676BA0"/>
    <w:rsid w:val="00676BCA"/>
    <w:rsid w:val="00676DD0"/>
    <w:rsid w:val="00676DF4"/>
    <w:rsid w:val="00676F06"/>
    <w:rsid w:val="00676FD3"/>
    <w:rsid w:val="006770C9"/>
    <w:rsid w:val="006771B8"/>
    <w:rsid w:val="006771C3"/>
    <w:rsid w:val="0067720D"/>
    <w:rsid w:val="00677277"/>
    <w:rsid w:val="006773EC"/>
    <w:rsid w:val="0067755B"/>
    <w:rsid w:val="00677609"/>
    <w:rsid w:val="00677734"/>
    <w:rsid w:val="00677844"/>
    <w:rsid w:val="00677876"/>
    <w:rsid w:val="0067788D"/>
    <w:rsid w:val="0067794B"/>
    <w:rsid w:val="00677A35"/>
    <w:rsid w:val="00677D4F"/>
    <w:rsid w:val="00677E02"/>
    <w:rsid w:val="00677E5F"/>
    <w:rsid w:val="00677E75"/>
    <w:rsid w:val="00677FDC"/>
    <w:rsid w:val="00677FF3"/>
    <w:rsid w:val="0068003D"/>
    <w:rsid w:val="006800D1"/>
    <w:rsid w:val="006801ED"/>
    <w:rsid w:val="00680202"/>
    <w:rsid w:val="00680508"/>
    <w:rsid w:val="0068056B"/>
    <w:rsid w:val="006805D3"/>
    <w:rsid w:val="00680613"/>
    <w:rsid w:val="00680661"/>
    <w:rsid w:val="0068070C"/>
    <w:rsid w:val="0068081C"/>
    <w:rsid w:val="006808F9"/>
    <w:rsid w:val="00680931"/>
    <w:rsid w:val="006809A2"/>
    <w:rsid w:val="00680A10"/>
    <w:rsid w:val="00680A68"/>
    <w:rsid w:val="00680A76"/>
    <w:rsid w:val="00680AC6"/>
    <w:rsid w:val="00680C04"/>
    <w:rsid w:val="00680C8A"/>
    <w:rsid w:val="00680E54"/>
    <w:rsid w:val="00680E64"/>
    <w:rsid w:val="00680FB5"/>
    <w:rsid w:val="00681171"/>
    <w:rsid w:val="0068126C"/>
    <w:rsid w:val="00681292"/>
    <w:rsid w:val="0068157B"/>
    <w:rsid w:val="006815C1"/>
    <w:rsid w:val="0068161D"/>
    <w:rsid w:val="00681644"/>
    <w:rsid w:val="00681732"/>
    <w:rsid w:val="006817A0"/>
    <w:rsid w:val="00681B7B"/>
    <w:rsid w:val="00681C86"/>
    <w:rsid w:val="00681ECF"/>
    <w:rsid w:val="00681FDC"/>
    <w:rsid w:val="00681FE6"/>
    <w:rsid w:val="0068202C"/>
    <w:rsid w:val="00682130"/>
    <w:rsid w:val="00682238"/>
    <w:rsid w:val="0068225C"/>
    <w:rsid w:val="006823DD"/>
    <w:rsid w:val="006824AC"/>
    <w:rsid w:val="0068253E"/>
    <w:rsid w:val="006825DB"/>
    <w:rsid w:val="0068264D"/>
    <w:rsid w:val="00682762"/>
    <w:rsid w:val="0068276E"/>
    <w:rsid w:val="006828DB"/>
    <w:rsid w:val="00682A45"/>
    <w:rsid w:val="00682BDC"/>
    <w:rsid w:val="00682CF2"/>
    <w:rsid w:val="00682D16"/>
    <w:rsid w:val="00682DB2"/>
    <w:rsid w:val="00682E6C"/>
    <w:rsid w:val="00682E91"/>
    <w:rsid w:val="00682FB7"/>
    <w:rsid w:val="00683093"/>
    <w:rsid w:val="006832A8"/>
    <w:rsid w:val="0068344E"/>
    <w:rsid w:val="006834C1"/>
    <w:rsid w:val="0068358D"/>
    <w:rsid w:val="006835A6"/>
    <w:rsid w:val="0068371A"/>
    <w:rsid w:val="006837EA"/>
    <w:rsid w:val="00683886"/>
    <w:rsid w:val="006838C7"/>
    <w:rsid w:val="006839B9"/>
    <w:rsid w:val="00683A78"/>
    <w:rsid w:val="00683BE9"/>
    <w:rsid w:val="00683CD3"/>
    <w:rsid w:val="00683D8B"/>
    <w:rsid w:val="00683D9C"/>
    <w:rsid w:val="00683EF5"/>
    <w:rsid w:val="00683FAD"/>
    <w:rsid w:val="00683FB2"/>
    <w:rsid w:val="00683FFF"/>
    <w:rsid w:val="00684170"/>
    <w:rsid w:val="00684172"/>
    <w:rsid w:val="006841B5"/>
    <w:rsid w:val="00684246"/>
    <w:rsid w:val="0068426E"/>
    <w:rsid w:val="0068431E"/>
    <w:rsid w:val="006844A4"/>
    <w:rsid w:val="0068465D"/>
    <w:rsid w:val="00684700"/>
    <w:rsid w:val="00684871"/>
    <w:rsid w:val="00684898"/>
    <w:rsid w:val="006848CD"/>
    <w:rsid w:val="00684967"/>
    <w:rsid w:val="006849DF"/>
    <w:rsid w:val="00684A55"/>
    <w:rsid w:val="00684BB7"/>
    <w:rsid w:val="00684BB8"/>
    <w:rsid w:val="00684CAE"/>
    <w:rsid w:val="00684D7E"/>
    <w:rsid w:val="00684E15"/>
    <w:rsid w:val="00684E48"/>
    <w:rsid w:val="00684FD9"/>
    <w:rsid w:val="0068501A"/>
    <w:rsid w:val="0068514A"/>
    <w:rsid w:val="0068525B"/>
    <w:rsid w:val="0068525E"/>
    <w:rsid w:val="00685335"/>
    <w:rsid w:val="00685487"/>
    <w:rsid w:val="006854A6"/>
    <w:rsid w:val="00685647"/>
    <w:rsid w:val="006856BB"/>
    <w:rsid w:val="00685721"/>
    <w:rsid w:val="0068573C"/>
    <w:rsid w:val="006858AF"/>
    <w:rsid w:val="006858DF"/>
    <w:rsid w:val="00685998"/>
    <w:rsid w:val="00685AFC"/>
    <w:rsid w:val="00685B51"/>
    <w:rsid w:val="00685C02"/>
    <w:rsid w:val="00685C3C"/>
    <w:rsid w:val="00685CDE"/>
    <w:rsid w:val="00685D2B"/>
    <w:rsid w:val="00685F54"/>
    <w:rsid w:val="00685FAE"/>
    <w:rsid w:val="00686096"/>
    <w:rsid w:val="00686097"/>
    <w:rsid w:val="006860BD"/>
    <w:rsid w:val="0068610A"/>
    <w:rsid w:val="00686132"/>
    <w:rsid w:val="0068615A"/>
    <w:rsid w:val="006861F1"/>
    <w:rsid w:val="006862A7"/>
    <w:rsid w:val="006864D7"/>
    <w:rsid w:val="006864F6"/>
    <w:rsid w:val="00686515"/>
    <w:rsid w:val="006865CE"/>
    <w:rsid w:val="0068662F"/>
    <w:rsid w:val="006866D9"/>
    <w:rsid w:val="006867A5"/>
    <w:rsid w:val="006869D0"/>
    <w:rsid w:val="00686A0C"/>
    <w:rsid w:val="00686A52"/>
    <w:rsid w:val="00686B45"/>
    <w:rsid w:val="00686BA4"/>
    <w:rsid w:val="00686C7A"/>
    <w:rsid w:val="00686E73"/>
    <w:rsid w:val="00686E88"/>
    <w:rsid w:val="00686F59"/>
    <w:rsid w:val="00686F7F"/>
    <w:rsid w:val="00686FB5"/>
    <w:rsid w:val="0068701C"/>
    <w:rsid w:val="0068702B"/>
    <w:rsid w:val="0068703F"/>
    <w:rsid w:val="0068717C"/>
    <w:rsid w:val="006871EE"/>
    <w:rsid w:val="006872A2"/>
    <w:rsid w:val="0068732B"/>
    <w:rsid w:val="006873AA"/>
    <w:rsid w:val="006873EC"/>
    <w:rsid w:val="0068754B"/>
    <w:rsid w:val="006875AD"/>
    <w:rsid w:val="006875C9"/>
    <w:rsid w:val="0068771A"/>
    <w:rsid w:val="00687991"/>
    <w:rsid w:val="006879A5"/>
    <w:rsid w:val="00687A2B"/>
    <w:rsid w:val="00687A49"/>
    <w:rsid w:val="00687DC9"/>
    <w:rsid w:val="00687E1A"/>
    <w:rsid w:val="00687E51"/>
    <w:rsid w:val="00687F27"/>
    <w:rsid w:val="00687FA6"/>
    <w:rsid w:val="00687FFD"/>
    <w:rsid w:val="006900E0"/>
    <w:rsid w:val="006901AC"/>
    <w:rsid w:val="0069030D"/>
    <w:rsid w:val="006903A4"/>
    <w:rsid w:val="006904F7"/>
    <w:rsid w:val="006905A0"/>
    <w:rsid w:val="0069069A"/>
    <w:rsid w:val="00690725"/>
    <w:rsid w:val="006907CA"/>
    <w:rsid w:val="00690850"/>
    <w:rsid w:val="00690893"/>
    <w:rsid w:val="00690B44"/>
    <w:rsid w:val="00690B99"/>
    <w:rsid w:val="00690BE4"/>
    <w:rsid w:val="00690DDA"/>
    <w:rsid w:val="0069102B"/>
    <w:rsid w:val="00691135"/>
    <w:rsid w:val="0069113E"/>
    <w:rsid w:val="006911C0"/>
    <w:rsid w:val="006913DE"/>
    <w:rsid w:val="0069140D"/>
    <w:rsid w:val="00691442"/>
    <w:rsid w:val="0069147F"/>
    <w:rsid w:val="00691493"/>
    <w:rsid w:val="006914D3"/>
    <w:rsid w:val="006914F1"/>
    <w:rsid w:val="00691515"/>
    <w:rsid w:val="00691517"/>
    <w:rsid w:val="00691529"/>
    <w:rsid w:val="0069155F"/>
    <w:rsid w:val="006915E0"/>
    <w:rsid w:val="00691602"/>
    <w:rsid w:val="006916B8"/>
    <w:rsid w:val="006916F5"/>
    <w:rsid w:val="006917A0"/>
    <w:rsid w:val="006917F3"/>
    <w:rsid w:val="0069181C"/>
    <w:rsid w:val="00691822"/>
    <w:rsid w:val="00691963"/>
    <w:rsid w:val="0069197A"/>
    <w:rsid w:val="00691AB0"/>
    <w:rsid w:val="00691B20"/>
    <w:rsid w:val="00691B9C"/>
    <w:rsid w:val="00691BE9"/>
    <w:rsid w:val="00691C8C"/>
    <w:rsid w:val="00691D9F"/>
    <w:rsid w:val="00691DF5"/>
    <w:rsid w:val="00691E7E"/>
    <w:rsid w:val="006921F6"/>
    <w:rsid w:val="006921FB"/>
    <w:rsid w:val="0069222C"/>
    <w:rsid w:val="00692363"/>
    <w:rsid w:val="006923A4"/>
    <w:rsid w:val="00692434"/>
    <w:rsid w:val="006924ED"/>
    <w:rsid w:val="006924FA"/>
    <w:rsid w:val="0069272C"/>
    <w:rsid w:val="00692732"/>
    <w:rsid w:val="0069289C"/>
    <w:rsid w:val="006928DE"/>
    <w:rsid w:val="00692914"/>
    <w:rsid w:val="00692A22"/>
    <w:rsid w:val="00692AE4"/>
    <w:rsid w:val="00692BEB"/>
    <w:rsid w:val="00692D42"/>
    <w:rsid w:val="00692D6E"/>
    <w:rsid w:val="00692D77"/>
    <w:rsid w:val="00692DAC"/>
    <w:rsid w:val="00692E9B"/>
    <w:rsid w:val="00692EB4"/>
    <w:rsid w:val="00692EEA"/>
    <w:rsid w:val="00692FAF"/>
    <w:rsid w:val="00693010"/>
    <w:rsid w:val="00693016"/>
    <w:rsid w:val="0069301A"/>
    <w:rsid w:val="00693020"/>
    <w:rsid w:val="0069311B"/>
    <w:rsid w:val="0069320A"/>
    <w:rsid w:val="006932F4"/>
    <w:rsid w:val="00693381"/>
    <w:rsid w:val="006933A5"/>
    <w:rsid w:val="00693443"/>
    <w:rsid w:val="00693462"/>
    <w:rsid w:val="00693510"/>
    <w:rsid w:val="0069359D"/>
    <w:rsid w:val="0069377E"/>
    <w:rsid w:val="006937F5"/>
    <w:rsid w:val="006938D0"/>
    <w:rsid w:val="00693A60"/>
    <w:rsid w:val="00693A82"/>
    <w:rsid w:val="00693ABD"/>
    <w:rsid w:val="00693BAD"/>
    <w:rsid w:val="00693C5C"/>
    <w:rsid w:val="00693C71"/>
    <w:rsid w:val="00693DAD"/>
    <w:rsid w:val="00693E02"/>
    <w:rsid w:val="00693E29"/>
    <w:rsid w:val="00693E77"/>
    <w:rsid w:val="00693EB8"/>
    <w:rsid w:val="00693F3D"/>
    <w:rsid w:val="00693FBB"/>
    <w:rsid w:val="00694068"/>
    <w:rsid w:val="006940BA"/>
    <w:rsid w:val="0069432A"/>
    <w:rsid w:val="00694540"/>
    <w:rsid w:val="00694589"/>
    <w:rsid w:val="0069463A"/>
    <w:rsid w:val="00694770"/>
    <w:rsid w:val="00694993"/>
    <w:rsid w:val="006949BF"/>
    <w:rsid w:val="00694A5C"/>
    <w:rsid w:val="00694BD7"/>
    <w:rsid w:val="00694C16"/>
    <w:rsid w:val="00694D32"/>
    <w:rsid w:val="00694D59"/>
    <w:rsid w:val="00694DD6"/>
    <w:rsid w:val="00694DF0"/>
    <w:rsid w:val="00694E4A"/>
    <w:rsid w:val="00694E58"/>
    <w:rsid w:val="00694E89"/>
    <w:rsid w:val="00694F1E"/>
    <w:rsid w:val="00695026"/>
    <w:rsid w:val="00695135"/>
    <w:rsid w:val="00695228"/>
    <w:rsid w:val="0069529E"/>
    <w:rsid w:val="006952AA"/>
    <w:rsid w:val="00695370"/>
    <w:rsid w:val="006953FB"/>
    <w:rsid w:val="006954EC"/>
    <w:rsid w:val="00695543"/>
    <w:rsid w:val="0069562C"/>
    <w:rsid w:val="006956B7"/>
    <w:rsid w:val="00695748"/>
    <w:rsid w:val="0069585E"/>
    <w:rsid w:val="00695B9C"/>
    <w:rsid w:val="00695C8F"/>
    <w:rsid w:val="00695CE8"/>
    <w:rsid w:val="00695D5F"/>
    <w:rsid w:val="00695EF4"/>
    <w:rsid w:val="0069603E"/>
    <w:rsid w:val="00696156"/>
    <w:rsid w:val="00696230"/>
    <w:rsid w:val="00696283"/>
    <w:rsid w:val="0069647C"/>
    <w:rsid w:val="006964DA"/>
    <w:rsid w:val="00696557"/>
    <w:rsid w:val="006965CD"/>
    <w:rsid w:val="006967A1"/>
    <w:rsid w:val="006968DD"/>
    <w:rsid w:val="00696973"/>
    <w:rsid w:val="006969B1"/>
    <w:rsid w:val="006969F5"/>
    <w:rsid w:val="00696A5A"/>
    <w:rsid w:val="00696A8B"/>
    <w:rsid w:val="00696BA7"/>
    <w:rsid w:val="00696C50"/>
    <w:rsid w:val="00696C92"/>
    <w:rsid w:val="00696CBA"/>
    <w:rsid w:val="00696E01"/>
    <w:rsid w:val="00696E27"/>
    <w:rsid w:val="00696E28"/>
    <w:rsid w:val="00696E6B"/>
    <w:rsid w:val="006970CF"/>
    <w:rsid w:val="006972E8"/>
    <w:rsid w:val="00697446"/>
    <w:rsid w:val="0069744E"/>
    <w:rsid w:val="00697557"/>
    <w:rsid w:val="006975D5"/>
    <w:rsid w:val="006976B1"/>
    <w:rsid w:val="00697724"/>
    <w:rsid w:val="00697A00"/>
    <w:rsid w:val="00697A77"/>
    <w:rsid w:val="00697B35"/>
    <w:rsid w:val="00697C84"/>
    <w:rsid w:val="00697C86"/>
    <w:rsid w:val="00697D03"/>
    <w:rsid w:val="00697E0D"/>
    <w:rsid w:val="00697EA8"/>
    <w:rsid w:val="00697EAC"/>
    <w:rsid w:val="00697FE4"/>
    <w:rsid w:val="006A0033"/>
    <w:rsid w:val="006A01AE"/>
    <w:rsid w:val="006A02C3"/>
    <w:rsid w:val="006A0375"/>
    <w:rsid w:val="006A0588"/>
    <w:rsid w:val="006A0600"/>
    <w:rsid w:val="006A0692"/>
    <w:rsid w:val="006A072B"/>
    <w:rsid w:val="006A0734"/>
    <w:rsid w:val="006A09BF"/>
    <w:rsid w:val="006A0D12"/>
    <w:rsid w:val="006A0D26"/>
    <w:rsid w:val="006A0D72"/>
    <w:rsid w:val="006A0F08"/>
    <w:rsid w:val="006A0FF1"/>
    <w:rsid w:val="006A1046"/>
    <w:rsid w:val="006A10AF"/>
    <w:rsid w:val="006A1141"/>
    <w:rsid w:val="006A1193"/>
    <w:rsid w:val="006A11A1"/>
    <w:rsid w:val="006A1209"/>
    <w:rsid w:val="006A1382"/>
    <w:rsid w:val="006A13CA"/>
    <w:rsid w:val="006A153E"/>
    <w:rsid w:val="006A1577"/>
    <w:rsid w:val="006A1643"/>
    <w:rsid w:val="006A1682"/>
    <w:rsid w:val="006A1694"/>
    <w:rsid w:val="006A1722"/>
    <w:rsid w:val="006A18DA"/>
    <w:rsid w:val="006A1946"/>
    <w:rsid w:val="006A19C6"/>
    <w:rsid w:val="006A1B19"/>
    <w:rsid w:val="006A1BAD"/>
    <w:rsid w:val="006A1CFB"/>
    <w:rsid w:val="006A1D30"/>
    <w:rsid w:val="006A1D37"/>
    <w:rsid w:val="006A1E54"/>
    <w:rsid w:val="006A1E98"/>
    <w:rsid w:val="006A1EF1"/>
    <w:rsid w:val="006A1F4C"/>
    <w:rsid w:val="006A20A6"/>
    <w:rsid w:val="006A2108"/>
    <w:rsid w:val="006A21D7"/>
    <w:rsid w:val="006A2263"/>
    <w:rsid w:val="006A235A"/>
    <w:rsid w:val="006A23DD"/>
    <w:rsid w:val="006A2596"/>
    <w:rsid w:val="006A2703"/>
    <w:rsid w:val="006A279C"/>
    <w:rsid w:val="006A27AE"/>
    <w:rsid w:val="006A28A4"/>
    <w:rsid w:val="006A296E"/>
    <w:rsid w:val="006A2B27"/>
    <w:rsid w:val="006A2B58"/>
    <w:rsid w:val="006A2B7E"/>
    <w:rsid w:val="006A2BFF"/>
    <w:rsid w:val="006A2CED"/>
    <w:rsid w:val="006A2D0E"/>
    <w:rsid w:val="006A2F8D"/>
    <w:rsid w:val="006A2FBB"/>
    <w:rsid w:val="006A32B7"/>
    <w:rsid w:val="006A3406"/>
    <w:rsid w:val="006A345F"/>
    <w:rsid w:val="006A3528"/>
    <w:rsid w:val="006A3563"/>
    <w:rsid w:val="006A36C8"/>
    <w:rsid w:val="006A36CF"/>
    <w:rsid w:val="006A3750"/>
    <w:rsid w:val="006A383E"/>
    <w:rsid w:val="006A384B"/>
    <w:rsid w:val="006A399F"/>
    <w:rsid w:val="006A3A00"/>
    <w:rsid w:val="006A3A71"/>
    <w:rsid w:val="006A3AC5"/>
    <w:rsid w:val="006A3D41"/>
    <w:rsid w:val="006A3E69"/>
    <w:rsid w:val="006A3EF0"/>
    <w:rsid w:val="006A3FAC"/>
    <w:rsid w:val="006A3FDE"/>
    <w:rsid w:val="006A40C5"/>
    <w:rsid w:val="006A40E7"/>
    <w:rsid w:val="006A41E9"/>
    <w:rsid w:val="006A4525"/>
    <w:rsid w:val="006A45A1"/>
    <w:rsid w:val="006A45EA"/>
    <w:rsid w:val="006A4631"/>
    <w:rsid w:val="006A4694"/>
    <w:rsid w:val="006A4808"/>
    <w:rsid w:val="006A49AE"/>
    <w:rsid w:val="006A49C6"/>
    <w:rsid w:val="006A4A97"/>
    <w:rsid w:val="006A4B6D"/>
    <w:rsid w:val="006A4B82"/>
    <w:rsid w:val="006A4C38"/>
    <w:rsid w:val="006A4D11"/>
    <w:rsid w:val="006A4E49"/>
    <w:rsid w:val="006A4EAF"/>
    <w:rsid w:val="006A4F08"/>
    <w:rsid w:val="006A4FE9"/>
    <w:rsid w:val="006A503C"/>
    <w:rsid w:val="006A511C"/>
    <w:rsid w:val="006A5152"/>
    <w:rsid w:val="006A5187"/>
    <w:rsid w:val="006A521D"/>
    <w:rsid w:val="006A52EB"/>
    <w:rsid w:val="006A53E0"/>
    <w:rsid w:val="006A5404"/>
    <w:rsid w:val="006A54C1"/>
    <w:rsid w:val="006A5512"/>
    <w:rsid w:val="006A5574"/>
    <w:rsid w:val="006A574F"/>
    <w:rsid w:val="006A58C9"/>
    <w:rsid w:val="006A5AAD"/>
    <w:rsid w:val="006A5B67"/>
    <w:rsid w:val="006A5B7E"/>
    <w:rsid w:val="006A5CDE"/>
    <w:rsid w:val="006A5DAA"/>
    <w:rsid w:val="006A5ED6"/>
    <w:rsid w:val="006A5FB1"/>
    <w:rsid w:val="006A6069"/>
    <w:rsid w:val="006A618A"/>
    <w:rsid w:val="006A62E5"/>
    <w:rsid w:val="006A62E7"/>
    <w:rsid w:val="006A6472"/>
    <w:rsid w:val="006A6693"/>
    <w:rsid w:val="006A6865"/>
    <w:rsid w:val="006A6A63"/>
    <w:rsid w:val="006A6AFB"/>
    <w:rsid w:val="006A6B41"/>
    <w:rsid w:val="006A6B9D"/>
    <w:rsid w:val="006A6BFC"/>
    <w:rsid w:val="006A6C18"/>
    <w:rsid w:val="006A6C3B"/>
    <w:rsid w:val="006A6D19"/>
    <w:rsid w:val="006A6D98"/>
    <w:rsid w:val="006A6DD5"/>
    <w:rsid w:val="006A6F2D"/>
    <w:rsid w:val="006A6FB2"/>
    <w:rsid w:val="006A7042"/>
    <w:rsid w:val="006A7107"/>
    <w:rsid w:val="006A7145"/>
    <w:rsid w:val="006A72DE"/>
    <w:rsid w:val="006A73CB"/>
    <w:rsid w:val="006A746E"/>
    <w:rsid w:val="006A74C7"/>
    <w:rsid w:val="006A74D5"/>
    <w:rsid w:val="006A755E"/>
    <w:rsid w:val="006A7616"/>
    <w:rsid w:val="006A768F"/>
    <w:rsid w:val="006A76FC"/>
    <w:rsid w:val="006A780D"/>
    <w:rsid w:val="006A785A"/>
    <w:rsid w:val="006A78FE"/>
    <w:rsid w:val="006A7914"/>
    <w:rsid w:val="006A79F1"/>
    <w:rsid w:val="006A7A70"/>
    <w:rsid w:val="006A7B5B"/>
    <w:rsid w:val="006A7B70"/>
    <w:rsid w:val="006A7C16"/>
    <w:rsid w:val="006A7CC3"/>
    <w:rsid w:val="006A7CD4"/>
    <w:rsid w:val="006A7DF8"/>
    <w:rsid w:val="006A7E3F"/>
    <w:rsid w:val="006A7E50"/>
    <w:rsid w:val="006A7E8A"/>
    <w:rsid w:val="006A7EDC"/>
    <w:rsid w:val="006A7F18"/>
    <w:rsid w:val="006B0055"/>
    <w:rsid w:val="006B028F"/>
    <w:rsid w:val="006B0311"/>
    <w:rsid w:val="006B039F"/>
    <w:rsid w:val="006B0463"/>
    <w:rsid w:val="006B07AD"/>
    <w:rsid w:val="006B08FB"/>
    <w:rsid w:val="006B0AAB"/>
    <w:rsid w:val="006B0BBA"/>
    <w:rsid w:val="006B0D77"/>
    <w:rsid w:val="006B0E21"/>
    <w:rsid w:val="006B0EC8"/>
    <w:rsid w:val="006B0FC5"/>
    <w:rsid w:val="006B0FE1"/>
    <w:rsid w:val="006B0FE5"/>
    <w:rsid w:val="006B102B"/>
    <w:rsid w:val="006B10A1"/>
    <w:rsid w:val="006B10E3"/>
    <w:rsid w:val="006B112E"/>
    <w:rsid w:val="006B125A"/>
    <w:rsid w:val="006B127F"/>
    <w:rsid w:val="006B12C5"/>
    <w:rsid w:val="006B1366"/>
    <w:rsid w:val="006B1482"/>
    <w:rsid w:val="006B14CD"/>
    <w:rsid w:val="006B14F0"/>
    <w:rsid w:val="006B1500"/>
    <w:rsid w:val="006B15EA"/>
    <w:rsid w:val="006B160C"/>
    <w:rsid w:val="006B16A9"/>
    <w:rsid w:val="006B1885"/>
    <w:rsid w:val="006B1A44"/>
    <w:rsid w:val="006B1A6D"/>
    <w:rsid w:val="006B1C35"/>
    <w:rsid w:val="006B1C3A"/>
    <w:rsid w:val="006B1CC2"/>
    <w:rsid w:val="006B1CFE"/>
    <w:rsid w:val="006B1D00"/>
    <w:rsid w:val="006B1D3E"/>
    <w:rsid w:val="006B1ED4"/>
    <w:rsid w:val="006B1F19"/>
    <w:rsid w:val="006B1FA4"/>
    <w:rsid w:val="006B206A"/>
    <w:rsid w:val="006B208A"/>
    <w:rsid w:val="006B22C3"/>
    <w:rsid w:val="006B23D5"/>
    <w:rsid w:val="006B23FD"/>
    <w:rsid w:val="006B24B2"/>
    <w:rsid w:val="006B24D4"/>
    <w:rsid w:val="006B256E"/>
    <w:rsid w:val="006B26B6"/>
    <w:rsid w:val="006B271F"/>
    <w:rsid w:val="006B28C0"/>
    <w:rsid w:val="006B2929"/>
    <w:rsid w:val="006B2951"/>
    <w:rsid w:val="006B2A54"/>
    <w:rsid w:val="006B2AE2"/>
    <w:rsid w:val="006B2B5D"/>
    <w:rsid w:val="006B2C9E"/>
    <w:rsid w:val="006B2F72"/>
    <w:rsid w:val="006B3061"/>
    <w:rsid w:val="006B30EC"/>
    <w:rsid w:val="006B31AD"/>
    <w:rsid w:val="006B3251"/>
    <w:rsid w:val="006B32C6"/>
    <w:rsid w:val="006B33B6"/>
    <w:rsid w:val="006B3420"/>
    <w:rsid w:val="006B34AB"/>
    <w:rsid w:val="006B3512"/>
    <w:rsid w:val="006B352C"/>
    <w:rsid w:val="006B35A8"/>
    <w:rsid w:val="006B3672"/>
    <w:rsid w:val="006B36D3"/>
    <w:rsid w:val="006B3730"/>
    <w:rsid w:val="006B375A"/>
    <w:rsid w:val="006B377F"/>
    <w:rsid w:val="006B3837"/>
    <w:rsid w:val="006B3921"/>
    <w:rsid w:val="006B39EE"/>
    <w:rsid w:val="006B3A0B"/>
    <w:rsid w:val="006B3A4D"/>
    <w:rsid w:val="006B3A8C"/>
    <w:rsid w:val="006B3C08"/>
    <w:rsid w:val="006B3D11"/>
    <w:rsid w:val="006B3D77"/>
    <w:rsid w:val="006B3E5F"/>
    <w:rsid w:val="006B3E62"/>
    <w:rsid w:val="006B3F63"/>
    <w:rsid w:val="006B3F78"/>
    <w:rsid w:val="006B4149"/>
    <w:rsid w:val="006B42C3"/>
    <w:rsid w:val="006B42FB"/>
    <w:rsid w:val="006B42FC"/>
    <w:rsid w:val="006B4622"/>
    <w:rsid w:val="006B464E"/>
    <w:rsid w:val="006B4660"/>
    <w:rsid w:val="006B46A7"/>
    <w:rsid w:val="006B46C5"/>
    <w:rsid w:val="006B47EA"/>
    <w:rsid w:val="006B4832"/>
    <w:rsid w:val="006B4852"/>
    <w:rsid w:val="006B487E"/>
    <w:rsid w:val="006B48B0"/>
    <w:rsid w:val="006B48C3"/>
    <w:rsid w:val="006B4ADE"/>
    <w:rsid w:val="006B4B1B"/>
    <w:rsid w:val="006B4BB4"/>
    <w:rsid w:val="006B4DB1"/>
    <w:rsid w:val="006B5431"/>
    <w:rsid w:val="006B54A6"/>
    <w:rsid w:val="006B55DF"/>
    <w:rsid w:val="006B55EC"/>
    <w:rsid w:val="006B5607"/>
    <w:rsid w:val="006B5773"/>
    <w:rsid w:val="006B579F"/>
    <w:rsid w:val="006B584B"/>
    <w:rsid w:val="006B5869"/>
    <w:rsid w:val="006B58C0"/>
    <w:rsid w:val="006B58E1"/>
    <w:rsid w:val="006B5946"/>
    <w:rsid w:val="006B598D"/>
    <w:rsid w:val="006B59CF"/>
    <w:rsid w:val="006B5B09"/>
    <w:rsid w:val="006B5C7E"/>
    <w:rsid w:val="006B5DF4"/>
    <w:rsid w:val="006B5E50"/>
    <w:rsid w:val="006B5F43"/>
    <w:rsid w:val="006B5F46"/>
    <w:rsid w:val="006B6082"/>
    <w:rsid w:val="006B60F9"/>
    <w:rsid w:val="006B613D"/>
    <w:rsid w:val="006B62F9"/>
    <w:rsid w:val="006B6394"/>
    <w:rsid w:val="006B6397"/>
    <w:rsid w:val="006B63B7"/>
    <w:rsid w:val="006B6410"/>
    <w:rsid w:val="006B64EB"/>
    <w:rsid w:val="006B650C"/>
    <w:rsid w:val="006B6566"/>
    <w:rsid w:val="006B6583"/>
    <w:rsid w:val="006B6666"/>
    <w:rsid w:val="006B6784"/>
    <w:rsid w:val="006B6BC5"/>
    <w:rsid w:val="006B6CBE"/>
    <w:rsid w:val="006B6D2E"/>
    <w:rsid w:val="006B6E26"/>
    <w:rsid w:val="006B6EF0"/>
    <w:rsid w:val="006B6FA4"/>
    <w:rsid w:val="006B6FDE"/>
    <w:rsid w:val="006B7166"/>
    <w:rsid w:val="006B728E"/>
    <w:rsid w:val="006B72EC"/>
    <w:rsid w:val="006B730A"/>
    <w:rsid w:val="006B7407"/>
    <w:rsid w:val="006B7521"/>
    <w:rsid w:val="006B7603"/>
    <w:rsid w:val="006B763D"/>
    <w:rsid w:val="006B7672"/>
    <w:rsid w:val="006B76A4"/>
    <w:rsid w:val="006B76C9"/>
    <w:rsid w:val="006B784A"/>
    <w:rsid w:val="006B7946"/>
    <w:rsid w:val="006B7962"/>
    <w:rsid w:val="006B79BB"/>
    <w:rsid w:val="006B7A03"/>
    <w:rsid w:val="006B7A83"/>
    <w:rsid w:val="006B7B32"/>
    <w:rsid w:val="006B7BC7"/>
    <w:rsid w:val="006B7C73"/>
    <w:rsid w:val="006B7DB9"/>
    <w:rsid w:val="006B7EB6"/>
    <w:rsid w:val="006B7F70"/>
    <w:rsid w:val="006B7FCA"/>
    <w:rsid w:val="006C0087"/>
    <w:rsid w:val="006C027E"/>
    <w:rsid w:val="006C0344"/>
    <w:rsid w:val="006C03A9"/>
    <w:rsid w:val="006C0457"/>
    <w:rsid w:val="006C05B5"/>
    <w:rsid w:val="006C05BD"/>
    <w:rsid w:val="006C05F5"/>
    <w:rsid w:val="006C05FC"/>
    <w:rsid w:val="006C0635"/>
    <w:rsid w:val="006C0683"/>
    <w:rsid w:val="006C073D"/>
    <w:rsid w:val="006C07DF"/>
    <w:rsid w:val="006C07E1"/>
    <w:rsid w:val="006C0876"/>
    <w:rsid w:val="006C091C"/>
    <w:rsid w:val="006C0923"/>
    <w:rsid w:val="006C0A8B"/>
    <w:rsid w:val="006C0B53"/>
    <w:rsid w:val="006C0B71"/>
    <w:rsid w:val="006C0B8B"/>
    <w:rsid w:val="006C0BFA"/>
    <w:rsid w:val="006C0DAA"/>
    <w:rsid w:val="006C0EB6"/>
    <w:rsid w:val="006C11B0"/>
    <w:rsid w:val="006C1201"/>
    <w:rsid w:val="006C1378"/>
    <w:rsid w:val="006C1516"/>
    <w:rsid w:val="006C1552"/>
    <w:rsid w:val="006C1609"/>
    <w:rsid w:val="006C16B4"/>
    <w:rsid w:val="006C16FE"/>
    <w:rsid w:val="006C170A"/>
    <w:rsid w:val="006C1734"/>
    <w:rsid w:val="006C17C6"/>
    <w:rsid w:val="006C1974"/>
    <w:rsid w:val="006C1B0C"/>
    <w:rsid w:val="006C1B51"/>
    <w:rsid w:val="006C1B90"/>
    <w:rsid w:val="006C1C54"/>
    <w:rsid w:val="006C1CA8"/>
    <w:rsid w:val="006C1D75"/>
    <w:rsid w:val="006C1D8A"/>
    <w:rsid w:val="006C1E2B"/>
    <w:rsid w:val="006C1EF2"/>
    <w:rsid w:val="006C1F6A"/>
    <w:rsid w:val="006C2014"/>
    <w:rsid w:val="006C2043"/>
    <w:rsid w:val="006C21BA"/>
    <w:rsid w:val="006C21E5"/>
    <w:rsid w:val="006C23AB"/>
    <w:rsid w:val="006C267D"/>
    <w:rsid w:val="006C2822"/>
    <w:rsid w:val="006C28D9"/>
    <w:rsid w:val="006C2992"/>
    <w:rsid w:val="006C2A8E"/>
    <w:rsid w:val="006C2AEE"/>
    <w:rsid w:val="006C2BC8"/>
    <w:rsid w:val="006C2CAC"/>
    <w:rsid w:val="006C2D8D"/>
    <w:rsid w:val="006C2EF0"/>
    <w:rsid w:val="006C30CF"/>
    <w:rsid w:val="006C312D"/>
    <w:rsid w:val="006C321B"/>
    <w:rsid w:val="006C3294"/>
    <w:rsid w:val="006C3298"/>
    <w:rsid w:val="006C32AD"/>
    <w:rsid w:val="006C33BD"/>
    <w:rsid w:val="006C3403"/>
    <w:rsid w:val="006C3445"/>
    <w:rsid w:val="006C3599"/>
    <w:rsid w:val="006C35E5"/>
    <w:rsid w:val="006C3697"/>
    <w:rsid w:val="006C36A9"/>
    <w:rsid w:val="006C37D2"/>
    <w:rsid w:val="006C3A0A"/>
    <w:rsid w:val="006C3A1B"/>
    <w:rsid w:val="006C3A33"/>
    <w:rsid w:val="006C3A7D"/>
    <w:rsid w:val="006C3ABE"/>
    <w:rsid w:val="006C3CC5"/>
    <w:rsid w:val="006C3D38"/>
    <w:rsid w:val="006C3F21"/>
    <w:rsid w:val="006C3F54"/>
    <w:rsid w:val="006C3FBB"/>
    <w:rsid w:val="006C40F6"/>
    <w:rsid w:val="006C45F5"/>
    <w:rsid w:val="006C4605"/>
    <w:rsid w:val="006C461D"/>
    <w:rsid w:val="006C47CD"/>
    <w:rsid w:val="006C484A"/>
    <w:rsid w:val="006C4969"/>
    <w:rsid w:val="006C4A78"/>
    <w:rsid w:val="006C4B72"/>
    <w:rsid w:val="006C4B9F"/>
    <w:rsid w:val="006C4BD5"/>
    <w:rsid w:val="006C4DB3"/>
    <w:rsid w:val="006C5345"/>
    <w:rsid w:val="006C5566"/>
    <w:rsid w:val="006C5676"/>
    <w:rsid w:val="006C56FD"/>
    <w:rsid w:val="006C570C"/>
    <w:rsid w:val="006C5795"/>
    <w:rsid w:val="006C5797"/>
    <w:rsid w:val="006C5850"/>
    <w:rsid w:val="006C58DD"/>
    <w:rsid w:val="006C59CA"/>
    <w:rsid w:val="006C5B0A"/>
    <w:rsid w:val="006C5BAF"/>
    <w:rsid w:val="006C5CF6"/>
    <w:rsid w:val="006C5D80"/>
    <w:rsid w:val="006C5E89"/>
    <w:rsid w:val="006C5F5B"/>
    <w:rsid w:val="006C5FAC"/>
    <w:rsid w:val="006C6004"/>
    <w:rsid w:val="006C600B"/>
    <w:rsid w:val="006C608C"/>
    <w:rsid w:val="006C60E2"/>
    <w:rsid w:val="006C611A"/>
    <w:rsid w:val="006C614E"/>
    <w:rsid w:val="006C6255"/>
    <w:rsid w:val="006C6256"/>
    <w:rsid w:val="006C63B8"/>
    <w:rsid w:val="006C656B"/>
    <w:rsid w:val="006C663A"/>
    <w:rsid w:val="006C6654"/>
    <w:rsid w:val="006C6657"/>
    <w:rsid w:val="006C66CB"/>
    <w:rsid w:val="006C66CD"/>
    <w:rsid w:val="006C676B"/>
    <w:rsid w:val="006C693D"/>
    <w:rsid w:val="006C69AA"/>
    <w:rsid w:val="006C69CE"/>
    <w:rsid w:val="006C6A8A"/>
    <w:rsid w:val="006C6B4A"/>
    <w:rsid w:val="006C6BC6"/>
    <w:rsid w:val="006C6C8B"/>
    <w:rsid w:val="006C6C9B"/>
    <w:rsid w:val="006C6D60"/>
    <w:rsid w:val="006C6DB0"/>
    <w:rsid w:val="006C6DEB"/>
    <w:rsid w:val="006C6F0D"/>
    <w:rsid w:val="006C6F4E"/>
    <w:rsid w:val="006C707D"/>
    <w:rsid w:val="006C70F9"/>
    <w:rsid w:val="006C721B"/>
    <w:rsid w:val="006C7322"/>
    <w:rsid w:val="006C73B5"/>
    <w:rsid w:val="006C741B"/>
    <w:rsid w:val="006C74C7"/>
    <w:rsid w:val="006C7567"/>
    <w:rsid w:val="006C778A"/>
    <w:rsid w:val="006C7875"/>
    <w:rsid w:val="006C7901"/>
    <w:rsid w:val="006C7949"/>
    <w:rsid w:val="006C7971"/>
    <w:rsid w:val="006C79E9"/>
    <w:rsid w:val="006C7E16"/>
    <w:rsid w:val="006C7F22"/>
    <w:rsid w:val="006C7F6C"/>
    <w:rsid w:val="006C7F70"/>
    <w:rsid w:val="006D006D"/>
    <w:rsid w:val="006D0107"/>
    <w:rsid w:val="006D01D9"/>
    <w:rsid w:val="006D02C3"/>
    <w:rsid w:val="006D03FC"/>
    <w:rsid w:val="006D05CA"/>
    <w:rsid w:val="006D06A7"/>
    <w:rsid w:val="006D06DF"/>
    <w:rsid w:val="006D0749"/>
    <w:rsid w:val="006D07BF"/>
    <w:rsid w:val="006D0874"/>
    <w:rsid w:val="006D08FC"/>
    <w:rsid w:val="006D099F"/>
    <w:rsid w:val="006D09B4"/>
    <w:rsid w:val="006D0A20"/>
    <w:rsid w:val="006D0A44"/>
    <w:rsid w:val="006D0AC3"/>
    <w:rsid w:val="006D0AED"/>
    <w:rsid w:val="006D0B4C"/>
    <w:rsid w:val="006D0BA8"/>
    <w:rsid w:val="006D0BFF"/>
    <w:rsid w:val="006D0C0F"/>
    <w:rsid w:val="006D0C41"/>
    <w:rsid w:val="006D0DE3"/>
    <w:rsid w:val="006D0E35"/>
    <w:rsid w:val="006D0E8C"/>
    <w:rsid w:val="006D0E99"/>
    <w:rsid w:val="006D0F64"/>
    <w:rsid w:val="006D1067"/>
    <w:rsid w:val="006D107B"/>
    <w:rsid w:val="006D10FE"/>
    <w:rsid w:val="006D123C"/>
    <w:rsid w:val="006D127D"/>
    <w:rsid w:val="006D137E"/>
    <w:rsid w:val="006D143E"/>
    <w:rsid w:val="006D148A"/>
    <w:rsid w:val="006D14CC"/>
    <w:rsid w:val="006D1529"/>
    <w:rsid w:val="006D158E"/>
    <w:rsid w:val="006D15EE"/>
    <w:rsid w:val="006D164D"/>
    <w:rsid w:val="006D16CF"/>
    <w:rsid w:val="006D170A"/>
    <w:rsid w:val="006D1795"/>
    <w:rsid w:val="006D17A1"/>
    <w:rsid w:val="006D17FE"/>
    <w:rsid w:val="006D190E"/>
    <w:rsid w:val="006D1AF3"/>
    <w:rsid w:val="006D1C16"/>
    <w:rsid w:val="006D1C67"/>
    <w:rsid w:val="006D1CDE"/>
    <w:rsid w:val="006D1D34"/>
    <w:rsid w:val="006D1E8F"/>
    <w:rsid w:val="006D1F54"/>
    <w:rsid w:val="006D2004"/>
    <w:rsid w:val="006D200D"/>
    <w:rsid w:val="006D20A0"/>
    <w:rsid w:val="006D20F2"/>
    <w:rsid w:val="006D211D"/>
    <w:rsid w:val="006D2124"/>
    <w:rsid w:val="006D2219"/>
    <w:rsid w:val="006D2222"/>
    <w:rsid w:val="006D23DA"/>
    <w:rsid w:val="006D2508"/>
    <w:rsid w:val="006D253E"/>
    <w:rsid w:val="006D2543"/>
    <w:rsid w:val="006D2597"/>
    <w:rsid w:val="006D2624"/>
    <w:rsid w:val="006D2628"/>
    <w:rsid w:val="006D277C"/>
    <w:rsid w:val="006D2920"/>
    <w:rsid w:val="006D297B"/>
    <w:rsid w:val="006D2980"/>
    <w:rsid w:val="006D2A5B"/>
    <w:rsid w:val="006D2C63"/>
    <w:rsid w:val="006D2D3E"/>
    <w:rsid w:val="006D2D78"/>
    <w:rsid w:val="006D2DBF"/>
    <w:rsid w:val="006D2E83"/>
    <w:rsid w:val="006D2F66"/>
    <w:rsid w:val="006D2FF3"/>
    <w:rsid w:val="006D3073"/>
    <w:rsid w:val="006D3093"/>
    <w:rsid w:val="006D32B9"/>
    <w:rsid w:val="006D32E5"/>
    <w:rsid w:val="006D3364"/>
    <w:rsid w:val="006D337A"/>
    <w:rsid w:val="006D33A4"/>
    <w:rsid w:val="006D3496"/>
    <w:rsid w:val="006D35AC"/>
    <w:rsid w:val="006D35DC"/>
    <w:rsid w:val="006D36D9"/>
    <w:rsid w:val="006D36DA"/>
    <w:rsid w:val="006D37D5"/>
    <w:rsid w:val="006D3819"/>
    <w:rsid w:val="006D38B4"/>
    <w:rsid w:val="006D38CC"/>
    <w:rsid w:val="006D3BE8"/>
    <w:rsid w:val="006D3C17"/>
    <w:rsid w:val="006D3CCE"/>
    <w:rsid w:val="006D3D31"/>
    <w:rsid w:val="006D3E33"/>
    <w:rsid w:val="006D3E65"/>
    <w:rsid w:val="006D3F5C"/>
    <w:rsid w:val="006D3F97"/>
    <w:rsid w:val="006D4045"/>
    <w:rsid w:val="006D40B4"/>
    <w:rsid w:val="006D4132"/>
    <w:rsid w:val="006D413B"/>
    <w:rsid w:val="006D41B4"/>
    <w:rsid w:val="006D4249"/>
    <w:rsid w:val="006D4261"/>
    <w:rsid w:val="006D44C2"/>
    <w:rsid w:val="006D44DF"/>
    <w:rsid w:val="006D4596"/>
    <w:rsid w:val="006D45B9"/>
    <w:rsid w:val="006D46F3"/>
    <w:rsid w:val="006D47B7"/>
    <w:rsid w:val="006D484E"/>
    <w:rsid w:val="006D4897"/>
    <w:rsid w:val="006D48D1"/>
    <w:rsid w:val="006D48F3"/>
    <w:rsid w:val="006D48FD"/>
    <w:rsid w:val="006D49F9"/>
    <w:rsid w:val="006D49FB"/>
    <w:rsid w:val="006D4A11"/>
    <w:rsid w:val="006D4AE3"/>
    <w:rsid w:val="006D4B09"/>
    <w:rsid w:val="006D4BB7"/>
    <w:rsid w:val="006D4C9A"/>
    <w:rsid w:val="006D4EEB"/>
    <w:rsid w:val="006D4F00"/>
    <w:rsid w:val="006D505F"/>
    <w:rsid w:val="006D507D"/>
    <w:rsid w:val="006D51F4"/>
    <w:rsid w:val="006D5202"/>
    <w:rsid w:val="006D523F"/>
    <w:rsid w:val="006D5308"/>
    <w:rsid w:val="006D53C2"/>
    <w:rsid w:val="006D5464"/>
    <w:rsid w:val="006D5465"/>
    <w:rsid w:val="006D5553"/>
    <w:rsid w:val="006D55AB"/>
    <w:rsid w:val="006D5808"/>
    <w:rsid w:val="006D588A"/>
    <w:rsid w:val="006D5930"/>
    <w:rsid w:val="006D5AF3"/>
    <w:rsid w:val="006D5AFB"/>
    <w:rsid w:val="006D5C48"/>
    <w:rsid w:val="006D5CE2"/>
    <w:rsid w:val="006D5DBC"/>
    <w:rsid w:val="006D5E58"/>
    <w:rsid w:val="006D5E60"/>
    <w:rsid w:val="006D5EB9"/>
    <w:rsid w:val="006D5F3A"/>
    <w:rsid w:val="006D6007"/>
    <w:rsid w:val="006D60A2"/>
    <w:rsid w:val="006D616A"/>
    <w:rsid w:val="006D62E2"/>
    <w:rsid w:val="006D63C0"/>
    <w:rsid w:val="006D6413"/>
    <w:rsid w:val="006D64B4"/>
    <w:rsid w:val="006D6754"/>
    <w:rsid w:val="006D6864"/>
    <w:rsid w:val="006D68DC"/>
    <w:rsid w:val="006D69C6"/>
    <w:rsid w:val="006D6BEA"/>
    <w:rsid w:val="006D6DCB"/>
    <w:rsid w:val="006D6F4C"/>
    <w:rsid w:val="006D703A"/>
    <w:rsid w:val="006D716F"/>
    <w:rsid w:val="006D71CE"/>
    <w:rsid w:val="006D731F"/>
    <w:rsid w:val="006D7322"/>
    <w:rsid w:val="006D7509"/>
    <w:rsid w:val="006D7662"/>
    <w:rsid w:val="006D77FE"/>
    <w:rsid w:val="006D785B"/>
    <w:rsid w:val="006D7865"/>
    <w:rsid w:val="006D79F6"/>
    <w:rsid w:val="006D7B90"/>
    <w:rsid w:val="006D7D67"/>
    <w:rsid w:val="006D7DEF"/>
    <w:rsid w:val="006D7EBE"/>
    <w:rsid w:val="006D7FBF"/>
    <w:rsid w:val="006E0011"/>
    <w:rsid w:val="006E001A"/>
    <w:rsid w:val="006E0032"/>
    <w:rsid w:val="006E028E"/>
    <w:rsid w:val="006E0390"/>
    <w:rsid w:val="006E069D"/>
    <w:rsid w:val="006E0784"/>
    <w:rsid w:val="006E07BE"/>
    <w:rsid w:val="006E07E1"/>
    <w:rsid w:val="006E0873"/>
    <w:rsid w:val="006E0C3D"/>
    <w:rsid w:val="006E0C59"/>
    <w:rsid w:val="006E0CAD"/>
    <w:rsid w:val="006E0CB2"/>
    <w:rsid w:val="006E0CEA"/>
    <w:rsid w:val="006E0D05"/>
    <w:rsid w:val="006E0E11"/>
    <w:rsid w:val="006E0ED9"/>
    <w:rsid w:val="006E0EFB"/>
    <w:rsid w:val="006E1004"/>
    <w:rsid w:val="006E105A"/>
    <w:rsid w:val="006E1078"/>
    <w:rsid w:val="006E10A3"/>
    <w:rsid w:val="006E1112"/>
    <w:rsid w:val="006E1195"/>
    <w:rsid w:val="006E129A"/>
    <w:rsid w:val="006E133A"/>
    <w:rsid w:val="006E1559"/>
    <w:rsid w:val="006E165D"/>
    <w:rsid w:val="006E175B"/>
    <w:rsid w:val="006E1A53"/>
    <w:rsid w:val="006E1B37"/>
    <w:rsid w:val="006E1BC9"/>
    <w:rsid w:val="006E1CC5"/>
    <w:rsid w:val="006E1CD2"/>
    <w:rsid w:val="006E1D71"/>
    <w:rsid w:val="006E1D82"/>
    <w:rsid w:val="006E1E98"/>
    <w:rsid w:val="006E1F8E"/>
    <w:rsid w:val="006E223A"/>
    <w:rsid w:val="006E2242"/>
    <w:rsid w:val="006E23B3"/>
    <w:rsid w:val="006E2405"/>
    <w:rsid w:val="006E24C6"/>
    <w:rsid w:val="006E24F2"/>
    <w:rsid w:val="006E2544"/>
    <w:rsid w:val="006E2612"/>
    <w:rsid w:val="006E2768"/>
    <w:rsid w:val="006E2863"/>
    <w:rsid w:val="006E28AC"/>
    <w:rsid w:val="006E293C"/>
    <w:rsid w:val="006E2A00"/>
    <w:rsid w:val="006E2A7F"/>
    <w:rsid w:val="006E2B29"/>
    <w:rsid w:val="006E2BC6"/>
    <w:rsid w:val="006E2C3D"/>
    <w:rsid w:val="006E2E04"/>
    <w:rsid w:val="006E2F61"/>
    <w:rsid w:val="006E2F7E"/>
    <w:rsid w:val="006E3016"/>
    <w:rsid w:val="006E30AB"/>
    <w:rsid w:val="006E3111"/>
    <w:rsid w:val="006E3141"/>
    <w:rsid w:val="006E31AB"/>
    <w:rsid w:val="006E32E9"/>
    <w:rsid w:val="006E3381"/>
    <w:rsid w:val="006E3384"/>
    <w:rsid w:val="006E33D4"/>
    <w:rsid w:val="006E33DF"/>
    <w:rsid w:val="006E34F3"/>
    <w:rsid w:val="006E350C"/>
    <w:rsid w:val="006E36FB"/>
    <w:rsid w:val="006E38F7"/>
    <w:rsid w:val="006E3954"/>
    <w:rsid w:val="006E39A9"/>
    <w:rsid w:val="006E3BF6"/>
    <w:rsid w:val="006E3C89"/>
    <w:rsid w:val="006E3CD9"/>
    <w:rsid w:val="006E3F18"/>
    <w:rsid w:val="006E3FA5"/>
    <w:rsid w:val="006E40EC"/>
    <w:rsid w:val="006E4427"/>
    <w:rsid w:val="006E4538"/>
    <w:rsid w:val="006E457C"/>
    <w:rsid w:val="006E45DE"/>
    <w:rsid w:val="006E45E9"/>
    <w:rsid w:val="006E463F"/>
    <w:rsid w:val="006E465B"/>
    <w:rsid w:val="006E4736"/>
    <w:rsid w:val="006E4774"/>
    <w:rsid w:val="006E4798"/>
    <w:rsid w:val="006E48D5"/>
    <w:rsid w:val="006E4905"/>
    <w:rsid w:val="006E4A95"/>
    <w:rsid w:val="006E4AC4"/>
    <w:rsid w:val="006E4E8B"/>
    <w:rsid w:val="006E4EBE"/>
    <w:rsid w:val="006E4F67"/>
    <w:rsid w:val="006E5051"/>
    <w:rsid w:val="006E530F"/>
    <w:rsid w:val="006E5434"/>
    <w:rsid w:val="006E5553"/>
    <w:rsid w:val="006E55C9"/>
    <w:rsid w:val="006E55ED"/>
    <w:rsid w:val="006E5638"/>
    <w:rsid w:val="006E566F"/>
    <w:rsid w:val="006E5720"/>
    <w:rsid w:val="006E5747"/>
    <w:rsid w:val="006E5966"/>
    <w:rsid w:val="006E59A7"/>
    <w:rsid w:val="006E59F7"/>
    <w:rsid w:val="006E5B76"/>
    <w:rsid w:val="006E5D26"/>
    <w:rsid w:val="006E5D84"/>
    <w:rsid w:val="006E5E2E"/>
    <w:rsid w:val="006E5F73"/>
    <w:rsid w:val="006E5FCF"/>
    <w:rsid w:val="006E604F"/>
    <w:rsid w:val="006E60B5"/>
    <w:rsid w:val="006E6176"/>
    <w:rsid w:val="006E62CA"/>
    <w:rsid w:val="006E63F9"/>
    <w:rsid w:val="006E6616"/>
    <w:rsid w:val="006E662F"/>
    <w:rsid w:val="006E6758"/>
    <w:rsid w:val="006E67BC"/>
    <w:rsid w:val="006E681C"/>
    <w:rsid w:val="006E68EA"/>
    <w:rsid w:val="006E6940"/>
    <w:rsid w:val="006E69E1"/>
    <w:rsid w:val="006E6BD1"/>
    <w:rsid w:val="006E6C1E"/>
    <w:rsid w:val="006E6C5F"/>
    <w:rsid w:val="006E6CAD"/>
    <w:rsid w:val="006E6E05"/>
    <w:rsid w:val="006E6E56"/>
    <w:rsid w:val="006E6EC6"/>
    <w:rsid w:val="006E6F0F"/>
    <w:rsid w:val="006E6F20"/>
    <w:rsid w:val="006E6F41"/>
    <w:rsid w:val="006E6FB1"/>
    <w:rsid w:val="006E6FC3"/>
    <w:rsid w:val="006E7066"/>
    <w:rsid w:val="006E709D"/>
    <w:rsid w:val="006E7112"/>
    <w:rsid w:val="006E7200"/>
    <w:rsid w:val="006E7258"/>
    <w:rsid w:val="006E72A0"/>
    <w:rsid w:val="006E7364"/>
    <w:rsid w:val="006E7439"/>
    <w:rsid w:val="006E74E2"/>
    <w:rsid w:val="006E7572"/>
    <w:rsid w:val="006E775C"/>
    <w:rsid w:val="006E7855"/>
    <w:rsid w:val="006E78D9"/>
    <w:rsid w:val="006E78E4"/>
    <w:rsid w:val="006E78FF"/>
    <w:rsid w:val="006E7A32"/>
    <w:rsid w:val="006E7BAB"/>
    <w:rsid w:val="006E7BC8"/>
    <w:rsid w:val="006E7D7A"/>
    <w:rsid w:val="006E7D95"/>
    <w:rsid w:val="006E7D9E"/>
    <w:rsid w:val="006E7ECF"/>
    <w:rsid w:val="006E7EFD"/>
    <w:rsid w:val="006F019D"/>
    <w:rsid w:val="006F0226"/>
    <w:rsid w:val="006F0281"/>
    <w:rsid w:val="006F0291"/>
    <w:rsid w:val="006F02F2"/>
    <w:rsid w:val="006F030C"/>
    <w:rsid w:val="006F035F"/>
    <w:rsid w:val="006F0396"/>
    <w:rsid w:val="006F04CC"/>
    <w:rsid w:val="006F04F3"/>
    <w:rsid w:val="006F05BB"/>
    <w:rsid w:val="006F05E0"/>
    <w:rsid w:val="006F070D"/>
    <w:rsid w:val="006F07C3"/>
    <w:rsid w:val="006F0883"/>
    <w:rsid w:val="006F08D5"/>
    <w:rsid w:val="006F08E5"/>
    <w:rsid w:val="006F096D"/>
    <w:rsid w:val="006F09B0"/>
    <w:rsid w:val="006F0A47"/>
    <w:rsid w:val="006F0AB1"/>
    <w:rsid w:val="006F0ADB"/>
    <w:rsid w:val="006F0B9A"/>
    <w:rsid w:val="006F0C4E"/>
    <w:rsid w:val="006F0DC8"/>
    <w:rsid w:val="006F0EC3"/>
    <w:rsid w:val="006F0EE5"/>
    <w:rsid w:val="006F0F0E"/>
    <w:rsid w:val="006F0F1B"/>
    <w:rsid w:val="006F0FA4"/>
    <w:rsid w:val="006F1400"/>
    <w:rsid w:val="006F1599"/>
    <w:rsid w:val="006F1687"/>
    <w:rsid w:val="006F173E"/>
    <w:rsid w:val="006F17BB"/>
    <w:rsid w:val="006F184A"/>
    <w:rsid w:val="006F1881"/>
    <w:rsid w:val="006F188B"/>
    <w:rsid w:val="006F1988"/>
    <w:rsid w:val="006F198D"/>
    <w:rsid w:val="006F19C1"/>
    <w:rsid w:val="006F1A3F"/>
    <w:rsid w:val="006F1A60"/>
    <w:rsid w:val="006F1A7C"/>
    <w:rsid w:val="006F1BB5"/>
    <w:rsid w:val="006F1C28"/>
    <w:rsid w:val="006F1E46"/>
    <w:rsid w:val="006F1ED7"/>
    <w:rsid w:val="006F1EF8"/>
    <w:rsid w:val="006F1F3C"/>
    <w:rsid w:val="006F2066"/>
    <w:rsid w:val="006F2347"/>
    <w:rsid w:val="006F2364"/>
    <w:rsid w:val="006F23BC"/>
    <w:rsid w:val="006F2494"/>
    <w:rsid w:val="006F2675"/>
    <w:rsid w:val="006F26BF"/>
    <w:rsid w:val="006F270C"/>
    <w:rsid w:val="006F2726"/>
    <w:rsid w:val="006F278C"/>
    <w:rsid w:val="006F27AE"/>
    <w:rsid w:val="006F2823"/>
    <w:rsid w:val="006F298C"/>
    <w:rsid w:val="006F29E0"/>
    <w:rsid w:val="006F2A96"/>
    <w:rsid w:val="006F2AFE"/>
    <w:rsid w:val="006F2BCE"/>
    <w:rsid w:val="006F2CD0"/>
    <w:rsid w:val="006F2D0E"/>
    <w:rsid w:val="006F2D56"/>
    <w:rsid w:val="006F2DD8"/>
    <w:rsid w:val="006F2E04"/>
    <w:rsid w:val="006F34A6"/>
    <w:rsid w:val="006F350A"/>
    <w:rsid w:val="006F35CA"/>
    <w:rsid w:val="006F3615"/>
    <w:rsid w:val="006F3646"/>
    <w:rsid w:val="006F3830"/>
    <w:rsid w:val="006F3842"/>
    <w:rsid w:val="006F388E"/>
    <w:rsid w:val="006F39DC"/>
    <w:rsid w:val="006F3A6F"/>
    <w:rsid w:val="006F3AB6"/>
    <w:rsid w:val="006F3AE8"/>
    <w:rsid w:val="006F3B01"/>
    <w:rsid w:val="006F3B42"/>
    <w:rsid w:val="006F3C5C"/>
    <w:rsid w:val="006F3D61"/>
    <w:rsid w:val="006F3E1D"/>
    <w:rsid w:val="006F3E92"/>
    <w:rsid w:val="006F3F2F"/>
    <w:rsid w:val="006F3FB2"/>
    <w:rsid w:val="006F40F9"/>
    <w:rsid w:val="006F4146"/>
    <w:rsid w:val="006F416E"/>
    <w:rsid w:val="006F42EC"/>
    <w:rsid w:val="006F42F0"/>
    <w:rsid w:val="006F44C2"/>
    <w:rsid w:val="006F44E8"/>
    <w:rsid w:val="006F456B"/>
    <w:rsid w:val="006F4587"/>
    <w:rsid w:val="006F46AE"/>
    <w:rsid w:val="006F46BE"/>
    <w:rsid w:val="006F48A6"/>
    <w:rsid w:val="006F4B60"/>
    <w:rsid w:val="006F4C84"/>
    <w:rsid w:val="006F4CE2"/>
    <w:rsid w:val="006F4D63"/>
    <w:rsid w:val="006F4E3F"/>
    <w:rsid w:val="006F50ED"/>
    <w:rsid w:val="006F5183"/>
    <w:rsid w:val="006F51AA"/>
    <w:rsid w:val="006F52C5"/>
    <w:rsid w:val="006F5403"/>
    <w:rsid w:val="006F5441"/>
    <w:rsid w:val="006F54B4"/>
    <w:rsid w:val="006F5822"/>
    <w:rsid w:val="006F58E7"/>
    <w:rsid w:val="006F5922"/>
    <w:rsid w:val="006F5960"/>
    <w:rsid w:val="006F5A0B"/>
    <w:rsid w:val="006F5C7E"/>
    <w:rsid w:val="006F5CAC"/>
    <w:rsid w:val="006F5CF7"/>
    <w:rsid w:val="006F5D0D"/>
    <w:rsid w:val="006F5E14"/>
    <w:rsid w:val="006F5E7E"/>
    <w:rsid w:val="006F5E85"/>
    <w:rsid w:val="006F5EE0"/>
    <w:rsid w:val="006F5F7B"/>
    <w:rsid w:val="006F5F7E"/>
    <w:rsid w:val="006F5FEA"/>
    <w:rsid w:val="006F6021"/>
    <w:rsid w:val="006F6166"/>
    <w:rsid w:val="006F6449"/>
    <w:rsid w:val="006F6665"/>
    <w:rsid w:val="006F6679"/>
    <w:rsid w:val="006F6689"/>
    <w:rsid w:val="006F66CA"/>
    <w:rsid w:val="006F66E7"/>
    <w:rsid w:val="006F6772"/>
    <w:rsid w:val="006F690D"/>
    <w:rsid w:val="006F69F2"/>
    <w:rsid w:val="006F6B38"/>
    <w:rsid w:val="006F6BA1"/>
    <w:rsid w:val="006F6CA6"/>
    <w:rsid w:val="006F6D68"/>
    <w:rsid w:val="006F6FBB"/>
    <w:rsid w:val="006F705E"/>
    <w:rsid w:val="006F7477"/>
    <w:rsid w:val="006F75B9"/>
    <w:rsid w:val="006F760C"/>
    <w:rsid w:val="006F7677"/>
    <w:rsid w:val="006F76C1"/>
    <w:rsid w:val="006F773B"/>
    <w:rsid w:val="006F7748"/>
    <w:rsid w:val="006F7853"/>
    <w:rsid w:val="006F78DA"/>
    <w:rsid w:val="006F7A34"/>
    <w:rsid w:val="006F7B3F"/>
    <w:rsid w:val="006F7BE9"/>
    <w:rsid w:val="006F7C53"/>
    <w:rsid w:val="006F7D9B"/>
    <w:rsid w:val="006F7DD7"/>
    <w:rsid w:val="006F7E41"/>
    <w:rsid w:val="006F7FB5"/>
    <w:rsid w:val="007000DA"/>
    <w:rsid w:val="007001F6"/>
    <w:rsid w:val="00700207"/>
    <w:rsid w:val="0070023E"/>
    <w:rsid w:val="007002C4"/>
    <w:rsid w:val="00700350"/>
    <w:rsid w:val="0070040C"/>
    <w:rsid w:val="007004CB"/>
    <w:rsid w:val="007005A1"/>
    <w:rsid w:val="007005FC"/>
    <w:rsid w:val="007006C3"/>
    <w:rsid w:val="00700864"/>
    <w:rsid w:val="007008ED"/>
    <w:rsid w:val="00700975"/>
    <w:rsid w:val="00700C6C"/>
    <w:rsid w:val="00700CB4"/>
    <w:rsid w:val="00700DB2"/>
    <w:rsid w:val="00700F24"/>
    <w:rsid w:val="00700F9B"/>
    <w:rsid w:val="00700FC7"/>
    <w:rsid w:val="00700FCD"/>
    <w:rsid w:val="0070105B"/>
    <w:rsid w:val="007010A1"/>
    <w:rsid w:val="007010D8"/>
    <w:rsid w:val="0070110E"/>
    <w:rsid w:val="0070121A"/>
    <w:rsid w:val="007013A5"/>
    <w:rsid w:val="007014D7"/>
    <w:rsid w:val="007014E7"/>
    <w:rsid w:val="00701582"/>
    <w:rsid w:val="00701623"/>
    <w:rsid w:val="007016C4"/>
    <w:rsid w:val="007017A2"/>
    <w:rsid w:val="007017BE"/>
    <w:rsid w:val="00701820"/>
    <w:rsid w:val="007019AE"/>
    <w:rsid w:val="007019F6"/>
    <w:rsid w:val="00701ACC"/>
    <w:rsid w:val="00701AE5"/>
    <w:rsid w:val="00701B6E"/>
    <w:rsid w:val="00701C4F"/>
    <w:rsid w:val="00701DB4"/>
    <w:rsid w:val="00701EB3"/>
    <w:rsid w:val="00701FB6"/>
    <w:rsid w:val="007020C9"/>
    <w:rsid w:val="0070230F"/>
    <w:rsid w:val="00702326"/>
    <w:rsid w:val="007023CA"/>
    <w:rsid w:val="0070244F"/>
    <w:rsid w:val="00702466"/>
    <w:rsid w:val="007024C6"/>
    <w:rsid w:val="007024C7"/>
    <w:rsid w:val="007025F9"/>
    <w:rsid w:val="0070264B"/>
    <w:rsid w:val="007026BB"/>
    <w:rsid w:val="00702706"/>
    <w:rsid w:val="0070275A"/>
    <w:rsid w:val="007028F6"/>
    <w:rsid w:val="00702956"/>
    <w:rsid w:val="00702960"/>
    <w:rsid w:val="007029C4"/>
    <w:rsid w:val="00702A0D"/>
    <w:rsid w:val="00702C92"/>
    <w:rsid w:val="00702D0E"/>
    <w:rsid w:val="00702D35"/>
    <w:rsid w:val="00702D4A"/>
    <w:rsid w:val="00703158"/>
    <w:rsid w:val="00703480"/>
    <w:rsid w:val="007034C6"/>
    <w:rsid w:val="007034EF"/>
    <w:rsid w:val="00703648"/>
    <w:rsid w:val="007036A5"/>
    <w:rsid w:val="007036CE"/>
    <w:rsid w:val="0070378C"/>
    <w:rsid w:val="007038CD"/>
    <w:rsid w:val="00703B25"/>
    <w:rsid w:val="00703C6D"/>
    <w:rsid w:val="00703C85"/>
    <w:rsid w:val="00703DD2"/>
    <w:rsid w:val="00704034"/>
    <w:rsid w:val="00704041"/>
    <w:rsid w:val="00704156"/>
    <w:rsid w:val="00704190"/>
    <w:rsid w:val="0070423A"/>
    <w:rsid w:val="0070424A"/>
    <w:rsid w:val="00704290"/>
    <w:rsid w:val="007042C6"/>
    <w:rsid w:val="0070436B"/>
    <w:rsid w:val="00704425"/>
    <w:rsid w:val="007044DA"/>
    <w:rsid w:val="0070459A"/>
    <w:rsid w:val="00704710"/>
    <w:rsid w:val="00704743"/>
    <w:rsid w:val="00704745"/>
    <w:rsid w:val="007047F8"/>
    <w:rsid w:val="00704993"/>
    <w:rsid w:val="00704A75"/>
    <w:rsid w:val="00704ABD"/>
    <w:rsid w:val="00704B5C"/>
    <w:rsid w:val="00704BD4"/>
    <w:rsid w:val="00704C4D"/>
    <w:rsid w:val="00704C60"/>
    <w:rsid w:val="00704CD9"/>
    <w:rsid w:val="00704D32"/>
    <w:rsid w:val="00704DCA"/>
    <w:rsid w:val="00704E40"/>
    <w:rsid w:val="00704E9E"/>
    <w:rsid w:val="00704FD8"/>
    <w:rsid w:val="00705208"/>
    <w:rsid w:val="007052C7"/>
    <w:rsid w:val="00705369"/>
    <w:rsid w:val="007053CD"/>
    <w:rsid w:val="00705411"/>
    <w:rsid w:val="00705422"/>
    <w:rsid w:val="0070547F"/>
    <w:rsid w:val="007054F5"/>
    <w:rsid w:val="00705502"/>
    <w:rsid w:val="0070558A"/>
    <w:rsid w:val="00705645"/>
    <w:rsid w:val="0070566B"/>
    <w:rsid w:val="007056A0"/>
    <w:rsid w:val="00705713"/>
    <w:rsid w:val="00705867"/>
    <w:rsid w:val="0070599D"/>
    <w:rsid w:val="007059C5"/>
    <w:rsid w:val="00705B62"/>
    <w:rsid w:val="00705C2C"/>
    <w:rsid w:val="00705EDA"/>
    <w:rsid w:val="00705F07"/>
    <w:rsid w:val="00706001"/>
    <w:rsid w:val="007060C3"/>
    <w:rsid w:val="007060E5"/>
    <w:rsid w:val="00706197"/>
    <w:rsid w:val="007061AF"/>
    <w:rsid w:val="007061CC"/>
    <w:rsid w:val="007062DE"/>
    <w:rsid w:val="0070637F"/>
    <w:rsid w:val="00706409"/>
    <w:rsid w:val="0070641B"/>
    <w:rsid w:val="00706579"/>
    <w:rsid w:val="007065F6"/>
    <w:rsid w:val="00706644"/>
    <w:rsid w:val="00706748"/>
    <w:rsid w:val="007067E6"/>
    <w:rsid w:val="00706A7E"/>
    <w:rsid w:val="00706AB1"/>
    <w:rsid w:val="00706AB7"/>
    <w:rsid w:val="00706B69"/>
    <w:rsid w:val="00706B7A"/>
    <w:rsid w:val="00706B7E"/>
    <w:rsid w:val="00706EB3"/>
    <w:rsid w:val="00706FB7"/>
    <w:rsid w:val="0070734E"/>
    <w:rsid w:val="00707396"/>
    <w:rsid w:val="007073A9"/>
    <w:rsid w:val="007074C3"/>
    <w:rsid w:val="007074D5"/>
    <w:rsid w:val="0070750B"/>
    <w:rsid w:val="00707559"/>
    <w:rsid w:val="00707617"/>
    <w:rsid w:val="0070766F"/>
    <w:rsid w:val="00707822"/>
    <w:rsid w:val="00707A45"/>
    <w:rsid w:val="00707B56"/>
    <w:rsid w:val="00707BA9"/>
    <w:rsid w:val="00707CA0"/>
    <w:rsid w:val="00707DB8"/>
    <w:rsid w:val="00707ED4"/>
    <w:rsid w:val="00707EE6"/>
    <w:rsid w:val="00707F52"/>
    <w:rsid w:val="0071007F"/>
    <w:rsid w:val="0071008D"/>
    <w:rsid w:val="0071012D"/>
    <w:rsid w:val="0071017A"/>
    <w:rsid w:val="007102E8"/>
    <w:rsid w:val="0071036D"/>
    <w:rsid w:val="007104D6"/>
    <w:rsid w:val="00710614"/>
    <w:rsid w:val="00710695"/>
    <w:rsid w:val="007106B5"/>
    <w:rsid w:val="0071080F"/>
    <w:rsid w:val="0071081B"/>
    <w:rsid w:val="0071097A"/>
    <w:rsid w:val="007109C3"/>
    <w:rsid w:val="00710B3A"/>
    <w:rsid w:val="00710B51"/>
    <w:rsid w:val="00710BA3"/>
    <w:rsid w:val="00710CC9"/>
    <w:rsid w:val="00710ED2"/>
    <w:rsid w:val="00710F04"/>
    <w:rsid w:val="00710FB5"/>
    <w:rsid w:val="007111A2"/>
    <w:rsid w:val="0071120B"/>
    <w:rsid w:val="007112A2"/>
    <w:rsid w:val="0071130A"/>
    <w:rsid w:val="00711412"/>
    <w:rsid w:val="00711472"/>
    <w:rsid w:val="007114E9"/>
    <w:rsid w:val="0071153A"/>
    <w:rsid w:val="0071162D"/>
    <w:rsid w:val="00711706"/>
    <w:rsid w:val="0071179F"/>
    <w:rsid w:val="0071197D"/>
    <w:rsid w:val="00711987"/>
    <w:rsid w:val="00711A40"/>
    <w:rsid w:val="00711AAF"/>
    <w:rsid w:val="00711B96"/>
    <w:rsid w:val="00711C8C"/>
    <w:rsid w:val="00711F3B"/>
    <w:rsid w:val="00712105"/>
    <w:rsid w:val="0071223A"/>
    <w:rsid w:val="00712266"/>
    <w:rsid w:val="00712323"/>
    <w:rsid w:val="00712444"/>
    <w:rsid w:val="007124CB"/>
    <w:rsid w:val="0071258D"/>
    <w:rsid w:val="0071269A"/>
    <w:rsid w:val="00712852"/>
    <w:rsid w:val="0071288B"/>
    <w:rsid w:val="007129A5"/>
    <w:rsid w:val="00712A3C"/>
    <w:rsid w:val="00712A69"/>
    <w:rsid w:val="00712C08"/>
    <w:rsid w:val="00712C5A"/>
    <w:rsid w:val="00712CC7"/>
    <w:rsid w:val="00712DA0"/>
    <w:rsid w:val="00712DB2"/>
    <w:rsid w:val="00712E60"/>
    <w:rsid w:val="00712F21"/>
    <w:rsid w:val="00712F25"/>
    <w:rsid w:val="00712FE3"/>
    <w:rsid w:val="0071301E"/>
    <w:rsid w:val="0071305F"/>
    <w:rsid w:val="007130B4"/>
    <w:rsid w:val="00713112"/>
    <w:rsid w:val="00713214"/>
    <w:rsid w:val="007132B4"/>
    <w:rsid w:val="00713446"/>
    <w:rsid w:val="00713474"/>
    <w:rsid w:val="00713480"/>
    <w:rsid w:val="007139EB"/>
    <w:rsid w:val="00713A42"/>
    <w:rsid w:val="00713B08"/>
    <w:rsid w:val="00713B93"/>
    <w:rsid w:val="00713BF2"/>
    <w:rsid w:val="00713C2C"/>
    <w:rsid w:val="00713D45"/>
    <w:rsid w:val="00713D7A"/>
    <w:rsid w:val="00714161"/>
    <w:rsid w:val="00714193"/>
    <w:rsid w:val="007141AB"/>
    <w:rsid w:val="0071420F"/>
    <w:rsid w:val="0071428B"/>
    <w:rsid w:val="0071429D"/>
    <w:rsid w:val="007142D7"/>
    <w:rsid w:val="00714531"/>
    <w:rsid w:val="00714592"/>
    <w:rsid w:val="00714608"/>
    <w:rsid w:val="00714740"/>
    <w:rsid w:val="007148AA"/>
    <w:rsid w:val="0071498B"/>
    <w:rsid w:val="007149F7"/>
    <w:rsid w:val="00714A12"/>
    <w:rsid w:val="00714A14"/>
    <w:rsid w:val="00714C73"/>
    <w:rsid w:val="00714DCE"/>
    <w:rsid w:val="007150F2"/>
    <w:rsid w:val="0071514E"/>
    <w:rsid w:val="007151BA"/>
    <w:rsid w:val="007151E9"/>
    <w:rsid w:val="00715428"/>
    <w:rsid w:val="00715448"/>
    <w:rsid w:val="00715624"/>
    <w:rsid w:val="0071563E"/>
    <w:rsid w:val="0071567C"/>
    <w:rsid w:val="007156D7"/>
    <w:rsid w:val="00715849"/>
    <w:rsid w:val="00715873"/>
    <w:rsid w:val="00715935"/>
    <w:rsid w:val="00715B32"/>
    <w:rsid w:val="00715BC0"/>
    <w:rsid w:val="00715BEE"/>
    <w:rsid w:val="00715C81"/>
    <w:rsid w:val="00715D5B"/>
    <w:rsid w:val="00715DD7"/>
    <w:rsid w:val="00715F12"/>
    <w:rsid w:val="00715FAB"/>
    <w:rsid w:val="007160F4"/>
    <w:rsid w:val="0071612D"/>
    <w:rsid w:val="0071615B"/>
    <w:rsid w:val="00716241"/>
    <w:rsid w:val="007162E3"/>
    <w:rsid w:val="0071633B"/>
    <w:rsid w:val="00716415"/>
    <w:rsid w:val="00716ADC"/>
    <w:rsid w:val="00716C22"/>
    <w:rsid w:val="00716C6E"/>
    <w:rsid w:val="00716E66"/>
    <w:rsid w:val="00717073"/>
    <w:rsid w:val="00717090"/>
    <w:rsid w:val="0071716C"/>
    <w:rsid w:val="0071719D"/>
    <w:rsid w:val="0071721D"/>
    <w:rsid w:val="00717225"/>
    <w:rsid w:val="007172D7"/>
    <w:rsid w:val="00717372"/>
    <w:rsid w:val="00717463"/>
    <w:rsid w:val="007174A5"/>
    <w:rsid w:val="007174E4"/>
    <w:rsid w:val="00717562"/>
    <w:rsid w:val="00717599"/>
    <w:rsid w:val="007175E5"/>
    <w:rsid w:val="007175F3"/>
    <w:rsid w:val="007175F6"/>
    <w:rsid w:val="0071776B"/>
    <w:rsid w:val="00717827"/>
    <w:rsid w:val="00717966"/>
    <w:rsid w:val="007179EF"/>
    <w:rsid w:val="00717A95"/>
    <w:rsid w:val="00717AC2"/>
    <w:rsid w:val="00717B2D"/>
    <w:rsid w:val="00717BCF"/>
    <w:rsid w:val="00717C09"/>
    <w:rsid w:val="00717CAF"/>
    <w:rsid w:val="00717D14"/>
    <w:rsid w:val="00717D50"/>
    <w:rsid w:val="00717D6F"/>
    <w:rsid w:val="00717EE6"/>
    <w:rsid w:val="00720085"/>
    <w:rsid w:val="0072013C"/>
    <w:rsid w:val="007203FA"/>
    <w:rsid w:val="007205C7"/>
    <w:rsid w:val="007205D7"/>
    <w:rsid w:val="0072062B"/>
    <w:rsid w:val="007206CD"/>
    <w:rsid w:val="00720734"/>
    <w:rsid w:val="00720792"/>
    <w:rsid w:val="0072099B"/>
    <w:rsid w:val="00720A6D"/>
    <w:rsid w:val="00720A90"/>
    <w:rsid w:val="00720C86"/>
    <w:rsid w:val="00720C8B"/>
    <w:rsid w:val="00720CCF"/>
    <w:rsid w:val="00720D04"/>
    <w:rsid w:val="00720D27"/>
    <w:rsid w:val="00720E38"/>
    <w:rsid w:val="00720E50"/>
    <w:rsid w:val="00720F0D"/>
    <w:rsid w:val="0072101D"/>
    <w:rsid w:val="007211FA"/>
    <w:rsid w:val="0072138C"/>
    <w:rsid w:val="0072139D"/>
    <w:rsid w:val="00721484"/>
    <w:rsid w:val="0072149C"/>
    <w:rsid w:val="007214B3"/>
    <w:rsid w:val="007215BA"/>
    <w:rsid w:val="00721A4A"/>
    <w:rsid w:val="00721B18"/>
    <w:rsid w:val="00721C24"/>
    <w:rsid w:val="00721D95"/>
    <w:rsid w:val="00721D9E"/>
    <w:rsid w:val="00721DAD"/>
    <w:rsid w:val="00721DBE"/>
    <w:rsid w:val="00721E96"/>
    <w:rsid w:val="00722056"/>
    <w:rsid w:val="007220D4"/>
    <w:rsid w:val="00722124"/>
    <w:rsid w:val="007221E4"/>
    <w:rsid w:val="0072231F"/>
    <w:rsid w:val="00722485"/>
    <w:rsid w:val="007224A7"/>
    <w:rsid w:val="0072258B"/>
    <w:rsid w:val="0072269A"/>
    <w:rsid w:val="007226C6"/>
    <w:rsid w:val="00722734"/>
    <w:rsid w:val="00722905"/>
    <w:rsid w:val="00722AA6"/>
    <w:rsid w:val="00722B01"/>
    <w:rsid w:val="00722BCE"/>
    <w:rsid w:val="00722BF1"/>
    <w:rsid w:val="00723003"/>
    <w:rsid w:val="007234B7"/>
    <w:rsid w:val="007234D1"/>
    <w:rsid w:val="00723528"/>
    <w:rsid w:val="007235AD"/>
    <w:rsid w:val="00723718"/>
    <w:rsid w:val="007237AE"/>
    <w:rsid w:val="00723828"/>
    <w:rsid w:val="007239A0"/>
    <w:rsid w:val="00723A25"/>
    <w:rsid w:val="00723A26"/>
    <w:rsid w:val="00723A5B"/>
    <w:rsid w:val="00723ADB"/>
    <w:rsid w:val="00723C75"/>
    <w:rsid w:val="00723C7E"/>
    <w:rsid w:val="00723C81"/>
    <w:rsid w:val="00723CC2"/>
    <w:rsid w:val="00723CC4"/>
    <w:rsid w:val="00723D1D"/>
    <w:rsid w:val="00723DBB"/>
    <w:rsid w:val="00723F19"/>
    <w:rsid w:val="007240DB"/>
    <w:rsid w:val="007241F8"/>
    <w:rsid w:val="00724232"/>
    <w:rsid w:val="007242A8"/>
    <w:rsid w:val="0072435C"/>
    <w:rsid w:val="007244B5"/>
    <w:rsid w:val="00724584"/>
    <w:rsid w:val="007245BB"/>
    <w:rsid w:val="007245CA"/>
    <w:rsid w:val="007245D3"/>
    <w:rsid w:val="00724645"/>
    <w:rsid w:val="0072468C"/>
    <w:rsid w:val="00724734"/>
    <w:rsid w:val="007248A1"/>
    <w:rsid w:val="007248F6"/>
    <w:rsid w:val="00724A1E"/>
    <w:rsid w:val="00724AA1"/>
    <w:rsid w:val="00724ABD"/>
    <w:rsid w:val="00724B36"/>
    <w:rsid w:val="00724B93"/>
    <w:rsid w:val="00724C42"/>
    <w:rsid w:val="00724C82"/>
    <w:rsid w:val="00724C96"/>
    <w:rsid w:val="00724CEE"/>
    <w:rsid w:val="00724D4E"/>
    <w:rsid w:val="00724E04"/>
    <w:rsid w:val="00724E12"/>
    <w:rsid w:val="00725100"/>
    <w:rsid w:val="007251EC"/>
    <w:rsid w:val="007252CB"/>
    <w:rsid w:val="007254CC"/>
    <w:rsid w:val="00725522"/>
    <w:rsid w:val="00725689"/>
    <w:rsid w:val="007258C5"/>
    <w:rsid w:val="0072599F"/>
    <w:rsid w:val="007259D7"/>
    <w:rsid w:val="00725A17"/>
    <w:rsid w:val="00725A43"/>
    <w:rsid w:val="00725AB8"/>
    <w:rsid w:val="00725B98"/>
    <w:rsid w:val="00725BFD"/>
    <w:rsid w:val="00725C0F"/>
    <w:rsid w:val="00725D43"/>
    <w:rsid w:val="00725FBB"/>
    <w:rsid w:val="0072603D"/>
    <w:rsid w:val="007260B5"/>
    <w:rsid w:val="00726267"/>
    <w:rsid w:val="007262AB"/>
    <w:rsid w:val="007262EC"/>
    <w:rsid w:val="00726649"/>
    <w:rsid w:val="00726777"/>
    <w:rsid w:val="007268F8"/>
    <w:rsid w:val="007269CA"/>
    <w:rsid w:val="00726BE8"/>
    <w:rsid w:val="00726D4D"/>
    <w:rsid w:val="00726E64"/>
    <w:rsid w:val="00726FA7"/>
    <w:rsid w:val="007270A3"/>
    <w:rsid w:val="007270CF"/>
    <w:rsid w:val="00727143"/>
    <w:rsid w:val="00727176"/>
    <w:rsid w:val="007271F5"/>
    <w:rsid w:val="00727359"/>
    <w:rsid w:val="0072736F"/>
    <w:rsid w:val="00727430"/>
    <w:rsid w:val="00727472"/>
    <w:rsid w:val="00727536"/>
    <w:rsid w:val="00727544"/>
    <w:rsid w:val="0072755A"/>
    <w:rsid w:val="0072769E"/>
    <w:rsid w:val="0072777A"/>
    <w:rsid w:val="007279C5"/>
    <w:rsid w:val="007279FA"/>
    <w:rsid w:val="00727A76"/>
    <w:rsid w:val="00727A95"/>
    <w:rsid w:val="00727AF4"/>
    <w:rsid w:val="00727AFC"/>
    <w:rsid w:val="00727B1B"/>
    <w:rsid w:val="00727BC8"/>
    <w:rsid w:val="00727C6C"/>
    <w:rsid w:val="00727C90"/>
    <w:rsid w:val="00727CC3"/>
    <w:rsid w:val="00727D36"/>
    <w:rsid w:val="00727D8F"/>
    <w:rsid w:val="00727E82"/>
    <w:rsid w:val="00727F8B"/>
    <w:rsid w:val="00730050"/>
    <w:rsid w:val="00730051"/>
    <w:rsid w:val="00730162"/>
    <w:rsid w:val="007302A4"/>
    <w:rsid w:val="007302EB"/>
    <w:rsid w:val="00730406"/>
    <w:rsid w:val="0073046B"/>
    <w:rsid w:val="0073059A"/>
    <w:rsid w:val="007305D9"/>
    <w:rsid w:val="00730697"/>
    <w:rsid w:val="007306F4"/>
    <w:rsid w:val="00730901"/>
    <w:rsid w:val="00730904"/>
    <w:rsid w:val="007309F3"/>
    <w:rsid w:val="00730AB1"/>
    <w:rsid w:val="00730E29"/>
    <w:rsid w:val="00730E5A"/>
    <w:rsid w:val="00731040"/>
    <w:rsid w:val="007310E1"/>
    <w:rsid w:val="00731101"/>
    <w:rsid w:val="00731115"/>
    <w:rsid w:val="00731144"/>
    <w:rsid w:val="0073129D"/>
    <w:rsid w:val="007312F4"/>
    <w:rsid w:val="0073139D"/>
    <w:rsid w:val="007313DC"/>
    <w:rsid w:val="007315C3"/>
    <w:rsid w:val="00731617"/>
    <w:rsid w:val="007318C8"/>
    <w:rsid w:val="00731A19"/>
    <w:rsid w:val="00731A3B"/>
    <w:rsid w:val="00731A42"/>
    <w:rsid w:val="00731A6D"/>
    <w:rsid w:val="00731B0B"/>
    <w:rsid w:val="00731B1B"/>
    <w:rsid w:val="00731B6E"/>
    <w:rsid w:val="00731BA4"/>
    <w:rsid w:val="00731C3F"/>
    <w:rsid w:val="00731D15"/>
    <w:rsid w:val="00731D72"/>
    <w:rsid w:val="00731E07"/>
    <w:rsid w:val="00731E3B"/>
    <w:rsid w:val="00731FD2"/>
    <w:rsid w:val="00732139"/>
    <w:rsid w:val="007321AE"/>
    <w:rsid w:val="007321FD"/>
    <w:rsid w:val="0073221C"/>
    <w:rsid w:val="0073222A"/>
    <w:rsid w:val="007322AF"/>
    <w:rsid w:val="007323F6"/>
    <w:rsid w:val="00732553"/>
    <w:rsid w:val="00732560"/>
    <w:rsid w:val="007325A7"/>
    <w:rsid w:val="0073265B"/>
    <w:rsid w:val="00732794"/>
    <w:rsid w:val="00732870"/>
    <w:rsid w:val="007329D1"/>
    <w:rsid w:val="007329D2"/>
    <w:rsid w:val="00732A23"/>
    <w:rsid w:val="00732A6F"/>
    <w:rsid w:val="00732B82"/>
    <w:rsid w:val="00732B9D"/>
    <w:rsid w:val="00732BC8"/>
    <w:rsid w:val="00732C8B"/>
    <w:rsid w:val="00732C8D"/>
    <w:rsid w:val="00732CAD"/>
    <w:rsid w:val="00732D36"/>
    <w:rsid w:val="00732D4C"/>
    <w:rsid w:val="00732F1C"/>
    <w:rsid w:val="00732F67"/>
    <w:rsid w:val="00733133"/>
    <w:rsid w:val="0073319C"/>
    <w:rsid w:val="007331C1"/>
    <w:rsid w:val="0073336C"/>
    <w:rsid w:val="007333FC"/>
    <w:rsid w:val="007334E3"/>
    <w:rsid w:val="00733732"/>
    <w:rsid w:val="007337D1"/>
    <w:rsid w:val="0073380F"/>
    <w:rsid w:val="007338D8"/>
    <w:rsid w:val="00733A19"/>
    <w:rsid w:val="00733A3A"/>
    <w:rsid w:val="00733B1B"/>
    <w:rsid w:val="00733C32"/>
    <w:rsid w:val="00733E09"/>
    <w:rsid w:val="00733E49"/>
    <w:rsid w:val="00733F1F"/>
    <w:rsid w:val="007340EA"/>
    <w:rsid w:val="00734184"/>
    <w:rsid w:val="00734362"/>
    <w:rsid w:val="0073436B"/>
    <w:rsid w:val="0073449E"/>
    <w:rsid w:val="007344A1"/>
    <w:rsid w:val="0073450B"/>
    <w:rsid w:val="007345BE"/>
    <w:rsid w:val="00734628"/>
    <w:rsid w:val="00734630"/>
    <w:rsid w:val="00734777"/>
    <w:rsid w:val="007347ED"/>
    <w:rsid w:val="007348B4"/>
    <w:rsid w:val="00734AF0"/>
    <w:rsid w:val="00734B23"/>
    <w:rsid w:val="00734B6B"/>
    <w:rsid w:val="00734C20"/>
    <w:rsid w:val="00734CCF"/>
    <w:rsid w:val="00734E20"/>
    <w:rsid w:val="00734EA6"/>
    <w:rsid w:val="00734EDE"/>
    <w:rsid w:val="00735073"/>
    <w:rsid w:val="00735109"/>
    <w:rsid w:val="0073516C"/>
    <w:rsid w:val="0073520D"/>
    <w:rsid w:val="00735219"/>
    <w:rsid w:val="00735391"/>
    <w:rsid w:val="007353E0"/>
    <w:rsid w:val="007354B6"/>
    <w:rsid w:val="00735546"/>
    <w:rsid w:val="007358DA"/>
    <w:rsid w:val="00735A40"/>
    <w:rsid w:val="00735B56"/>
    <w:rsid w:val="00735BDF"/>
    <w:rsid w:val="00735C39"/>
    <w:rsid w:val="00735CC7"/>
    <w:rsid w:val="00735F30"/>
    <w:rsid w:val="00735F6C"/>
    <w:rsid w:val="00735FC8"/>
    <w:rsid w:val="00735FE2"/>
    <w:rsid w:val="007360D9"/>
    <w:rsid w:val="007360E3"/>
    <w:rsid w:val="007362C1"/>
    <w:rsid w:val="00736417"/>
    <w:rsid w:val="007364DF"/>
    <w:rsid w:val="00736582"/>
    <w:rsid w:val="00736593"/>
    <w:rsid w:val="007365E1"/>
    <w:rsid w:val="00736635"/>
    <w:rsid w:val="00736677"/>
    <w:rsid w:val="00736679"/>
    <w:rsid w:val="0073667B"/>
    <w:rsid w:val="007366D2"/>
    <w:rsid w:val="00736771"/>
    <w:rsid w:val="007368CD"/>
    <w:rsid w:val="00736A0A"/>
    <w:rsid w:val="00736BAA"/>
    <w:rsid w:val="00736E46"/>
    <w:rsid w:val="00736E8D"/>
    <w:rsid w:val="00736EBB"/>
    <w:rsid w:val="00736ED1"/>
    <w:rsid w:val="00736F50"/>
    <w:rsid w:val="00736F5D"/>
    <w:rsid w:val="00736FD3"/>
    <w:rsid w:val="007370EA"/>
    <w:rsid w:val="00737181"/>
    <w:rsid w:val="00737282"/>
    <w:rsid w:val="007373A9"/>
    <w:rsid w:val="00737511"/>
    <w:rsid w:val="007375D3"/>
    <w:rsid w:val="00737610"/>
    <w:rsid w:val="007377F8"/>
    <w:rsid w:val="007378A9"/>
    <w:rsid w:val="00737909"/>
    <w:rsid w:val="007379B3"/>
    <w:rsid w:val="007379D2"/>
    <w:rsid w:val="00737A2B"/>
    <w:rsid w:val="00737A33"/>
    <w:rsid w:val="00737A60"/>
    <w:rsid w:val="00737AC6"/>
    <w:rsid w:val="00737BD0"/>
    <w:rsid w:val="00737C6B"/>
    <w:rsid w:val="00737D3B"/>
    <w:rsid w:val="00737D8D"/>
    <w:rsid w:val="00737D9B"/>
    <w:rsid w:val="00737E16"/>
    <w:rsid w:val="00737F05"/>
    <w:rsid w:val="00737FC1"/>
    <w:rsid w:val="00737FCB"/>
    <w:rsid w:val="00737FFC"/>
    <w:rsid w:val="00740076"/>
    <w:rsid w:val="00740097"/>
    <w:rsid w:val="007400CE"/>
    <w:rsid w:val="0074010F"/>
    <w:rsid w:val="0074016B"/>
    <w:rsid w:val="007401A9"/>
    <w:rsid w:val="0074022F"/>
    <w:rsid w:val="00740339"/>
    <w:rsid w:val="0074034C"/>
    <w:rsid w:val="007403AB"/>
    <w:rsid w:val="007403F2"/>
    <w:rsid w:val="00740482"/>
    <w:rsid w:val="0074051F"/>
    <w:rsid w:val="00740550"/>
    <w:rsid w:val="007407D0"/>
    <w:rsid w:val="00740B9F"/>
    <w:rsid w:val="00740C0A"/>
    <w:rsid w:val="00740C26"/>
    <w:rsid w:val="00740C4C"/>
    <w:rsid w:val="00740CC6"/>
    <w:rsid w:val="00740CDC"/>
    <w:rsid w:val="00740CE6"/>
    <w:rsid w:val="00740D37"/>
    <w:rsid w:val="00741033"/>
    <w:rsid w:val="007410CA"/>
    <w:rsid w:val="007411B9"/>
    <w:rsid w:val="0074136A"/>
    <w:rsid w:val="00741510"/>
    <w:rsid w:val="00741673"/>
    <w:rsid w:val="007416C1"/>
    <w:rsid w:val="007416EB"/>
    <w:rsid w:val="007417D6"/>
    <w:rsid w:val="007418DD"/>
    <w:rsid w:val="0074198A"/>
    <w:rsid w:val="007419F2"/>
    <w:rsid w:val="00741A2F"/>
    <w:rsid w:val="00741B3F"/>
    <w:rsid w:val="00741D92"/>
    <w:rsid w:val="00741DD1"/>
    <w:rsid w:val="00741ED4"/>
    <w:rsid w:val="00741F4E"/>
    <w:rsid w:val="00742018"/>
    <w:rsid w:val="00742080"/>
    <w:rsid w:val="007420DF"/>
    <w:rsid w:val="007421E2"/>
    <w:rsid w:val="007422BF"/>
    <w:rsid w:val="0074235C"/>
    <w:rsid w:val="007423EE"/>
    <w:rsid w:val="007424F3"/>
    <w:rsid w:val="0074254A"/>
    <w:rsid w:val="007425F3"/>
    <w:rsid w:val="0074262D"/>
    <w:rsid w:val="0074266B"/>
    <w:rsid w:val="0074267E"/>
    <w:rsid w:val="007427F2"/>
    <w:rsid w:val="007428D6"/>
    <w:rsid w:val="00742945"/>
    <w:rsid w:val="0074297F"/>
    <w:rsid w:val="007429CA"/>
    <w:rsid w:val="00742A37"/>
    <w:rsid w:val="00742A5F"/>
    <w:rsid w:val="00742AE0"/>
    <w:rsid w:val="00742BA0"/>
    <w:rsid w:val="00742CEA"/>
    <w:rsid w:val="00742D2D"/>
    <w:rsid w:val="00742DD0"/>
    <w:rsid w:val="00742E1E"/>
    <w:rsid w:val="00742E52"/>
    <w:rsid w:val="00742E71"/>
    <w:rsid w:val="00742E87"/>
    <w:rsid w:val="00742EAE"/>
    <w:rsid w:val="00742EF1"/>
    <w:rsid w:val="00742FB3"/>
    <w:rsid w:val="00742FCC"/>
    <w:rsid w:val="00743017"/>
    <w:rsid w:val="007430F7"/>
    <w:rsid w:val="00743143"/>
    <w:rsid w:val="007432FA"/>
    <w:rsid w:val="0074333A"/>
    <w:rsid w:val="00743437"/>
    <w:rsid w:val="007435B3"/>
    <w:rsid w:val="007435B4"/>
    <w:rsid w:val="00743676"/>
    <w:rsid w:val="0074367E"/>
    <w:rsid w:val="0074379A"/>
    <w:rsid w:val="00743833"/>
    <w:rsid w:val="00743836"/>
    <w:rsid w:val="0074393B"/>
    <w:rsid w:val="00743A97"/>
    <w:rsid w:val="00743AAB"/>
    <w:rsid w:val="00743B9A"/>
    <w:rsid w:val="00743BAE"/>
    <w:rsid w:val="00743C3A"/>
    <w:rsid w:val="00743CAD"/>
    <w:rsid w:val="00743CBF"/>
    <w:rsid w:val="00743D53"/>
    <w:rsid w:val="00743EF6"/>
    <w:rsid w:val="00744136"/>
    <w:rsid w:val="00744195"/>
    <w:rsid w:val="0074432C"/>
    <w:rsid w:val="00744610"/>
    <w:rsid w:val="00744641"/>
    <w:rsid w:val="00744692"/>
    <w:rsid w:val="0074469A"/>
    <w:rsid w:val="007446A7"/>
    <w:rsid w:val="007446CE"/>
    <w:rsid w:val="007447CA"/>
    <w:rsid w:val="00744801"/>
    <w:rsid w:val="0074484F"/>
    <w:rsid w:val="00744863"/>
    <w:rsid w:val="00744934"/>
    <w:rsid w:val="00744966"/>
    <w:rsid w:val="00744983"/>
    <w:rsid w:val="00744BD0"/>
    <w:rsid w:val="00744D72"/>
    <w:rsid w:val="00744ECB"/>
    <w:rsid w:val="00744F61"/>
    <w:rsid w:val="00745077"/>
    <w:rsid w:val="0074517B"/>
    <w:rsid w:val="00745186"/>
    <w:rsid w:val="0074523D"/>
    <w:rsid w:val="007452A1"/>
    <w:rsid w:val="00745423"/>
    <w:rsid w:val="00745481"/>
    <w:rsid w:val="00745506"/>
    <w:rsid w:val="0074553D"/>
    <w:rsid w:val="00745585"/>
    <w:rsid w:val="007457C7"/>
    <w:rsid w:val="00745916"/>
    <w:rsid w:val="00745B24"/>
    <w:rsid w:val="00745C9C"/>
    <w:rsid w:val="00745CAD"/>
    <w:rsid w:val="00745D4B"/>
    <w:rsid w:val="00745D59"/>
    <w:rsid w:val="00745E0F"/>
    <w:rsid w:val="0074612D"/>
    <w:rsid w:val="00746203"/>
    <w:rsid w:val="007462F9"/>
    <w:rsid w:val="0074639B"/>
    <w:rsid w:val="007463A7"/>
    <w:rsid w:val="007463AF"/>
    <w:rsid w:val="00746407"/>
    <w:rsid w:val="00746484"/>
    <w:rsid w:val="00746610"/>
    <w:rsid w:val="0074673D"/>
    <w:rsid w:val="00746849"/>
    <w:rsid w:val="0074697B"/>
    <w:rsid w:val="00746B43"/>
    <w:rsid w:val="00746C13"/>
    <w:rsid w:val="00746C2C"/>
    <w:rsid w:val="00746CF1"/>
    <w:rsid w:val="00746D02"/>
    <w:rsid w:val="00746D46"/>
    <w:rsid w:val="00746DA2"/>
    <w:rsid w:val="00746E34"/>
    <w:rsid w:val="007470FD"/>
    <w:rsid w:val="00747168"/>
    <w:rsid w:val="007471ED"/>
    <w:rsid w:val="00747200"/>
    <w:rsid w:val="007472D8"/>
    <w:rsid w:val="007472EF"/>
    <w:rsid w:val="00747431"/>
    <w:rsid w:val="007474AF"/>
    <w:rsid w:val="007474B0"/>
    <w:rsid w:val="007474B6"/>
    <w:rsid w:val="00747611"/>
    <w:rsid w:val="007476C8"/>
    <w:rsid w:val="007476DE"/>
    <w:rsid w:val="007477C7"/>
    <w:rsid w:val="007477C8"/>
    <w:rsid w:val="00747991"/>
    <w:rsid w:val="00747A28"/>
    <w:rsid w:val="00747AB9"/>
    <w:rsid w:val="00747B3F"/>
    <w:rsid w:val="00747C0B"/>
    <w:rsid w:val="00747D0C"/>
    <w:rsid w:val="00747D4A"/>
    <w:rsid w:val="00747E28"/>
    <w:rsid w:val="00747FE3"/>
    <w:rsid w:val="007500A9"/>
    <w:rsid w:val="00750100"/>
    <w:rsid w:val="00750139"/>
    <w:rsid w:val="00750195"/>
    <w:rsid w:val="007501D9"/>
    <w:rsid w:val="00750354"/>
    <w:rsid w:val="00750399"/>
    <w:rsid w:val="00750492"/>
    <w:rsid w:val="0075054A"/>
    <w:rsid w:val="00750582"/>
    <w:rsid w:val="00750622"/>
    <w:rsid w:val="007506A3"/>
    <w:rsid w:val="00750722"/>
    <w:rsid w:val="0075072F"/>
    <w:rsid w:val="00750763"/>
    <w:rsid w:val="00750787"/>
    <w:rsid w:val="00750922"/>
    <w:rsid w:val="007509B8"/>
    <w:rsid w:val="00750ACC"/>
    <w:rsid w:val="00750BE1"/>
    <w:rsid w:val="00750C0C"/>
    <w:rsid w:val="00750E06"/>
    <w:rsid w:val="00750E8F"/>
    <w:rsid w:val="00750F17"/>
    <w:rsid w:val="00750F21"/>
    <w:rsid w:val="00750F22"/>
    <w:rsid w:val="00750F35"/>
    <w:rsid w:val="00750F3B"/>
    <w:rsid w:val="00750F65"/>
    <w:rsid w:val="00750FFE"/>
    <w:rsid w:val="00751179"/>
    <w:rsid w:val="007511EA"/>
    <w:rsid w:val="00751253"/>
    <w:rsid w:val="00751304"/>
    <w:rsid w:val="00751311"/>
    <w:rsid w:val="00751369"/>
    <w:rsid w:val="00751544"/>
    <w:rsid w:val="0075155D"/>
    <w:rsid w:val="007516AC"/>
    <w:rsid w:val="00751743"/>
    <w:rsid w:val="007519EA"/>
    <w:rsid w:val="00751A25"/>
    <w:rsid w:val="00751A7D"/>
    <w:rsid w:val="00751BFD"/>
    <w:rsid w:val="00751D6A"/>
    <w:rsid w:val="00751D7A"/>
    <w:rsid w:val="00751DFD"/>
    <w:rsid w:val="00751E3F"/>
    <w:rsid w:val="00751F10"/>
    <w:rsid w:val="00751F1C"/>
    <w:rsid w:val="00751F86"/>
    <w:rsid w:val="00751F97"/>
    <w:rsid w:val="00751FBD"/>
    <w:rsid w:val="00752199"/>
    <w:rsid w:val="007521A9"/>
    <w:rsid w:val="00752207"/>
    <w:rsid w:val="0075223A"/>
    <w:rsid w:val="007522A2"/>
    <w:rsid w:val="00752303"/>
    <w:rsid w:val="0075264A"/>
    <w:rsid w:val="00752747"/>
    <w:rsid w:val="00752AA0"/>
    <w:rsid w:val="00752B57"/>
    <w:rsid w:val="00752BD5"/>
    <w:rsid w:val="00752D00"/>
    <w:rsid w:val="00752DC6"/>
    <w:rsid w:val="00752DF6"/>
    <w:rsid w:val="00752E45"/>
    <w:rsid w:val="00752E4F"/>
    <w:rsid w:val="0075310D"/>
    <w:rsid w:val="00753176"/>
    <w:rsid w:val="007531FD"/>
    <w:rsid w:val="007532BC"/>
    <w:rsid w:val="007532E2"/>
    <w:rsid w:val="00753301"/>
    <w:rsid w:val="007534CA"/>
    <w:rsid w:val="00753555"/>
    <w:rsid w:val="0075359D"/>
    <w:rsid w:val="0075362C"/>
    <w:rsid w:val="007536B5"/>
    <w:rsid w:val="007537E5"/>
    <w:rsid w:val="00753825"/>
    <w:rsid w:val="007538EB"/>
    <w:rsid w:val="0075398D"/>
    <w:rsid w:val="00753A5D"/>
    <w:rsid w:val="00753AD7"/>
    <w:rsid w:val="00753B61"/>
    <w:rsid w:val="00753BC9"/>
    <w:rsid w:val="00753BD4"/>
    <w:rsid w:val="00753CE9"/>
    <w:rsid w:val="00753E02"/>
    <w:rsid w:val="00753E6D"/>
    <w:rsid w:val="00753F24"/>
    <w:rsid w:val="00753FA2"/>
    <w:rsid w:val="00753FE0"/>
    <w:rsid w:val="0075402A"/>
    <w:rsid w:val="00754114"/>
    <w:rsid w:val="007541B8"/>
    <w:rsid w:val="0075431D"/>
    <w:rsid w:val="007543A4"/>
    <w:rsid w:val="007543EF"/>
    <w:rsid w:val="0075443D"/>
    <w:rsid w:val="00754488"/>
    <w:rsid w:val="0075453D"/>
    <w:rsid w:val="0075457A"/>
    <w:rsid w:val="00754750"/>
    <w:rsid w:val="0075493A"/>
    <w:rsid w:val="00754A8A"/>
    <w:rsid w:val="00754AA0"/>
    <w:rsid w:val="00754ABD"/>
    <w:rsid w:val="00754B59"/>
    <w:rsid w:val="00754C2E"/>
    <w:rsid w:val="00754D00"/>
    <w:rsid w:val="00754D71"/>
    <w:rsid w:val="00754E55"/>
    <w:rsid w:val="0075505F"/>
    <w:rsid w:val="007550E8"/>
    <w:rsid w:val="0075510B"/>
    <w:rsid w:val="00755127"/>
    <w:rsid w:val="007551C1"/>
    <w:rsid w:val="00755680"/>
    <w:rsid w:val="007556E8"/>
    <w:rsid w:val="0075583D"/>
    <w:rsid w:val="00755848"/>
    <w:rsid w:val="0075594D"/>
    <w:rsid w:val="007559B3"/>
    <w:rsid w:val="007559D7"/>
    <w:rsid w:val="00755A3C"/>
    <w:rsid w:val="00755A80"/>
    <w:rsid w:val="00755AF4"/>
    <w:rsid w:val="00755B36"/>
    <w:rsid w:val="00755B96"/>
    <w:rsid w:val="00755D21"/>
    <w:rsid w:val="00755D26"/>
    <w:rsid w:val="00755DAA"/>
    <w:rsid w:val="00755E1C"/>
    <w:rsid w:val="00755E4B"/>
    <w:rsid w:val="00755EAD"/>
    <w:rsid w:val="00755F51"/>
    <w:rsid w:val="0075600C"/>
    <w:rsid w:val="00756058"/>
    <w:rsid w:val="007560E2"/>
    <w:rsid w:val="0075622C"/>
    <w:rsid w:val="00756262"/>
    <w:rsid w:val="0075637C"/>
    <w:rsid w:val="007563B2"/>
    <w:rsid w:val="007563CD"/>
    <w:rsid w:val="007563EB"/>
    <w:rsid w:val="007563FA"/>
    <w:rsid w:val="00756400"/>
    <w:rsid w:val="00756626"/>
    <w:rsid w:val="0075666B"/>
    <w:rsid w:val="00756670"/>
    <w:rsid w:val="007567A0"/>
    <w:rsid w:val="00756A8F"/>
    <w:rsid w:val="00756AB2"/>
    <w:rsid w:val="00756ADC"/>
    <w:rsid w:val="00756AE4"/>
    <w:rsid w:val="00756C15"/>
    <w:rsid w:val="00756C61"/>
    <w:rsid w:val="00756CA6"/>
    <w:rsid w:val="00756CFA"/>
    <w:rsid w:val="00756E33"/>
    <w:rsid w:val="00756FD1"/>
    <w:rsid w:val="00756FFB"/>
    <w:rsid w:val="00757140"/>
    <w:rsid w:val="0075714F"/>
    <w:rsid w:val="00757193"/>
    <w:rsid w:val="0075734E"/>
    <w:rsid w:val="007573A5"/>
    <w:rsid w:val="007573EF"/>
    <w:rsid w:val="00757678"/>
    <w:rsid w:val="0075767B"/>
    <w:rsid w:val="00757781"/>
    <w:rsid w:val="007577AA"/>
    <w:rsid w:val="007577AE"/>
    <w:rsid w:val="007577B9"/>
    <w:rsid w:val="007578C7"/>
    <w:rsid w:val="007578E7"/>
    <w:rsid w:val="00757963"/>
    <w:rsid w:val="00757996"/>
    <w:rsid w:val="007579C6"/>
    <w:rsid w:val="007579D4"/>
    <w:rsid w:val="007579E7"/>
    <w:rsid w:val="00757A13"/>
    <w:rsid w:val="00757A66"/>
    <w:rsid w:val="00757A95"/>
    <w:rsid w:val="00757AD0"/>
    <w:rsid w:val="00757CDA"/>
    <w:rsid w:val="00757D12"/>
    <w:rsid w:val="00757D3F"/>
    <w:rsid w:val="00757D4A"/>
    <w:rsid w:val="00757DAF"/>
    <w:rsid w:val="0076004C"/>
    <w:rsid w:val="00760117"/>
    <w:rsid w:val="0076012D"/>
    <w:rsid w:val="007602EF"/>
    <w:rsid w:val="007603A3"/>
    <w:rsid w:val="00760603"/>
    <w:rsid w:val="00760617"/>
    <w:rsid w:val="0076064A"/>
    <w:rsid w:val="00760668"/>
    <w:rsid w:val="0076067D"/>
    <w:rsid w:val="007606B4"/>
    <w:rsid w:val="00760704"/>
    <w:rsid w:val="007607A0"/>
    <w:rsid w:val="00760879"/>
    <w:rsid w:val="007609DC"/>
    <w:rsid w:val="007609EA"/>
    <w:rsid w:val="00760CD0"/>
    <w:rsid w:val="00760CD4"/>
    <w:rsid w:val="00760DEF"/>
    <w:rsid w:val="00760F7D"/>
    <w:rsid w:val="00761336"/>
    <w:rsid w:val="00761630"/>
    <w:rsid w:val="00761704"/>
    <w:rsid w:val="007617A8"/>
    <w:rsid w:val="00761872"/>
    <w:rsid w:val="007619EA"/>
    <w:rsid w:val="00761A40"/>
    <w:rsid w:val="00761A62"/>
    <w:rsid w:val="00761C95"/>
    <w:rsid w:val="00761CC5"/>
    <w:rsid w:val="00761ED4"/>
    <w:rsid w:val="00761EE8"/>
    <w:rsid w:val="00761F1A"/>
    <w:rsid w:val="00761FBF"/>
    <w:rsid w:val="00761FDC"/>
    <w:rsid w:val="007620AC"/>
    <w:rsid w:val="00762101"/>
    <w:rsid w:val="0076217C"/>
    <w:rsid w:val="00762197"/>
    <w:rsid w:val="007623E7"/>
    <w:rsid w:val="007623F0"/>
    <w:rsid w:val="007624C5"/>
    <w:rsid w:val="00762523"/>
    <w:rsid w:val="0076260D"/>
    <w:rsid w:val="007628AF"/>
    <w:rsid w:val="007628B3"/>
    <w:rsid w:val="00762932"/>
    <w:rsid w:val="00762A38"/>
    <w:rsid w:val="00762BD0"/>
    <w:rsid w:val="00762C1D"/>
    <w:rsid w:val="00762C2D"/>
    <w:rsid w:val="00762CAD"/>
    <w:rsid w:val="00762DC1"/>
    <w:rsid w:val="00762F14"/>
    <w:rsid w:val="00762F66"/>
    <w:rsid w:val="00762F68"/>
    <w:rsid w:val="007630B0"/>
    <w:rsid w:val="007630C9"/>
    <w:rsid w:val="00763114"/>
    <w:rsid w:val="007631DB"/>
    <w:rsid w:val="007631FB"/>
    <w:rsid w:val="0076326F"/>
    <w:rsid w:val="007632F7"/>
    <w:rsid w:val="007633D5"/>
    <w:rsid w:val="00763465"/>
    <w:rsid w:val="007634D3"/>
    <w:rsid w:val="0076350D"/>
    <w:rsid w:val="0076352E"/>
    <w:rsid w:val="0076355E"/>
    <w:rsid w:val="007635C7"/>
    <w:rsid w:val="0076366C"/>
    <w:rsid w:val="007637B9"/>
    <w:rsid w:val="00763A95"/>
    <w:rsid w:val="00763B66"/>
    <w:rsid w:val="00763C22"/>
    <w:rsid w:val="00763D5D"/>
    <w:rsid w:val="00763DF6"/>
    <w:rsid w:val="00763E63"/>
    <w:rsid w:val="00763E64"/>
    <w:rsid w:val="00763F5D"/>
    <w:rsid w:val="00763F6E"/>
    <w:rsid w:val="007640B1"/>
    <w:rsid w:val="0076417D"/>
    <w:rsid w:val="007642AF"/>
    <w:rsid w:val="007643A0"/>
    <w:rsid w:val="007643AC"/>
    <w:rsid w:val="007644BE"/>
    <w:rsid w:val="0076452D"/>
    <w:rsid w:val="0076453D"/>
    <w:rsid w:val="007645BE"/>
    <w:rsid w:val="007646A4"/>
    <w:rsid w:val="0076480F"/>
    <w:rsid w:val="00764831"/>
    <w:rsid w:val="00764865"/>
    <w:rsid w:val="007648AA"/>
    <w:rsid w:val="00764916"/>
    <w:rsid w:val="00764AC4"/>
    <w:rsid w:val="00764C09"/>
    <w:rsid w:val="00764CEE"/>
    <w:rsid w:val="00764D7E"/>
    <w:rsid w:val="00764E44"/>
    <w:rsid w:val="007650F7"/>
    <w:rsid w:val="007652E3"/>
    <w:rsid w:val="00765402"/>
    <w:rsid w:val="00765424"/>
    <w:rsid w:val="00765460"/>
    <w:rsid w:val="0076552F"/>
    <w:rsid w:val="007655E3"/>
    <w:rsid w:val="007655E5"/>
    <w:rsid w:val="0076569E"/>
    <w:rsid w:val="007656E0"/>
    <w:rsid w:val="00765762"/>
    <w:rsid w:val="007659FA"/>
    <w:rsid w:val="00765AA8"/>
    <w:rsid w:val="00765B63"/>
    <w:rsid w:val="00765C61"/>
    <w:rsid w:val="00765C6B"/>
    <w:rsid w:val="00765C87"/>
    <w:rsid w:val="00765D01"/>
    <w:rsid w:val="0076600E"/>
    <w:rsid w:val="007660C2"/>
    <w:rsid w:val="007660D1"/>
    <w:rsid w:val="007661EB"/>
    <w:rsid w:val="00766345"/>
    <w:rsid w:val="00766438"/>
    <w:rsid w:val="00766486"/>
    <w:rsid w:val="007664CA"/>
    <w:rsid w:val="0076652D"/>
    <w:rsid w:val="00766546"/>
    <w:rsid w:val="0076655B"/>
    <w:rsid w:val="007665CE"/>
    <w:rsid w:val="0076668D"/>
    <w:rsid w:val="00766892"/>
    <w:rsid w:val="007668B9"/>
    <w:rsid w:val="00766942"/>
    <w:rsid w:val="007669B4"/>
    <w:rsid w:val="00766B16"/>
    <w:rsid w:val="00766B30"/>
    <w:rsid w:val="00766B4B"/>
    <w:rsid w:val="00766B85"/>
    <w:rsid w:val="00766CAE"/>
    <w:rsid w:val="00766D1B"/>
    <w:rsid w:val="00766D96"/>
    <w:rsid w:val="007670F4"/>
    <w:rsid w:val="007672AF"/>
    <w:rsid w:val="007672B5"/>
    <w:rsid w:val="007672EE"/>
    <w:rsid w:val="00767303"/>
    <w:rsid w:val="0076730A"/>
    <w:rsid w:val="0076736F"/>
    <w:rsid w:val="00767403"/>
    <w:rsid w:val="007675C6"/>
    <w:rsid w:val="0076788A"/>
    <w:rsid w:val="00767C20"/>
    <w:rsid w:val="00767DDC"/>
    <w:rsid w:val="00767E34"/>
    <w:rsid w:val="00770006"/>
    <w:rsid w:val="00770079"/>
    <w:rsid w:val="00770209"/>
    <w:rsid w:val="00770215"/>
    <w:rsid w:val="00770304"/>
    <w:rsid w:val="007704A8"/>
    <w:rsid w:val="00770609"/>
    <w:rsid w:val="00770641"/>
    <w:rsid w:val="00770656"/>
    <w:rsid w:val="0077072E"/>
    <w:rsid w:val="007707E4"/>
    <w:rsid w:val="00770837"/>
    <w:rsid w:val="007708A5"/>
    <w:rsid w:val="0077095C"/>
    <w:rsid w:val="00770AA3"/>
    <w:rsid w:val="00770B22"/>
    <w:rsid w:val="00770B79"/>
    <w:rsid w:val="00770BC4"/>
    <w:rsid w:val="00770BE4"/>
    <w:rsid w:val="00770C18"/>
    <w:rsid w:val="00770C19"/>
    <w:rsid w:val="00770CCB"/>
    <w:rsid w:val="00770DC8"/>
    <w:rsid w:val="00770FBB"/>
    <w:rsid w:val="00771101"/>
    <w:rsid w:val="0077137F"/>
    <w:rsid w:val="007713FB"/>
    <w:rsid w:val="0077154F"/>
    <w:rsid w:val="0077160A"/>
    <w:rsid w:val="00771625"/>
    <w:rsid w:val="007719F9"/>
    <w:rsid w:val="00771B47"/>
    <w:rsid w:val="00771B4C"/>
    <w:rsid w:val="00771B7F"/>
    <w:rsid w:val="00771D72"/>
    <w:rsid w:val="00771D97"/>
    <w:rsid w:val="00771DD9"/>
    <w:rsid w:val="00771E72"/>
    <w:rsid w:val="00771E7B"/>
    <w:rsid w:val="00772031"/>
    <w:rsid w:val="007721A6"/>
    <w:rsid w:val="007721F1"/>
    <w:rsid w:val="007721F9"/>
    <w:rsid w:val="007722E5"/>
    <w:rsid w:val="00772301"/>
    <w:rsid w:val="00772365"/>
    <w:rsid w:val="007724D5"/>
    <w:rsid w:val="007724E4"/>
    <w:rsid w:val="0077266E"/>
    <w:rsid w:val="00772754"/>
    <w:rsid w:val="007727E7"/>
    <w:rsid w:val="007727F4"/>
    <w:rsid w:val="007729BB"/>
    <w:rsid w:val="00772B37"/>
    <w:rsid w:val="00772B38"/>
    <w:rsid w:val="00772C7E"/>
    <w:rsid w:val="00772D8C"/>
    <w:rsid w:val="00772FE4"/>
    <w:rsid w:val="00773130"/>
    <w:rsid w:val="0077319E"/>
    <w:rsid w:val="007731BD"/>
    <w:rsid w:val="00773463"/>
    <w:rsid w:val="00773471"/>
    <w:rsid w:val="007734E7"/>
    <w:rsid w:val="007734F0"/>
    <w:rsid w:val="00773655"/>
    <w:rsid w:val="007736B3"/>
    <w:rsid w:val="00773801"/>
    <w:rsid w:val="00773901"/>
    <w:rsid w:val="00773906"/>
    <w:rsid w:val="00773916"/>
    <w:rsid w:val="0077394B"/>
    <w:rsid w:val="007739CD"/>
    <w:rsid w:val="007739EA"/>
    <w:rsid w:val="00773A53"/>
    <w:rsid w:val="00773A60"/>
    <w:rsid w:val="00773AD0"/>
    <w:rsid w:val="00773B2D"/>
    <w:rsid w:val="00773DE0"/>
    <w:rsid w:val="00773E34"/>
    <w:rsid w:val="00773F52"/>
    <w:rsid w:val="007740AA"/>
    <w:rsid w:val="00774111"/>
    <w:rsid w:val="0077419B"/>
    <w:rsid w:val="007742D4"/>
    <w:rsid w:val="0077432A"/>
    <w:rsid w:val="007744BB"/>
    <w:rsid w:val="00774560"/>
    <w:rsid w:val="007746CC"/>
    <w:rsid w:val="00774893"/>
    <w:rsid w:val="007748E0"/>
    <w:rsid w:val="00774975"/>
    <w:rsid w:val="00774BF8"/>
    <w:rsid w:val="00774D79"/>
    <w:rsid w:val="00774DDD"/>
    <w:rsid w:val="00774E80"/>
    <w:rsid w:val="00774F1F"/>
    <w:rsid w:val="00774FC5"/>
    <w:rsid w:val="00774FCA"/>
    <w:rsid w:val="007750E1"/>
    <w:rsid w:val="00775179"/>
    <w:rsid w:val="007752C7"/>
    <w:rsid w:val="007752E1"/>
    <w:rsid w:val="00775348"/>
    <w:rsid w:val="007754F6"/>
    <w:rsid w:val="00775617"/>
    <w:rsid w:val="00775647"/>
    <w:rsid w:val="007756E0"/>
    <w:rsid w:val="00775797"/>
    <w:rsid w:val="00775799"/>
    <w:rsid w:val="00775820"/>
    <w:rsid w:val="0077591D"/>
    <w:rsid w:val="0077593D"/>
    <w:rsid w:val="00775973"/>
    <w:rsid w:val="0077598F"/>
    <w:rsid w:val="00775ACA"/>
    <w:rsid w:val="00775B2E"/>
    <w:rsid w:val="00775B7F"/>
    <w:rsid w:val="00775C78"/>
    <w:rsid w:val="00775D94"/>
    <w:rsid w:val="00775E5C"/>
    <w:rsid w:val="00775FE3"/>
    <w:rsid w:val="00776018"/>
    <w:rsid w:val="00776021"/>
    <w:rsid w:val="007761FC"/>
    <w:rsid w:val="0077625F"/>
    <w:rsid w:val="0077629A"/>
    <w:rsid w:val="00776307"/>
    <w:rsid w:val="0077640C"/>
    <w:rsid w:val="007764C9"/>
    <w:rsid w:val="00776559"/>
    <w:rsid w:val="007765F5"/>
    <w:rsid w:val="007766E8"/>
    <w:rsid w:val="00776817"/>
    <w:rsid w:val="00776858"/>
    <w:rsid w:val="007769D2"/>
    <w:rsid w:val="00776A12"/>
    <w:rsid w:val="00776A1F"/>
    <w:rsid w:val="00776A49"/>
    <w:rsid w:val="00776D34"/>
    <w:rsid w:val="00776D5B"/>
    <w:rsid w:val="00776FD4"/>
    <w:rsid w:val="0077708A"/>
    <w:rsid w:val="00777177"/>
    <w:rsid w:val="007772F8"/>
    <w:rsid w:val="00777371"/>
    <w:rsid w:val="007773E4"/>
    <w:rsid w:val="007774BB"/>
    <w:rsid w:val="007774CD"/>
    <w:rsid w:val="007774DF"/>
    <w:rsid w:val="00777593"/>
    <w:rsid w:val="007775CF"/>
    <w:rsid w:val="007776A6"/>
    <w:rsid w:val="007776E2"/>
    <w:rsid w:val="007777CA"/>
    <w:rsid w:val="007778CA"/>
    <w:rsid w:val="00777D49"/>
    <w:rsid w:val="00777F89"/>
    <w:rsid w:val="00777FCD"/>
    <w:rsid w:val="00777FD1"/>
    <w:rsid w:val="00777FF9"/>
    <w:rsid w:val="007800A5"/>
    <w:rsid w:val="007800DC"/>
    <w:rsid w:val="00780104"/>
    <w:rsid w:val="0078020D"/>
    <w:rsid w:val="0078039C"/>
    <w:rsid w:val="007803B7"/>
    <w:rsid w:val="007803CE"/>
    <w:rsid w:val="007803F2"/>
    <w:rsid w:val="00780431"/>
    <w:rsid w:val="007804BE"/>
    <w:rsid w:val="007805D5"/>
    <w:rsid w:val="00780755"/>
    <w:rsid w:val="0078076C"/>
    <w:rsid w:val="007807DB"/>
    <w:rsid w:val="0078096D"/>
    <w:rsid w:val="007809C2"/>
    <w:rsid w:val="00780B1F"/>
    <w:rsid w:val="00780B2D"/>
    <w:rsid w:val="00780CBF"/>
    <w:rsid w:val="00780DBD"/>
    <w:rsid w:val="00780E04"/>
    <w:rsid w:val="00780E58"/>
    <w:rsid w:val="00780E89"/>
    <w:rsid w:val="00780EE3"/>
    <w:rsid w:val="00780F8F"/>
    <w:rsid w:val="00780F99"/>
    <w:rsid w:val="00780FA8"/>
    <w:rsid w:val="007810D3"/>
    <w:rsid w:val="00781153"/>
    <w:rsid w:val="00781177"/>
    <w:rsid w:val="0078125C"/>
    <w:rsid w:val="007812CB"/>
    <w:rsid w:val="0078133A"/>
    <w:rsid w:val="00781343"/>
    <w:rsid w:val="00781536"/>
    <w:rsid w:val="007815E9"/>
    <w:rsid w:val="007815F7"/>
    <w:rsid w:val="0078166C"/>
    <w:rsid w:val="007816BD"/>
    <w:rsid w:val="00781777"/>
    <w:rsid w:val="007817BC"/>
    <w:rsid w:val="007817E0"/>
    <w:rsid w:val="00781829"/>
    <w:rsid w:val="00781888"/>
    <w:rsid w:val="00781889"/>
    <w:rsid w:val="0078190E"/>
    <w:rsid w:val="00781A03"/>
    <w:rsid w:val="00781B9C"/>
    <w:rsid w:val="00781E9B"/>
    <w:rsid w:val="00781ED5"/>
    <w:rsid w:val="00781F8F"/>
    <w:rsid w:val="007820B7"/>
    <w:rsid w:val="0078234C"/>
    <w:rsid w:val="0078235A"/>
    <w:rsid w:val="00782443"/>
    <w:rsid w:val="007825AF"/>
    <w:rsid w:val="00782682"/>
    <w:rsid w:val="00782851"/>
    <w:rsid w:val="007828D3"/>
    <w:rsid w:val="00782939"/>
    <w:rsid w:val="00782A2A"/>
    <w:rsid w:val="00782C98"/>
    <w:rsid w:val="00782D8C"/>
    <w:rsid w:val="00782EB9"/>
    <w:rsid w:val="00782F87"/>
    <w:rsid w:val="00782FC4"/>
    <w:rsid w:val="00783035"/>
    <w:rsid w:val="007831A5"/>
    <w:rsid w:val="007831CF"/>
    <w:rsid w:val="00783253"/>
    <w:rsid w:val="007832DE"/>
    <w:rsid w:val="007834E1"/>
    <w:rsid w:val="00783505"/>
    <w:rsid w:val="007835BB"/>
    <w:rsid w:val="007835CF"/>
    <w:rsid w:val="007835D6"/>
    <w:rsid w:val="00783880"/>
    <w:rsid w:val="007838FC"/>
    <w:rsid w:val="00783900"/>
    <w:rsid w:val="00783948"/>
    <w:rsid w:val="00783998"/>
    <w:rsid w:val="0078399D"/>
    <w:rsid w:val="00783AAE"/>
    <w:rsid w:val="00783AF0"/>
    <w:rsid w:val="00783B37"/>
    <w:rsid w:val="00783B92"/>
    <w:rsid w:val="00783D61"/>
    <w:rsid w:val="00783DC3"/>
    <w:rsid w:val="00783EDD"/>
    <w:rsid w:val="00783FDF"/>
    <w:rsid w:val="0078403E"/>
    <w:rsid w:val="0078417E"/>
    <w:rsid w:val="007843EB"/>
    <w:rsid w:val="007844E9"/>
    <w:rsid w:val="007845F3"/>
    <w:rsid w:val="00784611"/>
    <w:rsid w:val="00784799"/>
    <w:rsid w:val="007847A1"/>
    <w:rsid w:val="007848B6"/>
    <w:rsid w:val="0078490D"/>
    <w:rsid w:val="00784A7B"/>
    <w:rsid w:val="00784B31"/>
    <w:rsid w:val="00784B58"/>
    <w:rsid w:val="00784B79"/>
    <w:rsid w:val="00784C3F"/>
    <w:rsid w:val="00784C41"/>
    <w:rsid w:val="00784DC4"/>
    <w:rsid w:val="00784DD5"/>
    <w:rsid w:val="00784E13"/>
    <w:rsid w:val="00784E9C"/>
    <w:rsid w:val="00784FC2"/>
    <w:rsid w:val="0078501D"/>
    <w:rsid w:val="00785069"/>
    <w:rsid w:val="0078510A"/>
    <w:rsid w:val="007851D8"/>
    <w:rsid w:val="007852F8"/>
    <w:rsid w:val="0078531F"/>
    <w:rsid w:val="00785467"/>
    <w:rsid w:val="00785504"/>
    <w:rsid w:val="00785520"/>
    <w:rsid w:val="007855B6"/>
    <w:rsid w:val="007856D8"/>
    <w:rsid w:val="0078575E"/>
    <w:rsid w:val="007857F8"/>
    <w:rsid w:val="0078584D"/>
    <w:rsid w:val="00785C09"/>
    <w:rsid w:val="00785E53"/>
    <w:rsid w:val="00785EA0"/>
    <w:rsid w:val="00785EE2"/>
    <w:rsid w:val="00786096"/>
    <w:rsid w:val="007860AA"/>
    <w:rsid w:val="0078612B"/>
    <w:rsid w:val="0078616E"/>
    <w:rsid w:val="0078638A"/>
    <w:rsid w:val="0078656D"/>
    <w:rsid w:val="007865DC"/>
    <w:rsid w:val="00786601"/>
    <w:rsid w:val="0078661F"/>
    <w:rsid w:val="0078667C"/>
    <w:rsid w:val="007866F1"/>
    <w:rsid w:val="0078674F"/>
    <w:rsid w:val="007868E0"/>
    <w:rsid w:val="00786A4B"/>
    <w:rsid w:val="00786A97"/>
    <w:rsid w:val="00786B89"/>
    <w:rsid w:val="00786E53"/>
    <w:rsid w:val="00786F1A"/>
    <w:rsid w:val="00786F49"/>
    <w:rsid w:val="0078703B"/>
    <w:rsid w:val="00787072"/>
    <w:rsid w:val="007870A6"/>
    <w:rsid w:val="007871DA"/>
    <w:rsid w:val="00787274"/>
    <w:rsid w:val="00787296"/>
    <w:rsid w:val="00787297"/>
    <w:rsid w:val="0078737F"/>
    <w:rsid w:val="0078747E"/>
    <w:rsid w:val="007875C7"/>
    <w:rsid w:val="0078764C"/>
    <w:rsid w:val="00787698"/>
    <w:rsid w:val="007876B2"/>
    <w:rsid w:val="007876BB"/>
    <w:rsid w:val="0078775E"/>
    <w:rsid w:val="00787964"/>
    <w:rsid w:val="00787A0C"/>
    <w:rsid w:val="00787A8B"/>
    <w:rsid w:val="00787AFA"/>
    <w:rsid w:val="00787B01"/>
    <w:rsid w:val="00787B08"/>
    <w:rsid w:val="00787B47"/>
    <w:rsid w:val="00787BB0"/>
    <w:rsid w:val="00787BCB"/>
    <w:rsid w:val="00787BCF"/>
    <w:rsid w:val="00787D43"/>
    <w:rsid w:val="00787E1E"/>
    <w:rsid w:val="00787EF7"/>
    <w:rsid w:val="00787F21"/>
    <w:rsid w:val="00787FDA"/>
    <w:rsid w:val="0079031D"/>
    <w:rsid w:val="007906A4"/>
    <w:rsid w:val="00790837"/>
    <w:rsid w:val="007908B9"/>
    <w:rsid w:val="00790904"/>
    <w:rsid w:val="0079099D"/>
    <w:rsid w:val="007909DD"/>
    <w:rsid w:val="00790A0F"/>
    <w:rsid w:val="00790B6F"/>
    <w:rsid w:val="00790BB8"/>
    <w:rsid w:val="00790BD5"/>
    <w:rsid w:val="00790CC9"/>
    <w:rsid w:val="00790D37"/>
    <w:rsid w:val="00790D4D"/>
    <w:rsid w:val="00790D4E"/>
    <w:rsid w:val="00790E6D"/>
    <w:rsid w:val="00790FE1"/>
    <w:rsid w:val="00791167"/>
    <w:rsid w:val="0079119A"/>
    <w:rsid w:val="007911CF"/>
    <w:rsid w:val="00791305"/>
    <w:rsid w:val="00791404"/>
    <w:rsid w:val="0079142F"/>
    <w:rsid w:val="00791495"/>
    <w:rsid w:val="00791527"/>
    <w:rsid w:val="0079154E"/>
    <w:rsid w:val="0079155F"/>
    <w:rsid w:val="007915A4"/>
    <w:rsid w:val="007915F4"/>
    <w:rsid w:val="00791691"/>
    <w:rsid w:val="007916C5"/>
    <w:rsid w:val="007916C8"/>
    <w:rsid w:val="0079178C"/>
    <w:rsid w:val="00791825"/>
    <w:rsid w:val="007918CB"/>
    <w:rsid w:val="007918F8"/>
    <w:rsid w:val="00791936"/>
    <w:rsid w:val="00791947"/>
    <w:rsid w:val="007919EF"/>
    <w:rsid w:val="00791AEA"/>
    <w:rsid w:val="00791B63"/>
    <w:rsid w:val="00791C43"/>
    <w:rsid w:val="00791CF8"/>
    <w:rsid w:val="00791DBE"/>
    <w:rsid w:val="00791DD4"/>
    <w:rsid w:val="00791ED6"/>
    <w:rsid w:val="00791F67"/>
    <w:rsid w:val="00791FC7"/>
    <w:rsid w:val="00791FFD"/>
    <w:rsid w:val="00792072"/>
    <w:rsid w:val="007920E7"/>
    <w:rsid w:val="007921AD"/>
    <w:rsid w:val="007921BA"/>
    <w:rsid w:val="00792283"/>
    <w:rsid w:val="007922C7"/>
    <w:rsid w:val="007922D6"/>
    <w:rsid w:val="0079234D"/>
    <w:rsid w:val="007923B3"/>
    <w:rsid w:val="00792519"/>
    <w:rsid w:val="00792793"/>
    <w:rsid w:val="007927EA"/>
    <w:rsid w:val="0079284B"/>
    <w:rsid w:val="00792AC7"/>
    <w:rsid w:val="00792B12"/>
    <w:rsid w:val="00792B73"/>
    <w:rsid w:val="00792C3E"/>
    <w:rsid w:val="00792C9D"/>
    <w:rsid w:val="00792CB8"/>
    <w:rsid w:val="00792E05"/>
    <w:rsid w:val="00792F51"/>
    <w:rsid w:val="00792F71"/>
    <w:rsid w:val="00792FCA"/>
    <w:rsid w:val="0079303C"/>
    <w:rsid w:val="00793091"/>
    <w:rsid w:val="007930F3"/>
    <w:rsid w:val="0079312D"/>
    <w:rsid w:val="0079322B"/>
    <w:rsid w:val="007932E5"/>
    <w:rsid w:val="0079331B"/>
    <w:rsid w:val="007933D0"/>
    <w:rsid w:val="007934DF"/>
    <w:rsid w:val="00793608"/>
    <w:rsid w:val="00793684"/>
    <w:rsid w:val="00793A3E"/>
    <w:rsid w:val="00793B25"/>
    <w:rsid w:val="00793BA0"/>
    <w:rsid w:val="00793C3D"/>
    <w:rsid w:val="00793D6F"/>
    <w:rsid w:val="00793D82"/>
    <w:rsid w:val="00793D88"/>
    <w:rsid w:val="00793DC6"/>
    <w:rsid w:val="00794035"/>
    <w:rsid w:val="0079406F"/>
    <w:rsid w:val="00794097"/>
    <w:rsid w:val="007940DA"/>
    <w:rsid w:val="007940F4"/>
    <w:rsid w:val="007941AF"/>
    <w:rsid w:val="00794227"/>
    <w:rsid w:val="0079435B"/>
    <w:rsid w:val="00794384"/>
    <w:rsid w:val="00794404"/>
    <w:rsid w:val="00794495"/>
    <w:rsid w:val="00794527"/>
    <w:rsid w:val="0079466A"/>
    <w:rsid w:val="00794687"/>
    <w:rsid w:val="00794695"/>
    <w:rsid w:val="0079473B"/>
    <w:rsid w:val="007947A9"/>
    <w:rsid w:val="00794883"/>
    <w:rsid w:val="007948D3"/>
    <w:rsid w:val="00794954"/>
    <w:rsid w:val="007949B1"/>
    <w:rsid w:val="00794A11"/>
    <w:rsid w:val="00794A4A"/>
    <w:rsid w:val="00794BE3"/>
    <w:rsid w:val="00794C4E"/>
    <w:rsid w:val="00794CF7"/>
    <w:rsid w:val="00794FBC"/>
    <w:rsid w:val="00795042"/>
    <w:rsid w:val="00795097"/>
    <w:rsid w:val="007951C4"/>
    <w:rsid w:val="0079520B"/>
    <w:rsid w:val="007955C2"/>
    <w:rsid w:val="00795765"/>
    <w:rsid w:val="007957A4"/>
    <w:rsid w:val="0079583F"/>
    <w:rsid w:val="007958E1"/>
    <w:rsid w:val="007959F0"/>
    <w:rsid w:val="00795B08"/>
    <w:rsid w:val="00795C2B"/>
    <w:rsid w:val="00795C6B"/>
    <w:rsid w:val="00795D6E"/>
    <w:rsid w:val="007961C8"/>
    <w:rsid w:val="00796234"/>
    <w:rsid w:val="00796266"/>
    <w:rsid w:val="00796330"/>
    <w:rsid w:val="007964A4"/>
    <w:rsid w:val="0079687E"/>
    <w:rsid w:val="00796892"/>
    <w:rsid w:val="007968C9"/>
    <w:rsid w:val="00796979"/>
    <w:rsid w:val="00796AA8"/>
    <w:rsid w:val="00796BBD"/>
    <w:rsid w:val="00796E62"/>
    <w:rsid w:val="00796F5D"/>
    <w:rsid w:val="007970D0"/>
    <w:rsid w:val="00797254"/>
    <w:rsid w:val="00797255"/>
    <w:rsid w:val="007972E0"/>
    <w:rsid w:val="007973C8"/>
    <w:rsid w:val="00797489"/>
    <w:rsid w:val="0079766B"/>
    <w:rsid w:val="007977C1"/>
    <w:rsid w:val="007979C4"/>
    <w:rsid w:val="00797A83"/>
    <w:rsid w:val="00797B67"/>
    <w:rsid w:val="00797C17"/>
    <w:rsid w:val="007A0035"/>
    <w:rsid w:val="007A0088"/>
    <w:rsid w:val="007A0319"/>
    <w:rsid w:val="007A03D8"/>
    <w:rsid w:val="007A03F8"/>
    <w:rsid w:val="007A0422"/>
    <w:rsid w:val="007A0464"/>
    <w:rsid w:val="007A0752"/>
    <w:rsid w:val="007A0790"/>
    <w:rsid w:val="007A0860"/>
    <w:rsid w:val="007A0D26"/>
    <w:rsid w:val="007A0E51"/>
    <w:rsid w:val="007A10B9"/>
    <w:rsid w:val="007A112E"/>
    <w:rsid w:val="007A1273"/>
    <w:rsid w:val="007A1433"/>
    <w:rsid w:val="007A1447"/>
    <w:rsid w:val="007A146A"/>
    <w:rsid w:val="007A14FD"/>
    <w:rsid w:val="007A155C"/>
    <w:rsid w:val="007A1747"/>
    <w:rsid w:val="007A1857"/>
    <w:rsid w:val="007A18E3"/>
    <w:rsid w:val="007A18F4"/>
    <w:rsid w:val="007A1ADF"/>
    <w:rsid w:val="007A1AF3"/>
    <w:rsid w:val="007A1B15"/>
    <w:rsid w:val="007A1BDB"/>
    <w:rsid w:val="007A1CD5"/>
    <w:rsid w:val="007A1D1F"/>
    <w:rsid w:val="007A1EA5"/>
    <w:rsid w:val="007A1F69"/>
    <w:rsid w:val="007A1FC3"/>
    <w:rsid w:val="007A1FE5"/>
    <w:rsid w:val="007A1FEC"/>
    <w:rsid w:val="007A2007"/>
    <w:rsid w:val="007A224B"/>
    <w:rsid w:val="007A24F3"/>
    <w:rsid w:val="007A25E2"/>
    <w:rsid w:val="007A2636"/>
    <w:rsid w:val="007A278B"/>
    <w:rsid w:val="007A285B"/>
    <w:rsid w:val="007A290A"/>
    <w:rsid w:val="007A29D2"/>
    <w:rsid w:val="007A2A15"/>
    <w:rsid w:val="007A2EDD"/>
    <w:rsid w:val="007A2F1B"/>
    <w:rsid w:val="007A2FCB"/>
    <w:rsid w:val="007A3009"/>
    <w:rsid w:val="007A30D7"/>
    <w:rsid w:val="007A310B"/>
    <w:rsid w:val="007A320E"/>
    <w:rsid w:val="007A3360"/>
    <w:rsid w:val="007A339E"/>
    <w:rsid w:val="007A3516"/>
    <w:rsid w:val="007A35DD"/>
    <w:rsid w:val="007A360E"/>
    <w:rsid w:val="007A3689"/>
    <w:rsid w:val="007A3770"/>
    <w:rsid w:val="007A377B"/>
    <w:rsid w:val="007A378A"/>
    <w:rsid w:val="007A38B5"/>
    <w:rsid w:val="007A3A3B"/>
    <w:rsid w:val="007A3AA6"/>
    <w:rsid w:val="007A3AC0"/>
    <w:rsid w:val="007A3AE1"/>
    <w:rsid w:val="007A3C18"/>
    <w:rsid w:val="007A3C2B"/>
    <w:rsid w:val="007A3F0C"/>
    <w:rsid w:val="007A3FE6"/>
    <w:rsid w:val="007A3FF5"/>
    <w:rsid w:val="007A40B6"/>
    <w:rsid w:val="007A4150"/>
    <w:rsid w:val="007A4198"/>
    <w:rsid w:val="007A4228"/>
    <w:rsid w:val="007A423A"/>
    <w:rsid w:val="007A4272"/>
    <w:rsid w:val="007A42D2"/>
    <w:rsid w:val="007A4392"/>
    <w:rsid w:val="007A439C"/>
    <w:rsid w:val="007A4491"/>
    <w:rsid w:val="007A4492"/>
    <w:rsid w:val="007A4790"/>
    <w:rsid w:val="007A482C"/>
    <w:rsid w:val="007A4834"/>
    <w:rsid w:val="007A48FE"/>
    <w:rsid w:val="007A498D"/>
    <w:rsid w:val="007A4A82"/>
    <w:rsid w:val="007A4B7B"/>
    <w:rsid w:val="007A4B81"/>
    <w:rsid w:val="007A4C0D"/>
    <w:rsid w:val="007A4C53"/>
    <w:rsid w:val="007A4D33"/>
    <w:rsid w:val="007A4D45"/>
    <w:rsid w:val="007A4DDC"/>
    <w:rsid w:val="007A4E90"/>
    <w:rsid w:val="007A4EAB"/>
    <w:rsid w:val="007A4F47"/>
    <w:rsid w:val="007A4F4C"/>
    <w:rsid w:val="007A4FE6"/>
    <w:rsid w:val="007A5082"/>
    <w:rsid w:val="007A5228"/>
    <w:rsid w:val="007A5325"/>
    <w:rsid w:val="007A532C"/>
    <w:rsid w:val="007A5434"/>
    <w:rsid w:val="007A54CA"/>
    <w:rsid w:val="007A55FE"/>
    <w:rsid w:val="007A5714"/>
    <w:rsid w:val="007A58EF"/>
    <w:rsid w:val="007A5B5C"/>
    <w:rsid w:val="007A5C89"/>
    <w:rsid w:val="007A5CEE"/>
    <w:rsid w:val="007A5D07"/>
    <w:rsid w:val="007A5E2D"/>
    <w:rsid w:val="007A5E9D"/>
    <w:rsid w:val="007A5F00"/>
    <w:rsid w:val="007A5F4E"/>
    <w:rsid w:val="007A6051"/>
    <w:rsid w:val="007A60CD"/>
    <w:rsid w:val="007A61DD"/>
    <w:rsid w:val="007A6247"/>
    <w:rsid w:val="007A6330"/>
    <w:rsid w:val="007A6337"/>
    <w:rsid w:val="007A63B3"/>
    <w:rsid w:val="007A65A1"/>
    <w:rsid w:val="007A65CF"/>
    <w:rsid w:val="007A66B4"/>
    <w:rsid w:val="007A66E9"/>
    <w:rsid w:val="007A6718"/>
    <w:rsid w:val="007A6835"/>
    <w:rsid w:val="007A68A9"/>
    <w:rsid w:val="007A69C1"/>
    <w:rsid w:val="007A6A69"/>
    <w:rsid w:val="007A6A76"/>
    <w:rsid w:val="007A6B93"/>
    <w:rsid w:val="007A6F79"/>
    <w:rsid w:val="007A7042"/>
    <w:rsid w:val="007A7301"/>
    <w:rsid w:val="007A7350"/>
    <w:rsid w:val="007A7486"/>
    <w:rsid w:val="007A74E5"/>
    <w:rsid w:val="007A7571"/>
    <w:rsid w:val="007A75E7"/>
    <w:rsid w:val="007A769D"/>
    <w:rsid w:val="007A76D8"/>
    <w:rsid w:val="007A7744"/>
    <w:rsid w:val="007A7760"/>
    <w:rsid w:val="007A7770"/>
    <w:rsid w:val="007A7786"/>
    <w:rsid w:val="007A781E"/>
    <w:rsid w:val="007A7917"/>
    <w:rsid w:val="007A7929"/>
    <w:rsid w:val="007A7948"/>
    <w:rsid w:val="007A7979"/>
    <w:rsid w:val="007A79B1"/>
    <w:rsid w:val="007A79C6"/>
    <w:rsid w:val="007A7AAC"/>
    <w:rsid w:val="007A7C95"/>
    <w:rsid w:val="007A7CA0"/>
    <w:rsid w:val="007A7CE3"/>
    <w:rsid w:val="007A7D97"/>
    <w:rsid w:val="007A7E05"/>
    <w:rsid w:val="007A7E62"/>
    <w:rsid w:val="007A7EC1"/>
    <w:rsid w:val="007A7FA9"/>
    <w:rsid w:val="007B00D5"/>
    <w:rsid w:val="007B00E4"/>
    <w:rsid w:val="007B0145"/>
    <w:rsid w:val="007B0188"/>
    <w:rsid w:val="007B0352"/>
    <w:rsid w:val="007B045C"/>
    <w:rsid w:val="007B05F2"/>
    <w:rsid w:val="007B06B6"/>
    <w:rsid w:val="007B06D5"/>
    <w:rsid w:val="007B06ED"/>
    <w:rsid w:val="007B075D"/>
    <w:rsid w:val="007B0789"/>
    <w:rsid w:val="007B08F4"/>
    <w:rsid w:val="007B09B8"/>
    <w:rsid w:val="007B0AD1"/>
    <w:rsid w:val="007B0C23"/>
    <w:rsid w:val="007B0CA8"/>
    <w:rsid w:val="007B0CBC"/>
    <w:rsid w:val="007B0D49"/>
    <w:rsid w:val="007B0F58"/>
    <w:rsid w:val="007B0F5D"/>
    <w:rsid w:val="007B102F"/>
    <w:rsid w:val="007B10D4"/>
    <w:rsid w:val="007B11B9"/>
    <w:rsid w:val="007B12BE"/>
    <w:rsid w:val="007B1378"/>
    <w:rsid w:val="007B13B8"/>
    <w:rsid w:val="007B13E3"/>
    <w:rsid w:val="007B13EA"/>
    <w:rsid w:val="007B1406"/>
    <w:rsid w:val="007B1423"/>
    <w:rsid w:val="007B1442"/>
    <w:rsid w:val="007B1499"/>
    <w:rsid w:val="007B14F1"/>
    <w:rsid w:val="007B1580"/>
    <w:rsid w:val="007B1653"/>
    <w:rsid w:val="007B1699"/>
    <w:rsid w:val="007B16D2"/>
    <w:rsid w:val="007B16DB"/>
    <w:rsid w:val="007B184D"/>
    <w:rsid w:val="007B18AE"/>
    <w:rsid w:val="007B1943"/>
    <w:rsid w:val="007B1B3F"/>
    <w:rsid w:val="007B1CDC"/>
    <w:rsid w:val="007B1D59"/>
    <w:rsid w:val="007B1D97"/>
    <w:rsid w:val="007B1DA6"/>
    <w:rsid w:val="007B1F55"/>
    <w:rsid w:val="007B1FEC"/>
    <w:rsid w:val="007B21E7"/>
    <w:rsid w:val="007B221E"/>
    <w:rsid w:val="007B22BC"/>
    <w:rsid w:val="007B232C"/>
    <w:rsid w:val="007B233D"/>
    <w:rsid w:val="007B2374"/>
    <w:rsid w:val="007B2443"/>
    <w:rsid w:val="007B2548"/>
    <w:rsid w:val="007B260F"/>
    <w:rsid w:val="007B26AE"/>
    <w:rsid w:val="007B2796"/>
    <w:rsid w:val="007B283E"/>
    <w:rsid w:val="007B287A"/>
    <w:rsid w:val="007B2985"/>
    <w:rsid w:val="007B2998"/>
    <w:rsid w:val="007B299A"/>
    <w:rsid w:val="007B2A51"/>
    <w:rsid w:val="007B2A72"/>
    <w:rsid w:val="007B2A76"/>
    <w:rsid w:val="007B2B31"/>
    <w:rsid w:val="007B2BC4"/>
    <w:rsid w:val="007B2BCE"/>
    <w:rsid w:val="007B2C2E"/>
    <w:rsid w:val="007B2CA4"/>
    <w:rsid w:val="007B2E93"/>
    <w:rsid w:val="007B3076"/>
    <w:rsid w:val="007B3202"/>
    <w:rsid w:val="007B3221"/>
    <w:rsid w:val="007B3257"/>
    <w:rsid w:val="007B32D4"/>
    <w:rsid w:val="007B32F3"/>
    <w:rsid w:val="007B32FF"/>
    <w:rsid w:val="007B3312"/>
    <w:rsid w:val="007B349A"/>
    <w:rsid w:val="007B3505"/>
    <w:rsid w:val="007B350F"/>
    <w:rsid w:val="007B3549"/>
    <w:rsid w:val="007B35F7"/>
    <w:rsid w:val="007B376B"/>
    <w:rsid w:val="007B3772"/>
    <w:rsid w:val="007B37B1"/>
    <w:rsid w:val="007B38C5"/>
    <w:rsid w:val="007B3948"/>
    <w:rsid w:val="007B3962"/>
    <w:rsid w:val="007B3A3B"/>
    <w:rsid w:val="007B3AC0"/>
    <w:rsid w:val="007B3C08"/>
    <w:rsid w:val="007B3DD3"/>
    <w:rsid w:val="007B40C5"/>
    <w:rsid w:val="007B41DA"/>
    <w:rsid w:val="007B4283"/>
    <w:rsid w:val="007B4500"/>
    <w:rsid w:val="007B4694"/>
    <w:rsid w:val="007B469D"/>
    <w:rsid w:val="007B47A4"/>
    <w:rsid w:val="007B47BD"/>
    <w:rsid w:val="007B47E1"/>
    <w:rsid w:val="007B4866"/>
    <w:rsid w:val="007B4883"/>
    <w:rsid w:val="007B4986"/>
    <w:rsid w:val="007B4ACC"/>
    <w:rsid w:val="007B4C96"/>
    <w:rsid w:val="007B4CDB"/>
    <w:rsid w:val="007B4D54"/>
    <w:rsid w:val="007B4E83"/>
    <w:rsid w:val="007B4F42"/>
    <w:rsid w:val="007B5046"/>
    <w:rsid w:val="007B507B"/>
    <w:rsid w:val="007B513C"/>
    <w:rsid w:val="007B5216"/>
    <w:rsid w:val="007B524A"/>
    <w:rsid w:val="007B5323"/>
    <w:rsid w:val="007B53DB"/>
    <w:rsid w:val="007B547C"/>
    <w:rsid w:val="007B54D5"/>
    <w:rsid w:val="007B54FA"/>
    <w:rsid w:val="007B55CB"/>
    <w:rsid w:val="007B55F4"/>
    <w:rsid w:val="007B564C"/>
    <w:rsid w:val="007B5664"/>
    <w:rsid w:val="007B56BC"/>
    <w:rsid w:val="007B56C0"/>
    <w:rsid w:val="007B56EB"/>
    <w:rsid w:val="007B5710"/>
    <w:rsid w:val="007B573F"/>
    <w:rsid w:val="007B5764"/>
    <w:rsid w:val="007B5809"/>
    <w:rsid w:val="007B5893"/>
    <w:rsid w:val="007B5A09"/>
    <w:rsid w:val="007B5A73"/>
    <w:rsid w:val="007B5AA0"/>
    <w:rsid w:val="007B5AF6"/>
    <w:rsid w:val="007B5AFD"/>
    <w:rsid w:val="007B5B21"/>
    <w:rsid w:val="007B5B5D"/>
    <w:rsid w:val="007B5CC9"/>
    <w:rsid w:val="007B5D7D"/>
    <w:rsid w:val="007B5D9D"/>
    <w:rsid w:val="007B5E0A"/>
    <w:rsid w:val="007B5EAE"/>
    <w:rsid w:val="007B6095"/>
    <w:rsid w:val="007B6117"/>
    <w:rsid w:val="007B6148"/>
    <w:rsid w:val="007B627C"/>
    <w:rsid w:val="007B62C0"/>
    <w:rsid w:val="007B6303"/>
    <w:rsid w:val="007B65E2"/>
    <w:rsid w:val="007B65F7"/>
    <w:rsid w:val="007B668F"/>
    <w:rsid w:val="007B6743"/>
    <w:rsid w:val="007B67B1"/>
    <w:rsid w:val="007B6813"/>
    <w:rsid w:val="007B6864"/>
    <w:rsid w:val="007B686C"/>
    <w:rsid w:val="007B694E"/>
    <w:rsid w:val="007B6966"/>
    <w:rsid w:val="007B69F1"/>
    <w:rsid w:val="007B6ADF"/>
    <w:rsid w:val="007B6C6B"/>
    <w:rsid w:val="007B6D62"/>
    <w:rsid w:val="007B6D85"/>
    <w:rsid w:val="007B6F4C"/>
    <w:rsid w:val="007B6F4F"/>
    <w:rsid w:val="007B7235"/>
    <w:rsid w:val="007B7263"/>
    <w:rsid w:val="007B7289"/>
    <w:rsid w:val="007B7396"/>
    <w:rsid w:val="007B742A"/>
    <w:rsid w:val="007B7476"/>
    <w:rsid w:val="007B7536"/>
    <w:rsid w:val="007B7596"/>
    <w:rsid w:val="007B75BE"/>
    <w:rsid w:val="007B75FA"/>
    <w:rsid w:val="007B7765"/>
    <w:rsid w:val="007B779D"/>
    <w:rsid w:val="007B77AF"/>
    <w:rsid w:val="007B79D6"/>
    <w:rsid w:val="007B7A6B"/>
    <w:rsid w:val="007B7A99"/>
    <w:rsid w:val="007B7B4E"/>
    <w:rsid w:val="007B7CF3"/>
    <w:rsid w:val="007B7D3C"/>
    <w:rsid w:val="007B7E7D"/>
    <w:rsid w:val="007C0243"/>
    <w:rsid w:val="007C0440"/>
    <w:rsid w:val="007C071B"/>
    <w:rsid w:val="007C0741"/>
    <w:rsid w:val="007C0862"/>
    <w:rsid w:val="007C0994"/>
    <w:rsid w:val="007C0AFA"/>
    <w:rsid w:val="007C0C74"/>
    <w:rsid w:val="007C0D98"/>
    <w:rsid w:val="007C0F30"/>
    <w:rsid w:val="007C0F9D"/>
    <w:rsid w:val="007C0FD4"/>
    <w:rsid w:val="007C10B6"/>
    <w:rsid w:val="007C10F6"/>
    <w:rsid w:val="007C132D"/>
    <w:rsid w:val="007C13EE"/>
    <w:rsid w:val="007C143B"/>
    <w:rsid w:val="007C1484"/>
    <w:rsid w:val="007C14E2"/>
    <w:rsid w:val="007C1504"/>
    <w:rsid w:val="007C15FF"/>
    <w:rsid w:val="007C1605"/>
    <w:rsid w:val="007C178C"/>
    <w:rsid w:val="007C17E7"/>
    <w:rsid w:val="007C1869"/>
    <w:rsid w:val="007C190E"/>
    <w:rsid w:val="007C19E0"/>
    <w:rsid w:val="007C1A09"/>
    <w:rsid w:val="007C1A9F"/>
    <w:rsid w:val="007C1AE2"/>
    <w:rsid w:val="007C1B7D"/>
    <w:rsid w:val="007C1BC0"/>
    <w:rsid w:val="007C1C61"/>
    <w:rsid w:val="007C1CEF"/>
    <w:rsid w:val="007C1D3A"/>
    <w:rsid w:val="007C1FE1"/>
    <w:rsid w:val="007C1FFF"/>
    <w:rsid w:val="007C205E"/>
    <w:rsid w:val="007C20F5"/>
    <w:rsid w:val="007C2117"/>
    <w:rsid w:val="007C2144"/>
    <w:rsid w:val="007C22FE"/>
    <w:rsid w:val="007C237F"/>
    <w:rsid w:val="007C2431"/>
    <w:rsid w:val="007C2481"/>
    <w:rsid w:val="007C2539"/>
    <w:rsid w:val="007C258B"/>
    <w:rsid w:val="007C277E"/>
    <w:rsid w:val="007C27A7"/>
    <w:rsid w:val="007C28A8"/>
    <w:rsid w:val="007C2974"/>
    <w:rsid w:val="007C2992"/>
    <w:rsid w:val="007C2994"/>
    <w:rsid w:val="007C2A13"/>
    <w:rsid w:val="007C2AEA"/>
    <w:rsid w:val="007C2B1E"/>
    <w:rsid w:val="007C2B89"/>
    <w:rsid w:val="007C2C98"/>
    <w:rsid w:val="007C2D5B"/>
    <w:rsid w:val="007C2D64"/>
    <w:rsid w:val="007C2D8B"/>
    <w:rsid w:val="007C2DE8"/>
    <w:rsid w:val="007C2F08"/>
    <w:rsid w:val="007C2FB9"/>
    <w:rsid w:val="007C2FC6"/>
    <w:rsid w:val="007C30DD"/>
    <w:rsid w:val="007C3141"/>
    <w:rsid w:val="007C3197"/>
    <w:rsid w:val="007C31FC"/>
    <w:rsid w:val="007C33C1"/>
    <w:rsid w:val="007C33F6"/>
    <w:rsid w:val="007C3489"/>
    <w:rsid w:val="007C34B7"/>
    <w:rsid w:val="007C3514"/>
    <w:rsid w:val="007C35EC"/>
    <w:rsid w:val="007C377F"/>
    <w:rsid w:val="007C398A"/>
    <w:rsid w:val="007C3BD3"/>
    <w:rsid w:val="007C3C74"/>
    <w:rsid w:val="007C3C80"/>
    <w:rsid w:val="007C3C91"/>
    <w:rsid w:val="007C3CF5"/>
    <w:rsid w:val="007C3D61"/>
    <w:rsid w:val="007C3D7C"/>
    <w:rsid w:val="007C3DA5"/>
    <w:rsid w:val="007C3DC4"/>
    <w:rsid w:val="007C3F93"/>
    <w:rsid w:val="007C4042"/>
    <w:rsid w:val="007C4051"/>
    <w:rsid w:val="007C410F"/>
    <w:rsid w:val="007C4256"/>
    <w:rsid w:val="007C4388"/>
    <w:rsid w:val="007C450D"/>
    <w:rsid w:val="007C45A6"/>
    <w:rsid w:val="007C46E9"/>
    <w:rsid w:val="007C4779"/>
    <w:rsid w:val="007C4962"/>
    <w:rsid w:val="007C4993"/>
    <w:rsid w:val="007C4BCD"/>
    <w:rsid w:val="007C4BFC"/>
    <w:rsid w:val="007C4C98"/>
    <w:rsid w:val="007C4D94"/>
    <w:rsid w:val="007C4EF7"/>
    <w:rsid w:val="007C4F6E"/>
    <w:rsid w:val="007C5090"/>
    <w:rsid w:val="007C5227"/>
    <w:rsid w:val="007C5293"/>
    <w:rsid w:val="007C5320"/>
    <w:rsid w:val="007C5398"/>
    <w:rsid w:val="007C5418"/>
    <w:rsid w:val="007C54AC"/>
    <w:rsid w:val="007C5616"/>
    <w:rsid w:val="007C56AF"/>
    <w:rsid w:val="007C56DF"/>
    <w:rsid w:val="007C56F2"/>
    <w:rsid w:val="007C5703"/>
    <w:rsid w:val="007C5723"/>
    <w:rsid w:val="007C57C0"/>
    <w:rsid w:val="007C5AA2"/>
    <w:rsid w:val="007C5AEF"/>
    <w:rsid w:val="007C5B97"/>
    <w:rsid w:val="007C5C89"/>
    <w:rsid w:val="007C5D78"/>
    <w:rsid w:val="007C5DA2"/>
    <w:rsid w:val="007C5E61"/>
    <w:rsid w:val="007C5E9D"/>
    <w:rsid w:val="007C5EF0"/>
    <w:rsid w:val="007C61C1"/>
    <w:rsid w:val="007C62A9"/>
    <w:rsid w:val="007C638C"/>
    <w:rsid w:val="007C63A4"/>
    <w:rsid w:val="007C63B9"/>
    <w:rsid w:val="007C6643"/>
    <w:rsid w:val="007C6780"/>
    <w:rsid w:val="007C68F9"/>
    <w:rsid w:val="007C6955"/>
    <w:rsid w:val="007C6AD4"/>
    <w:rsid w:val="007C6B80"/>
    <w:rsid w:val="007C6BDA"/>
    <w:rsid w:val="007C6C61"/>
    <w:rsid w:val="007C6D01"/>
    <w:rsid w:val="007C6D9C"/>
    <w:rsid w:val="007C6DEF"/>
    <w:rsid w:val="007C6F46"/>
    <w:rsid w:val="007C700B"/>
    <w:rsid w:val="007C71F6"/>
    <w:rsid w:val="007C7258"/>
    <w:rsid w:val="007C7381"/>
    <w:rsid w:val="007C7392"/>
    <w:rsid w:val="007C7397"/>
    <w:rsid w:val="007C743C"/>
    <w:rsid w:val="007C74F3"/>
    <w:rsid w:val="007C771B"/>
    <w:rsid w:val="007C7721"/>
    <w:rsid w:val="007C7735"/>
    <w:rsid w:val="007C77CD"/>
    <w:rsid w:val="007C7893"/>
    <w:rsid w:val="007C7A3E"/>
    <w:rsid w:val="007C7C63"/>
    <w:rsid w:val="007C7C6B"/>
    <w:rsid w:val="007C7E07"/>
    <w:rsid w:val="007C7E1F"/>
    <w:rsid w:val="007C7E80"/>
    <w:rsid w:val="007C7F8C"/>
    <w:rsid w:val="007C7FBE"/>
    <w:rsid w:val="007C7FC3"/>
    <w:rsid w:val="007D0236"/>
    <w:rsid w:val="007D0244"/>
    <w:rsid w:val="007D0346"/>
    <w:rsid w:val="007D04BF"/>
    <w:rsid w:val="007D04CD"/>
    <w:rsid w:val="007D052C"/>
    <w:rsid w:val="007D0598"/>
    <w:rsid w:val="007D05E1"/>
    <w:rsid w:val="007D0633"/>
    <w:rsid w:val="007D081B"/>
    <w:rsid w:val="007D0832"/>
    <w:rsid w:val="007D0852"/>
    <w:rsid w:val="007D0959"/>
    <w:rsid w:val="007D0964"/>
    <w:rsid w:val="007D0973"/>
    <w:rsid w:val="007D0A71"/>
    <w:rsid w:val="007D0BA4"/>
    <w:rsid w:val="007D0BE0"/>
    <w:rsid w:val="007D0C5B"/>
    <w:rsid w:val="007D0C95"/>
    <w:rsid w:val="007D0E0A"/>
    <w:rsid w:val="007D0E41"/>
    <w:rsid w:val="007D0FCD"/>
    <w:rsid w:val="007D10AC"/>
    <w:rsid w:val="007D10DB"/>
    <w:rsid w:val="007D11D3"/>
    <w:rsid w:val="007D126E"/>
    <w:rsid w:val="007D12CB"/>
    <w:rsid w:val="007D1356"/>
    <w:rsid w:val="007D153F"/>
    <w:rsid w:val="007D15A7"/>
    <w:rsid w:val="007D15AD"/>
    <w:rsid w:val="007D15BB"/>
    <w:rsid w:val="007D1634"/>
    <w:rsid w:val="007D1656"/>
    <w:rsid w:val="007D178C"/>
    <w:rsid w:val="007D1889"/>
    <w:rsid w:val="007D190C"/>
    <w:rsid w:val="007D1B2E"/>
    <w:rsid w:val="007D1B8F"/>
    <w:rsid w:val="007D1BD3"/>
    <w:rsid w:val="007D1C0D"/>
    <w:rsid w:val="007D1D48"/>
    <w:rsid w:val="007D1D9C"/>
    <w:rsid w:val="007D1DF6"/>
    <w:rsid w:val="007D1F53"/>
    <w:rsid w:val="007D2240"/>
    <w:rsid w:val="007D2279"/>
    <w:rsid w:val="007D23EB"/>
    <w:rsid w:val="007D2478"/>
    <w:rsid w:val="007D25CA"/>
    <w:rsid w:val="007D26D5"/>
    <w:rsid w:val="007D2A07"/>
    <w:rsid w:val="007D2A7E"/>
    <w:rsid w:val="007D2B07"/>
    <w:rsid w:val="007D2C1B"/>
    <w:rsid w:val="007D2C31"/>
    <w:rsid w:val="007D2CC3"/>
    <w:rsid w:val="007D2D1A"/>
    <w:rsid w:val="007D2E94"/>
    <w:rsid w:val="007D3018"/>
    <w:rsid w:val="007D318A"/>
    <w:rsid w:val="007D3325"/>
    <w:rsid w:val="007D348A"/>
    <w:rsid w:val="007D3521"/>
    <w:rsid w:val="007D356E"/>
    <w:rsid w:val="007D3643"/>
    <w:rsid w:val="007D3724"/>
    <w:rsid w:val="007D37C4"/>
    <w:rsid w:val="007D3962"/>
    <w:rsid w:val="007D3BC0"/>
    <w:rsid w:val="007D3BD2"/>
    <w:rsid w:val="007D3C39"/>
    <w:rsid w:val="007D3C96"/>
    <w:rsid w:val="007D3D97"/>
    <w:rsid w:val="007D3E10"/>
    <w:rsid w:val="007D3F22"/>
    <w:rsid w:val="007D4054"/>
    <w:rsid w:val="007D4091"/>
    <w:rsid w:val="007D40E8"/>
    <w:rsid w:val="007D4238"/>
    <w:rsid w:val="007D42BD"/>
    <w:rsid w:val="007D4423"/>
    <w:rsid w:val="007D44CA"/>
    <w:rsid w:val="007D4517"/>
    <w:rsid w:val="007D45A9"/>
    <w:rsid w:val="007D45C6"/>
    <w:rsid w:val="007D4671"/>
    <w:rsid w:val="007D46AB"/>
    <w:rsid w:val="007D476D"/>
    <w:rsid w:val="007D4787"/>
    <w:rsid w:val="007D4843"/>
    <w:rsid w:val="007D4955"/>
    <w:rsid w:val="007D4C13"/>
    <w:rsid w:val="007D4CB9"/>
    <w:rsid w:val="007D4CC6"/>
    <w:rsid w:val="007D4D2E"/>
    <w:rsid w:val="007D4E41"/>
    <w:rsid w:val="007D4EDC"/>
    <w:rsid w:val="007D4F49"/>
    <w:rsid w:val="007D4F5B"/>
    <w:rsid w:val="007D4F80"/>
    <w:rsid w:val="007D4FC4"/>
    <w:rsid w:val="007D502F"/>
    <w:rsid w:val="007D50E3"/>
    <w:rsid w:val="007D5100"/>
    <w:rsid w:val="007D51B6"/>
    <w:rsid w:val="007D5253"/>
    <w:rsid w:val="007D5277"/>
    <w:rsid w:val="007D5298"/>
    <w:rsid w:val="007D52C8"/>
    <w:rsid w:val="007D5399"/>
    <w:rsid w:val="007D5597"/>
    <w:rsid w:val="007D56BB"/>
    <w:rsid w:val="007D575A"/>
    <w:rsid w:val="007D5876"/>
    <w:rsid w:val="007D58BE"/>
    <w:rsid w:val="007D59AC"/>
    <w:rsid w:val="007D5B08"/>
    <w:rsid w:val="007D5B25"/>
    <w:rsid w:val="007D5B5D"/>
    <w:rsid w:val="007D600C"/>
    <w:rsid w:val="007D6014"/>
    <w:rsid w:val="007D60A9"/>
    <w:rsid w:val="007D6124"/>
    <w:rsid w:val="007D6211"/>
    <w:rsid w:val="007D62FD"/>
    <w:rsid w:val="007D6328"/>
    <w:rsid w:val="007D6373"/>
    <w:rsid w:val="007D6375"/>
    <w:rsid w:val="007D65BA"/>
    <w:rsid w:val="007D65E7"/>
    <w:rsid w:val="007D664A"/>
    <w:rsid w:val="007D6718"/>
    <w:rsid w:val="007D6A52"/>
    <w:rsid w:val="007D6BEB"/>
    <w:rsid w:val="007D6E6C"/>
    <w:rsid w:val="007D6EBB"/>
    <w:rsid w:val="007D6FBD"/>
    <w:rsid w:val="007D6FEA"/>
    <w:rsid w:val="007D7145"/>
    <w:rsid w:val="007D71CC"/>
    <w:rsid w:val="007D725C"/>
    <w:rsid w:val="007D727A"/>
    <w:rsid w:val="007D72A8"/>
    <w:rsid w:val="007D7355"/>
    <w:rsid w:val="007D73A8"/>
    <w:rsid w:val="007D7711"/>
    <w:rsid w:val="007D777A"/>
    <w:rsid w:val="007D77E5"/>
    <w:rsid w:val="007D78F4"/>
    <w:rsid w:val="007D7906"/>
    <w:rsid w:val="007D7AEF"/>
    <w:rsid w:val="007D7B2B"/>
    <w:rsid w:val="007D7BA7"/>
    <w:rsid w:val="007D7D3C"/>
    <w:rsid w:val="007D7E09"/>
    <w:rsid w:val="007D7E34"/>
    <w:rsid w:val="007D7EA7"/>
    <w:rsid w:val="007E0053"/>
    <w:rsid w:val="007E0079"/>
    <w:rsid w:val="007E009D"/>
    <w:rsid w:val="007E0133"/>
    <w:rsid w:val="007E0260"/>
    <w:rsid w:val="007E02A8"/>
    <w:rsid w:val="007E0464"/>
    <w:rsid w:val="007E04AA"/>
    <w:rsid w:val="007E0606"/>
    <w:rsid w:val="007E061C"/>
    <w:rsid w:val="007E06B6"/>
    <w:rsid w:val="007E07EE"/>
    <w:rsid w:val="007E083D"/>
    <w:rsid w:val="007E084D"/>
    <w:rsid w:val="007E0978"/>
    <w:rsid w:val="007E0AC4"/>
    <w:rsid w:val="007E0BFC"/>
    <w:rsid w:val="007E0C1D"/>
    <w:rsid w:val="007E0C9D"/>
    <w:rsid w:val="007E0D40"/>
    <w:rsid w:val="007E0D4A"/>
    <w:rsid w:val="007E0E9B"/>
    <w:rsid w:val="007E0EB0"/>
    <w:rsid w:val="007E0EDE"/>
    <w:rsid w:val="007E0F1B"/>
    <w:rsid w:val="007E1328"/>
    <w:rsid w:val="007E13B7"/>
    <w:rsid w:val="007E1465"/>
    <w:rsid w:val="007E1537"/>
    <w:rsid w:val="007E15EC"/>
    <w:rsid w:val="007E1625"/>
    <w:rsid w:val="007E17EB"/>
    <w:rsid w:val="007E185F"/>
    <w:rsid w:val="007E19AF"/>
    <w:rsid w:val="007E1A00"/>
    <w:rsid w:val="007E1A8E"/>
    <w:rsid w:val="007E1AA7"/>
    <w:rsid w:val="007E1CB6"/>
    <w:rsid w:val="007E1CF3"/>
    <w:rsid w:val="007E1D67"/>
    <w:rsid w:val="007E1E18"/>
    <w:rsid w:val="007E1E77"/>
    <w:rsid w:val="007E1F02"/>
    <w:rsid w:val="007E1F50"/>
    <w:rsid w:val="007E20BC"/>
    <w:rsid w:val="007E20C0"/>
    <w:rsid w:val="007E2155"/>
    <w:rsid w:val="007E22D2"/>
    <w:rsid w:val="007E23B2"/>
    <w:rsid w:val="007E2524"/>
    <w:rsid w:val="007E2535"/>
    <w:rsid w:val="007E25EC"/>
    <w:rsid w:val="007E2834"/>
    <w:rsid w:val="007E29AE"/>
    <w:rsid w:val="007E2B2F"/>
    <w:rsid w:val="007E2BA9"/>
    <w:rsid w:val="007E2C26"/>
    <w:rsid w:val="007E2C45"/>
    <w:rsid w:val="007E2D35"/>
    <w:rsid w:val="007E2E0F"/>
    <w:rsid w:val="007E2E5B"/>
    <w:rsid w:val="007E2F0F"/>
    <w:rsid w:val="007E2FA1"/>
    <w:rsid w:val="007E2FB8"/>
    <w:rsid w:val="007E30F3"/>
    <w:rsid w:val="007E3329"/>
    <w:rsid w:val="007E3415"/>
    <w:rsid w:val="007E36BF"/>
    <w:rsid w:val="007E3705"/>
    <w:rsid w:val="007E38E4"/>
    <w:rsid w:val="007E3A23"/>
    <w:rsid w:val="007E3AA1"/>
    <w:rsid w:val="007E3AB7"/>
    <w:rsid w:val="007E3B57"/>
    <w:rsid w:val="007E3C3E"/>
    <w:rsid w:val="007E3DFD"/>
    <w:rsid w:val="007E3E1E"/>
    <w:rsid w:val="007E4089"/>
    <w:rsid w:val="007E41A9"/>
    <w:rsid w:val="007E42EB"/>
    <w:rsid w:val="007E4496"/>
    <w:rsid w:val="007E47B7"/>
    <w:rsid w:val="007E4993"/>
    <w:rsid w:val="007E4A42"/>
    <w:rsid w:val="007E4AC4"/>
    <w:rsid w:val="007E4AF0"/>
    <w:rsid w:val="007E4D70"/>
    <w:rsid w:val="007E4D86"/>
    <w:rsid w:val="007E4E47"/>
    <w:rsid w:val="007E4F02"/>
    <w:rsid w:val="007E4F0D"/>
    <w:rsid w:val="007E4FB5"/>
    <w:rsid w:val="007E50B1"/>
    <w:rsid w:val="007E50CE"/>
    <w:rsid w:val="007E5129"/>
    <w:rsid w:val="007E51E9"/>
    <w:rsid w:val="007E522D"/>
    <w:rsid w:val="007E55F4"/>
    <w:rsid w:val="007E5684"/>
    <w:rsid w:val="007E56A0"/>
    <w:rsid w:val="007E56DE"/>
    <w:rsid w:val="007E56E7"/>
    <w:rsid w:val="007E5765"/>
    <w:rsid w:val="007E57F6"/>
    <w:rsid w:val="007E598C"/>
    <w:rsid w:val="007E59C6"/>
    <w:rsid w:val="007E5A3C"/>
    <w:rsid w:val="007E5BFA"/>
    <w:rsid w:val="007E5DEE"/>
    <w:rsid w:val="007E5EF8"/>
    <w:rsid w:val="007E5F69"/>
    <w:rsid w:val="007E5F6C"/>
    <w:rsid w:val="007E5FB2"/>
    <w:rsid w:val="007E6062"/>
    <w:rsid w:val="007E6197"/>
    <w:rsid w:val="007E61EA"/>
    <w:rsid w:val="007E620C"/>
    <w:rsid w:val="007E622B"/>
    <w:rsid w:val="007E6237"/>
    <w:rsid w:val="007E6281"/>
    <w:rsid w:val="007E6358"/>
    <w:rsid w:val="007E637C"/>
    <w:rsid w:val="007E63DD"/>
    <w:rsid w:val="007E646B"/>
    <w:rsid w:val="007E64A5"/>
    <w:rsid w:val="007E6560"/>
    <w:rsid w:val="007E66C1"/>
    <w:rsid w:val="007E6894"/>
    <w:rsid w:val="007E6AE4"/>
    <w:rsid w:val="007E6BD4"/>
    <w:rsid w:val="007E6C6D"/>
    <w:rsid w:val="007E6CB2"/>
    <w:rsid w:val="007E6E7E"/>
    <w:rsid w:val="007E6EBC"/>
    <w:rsid w:val="007E6EF1"/>
    <w:rsid w:val="007E6F91"/>
    <w:rsid w:val="007E70B1"/>
    <w:rsid w:val="007E7136"/>
    <w:rsid w:val="007E730F"/>
    <w:rsid w:val="007E740F"/>
    <w:rsid w:val="007E75CD"/>
    <w:rsid w:val="007E75EA"/>
    <w:rsid w:val="007E764B"/>
    <w:rsid w:val="007E783A"/>
    <w:rsid w:val="007E7892"/>
    <w:rsid w:val="007E7915"/>
    <w:rsid w:val="007E79C0"/>
    <w:rsid w:val="007E7A2F"/>
    <w:rsid w:val="007E7A6A"/>
    <w:rsid w:val="007E7A9C"/>
    <w:rsid w:val="007E7B77"/>
    <w:rsid w:val="007E7C93"/>
    <w:rsid w:val="007E7D99"/>
    <w:rsid w:val="007E7DE1"/>
    <w:rsid w:val="007E7E10"/>
    <w:rsid w:val="007E7E8A"/>
    <w:rsid w:val="007E7F5B"/>
    <w:rsid w:val="007F0053"/>
    <w:rsid w:val="007F010E"/>
    <w:rsid w:val="007F0134"/>
    <w:rsid w:val="007F0169"/>
    <w:rsid w:val="007F0232"/>
    <w:rsid w:val="007F0630"/>
    <w:rsid w:val="007F06B1"/>
    <w:rsid w:val="007F083C"/>
    <w:rsid w:val="007F0846"/>
    <w:rsid w:val="007F0889"/>
    <w:rsid w:val="007F09BB"/>
    <w:rsid w:val="007F09CE"/>
    <w:rsid w:val="007F0C1B"/>
    <w:rsid w:val="007F0D8A"/>
    <w:rsid w:val="007F0E50"/>
    <w:rsid w:val="007F0EF2"/>
    <w:rsid w:val="007F0FC9"/>
    <w:rsid w:val="007F101A"/>
    <w:rsid w:val="007F11A9"/>
    <w:rsid w:val="007F11CF"/>
    <w:rsid w:val="007F129A"/>
    <w:rsid w:val="007F141D"/>
    <w:rsid w:val="007F1491"/>
    <w:rsid w:val="007F16CC"/>
    <w:rsid w:val="007F1870"/>
    <w:rsid w:val="007F18F4"/>
    <w:rsid w:val="007F1AAD"/>
    <w:rsid w:val="007F1B9C"/>
    <w:rsid w:val="007F1BF8"/>
    <w:rsid w:val="007F1C40"/>
    <w:rsid w:val="007F1C95"/>
    <w:rsid w:val="007F1D0C"/>
    <w:rsid w:val="007F1D24"/>
    <w:rsid w:val="007F1D72"/>
    <w:rsid w:val="007F1D85"/>
    <w:rsid w:val="007F1E3D"/>
    <w:rsid w:val="007F1E3E"/>
    <w:rsid w:val="007F1F43"/>
    <w:rsid w:val="007F20CE"/>
    <w:rsid w:val="007F2196"/>
    <w:rsid w:val="007F21CC"/>
    <w:rsid w:val="007F2320"/>
    <w:rsid w:val="007F2349"/>
    <w:rsid w:val="007F239C"/>
    <w:rsid w:val="007F244A"/>
    <w:rsid w:val="007F2596"/>
    <w:rsid w:val="007F25FD"/>
    <w:rsid w:val="007F276A"/>
    <w:rsid w:val="007F287F"/>
    <w:rsid w:val="007F29E2"/>
    <w:rsid w:val="007F2ACF"/>
    <w:rsid w:val="007F2BA4"/>
    <w:rsid w:val="007F2BC7"/>
    <w:rsid w:val="007F2CE5"/>
    <w:rsid w:val="007F2D3A"/>
    <w:rsid w:val="007F2DD7"/>
    <w:rsid w:val="007F2E40"/>
    <w:rsid w:val="007F2ED7"/>
    <w:rsid w:val="007F2F04"/>
    <w:rsid w:val="007F2F2D"/>
    <w:rsid w:val="007F318C"/>
    <w:rsid w:val="007F32FF"/>
    <w:rsid w:val="007F33F9"/>
    <w:rsid w:val="007F3498"/>
    <w:rsid w:val="007F34D5"/>
    <w:rsid w:val="007F3567"/>
    <w:rsid w:val="007F358A"/>
    <w:rsid w:val="007F365C"/>
    <w:rsid w:val="007F3742"/>
    <w:rsid w:val="007F377C"/>
    <w:rsid w:val="007F3829"/>
    <w:rsid w:val="007F38EE"/>
    <w:rsid w:val="007F3A31"/>
    <w:rsid w:val="007F3B61"/>
    <w:rsid w:val="007F3B88"/>
    <w:rsid w:val="007F3BD5"/>
    <w:rsid w:val="007F3CD6"/>
    <w:rsid w:val="007F404E"/>
    <w:rsid w:val="007F40E1"/>
    <w:rsid w:val="007F4189"/>
    <w:rsid w:val="007F4271"/>
    <w:rsid w:val="007F429D"/>
    <w:rsid w:val="007F42AC"/>
    <w:rsid w:val="007F42FA"/>
    <w:rsid w:val="007F4305"/>
    <w:rsid w:val="007F43E3"/>
    <w:rsid w:val="007F444E"/>
    <w:rsid w:val="007F4495"/>
    <w:rsid w:val="007F4531"/>
    <w:rsid w:val="007F4664"/>
    <w:rsid w:val="007F46D4"/>
    <w:rsid w:val="007F46F2"/>
    <w:rsid w:val="007F47FD"/>
    <w:rsid w:val="007F494D"/>
    <w:rsid w:val="007F4970"/>
    <w:rsid w:val="007F49FB"/>
    <w:rsid w:val="007F4B17"/>
    <w:rsid w:val="007F4DB9"/>
    <w:rsid w:val="007F4E08"/>
    <w:rsid w:val="007F4EB3"/>
    <w:rsid w:val="007F5102"/>
    <w:rsid w:val="007F511B"/>
    <w:rsid w:val="007F516E"/>
    <w:rsid w:val="007F51C2"/>
    <w:rsid w:val="007F528C"/>
    <w:rsid w:val="007F532F"/>
    <w:rsid w:val="007F56F3"/>
    <w:rsid w:val="007F583C"/>
    <w:rsid w:val="007F58F4"/>
    <w:rsid w:val="007F5935"/>
    <w:rsid w:val="007F594E"/>
    <w:rsid w:val="007F5A98"/>
    <w:rsid w:val="007F5B16"/>
    <w:rsid w:val="007F5CCD"/>
    <w:rsid w:val="007F5DCD"/>
    <w:rsid w:val="007F5DD4"/>
    <w:rsid w:val="007F5E9A"/>
    <w:rsid w:val="007F5FD3"/>
    <w:rsid w:val="007F5FD7"/>
    <w:rsid w:val="007F60A8"/>
    <w:rsid w:val="007F6448"/>
    <w:rsid w:val="007F6528"/>
    <w:rsid w:val="007F662D"/>
    <w:rsid w:val="007F66C1"/>
    <w:rsid w:val="007F66D4"/>
    <w:rsid w:val="007F6CE9"/>
    <w:rsid w:val="007F6E30"/>
    <w:rsid w:val="007F71D1"/>
    <w:rsid w:val="007F7390"/>
    <w:rsid w:val="007F739B"/>
    <w:rsid w:val="007F7569"/>
    <w:rsid w:val="007F77CC"/>
    <w:rsid w:val="007F77E8"/>
    <w:rsid w:val="007F78DA"/>
    <w:rsid w:val="007F796F"/>
    <w:rsid w:val="007F7986"/>
    <w:rsid w:val="007F79AA"/>
    <w:rsid w:val="007F7A26"/>
    <w:rsid w:val="007F7B69"/>
    <w:rsid w:val="007F7BC5"/>
    <w:rsid w:val="007F7C34"/>
    <w:rsid w:val="007F7C82"/>
    <w:rsid w:val="007F7E2B"/>
    <w:rsid w:val="007F7EA6"/>
    <w:rsid w:val="0080019F"/>
    <w:rsid w:val="00800339"/>
    <w:rsid w:val="00800394"/>
    <w:rsid w:val="00800454"/>
    <w:rsid w:val="00800556"/>
    <w:rsid w:val="00800569"/>
    <w:rsid w:val="0080059B"/>
    <w:rsid w:val="0080070D"/>
    <w:rsid w:val="00800ABB"/>
    <w:rsid w:val="00800B96"/>
    <w:rsid w:val="00800C37"/>
    <w:rsid w:val="00800D21"/>
    <w:rsid w:val="00800DC4"/>
    <w:rsid w:val="00800DF4"/>
    <w:rsid w:val="00800EC2"/>
    <w:rsid w:val="00800FC3"/>
    <w:rsid w:val="008010E3"/>
    <w:rsid w:val="00801296"/>
    <w:rsid w:val="008013BF"/>
    <w:rsid w:val="00801488"/>
    <w:rsid w:val="00801676"/>
    <w:rsid w:val="0080168A"/>
    <w:rsid w:val="008016FC"/>
    <w:rsid w:val="0080177B"/>
    <w:rsid w:val="0080179F"/>
    <w:rsid w:val="008017AF"/>
    <w:rsid w:val="00801A02"/>
    <w:rsid w:val="00801A40"/>
    <w:rsid w:val="00801BC1"/>
    <w:rsid w:val="00801BD0"/>
    <w:rsid w:val="00801C6B"/>
    <w:rsid w:val="00801C7E"/>
    <w:rsid w:val="00801CAD"/>
    <w:rsid w:val="00801CF3"/>
    <w:rsid w:val="00801D2A"/>
    <w:rsid w:val="00801D59"/>
    <w:rsid w:val="00801D78"/>
    <w:rsid w:val="00801F5C"/>
    <w:rsid w:val="0080202A"/>
    <w:rsid w:val="0080203D"/>
    <w:rsid w:val="0080220F"/>
    <w:rsid w:val="008022D9"/>
    <w:rsid w:val="008024F4"/>
    <w:rsid w:val="00802561"/>
    <w:rsid w:val="00802579"/>
    <w:rsid w:val="00802612"/>
    <w:rsid w:val="008028A1"/>
    <w:rsid w:val="00802A1B"/>
    <w:rsid w:val="00802C25"/>
    <w:rsid w:val="00802D56"/>
    <w:rsid w:val="00802E02"/>
    <w:rsid w:val="00802E0F"/>
    <w:rsid w:val="00802E32"/>
    <w:rsid w:val="00802E6F"/>
    <w:rsid w:val="00802ECC"/>
    <w:rsid w:val="00802EDB"/>
    <w:rsid w:val="00802F50"/>
    <w:rsid w:val="00802FBF"/>
    <w:rsid w:val="0080313D"/>
    <w:rsid w:val="00803179"/>
    <w:rsid w:val="008031D9"/>
    <w:rsid w:val="00803314"/>
    <w:rsid w:val="0080335D"/>
    <w:rsid w:val="00803392"/>
    <w:rsid w:val="008034C7"/>
    <w:rsid w:val="00803541"/>
    <w:rsid w:val="0080357B"/>
    <w:rsid w:val="0080359A"/>
    <w:rsid w:val="00803705"/>
    <w:rsid w:val="0080376B"/>
    <w:rsid w:val="00803853"/>
    <w:rsid w:val="00803957"/>
    <w:rsid w:val="00803A43"/>
    <w:rsid w:val="00803A4E"/>
    <w:rsid w:val="00803A4F"/>
    <w:rsid w:val="00803BCF"/>
    <w:rsid w:val="00803E2D"/>
    <w:rsid w:val="00803E81"/>
    <w:rsid w:val="00803FD4"/>
    <w:rsid w:val="008040B5"/>
    <w:rsid w:val="008040D1"/>
    <w:rsid w:val="008040F7"/>
    <w:rsid w:val="0080415A"/>
    <w:rsid w:val="008041BB"/>
    <w:rsid w:val="008042CB"/>
    <w:rsid w:val="008042D5"/>
    <w:rsid w:val="008042E5"/>
    <w:rsid w:val="00804393"/>
    <w:rsid w:val="008043F8"/>
    <w:rsid w:val="00804424"/>
    <w:rsid w:val="0080465B"/>
    <w:rsid w:val="00804783"/>
    <w:rsid w:val="008047B2"/>
    <w:rsid w:val="00804888"/>
    <w:rsid w:val="008048A4"/>
    <w:rsid w:val="00804A7E"/>
    <w:rsid w:val="00804AD5"/>
    <w:rsid w:val="00804B39"/>
    <w:rsid w:val="00804C72"/>
    <w:rsid w:val="00804CB6"/>
    <w:rsid w:val="00804E4D"/>
    <w:rsid w:val="00804E65"/>
    <w:rsid w:val="00804EAC"/>
    <w:rsid w:val="00804F44"/>
    <w:rsid w:val="00804F66"/>
    <w:rsid w:val="00805068"/>
    <w:rsid w:val="008050F4"/>
    <w:rsid w:val="00805119"/>
    <w:rsid w:val="00805268"/>
    <w:rsid w:val="00805433"/>
    <w:rsid w:val="0080550A"/>
    <w:rsid w:val="0080556B"/>
    <w:rsid w:val="0080567D"/>
    <w:rsid w:val="008056A3"/>
    <w:rsid w:val="00805704"/>
    <w:rsid w:val="00805848"/>
    <w:rsid w:val="008058A4"/>
    <w:rsid w:val="0080590B"/>
    <w:rsid w:val="00805A38"/>
    <w:rsid w:val="00805A8F"/>
    <w:rsid w:val="00805B6D"/>
    <w:rsid w:val="00805D57"/>
    <w:rsid w:val="00805E37"/>
    <w:rsid w:val="008060DA"/>
    <w:rsid w:val="008061D8"/>
    <w:rsid w:val="00806275"/>
    <w:rsid w:val="00806351"/>
    <w:rsid w:val="00806377"/>
    <w:rsid w:val="008063B6"/>
    <w:rsid w:val="00806422"/>
    <w:rsid w:val="00806522"/>
    <w:rsid w:val="008065C4"/>
    <w:rsid w:val="008065D4"/>
    <w:rsid w:val="008066F5"/>
    <w:rsid w:val="00806943"/>
    <w:rsid w:val="00806949"/>
    <w:rsid w:val="00806998"/>
    <w:rsid w:val="00806B11"/>
    <w:rsid w:val="00806B3B"/>
    <w:rsid w:val="00806CEC"/>
    <w:rsid w:val="00806D74"/>
    <w:rsid w:val="00806DD5"/>
    <w:rsid w:val="00806E1C"/>
    <w:rsid w:val="00806E1E"/>
    <w:rsid w:val="00806E56"/>
    <w:rsid w:val="00807044"/>
    <w:rsid w:val="008072FC"/>
    <w:rsid w:val="0080731D"/>
    <w:rsid w:val="0080758D"/>
    <w:rsid w:val="008076EF"/>
    <w:rsid w:val="00807745"/>
    <w:rsid w:val="00807861"/>
    <w:rsid w:val="008078D6"/>
    <w:rsid w:val="0080797F"/>
    <w:rsid w:val="008079FD"/>
    <w:rsid w:val="00807C7E"/>
    <w:rsid w:val="00807CB0"/>
    <w:rsid w:val="00807F3D"/>
    <w:rsid w:val="00807FE4"/>
    <w:rsid w:val="00810136"/>
    <w:rsid w:val="008101F2"/>
    <w:rsid w:val="008103F6"/>
    <w:rsid w:val="00810575"/>
    <w:rsid w:val="008105E5"/>
    <w:rsid w:val="00810603"/>
    <w:rsid w:val="00810608"/>
    <w:rsid w:val="00810618"/>
    <w:rsid w:val="008106FA"/>
    <w:rsid w:val="008108AD"/>
    <w:rsid w:val="00810A06"/>
    <w:rsid w:val="00810ABD"/>
    <w:rsid w:val="00810AF8"/>
    <w:rsid w:val="00810B3F"/>
    <w:rsid w:val="00810C25"/>
    <w:rsid w:val="00810CB1"/>
    <w:rsid w:val="00810D7E"/>
    <w:rsid w:val="00810DF1"/>
    <w:rsid w:val="00810F5D"/>
    <w:rsid w:val="00810FBB"/>
    <w:rsid w:val="00811007"/>
    <w:rsid w:val="0081105D"/>
    <w:rsid w:val="00811132"/>
    <w:rsid w:val="008111BC"/>
    <w:rsid w:val="008111E8"/>
    <w:rsid w:val="0081122E"/>
    <w:rsid w:val="0081127B"/>
    <w:rsid w:val="00811374"/>
    <w:rsid w:val="0081154D"/>
    <w:rsid w:val="008118AF"/>
    <w:rsid w:val="008118B6"/>
    <w:rsid w:val="008118D5"/>
    <w:rsid w:val="008118E0"/>
    <w:rsid w:val="0081198C"/>
    <w:rsid w:val="00811BAE"/>
    <w:rsid w:val="00811BEA"/>
    <w:rsid w:val="00811BFF"/>
    <w:rsid w:val="00811C10"/>
    <w:rsid w:val="00811D8B"/>
    <w:rsid w:val="0081203A"/>
    <w:rsid w:val="0081205A"/>
    <w:rsid w:val="008120B8"/>
    <w:rsid w:val="0081211D"/>
    <w:rsid w:val="00812186"/>
    <w:rsid w:val="0081227A"/>
    <w:rsid w:val="008123BE"/>
    <w:rsid w:val="0081250F"/>
    <w:rsid w:val="00812575"/>
    <w:rsid w:val="008125E8"/>
    <w:rsid w:val="00812626"/>
    <w:rsid w:val="00812685"/>
    <w:rsid w:val="008126A5"/>
    <w:rsid w:val="008126AA"/>
    <w:rsid w:val="00812734"/>
    <w:rsid w:val="0081274A"/>
    <w:rsid w:val="0081274E"/>
    <w:rsid w:val="008127EA"/>
    <w:rsid w:val="00812882"/>
    <w:rsid w:val="0081290C"/>
    <w:rsid w:val="008129FF"/>
    <w:rsid w:val="00812A97"/>
    <w:rsid w:val="00812BF3"/>
    <w:rsid w:val="00812C31"/>
    <w:rsid w:val="00812C90"/>
    <w:rsid w:val="00812E3F"/>
    <w:rsid w:val="00812E8E"/>
    <w:rsid w:val="00812F2C"/>
    <w:rsid w:val="00812FA8"/>
    <w:rsid w:val="008131B8"/>
    <w:rsid w:val="00813326"/>
    <w:rsid w:val="0081337E"/>
    <w:rsid w:val="00813390"/>
    <w:rsid w:val="008134A2"/>
    <w:rsid w:val="0081359B"/>
    <w:rsid w:val="00813635"/>
    <w:rsid w:val="008136BC"/>
    <w:rsid w:val="00813749"/>
    <w:rsid w:val="008137EB"/>
    <w:rsid w:val="008139C8"/>
    <w:rsid w:val="00813A6F"/>
    <w:rsid w:val="00813BC5"/>
    <w:rsid w:val="00813BF0"/>
    <w:rsid w:val="00813CA1"/>
    <w:rsid w:val="00813D2F"/>
    <w:rsid w:val="00813F66"/>
    <w:rsid w:val="00813FED"/>
    <w:rsid w:val="0081411C"/>
    <w:rsid w:val="00814279"/>
    <w:rsid w:val="008142E0"/>
    <w:rsid w:val="008142E9"/>
    <w:rsid w:val="008142F1"/>
    <w:rsid w:val="00814348"/>
    <w:rsid w:val="008143BD"/>
    <w:rsid w:val="0081445A"/>
    <w:rsid w:val="0081449B"/>
    <w:rsid w:val="0081458E"/>
    <w:rsid w:val="00814602"/>
    <w:rsid w:val="00814905"/>
    <w:rsid w:val="00814984"/>
    <w:rsid w:val="008149B9"/>
    <w:rsid w:val="008149FB"/>
    <w:rsid w:val="00814B58"/>
    <w:rsid w:val="00814C26"/>
    <w:rsid w:val="00814CDB"/>
    <w:rsid w:val="00814D71"/>
    <w:rsid w:val="00814D98"/>
    <w:rsid w:val="00814DCE"/>
    <w:rsid w:val="00814ED0"/>
    <w:rsid w:val="00815082"/>
    <w:rsid w:val="00815173"/>
    <w:rsid w:val="008152CF"/>
    <w:rsid w:val="008152E5"/>
    <w:rsid w:val="0081530B"/>
    <w:rsid w:val="008154DD"/>
    <w:rsid w:val="00815526"/>
    <w:rsid w:val="008159C1"/>
    <w:rsid w:val="00815D6E"/>
    <w:rsid w:val="00815D78"/>
    <w:rsid w:val="00815D83"/>
    <w:rsid w:val="00815EF8"/>
    <w:rsid w:val="00816072"/>
    <w:rsid w:val="00816084"/>
    <w:rsid w:val="0081608E"/>
    <w:rsid w:val="008161D7"/>
    <w:rsid w:val="008161FB"/>
    <w:rsid w:val="00816209"/>
    <w:rsid w:val="008162A5"/>
    <w:rsid w:val="00816345"/>
    <w:rsid w:val="0081639A"/>
    <w:rsid w:val="008163A6"/>
    <w:rsid w:val="0081642C"/>
    <w:rsid w:val="0081650E"/>
    <w:rsid w:val="0081666C"/>
    <w:rsid w:val="00816698"/>
    <w:rsid w:val="00816881"/>
    <w:rsid w:val="008168BC"/>
    <w:rsid w:val="00816927"/>
    <w:rsid w:val="00816A49"/>
    <w:rsid w:val="00816BB4"/>
    <w:rsid w:val="00816CD7"/>
    <w:rsid w:val="00816E54"/>
    <w:rsid w:val="00816E8C"/>
    <w:rsid w:val="00816E92"/>
    <w:rsid w:val="00816E9F"/>
    <w:rsid w:val="0081702F"/>
    <w:rsid w:val="008170B7"/>
    <w:rsid w:val="008170D7"/>
    <w:rsid w:val="0081710E"/>
    <w:rsid w:val="00817267"/>
    <w:rsid w:val="00817358"/>
    <w:rsid w:val="00817418"/>
    <w:rsid w:val="00817492"/>
    <w:rsid w:val="008174F1"/>
    <w:rsid w:val="00817579"/>
    <w:rsid w:val="008175B5"/>
    <w:rsid w:val="0081769B"/>
    <w:rsid w:val="008176FD"/>
    <w:rsid w:val="008177E9"/>
    <w:rsid w:val="00817902"/>
    <w:rsid w:val="00817909"/>
    <w:rsid w:val="0081796F"/>
    <w:rsid w:val="00817B6F"/>
    <w:rsid w:val="00817C31"/>
    <w:rsid w:val="00817DCC"/>
    <w:rsid w:val="00817EBD"/>
    <w:rsid w:val="00817F24"/>
    <w:rsid w:val="008200F1"/>
    <w:rsid w:val="00820211"/>
    <w:rsid w:val="00820392"/>
    <w:rsid w:val="008207D7"/>
    <w:rsid w:val="0082086F"/>
    <w:rsid w:val="00820935"/>
    <w:rsid w:val="00820A54"/>
    <w:rsid w:val="00820AB9"/>
    <w:rsid w:val="00820B44"/>
    <w:rsid w:val="00820D00"/>
    <w:rsid w:val="00820DC5"/>
    <w:rsid w:val="00820E7A"/>
    <w:rsid w:val="00820F73"/>
    <w:rsid w:val="00820FA7"/>
    <w:rsid w:val="0082101C"/>
    <w:rsid w:val="008211B6"/>
    <w:rsid w:val="00821360"/>
    <w:rsid w:val="008213A0"/>
    <w:rsid w:val="00821457"/>
    <w:rsid w:val="008215D1"/>
    <w:rsid w:val="008216B4"/>
    <w:rsid w:val="00821721"/>
    <w:rsid w:val="00821845"/>
    <w:rsid w:val="0082186D"/>
    <w:rsid w:val="00821886"/>
    <w:rsid w:val="008218AC"/>
    <w:rsid w:val="00821911"/>
    <w:rsid w:val="00821923"/>
    <w:rsid w:val="00821935"/>
    <w:rsid w:val="00821AE4"/>
    <w:rsid w:val="00821C67"/>
    <w:rsid w:val="00821D7E"/>
    <w:rsid w:val="008220F1"/>
    <w:rsid w:val="00822148"/>
    <w:rsid w:val="00822254"/>
    <w:rsid w:val="00822273"/>
    <w:rsid w:val="0082234E"/>
    <w:rsid w:val="00822379"/>
    <w:rsid w:val="00822483"/>
    <w:rsid w:val="00822517"/>
    <w:rsid w:val="00822519"/>
    <w:rsid w:val="008226C5"/>
    <w:rsid w:val="008227D7"/>
    <w:rsid w:val="008227F2"/>
    <w:rsid w:val="008228DD"/>
    <w:rsid w:val="0082295E"/>
    <w:rsid w:val="008229E5"/>
    <w:rsid w:val="00822A81"/>
    <w:rsid w:val="00822AB2"/>
    <w:rsid w:val="00822CF5"/>
    <w:rsid w:val="00822D52"/>
    <w:rsid w:val="00822E0D"/>
    <w:rsid w:val="00822E60"/>
    <w:rsid w:val="00822F4E"/>
    <w:rsid w:val="00822FDF"/>
    <w:rsid w:val="00822FE4"/>
    <w:rsid w:val="0082302F"/>
    <w:rsid w:val="0082325C"/>
    <w:rsid w:val="008232E9"/>
    <w:rsid w:val="00823338"/>
    <w:rsid w:val="0082353A"/>
    <w:rsid w:val="00823754"/>
    <w:rsid w:val="0082389F"/>
    <w:rsid w:val="008238BD"/>
    <w:rsid w:val="008238DE"/>
    <w:rsid w:val="008238EC"/>
    <w:rsid w:val="0082392F"/>
    <w:rsid w:val="00823A76"/>
    <w:rsid w:val="00823A79"/>
    <w:rsid w:val="00823AC2"/>
    <w:rsid w:val="00823BC2"/>
    <w:rsid w:val="00823C62"/>
    <w:rsid w:val="00823D06"/>
    <w:rsid w:val="00823D4C"/>
    <w:rsid w:val="00823D58"/>
    <w:rsid w:val="00823E0C"/>
    <w:rsid w:val="00823EC1"/>
    <w:rsid w:val="00824024"/>
    <w:rsid w:val="00824068"/>
    <w:rsid w:val="00824096"/>
    <w:rsid w:val="00824110"/>
    <w:rsid w:val="00824142"/>
    <w:rsid w:val="008241D7"/>
    <w:rsid w:val="008242B3"/>
    <w:rsid w:val="00824401"/>
    <w:rsid w:val="0082456D"/>
    <w:rsid w:val="00824594"/>
    <w:rsid w:val="0082464C"/>
    <w:rsid w:val="00824679"/>
    <w:rsid w:val="0082468B"/>
    <w:rsid w:val="008246BE"/>
    <w:rsid w:val="00824794"/>
    <w:rsid w:val="00824888"/>
    <w:rsid w:val="008248A0"/>
    <w:rsid w:val="008248F3"/>
    <w:rsid w:val="00824A8C"/>
    <w:rsid w:val="00824B1F"/>
    <w:rsid w:val="00824C99"/>
    <w:rsid w:val="00824CBE"/>
    <w:rsid w:val="00824CF5"/>
    <w:rsid w:val="00824D31"/>
    <w:rsid w:val="00824E23"/>
    <w:rsid w:val="00824E48"/>
    <w:rsid w:val="00824E9F"/>
    <w:rsid w:val="00824F58"/>
    <w:rsid w:val="00824FCF"/>
    <w:rsid w:val="00825009"/>
    <w:rsid w:val="00825026"/>
    <w:rsid w:val="00825139"/>
    <w:rsid w:val="0082518E"/>
    <w:rsid w:val="008251AB"/>
    <w:rsid w:val="00825352"/>
    <w:rsid w:val="008253A3"/>
    <w:rsid w:val="008255E2"/>
    <w:rsid w:val="00825702"/>
    <w:rsid w:val="008257CD"/>
    <w:rsid w:val="00825A77"/>
    <w:rsid w:val="00825C6A"/>
    <w:rsid w:val="00825C80"/>
    <w:rsid w:val="00825CC0"/>
    <w:rsid w:val="00825CE5"/>
    <w:rsid w:val="00825CF4"/>
    <w:rsid w:val="00825D48"/>
    <w:rsid w:val="00825D98"/>
    <w:rsid w:val="00825DCE"/>
    <w:rsid w:val="00825E05"/>
    <w:rsid w:val="00825FC9"/>
    <w:rsid w:val="0082602A"/>
    <w:rsid w:val="008260EE"/>
    <w:rsid w:val="00826159"/>
    <w:rsid w:val="008262FB"/>
    <w:rsid w:val="00826309"/>
    <w:rsid w:val="008263DB"/>
    <w:rsid w:val="00826427"/>
    <w:rsid w:val="00826462"/>
    <w:rsid w:val="00826486"/>
    <w:rsid w:val="008264AD"/>
    <w:rsid w:val="008267FA"/>
    <w:rsid w:val="0082688C"/>
    <w:rsid w:val="008268D3"/>
    <w:rsid w:val="008269A9"/>
    <w:rsid w:val="00826A5C"/>
    <w:rsid w:val="00826C10"/>
    <w:rsid w:val="00826C66"/>
    <w:rsid w:val="00826DEC"/>
    <w:rsid w:val="00826F43"/>
    <w:rsid w:val="00826FA0"/>
    <w:rsid w:val="00826FD1"/>
    <w:rsid w:val="00827010"/>
    <w:rsid w:val="00827156"/>
    <w:rsid w:val="008271F2"/>
    <w:rsid w:val="008272ED"/>
    <w:rsid w:val="00827364"/>
    <w:rsid w:val="0082738B"/>
    <w:rsid w:val="00827453"/>
    <w:rsid w:val="0082748D"/>
    <w:rsid w:val="00827583"/>
    <w:rsid w:val="0082767F"/>
    <w:rsid w:val="0082772B"/>
    <w:rsid w:val="00827746"/>
    <w:rsid w:val="008279A7"/>
    <w:rsid w:val="008279AF"/>
    <w:rsid w:val="00827A09"/>
    <w:rsid w:val="00827A21"/>
    <w:rsid w:val="00827ACC"/>
    <w:rsid w:val="00827B7E"/>
    <w:rsid w:val="00827D83"/>
    <w:rsid w:val="00827E3E"/>
    <w:rsid w:val="00827E66"/>
    <w:rsid w:val="00827F3E"/>
    <w:rsid w:val="00827F5D"/>
    <w:rsid w:val="00830139"/>
    <w:rsid w:val="008301E0"/>
    <w:rsid w:val="00830288"/>
    <w:rsid w:val="008302DA"/>
    <w:rsid w:val="008303B0"/>
    <w:rsid w:val="008303CB"/>
    <w:rsid w:val="008303F6"/>
    <w:rsid w:val="00830438"/>
    <w:rsid w:val="0083066E"/>
    <w:rsid w:val="0083067A"/>
    <w:rsid w:val="00830683"/>
    <w:rsid w:val="00830751"/>
    <w:rsid w:val="008307A2"/>
    <w:rsid w:val="008307F0"/>
    <w:rsid w:val="00830912"/>
    <w:rsid w:val="00830921"/>
    <w:rsid w:val="00830986"/>
    <w:rsid w:val="008309F8"/>
    <w:rsid w:val="00830A46"/>
    <w:rsid w:val="00830A70"/>
    <w:rsid w:val="00830C86"/>
    <w:rsid w:val="00830C91"/>
    <w:rsid w:val="00830DA8"/>
    <w:rsid w:val="00830EAD"/>
    <w:rsid w:val="00830EC6"/>
    <w:rsid w:val="0083103D"/>
    <w:rsid w:val="008310C1"/>
    <w:rsid w:val="00831141"/>
    <w:rsid w:val="0083116B"/>
    <w:rsid w:val="0083116D"/>
    <w:rsid w:val="0083117A"/>
    <w:rsid w:val="00831281"/>
    <w:rsid w:val="00831390"/>
    <w:rsid w:val="008314FB"/>
    <w:rsid w:val="0083156C"/>
    <w:rsid w:val="0083157E"/>
    <w:rsid w:val="008315BC"/>
    <w:rsid w:val="008316A1"/>
    <w:rsid w:val="00831761"/>
    <w:rsid w:val="00831803"/>
    <w:rsid w:val="00831BC0"/>
    <w:rsid w:val="00831BD3"/>
    <w:rsid w:val="00831C76"/>
    <w:rsid w:val="00831DA1"/>
    <w:rsid w:val="00831E5A"/>
    <w:rsid w:val="00831EFE"/>
    <w:rsid w:val="008321CB"/>
    <w:rsid w:val="0083228C"/>
    <w:rsid w:val="008324C7"/>
    <w:rsid w:val="00832598"/>
    <w:rsid w:val="008325E9"/>
    <w:rsid w:val="00832774"/>
    <w:rsid w:val="0083284A"/>
    <w:rsid w:val="008329F5"/>
    <w:rsid w:val="00832ABD"/>
    <w:rsid w:val="00832ABE"/>
    <w:rsid w:val="00832AFB"/>
    <w:rsid w:val="00832C33"/>
    <w:rsid w:val="00832CD9"/>
    <w:rsid w:val="00832CE3"/>
    <w:rsid w:val="00832E3D"/>
    <w:rsid w:val="00832EDF"/>
    <w:rsid w:val="00832F7A"/>
    <w:rsid w:val="00833000"/>
    <w:rsid w:val="0083331B"/>
    <w:rsid w:val="0083337C"/>
    <w:rsid w:val="008333C6"/>
    <w:rsid w:val="00833468"/>
    <w:rsid w:val="00833499"/>
    <w:rsid w:val="008336C2"/>
    <w:rsid w:val="008336D3"/>
    <w:rsid w:val="0083376B"/>
    <w:rsid w:val="00833878"/>
    <w:rsid w:val="008338AF"/>
    <w:rsid w:val="008338F6"/>
    <w:rsid w:val="0083399F"/>
    <w:rsid w:val="008339F4"/>
    <w:rsid w:val="00833BD7"/>
    <w:rsid w:val="00833C30"/>
    <w:rsid w:val="00833DD9"/>
    <w:rsid w:val="00833EA7"/>
    <w:rsid w:val="00833EEB"/>
    <w:rsid w:val="00833F5A"/>
    <w:rsid w:val="00833FB8"/>
    <w:rsid w:val="00834056"/>
    <w:rsid w:val="00834227"/>
    <w:rsid w:val="00834290"/>
    <w:rsid w:val="0083429F"/>
    <w:rsid w:val="008342DC"/>
    <w:rsid w:val="008343D8"/>
    <w:rsid w:val="008344A1"/>
    <w:rsid w:val="008344F5"/>
    <w:rsid w:val="00834562"/>
    <w:rsid w:val="00834729"/>
    <w:rsid w:val="00834818"/>
    <w:rsid w:val="00834831"/>
    <w:rsid w:val="00834834"/>
    <w:rsid w:val="00834854"/>
    <w:rsid w:val="00834AD9"/>
    <w:rsid w:val="00834ADD"/>
    <w:rsid w:val="00834D87"/>
    <w:rsid w:val="00834DF8"/>
    <w:rsid w:val="00834E35"/>
    <w:rsid w:val="00834EE3"/>
    <w:rsid w:val="00834F7E"/>
    <w:rsid w:val="00835124"/>
    <w:rsid w:val="0083513C"/>
    <w:rsid w:val="00835213"/>
    <w:rsid w:val="0083524E"/>
    <w:rsid w:val="00835258"/>
    <w:rsid w:val="008353DF"/>
    <w:rsid w:val="00835688"/>
    <w:rsid w:val="008356AC"/>
    <w:rsid w:val="00835895"/>
    <w:rsid w:val="0083596D"/>
    <w:rsid w:val="0083599A"/>
    <w:rsid w:val="00835A02"/>
    <w:rsid w:val="00835AD3"/>
    <w:rsid w:val="00835B63"/>
    <w:rsid w:val="00835C4F"/>
    <w:rsid w:val="00835CA0"/>
    <w:rsid w:val="00835E66"/>
    <w:rsid w:val="00835ECD"/>
    <w:rsid w:val="00836025"/>
    <w:rsid w:val="00836037"/>
    <w:rsid w:val="0083605A"/>
    <w:rsid w:val="008360AD"/>
    <w:rsid w:val="008360C7"/>
    <w:rsid w:val="00836297"/>
    <w:rsid w:val="008362E9"/>
    <w:rsid w:val="0083633C"/>
    <w:rsid w:val="00836398"/>
    <w:rsid w:val="008363D5"/>
    <w:rsid w:val="0083642E"/>
    <w:rsid w:val="0083656F"/>
    <w:rsid w:val="008365D2"/>
    <w:rsid w:val="00836826"/>
    <w:rsid w:val="00836883"/>
    <w:rsid w:val="00836886"/>
    <w:rsid w:val="00836A2A"/>
    <w:rsid w:val="00836A6B"/>
    <w:rsid w:val="00836B20"/>
    <w:rsid w:val="00836C46"/>
    <w:rsid w:val="00836C79"/>
    <w:rsid w:val="00836D5A"/>
    <w:rsid w:val="00836E81"/>
    <w:rsid w:val="00836E93"/>
    <w:rsid w:val="00836ED5"/>
    <w:rsid w:val="00836F2B"/>
    <w:rsid w:val="0083705F"/>
    <w:rsid w:val="008370A2"/>
    <w:rsid w:val="008370B1"/>
    <w:rsid w:val="00837158"/>
    <w:rsid w:val="008371AD"/>
    <w:rsid w:val="00837398"/>
    <w:rsid w:val="008373E6"/>
    <w:rsid w:val="00837422"/>
    <w:rsid w:val="0083756D"/>
    <w:rsid w:val="008375A0"/>
    <w:rsid w:val="008375F7"/>
    <w:rsid w:val="0083767D"/>
    <w:rsid w:val="008376FC"/>
    <w:rsid w:val="008378C7"/>
    <w:rsid w:val="00837BC7"/>
    <w:rsid w:val="00837F06"/>
    <w:rsid w:val="008400EC"/>
    <w:rsid w:val="00840101"/>
    <w:rsid w:val="008401B9"/>
    <w:rsid w:val="0084025F"/>
    <w:rsid w:val="00840278"/>
    <w:rsid w:val="008402B0"/>
    <w:rsid w:val="008403B6"/>
    <w:rsid w:val="0084059E"/>
    <w:rsid w:val="008407C0"/>
    <w:rsid w:val="00840899"/>
    <w:rsid w:val="008409BE"/>
    <w:rsid w:val="00840B4C"/>
    <w:rsid w:val="00840BB1"/>
    <w:rsid w:val="00840BD3"/>
    <w:rsid w:val="00840C08"/>
    <w:rsid w:val="00840F7A"/>
    <w:rsid w:val="0084107D"/>
    <w:rsid w:val="008411E2"/>
    <w:rsid w:val="00841262"/>
    <w:rsid w:val="0084133A"/>
    <w:rsid w:val="0084135E"/>
    <w:rsid w:val="008413B9"/>
    <w:rsid w:val="00841431"/>
    <w:rsid w:val="0084154A"/>
    <w:rsid w:val="0084159D"/>
    <w:rsid w:val="00841637"/>
    <w:rsid w:val="008417CA"/>
    <w:rsid w:val="008417E9"/>
    <w:rsid w:val="00841916"/>
    <w:rsid w:val="00841A87"/>
    <w:rsid w:val="00841A91"/>
    <w:rsid w:val="00841C48"/>
    <w:rsid w:val="00841CA8"/>
    <w:rsid w:val="00841CEB"/>
    <w:rsid w:val="00841D0A"/>
    <w:rsid w:val="00841DE3"/>
    <w:rsid w:val="00841E6A"/>
    <w:rsid w:val="00841F03"/>
    <w:rsid w:val="00841F53"/>
    <w:rsid w:val="0084208D"/>
    <w:rsid w:val="008420D3"/>
    <w:rsid w:val="008421EB"/>
    <w:rsid w:val="008422D9"/>
    <w:rsid w:val="008422E6"/>
    <w:rsid w:val="008422E8"/>
    <w:rsid w:val="008423FB"/>
    <w:rsid w:val="00842613"/>
    <w:rsid w:val="0084262A"/>
    <w:rsid w:val="008426EB"/>
    <w:rsid w:val="008426F7"/>
    <w:rsid w:val="00842774"/>
    <w:rsid w:val="008427F8"/>
    <w:rsid w:val="0084283E"/>
    <w:rsid w:val="00842893"/>
    <w:rsid w:val="008428CC"/>
    <w:rsid w:val="008428ED"/>
    <w:rsid w:val="00842942"/>
    <w:rsid w:val="00842A2D"/>
    <w:rsid w:val="00842A5B"/>
    <w:rsid w:val="00842AB5"/>
    <w:rsid w:val="00842B25"/>
    <w:rsid w:val="00842BCF"/>
    <w:rsid w:val="00842BEA"/>
    <w:rsid w:val="00842C34"/>
    <w:rsid w:val="00842C8E"/>
    <w:rsid w:val="00842CE4"/>
    <w:rsid w:val="00842D05"/>
    <w:rsid w:val="00842D6D"/>
    <w:rsid w:val="00842F0D"/>
    <w:rsid w:val="00842F6B"/>
    <w:rsid w:val="008432F2"/>
    <w:rsid w:val="00843391"/>
    <w:rsid w:val="00843502"/>
    <w:rsid w:val="00843608"/>
    <w:rsid w:val="00843615"/>
    <w:rsid w:val="00843624"/>
    <w:rsid w:val="0084364C"/>
    <w:rsid w:val="00843719"/>
    <w:rsid w:val="00843785"/>
    <w:rsid w:val="00843903"/>
    <w:rsid w:val="0084390B"/>
    <w:rsid w:val="00843A15"/>
    <w:rsid w:val="00843BCB"/>
    <w:rsid w:val="00843C85"/>
    <w:rsid w:val="00843EE7"/>
    <w:rsid w:val="00843F38"/>
    <w:rsid w:val="00843F4D"/>
    <w:rsid w:val="00843F7A"/>
    <w:rsid w:val="00843F90"/>
    <w:rsid w:val="00843FEB"/>
    <w:rsid w:val="00843FFC"/>
    <w:rsid w:val="0084413B"/>
    <w:rsid w:val="008441F6"/>
    <w:rsid w:val="00844247"/>
    <w:rsid w:val="0084445F"/>
    <w:rsid w:val="00844495"/>
    <w:rsid w:val="0084449F"/>
    <w:rsid w:val="008444CC"/>
    <w:rsid w:val="0084456A"/>
    <w:rsid w:val="008445DF"/>
    <w:rsid w:val="008445EC"/>
    <w:rsid w:val="00844623"/>
    <w:rsid w:val="00844664"/>
    <w:rsid w:val="008446B5"/>
    <w:rsid w:val="00844789"/>
    <w:rsid w:val="008447A7"/>
    <w:rsid w:val="00844817"/>
    <w:rsid w:val="008449C8"/>
    <w:rsid w:val="00844A55"/>
    <w:rsid w:val="00844A61"/>
    <w:rsid w:val="00844D3D"/>
    <w:rsid w:val="00844D55"/>
    <w:rsid w:val="00844D6A"/>
    <w:rsid w:val="00844E4A"/>
    <w:rsid w:val="00844F96"/>
    <w:rsid w:val="0084505F"/>
    <w:rsid w:val="0084507F"/>
    <w:rsid w:val="0084523B"/>
    <w:rsid w:val="008452CD"/>
    <w:rsid w:val="00845495"/>
    <w:rsid w:val="008454FE"/>
    <w:rsid w:val="0084550F"/>
    <w:rsid w:val="008455C4"/>
    <w:rsid w:val="008456E4"/>
    <w:rsid w:val="008457B9"/>
    <w:rsid w:val="00845BC9"/>
    <w:rsid w:val="00845BE8"/>
    <w:rsid w:val="00845C99"/>
    <w:rsid w:val="00845C9F"/>
    <w:rsid w:val="00845CEF"/>
    <w:rsid w:val="00845DB5"/>
    <w:rsid w:val="00845F1A"/>
    <w:rsid w:val="008460F6"/>
    <w:rsid w:val="00846147"/>
    <w:rsid w:val="0084617D"/>
    <w:rsid w:val="008461A2"/>
    <w:rsid w:val="00846216"/>
    <w:rsid w:val="00846231"/>
    <w:rsid w:val="0084637D"/>
    <w:rsid w:val="008465AE"/>
    <w:rsid w:val="008465B7"/>
    <w:rsid w:val="008465D3"/>
    <w:rsid w:val="00846614"/>
    <w:rsid w:val="008467F6"/>
    <w:rsid w:val="0084696B"/>
    <w:rsid w:val="00846A27"/>
    <w:rsid w:val="00846BED"/>
    <w:rsid w:val="00846C26"/>
    <w:rsid w:val="00846CC9"/>
    <w:rsid w:val="00846D0E"/>
    <w:rsid w:val="00846D96"/>
    <w:rsid w:val="00846E15"/>
    <w:rsid w:val="00846E2C"/>
    <w:rsid w:val="00846EB1"/>
    <w:rsid w:val="00846ED9"/>
    <w:rsid w:val="00846EE8"/>
    <w:rsid w:val="00846EFA"/>
    <w:rsid w:val="00846F5D"/>
    <w:rsid w:val="00846F62"/>
    <w:rsid w:val="00846F65"/>
    <w:rsid w:val="00846FE5"/>
    <w:rsid w:val="00847103"/>
    <w:rsid w:val="0084719F"/>
    <w:rsid w:val="008471D8"/>
    <w:rsid w:val="00847206"/>
    <w:rsid w:val="0084728D"/>
    <w:rsid w:val="00847305"/>
    <w:rsid w:val="008473D6"/>
    <w:rsid w:val="0084747C"/>
    <w:rsid w:val="0084752F"/>
    <w:rsid w:val="00847577"/>
    <w:rsid w:val="008475DC"/>
    <w:rsid w:val="00847643"/>
    <w:rsid w:val="0084767B"/>
    <w:rsid w:val="008476B6"/>
    <w:rsid w:val="008476F4"/>
    <w:rsid w:val="0084783D"/>
    <w:rsid w:val="008479B8"/>
    <w:rsid w:val="00847AFC"/>
    <w:rsid w:val="00847C2E"/>
    <w:rsid w:val="00847C94"/>
    <w:rsid w:val="00847D51"/>
    <w:rsid w:val="00847E77"/>
    <w:rsid w:val="00847EAF"/>
    <w:rsid w:val="00850273"/>
    <w:rsid w:val="008503C4"/>
    <w:rsid w:val="008505BD"/>
    <w:rsid w:val="008505E2"/>
    <w:rsid w:val="00850610"/>
    <w:rsid w:val="0085076B"/>
    <w:rsid w:val="00850776"/>
    <w:rsid w:val="008507D1"/>
    <w:rsid w:val="00850909"/>
    <w:rsid w:val="0085099B"/>
    <w:rsid w:val="00850B5E"/>
    <w:rsid w:val="00850B73"/>
    <w:rsid w:val="00850C7C"/>
    <w:rsid w:val="00850C8B"/>
    <w:rsid w:val="00850DEC"/>
    <w:rsid w:val="00850E71"/>
    <w:rsid w:val="00850E73"/>
    <w:rsid w:val="0085103B"/>
    <w:rsid w:val="008511FB"/>
    <w:rsid w:val="0085133C"/>
    <w:rsid w:val="008513EB"/>
    <w:rsid w:val="00851477"/>
    <w:rsid w:val="00851517"/>
    <w:rsid w:val="008515A5"/>
    <w:rsid w:val="008515F8"/>
    <w:rsid w:val="008516A4"/>
    <w:rsid w:val="0085182E"/>
    <w:rsid w:val="0085187B"/>
    <w:rsid w:val="0085189B"/>
    <w:rsid w:val="008518DD"/>
    <w:rsid w:val="008518E6"/>
    <w:rsid w:val="0085195D"/>
    <w:rsid w:val="00851B50"/>
    <w:rsid w:val="00851C75"/>
    <w:rsid w:val="00851D84"/>
    <w:rsid w:val="00851E42"/>
    <w:rsid w:val="00851EAB"/>
    <w:rsid w:val="00851F84"/>
    <w:rsid w:val="008520C4"/>
    <w:rsid w:val="008520FE"/>
    <w:rsid w:val="008521AC"/>
    <w:rsid w:val="008521FB"/>
    <w:rsid w:val="008522B6"/>
    <w:rsid w:val="008522F2"/>
    <w:rsid w:val="00852341"/>
    <w:rsid w:val="00852401"/>
    <w:rsid w:val="00852414"/>
    <w:rsid w:val="0085248D"/>
    <w:rsid w:val="008524A3"/>
    <w:rsid w:val="008526EE"/>
    <w:rsid w:val="00852763"/>
    <w:rsid w:val="008528DF"/>
    <w:rsid w:val="008529DD"/>
    <w:rsid w:val="00852C86"/>
    <w:rsid w:val="00852E7F"/>
    <w:rsid w:val="00852F4A"/>
    <w:rsid w:val="00852F60"/>
    <w:rsid w:val="00853214"/>
    <w:rsid w:val="0085322D"/>
    <w:rsid w:val="00853268"/>
    <w:rsid w:val="00853284"/>
    <w:rsid w:val="00853289"/>
    <w:rsid w:val="00853425"/>
    <w:rsid w:val="008534C0"/>
    <w:rsid w:val="0085357C"/>
    <w:rsid w:val="008535CB"/>
    <w:rsid w:val="0085366A"/>
    <w:rsid w:val="0085367A"/>
    <w:rsid w:val="008538C7"/>
    <w:rsid w:val="00853910"/>
    <w:rsid w:val="008539A9"/>
    <w:rsid w:val="008539AE"/>
    <w:rsid w:val="00853A91"/>
    <w:rsid w:val="00853AF3"/>
    <w:rsid w:val="00853B12"/>
    <w:rsid w:val="00853BA0"/>
    <w:rsid w:val="00853BE8"/>
    <w:rsid w:val="00853CF5"/>
    <w:rsid w:val="00853D8A"/>
    <w:rsid w:val="00853DA8"/>
    <w:rsid w:val="00853E0A"/>
    <w:rsid w:val="00853E4A"/>
    <w:rsid w:val="00853E55"/>
    <w:rsid w:val="00853EA8"/>
    <w:rsid w:val="00853EBB"/>
    <w:rsid w:val="0085403D"/>
    <w:rsid w:val="0085404D"/>
    <w:rsid w:val="00854077"/>
    <w:rsid w:val="008541AC"/>
    <w:rsid w:val="008542C8"/>
    <w:rsid w:val="00854386"/>
    <w:rsid w:val="00854421"/>
    <w:rsid w:val="00854791"/>
    <w:rsid w:val="00854822"/>
    <w:rsid w:val="00854C04"/>
    <w:rsid w:val="00854D57"/>
    <w:rsid w:val="00854DE7"/>
    <w:rsid w:val="00855022"/>
    <w:rsid w:val="00855126"/>
    <w:rsid w:val="00855152"/>
    <w:rsid w:val="008551D0"/>
    <w:rsid w:val="00855222"/>
    <w:rsid w:val="00855476"/>
    <w:rsid w:val="008554F0"/>
    <w:rsid w:val="008556B4"/>
    <w:rsid w:val="008556F0"/>
    <w:rsid w:val="00855717"/>
    <w:rsid w:val="00855824"/>
    <w:rsid w:val="00855B21"/>
    <w:rsid w:val="00855E06"/>
    <w:rsid w:val="00855E11"/>
    <w:rsid w:val="00855E37"/>
    <w:rsid w:val="00855F01"/>
    <w:rsid w:val="0085609D"/>
    <w:rsid w:val="008560C2"/>
    <w:rsid w:val="008560EA"/>
    <w:rsid w:val="008560F4"/>
    <w:rsid w:val="008562C4"/>
    <w:rsid w:val="008562FE"/>
    <w:rsid w:val="00856328"/>
    <w:rsid w:val="00856367"/>
    <w:rsid w:val="0085636C"/>
    <w:rsid w:val="00856475"/>
    <w:rsid w:val="008566B6"/>
    <w:rsid w:val="0085676A"/>
    <w:rsid w:val="008567E3"/>
    <w:rsid w:val="008568C8"/>
    <w:rsid w:val="008568E7"/>
    <w:rsid w:val="00856948"/>
    <w:rsid w:val="00856AB9"/>
    <w:rsid w:val="00856C0C"/>
    <w:rsid w:val="00856E30"/>
    <w:rsid w:val="00856E82"/>
    <w:rsid w:val="00857024"/>
    <w:rsid w:val="0085745C"/>
    <w:rsid w:val="00857486"/>
    <w:rsid w:val="0085751C"/>
    <w:rsid w:val="00857587"/>
    <w:rsid w:val="008575F8"/>
    <w:rsid w:val="008576D6"/>
    <w:rsid w:val="00857766"/>
    <w:rsid w:val="008577BB"/>
    <w:rsid w:val="0085780B"/>
    <w:rsid w:val="0085789D"/>
    <w:rsid w:val="00857B0D"/>
    <w:rsid w:val="00857C82"/>
    <w:rsid w:val="00857D35"/>
    <w:rsid w:val="00857E3A"/>
    <w:rsid w:val="00857F0D"/>
    <w:rsid w:val="00857F90"/>
    <w:rsid w:val="00857FDC"/>
    <w:rsid w:val="0086004D"/>
    <w:rsid w:val="00860058"/>
    <w:rsid w:val="0086005E"/>
    <w:rsid w:val="008601B7"/>
    <w:rsid w:val="00860283"/>
    <w:rsid w:val="00860386"/>
    <w:rsid w:val="008603C7"/>
    <w:rsid w:val="0086040A"/>
    <w:rsid w:val="0086045A"/>
    <w:rsid w:val="008605E2"/>
    <w:rsid w:val="008605E4"/>
    <w:rsid w:val="0086063A"/>
    <w:rsid w:val="008606F3"/>
    <w:rsid w:val="008607F6"/>
    <w:rsid w:val="008608D3"/>
    <w:rsid w:val="008608F5"/>
    <w:rsid w:val="0086098F"/>
    <w:rsid w:val="00860B0D"/>
    <w:rsid w:val="00860B21"/>
    <w:rsid w:val="00860B22"/>
    <w:rsid w:val="00860B3A"/>
    <w:rsid w:val="00860B6D"/>
    <w:rsid w:val="00860B89"/>
    <w:rsid w:val="00860B98"/>
    <w:rsid w:val="00860C18"/>
    <w:rsid w:val="00860C7A"/>
    <w:rsid w:val="00860C97"/>
    <w:rsid w:val="00860D5D"/>
    <w:rsid w:val="00860D5E"/>
    <w:rsid w:val="00860F5C"/>
    <w:rsid w:val="00860FB6"/>
    <w:rsid w:val="008610CF"/>
    <w:rsid w:val="008610F0"/>
    <w:rsid w:val="008610FE"/>
    <w:rsid w:val="0086128B"/>
    <w:rsid w:val="008613DA"/>
    <w:rsid w:val="00861441"/>
    <w:rsid w:val="0086148A"/>
    <w:rsid w:val="008614CE"/>
    <w:rsid w:val="008616B0"/>
    <w:rsid w:val="00861760"/>
    <w:rsid w:val="00861837"/>
    <w:rsid w:val="008618B8"/>
    <w:rsid w:val="0086191D"/>
    <w:rsid w:val="0086194B"/>
    <w:rsid w:val="008619DA"/>
    <w:rsid w:val="008619E9"/>
    <w:rsid w:val="00861A27"/>
    <w:rsid w:val="00861A84"/>
    <w:rsid w:val="00861B55"/>
    <w:rsid w:val="00861B7B"/>
    <w:rsid w:val="00861C70"/>
    <w:rsid w:val="00861E0E"/>
    <w:rsid w:val="00861E26"/>
    <w:rsid w:val="00861EF1"/>
    <w:rsid w:val="00861EF3"/>
    <w:rsid w:val="00861F8A"/>
    <w:rsid w:val="008620E3"/>
    <w:rsid w:val="008621A4"/>
    <w:rsid w:val="008624FD"/>
    <w:rsid w:val="00862505"/>
    <w:rsid w:val="00862583"/>
    <w:rsid w:val="0086262B"/>
    <w:rsid w:val="0086266B"/>
    <w:rsid w:val="00862735"/>
    <w:rsid w:val="008627B4"/>
    <w:rsid w:val="008628D6"/>
    <w:rsid w:val="0086290C"/>
    <w:rsid w:val="0086295B"/>
    <w:rsid w:val="00862999"/>
    <w:rsid w:val="00862A05"/>
    <w:rsid w:val="00862A9E"/>
    <w:rsid w:val="00862C03"/>
    <w:rsid w:val="00862C36"/>
    <w:rsid w:val="00862C62"/>
    <w:rsid w:val="00862C9B"/>
    <w:rsid w:val="00862CD3"/>
    <w:rsid w:val="00862D12"/>
    <w:rsid w:val="00862D3C"/>
    <w:rsid w:val="00862E3E"/>
    <w:rsid w:val="00862EB0"/>
    <w:rsid w:val="00862FC0"/>
    <w:rsid w:val="008630E0"/>
    <w:rsid w:val="008631B6"/>
    <w:rsid w:val="0086320D"/>
    <w:rsid w:val="008632AA"/>
    <w:rsid w:val="008633F8"/>
    <w:rsid w:val="00863419"/>
    <w:rsid w:val="008634EF"/>
    <w:rsid w:val="00863503"/>
    <w:rsid w:val="008635C9"/>
    <w:rsid w:val="008636DD"/>
    <w:rsid w:val="0086381F"/>
    <w:rsid w:val="008639E6"/>
    <w:rsid w:val="008639F7"/>
    <w:rsid w:val="00863A29"/>
    <w:rsid w:val="00863C3E"/>
    <w:rsid w:val="00863D07"/>
    <w:rsid w:val="00863EEC"/>
    <w:rsid w:val="00864073"/>
    <w:rsid w:val="008640F6"/>
    <w:rsid w:val="0086427A"/>
    <w:rsid w:val="008642EB"/>
    <w:rsid w:val="00864366"/>
    <w:rsid w:val="00864522"/>
    <w:rsid w:val="00864637"/>
    <w:rsid w:val="008647EA"/>
    <w:rsid w:val="00864927"/>
    <w:rsid w:val="00864941"/>
    <w:rsid w:val="008649EE"/>
    <w:rsid w:val="00864B11"/>
    <w:rsid w:val="00864B27"/>
    <w:rsid w:val="00864B33"/>
    <w:rsid w:val="00864B63"/>
    <w:rsid w:val="00864B7C"/>
    <w:rsid w:val="00864BD4"/>
    <w:rsid w:val="00864C17"/>
    <w:rsid w:val="00864D76"/>
    <w:rsid w:val="00864E42"/>
    <w:rsid w:val="00864EB0"/>
    <w:rsid w:val="00864FDA"/>
    <w:rsid w:val="00865007"/>
    <w:rsid w:val="00865134"/>
    <w:rsid w:val="00865192"/>
    <w:rsid w:val="008651AF"/>
    <w:rsid w:val="008653D2"/>
    <w:rsid w:val="0086556F"/>
    <w:rsid w:val="00865588"/>
    <w:rsid w:val="008655DC"/>
    <w:rsid w:val="008655FB"/>
    <w:rsid w:val="00865639"/>
    <w:rsid w:val="008656EA"/>
    <w:rsid w:val="00865726"/>
    <w:rsid w:val="00865858"/>
    <w:rsid w:val="008658B3"/>
    <w:rsid w:val="00865911"/>
    <w:rsid w:val="00865926"/>
    <w:rsid w:val="00865AF4"/>
    <w:rsid w:val="00865B22"/>
    <w:rsid w:val="00865BD0"/>
    <w:rsid w:val="00865CC8"/>
    <w:rsid w:val="00865F27"/>
    <w:rsid w:val="00866086"/>
    <w:rsid w:val="008660ED"/>
    <w:rsid w:val="0086615B"/>
    <w:rsid w:val="008661C2"/>
    <w:rsid w:val="00866203"/>
    <w:rsid w:val="008662BC"/>
    <w:rsid w:val="008662D3"/>
    <w:rsid w:val="00866373"/>
    <w:rsid w:val="008663A1"/>
    <w:rsid w:val="008663D2"/>
    <w:rsid w:val="00866689"/>
    <w:rsid w:val="00866790"/>
    <w:rsid w:val="00866823"/>
    <w:rsid w:val="008668EA"/>
    <w:rsid w:val="00866A38"/>
    <w:rsid w:val="00866A55"/>
    <w:rsid w:val="00866D4C"/>
    <w:rsid w:val="00866D64"/>
    <w:rsid w:val="00866E92"/>
    <w:rsid w:val="00866F15"/>
    <w:rsid w:val="0086703A"/>
    <w:rsid w:val="008670D7"/>
    <w:rsid w:val="008670F1"/>
    <w:rsid w:val="008670FE"/>
    <w:rsid w:val="0086711F"/>
    <w:rsid w:val="00867206"/>
    <w:rsid w:val="00867281"/>
    <w:rsid w:val="008673D0"/>
    <w:rsid w:val="008674AB"/>
    <w:rsid w:val="008674ED"/>
    <w:rsid w:val="008675B8"/>
    <w:rsid w:val="00867622"/>
    <w:rsid w:val="00867689"/>
    <w:rsid w:val="008676AA"/>
    <w:rsid w:val="008676C9"/>
    <w:rsid w:val="00867801"/>
    <w:rsid w:val="0086785C"/>
    <w:rsid w:val="008678AD"/>
    <w:rsid w:val="008678FD"/>
    <w:rsid w:val="008679D7"/>
    <w:rsid w:val="00867B4E"/>
    <w:rsid w:val="00867BF6"/>
    <w:rsid w:val="00867D0C"/>
    <w:rsid w:val="00867D4F"/>
    <w:rsid w:val="00867DE8"/>
    <w:rsid w:val="00867DED"/>
    <w:rsid w:val="00867E4A"/>
    <w:rsid w:val="00867FB8"/>
    <w:rsid w:val="00867FD2"/>
    <w:rsid w:val="0087004F"/>
    <w:rsid w:val="00870141"/>
    <w:rsid w:val="00870146"/>
    <w:rsid w:val="0087038B"/>
    <w:rsid w:val="00870394"/>
    <w:rsid w:val="008703B0"/>
    <w:rsid w:val="008704A0"/>
    <w:rsid w:val="008704E6"/>
    <w:rsid w:val="00870551"/>
    <w:rsid w:val="008705AF"/>
    <w:rsid w:val="008706B1"/>
    <w:rsid w:val="008707C2"/>
    <w:rsid w:val="008707DC"/>
    <w:rsid w:val="0087082B"/>
    <w:rsid w:val="0087093C"/>
    <w:rsid w:val="0087093F"/>
    <w:rsid w:val="008709CD"/>
    <w:rsid w:val="008709CE"/>
    <w:rsid w:val="00870B54"/>
    <w:rsid w:val="00870D13"/>
    <w:rsid w:val="00870D3F"/>
    <w:rsid w:val="00870D70"/>
    <w:rsid w:val="00870EAE"/>
    <w:rsid w:val="00870EB0"/>
    <w:rsid w:val="00870FC8"/>
    <w:rsid w:val="00870FFE"/>
    <w:rsid w:val="0087100D"/>
    <w:rsid w:val="0087103F"/>
    <w:rsid w:val="0087109F"/>
    <w:rsid w:val="008711DD"/>
    <w:rsid w:val="00871232"/>
    <w:rsid w:val="00871593"/>
    <w:rsid w:val="008717CA"/>
    <w:rsid w:val="00871817"/>
    <w:rsid w:val="00871897"/>
    <w:rsid w:val="0087189E"/>
    <w:rsid w:val="00871962"/>
    <w:rsid w:val="00871B6C"/>
    <w:rsid w:val="00871B83"/>
    <w:rsid w:val="00871D05"/>
    <w:rsid w:val="00871D5F"/>
    <w:rsid w:val="00871E7C"/>
    <w:rsid w:val="00871F3E"/>
    <w:rsid w:val="0087216D"/>
    <w:rsid w:val="008721C6"/>
    <w:rsid w:val="008724F9"/>
    <w:rsid w:val="00872529"/>
    <w:rsid w:val="0087254A"/>
    <w:rsid w:val="00872594"/>
    <w:rsid w:val="008726E2"/>
    <w:rsid w:val="00872898"/>
    <w:rsid w:val="0087289A"/>
    <w:rsid w:val="008728CB"/>
    <w:rsid w:val="008728EF"/>
    <w:rsid w:val="008729ED"/>
    <w:rsid w:val="00872A1C"/>
    <w:rsid w:val="00872AEE"/>
    <w:rsid w:val="00872B0C"/>
    <w:rsid w:val="00872B3B"/>
    <w:rsid w:val="00872B5D"/>
    <w:rsid w:val="00872C00"/>
    <w:rsid w:val="00872ED3"/>
    <w:rsid w:val="00872ED6"/>
    <w:rsid w:val="00872FF4"/>
    <w:rsid w:val="00872FF7"/>
    <w:rsid w:val="0087301B"/>
    <w:rsid w:val="0087308E"/>
    <w:rsid w:val="008730FC"/>
    <w:rsid w:val="008731D9"/>
    <w:rsid w:val="008732AE"/>
    <w:rsid w:val="0087331B"/>
    <w:rsid w:val="00873365"/>
    <w:rsid w:val="0087343F"/>
    <w:rsid w:val="00873443"/>
    <w:rsid w:val="00873503"/>
    <w:rsid w:val="0087353E"/>
    <w:rsid w:val="00873550"/>
    <w:rsid w:val="00873636"/>
    <w:rsid w:val="0087370A"/>
    <w:rsid w:val="008737EB"/>
    <w:rsid w:val="008737FB"/>
    <w:rsid w:val="00873939"/>
    <w:rsid w:val="00873977"/>
    <w:rsid w:val="008739F9"/>
    <w:rsid w:val="00873A66"/>
    <w:rsid w:val="00873C61"/>
    <w:rsid w:val="00873DC7"/>
    <w:rsid w:val="00873ED2"/>
    <w:rsid w:val="00873F0D"/>
    <w:rsid w:val="00873F37"/>
    <w:rsid w:val="00873F7B"/>
    <w:rsid w:val="00873F91"/>
    <w:rsid w:val="00873FCC"/>
    <w:rsid w:val="00873FE8"/>
    <w:rsid w:val="00874140"/>
    <w:rsid w:val="00874156"/>
    <w:rsid w:val="00874195"/>
    <w:rsid w:val="00874251"/>
    <w:rsid w:val="008742BA"/>
    <w:rsid w:val="008743BB"/>
    <w:rsid w:val="00874523"/>
    <w:rsid w:val="0087473E"/>
    <w:rsid w:val="008747A4"/>
    <w:rsid w:val="00874811"/>
    <w:rsid w:val="0087487A"/>
    <w:rsid w:val="00874956"/>
    <w:rsid w:val="008749CC"/>
    <w:rsid w:val="00874ABF"/>
    <w:rsid w:val="00874C33"/>
    <w:rsid w:val="00874C95"/>
    <w:rsid w:val="00874CB1"/>
    <w:rsid w:val="00874CCE"/>
    <w:rsid w:val="00874D5D"/>
    <w:rsid w:val="00874E8C"/>
    <w:rsid w:val="00874F8F"/>
    <w:rsid w:val="00874FA6"/>
    <w:rsid w:val="00874FD8"/>
    <w:rsid w:val="0087503E"/>
    <w:rsid w:val="00875166"/>
    <w:rsid w:val="00875261"/>
    <w:rsid w:val="00875546"/>
    <w:rsid w:val="008755D0"/>
    <w:rsid w:val="008755D7"/>
    <w:rsid w:val="008756D4"/>
    <w:rsid w:val="008757A2"/>
    <w:rsid w:val="00875880"/>
    <w:rsid w:val="00875881"/>
    <w:rsid w:val="008759B8"/>
    <w:rsid w:val="00875AF5"/>
    <w:rsid w:val="00875C11"/>
    <w:rsid w:val="00875C28"/>
    <w:rsid w:val="00875CB6"/>
    <w:rsid w:val="00875CCC"/>
    <w:rsid w:val="00875DA2"/>
    <w:rsid w:val="00875DC5"/>
    <w:rsid w:val="00875DE8"/>
    <w:rsid w:val="00875E58"/>
    <w:rsid w:val="00875FE5"/>
    <w:rsid w:val="00876159"/>
    <w:rsid w:val="00876179"/>
    <w:rsid w:val="0087629F"/>
    <w:rsid w:val="00876539"/>
    <w:rsid w:val="00876584"/>
    <w:rsid w:val="00876598"/>
    <w:rsid w:val="008765F6"/>
    <w:rsid w:val="00876691"/>
    <w:rsid w:val="008766C4"/>
    <w:rsid w:val="0087675C"/>
    <w:rsid w:val="00876866"/>
    <w:rsid w:val="008768F2"/>
    <w:rsid w:val="008768F6"/>
    <w:rsid w:val="008769CF"/>
    <w:rsid w:val="00876B98"/>
    <w:rsid w:val="00876BCE"/>
    <w:rsid w:val="00876CDF"/>
    <w:rsid w:val="00876E4E"/>
    <w:rsid w:val="00876F94"/>
    <w:rsid w:val="0087715B"/>
    <w:rsid w:val="008771AF"/>
    <w:rsid w:val="00877211"/>
    <w:rsid w:val="008773F1"/>
    <w:rsid w:val="00877443"/>
    <w:rsid w:val="00877484"/>
    <w:rsid w:val="00877491"/>
    <w:rsid w:val="008774AE"/>
    <w:rsid w:val="008774B6"/>
    <w:rsid w:val="00877519"/>
    <w:rsid w:val="0087767C"/>
    <w:rsid w:val="00877741"/>
    <w:rsid w:val="0087788F"/>
    <w:rsid w:val="00877971"/>
    <w:rsid w:val="00877A5B"/>
    <w:rsid w:val="00877B39"/>
    <w:rsid w:val="00877D65"/>
    <w:rsid w:val="00877D6D"/>
    <w:rsid w:val="00877DAE"/>
    <w:rsid w:val="00877E1B"/>
    <w:rsid w:val="00877EC9"/>
    <w:rsid w:val="00877FD8"/>
    <w:rsid w:val="00877FEB"/>
    <w:rsid w:val="00880394"/>
    <w:rsid w:val="00880529"/>
    <w:rsid w:val="00880773"/>
    <w:rsid w:val="00880799"/>
    <w:rsid w:val="008807F8"/>
    <w:rsid w:val="00880840"/>
    <w:rsid w:val="00880864"/>
    <w:rsid w:val="008808B6"/>
    <w:rsid w:val="0088093C"/>
    <w:rsid w:val="00880A7B"/>
    <w:rsid w:val="00880AD0"/>
    <w:rsid w:val="00880BCE"/>
    <w:rsid w:val="00880BF1"/>
    <w:rsid w:val="00880D2C"/>
    <w:rsid w:val="00880D7E"/>
    <w:rsid w:val="00880EE5"/>
    <w:rsid w:val="00880F2A"/>
    <w:rsid w:val="00880F32"/>
    <w:rsid w:val="00880FA9"/>
    <w:rsid w:val="0088105C"/>
    <w:rsid w:val="00881219"/>
    <w:rsid w:val="008812A2"/>
    <w:rsid w:val="008813FD"/>
    <w:rsid w:val="00881403"/>
    <w:rsid w:val="0088146A"/>
    <w:rsid w:val="0088148A"/>
    <w:rsid w:val="008814B8"/>
    <w:rsid w:val="00881544"/>
    <w:rsid w:val="0088158F"/>
    <w:rsid w:val="008815E4"/>
    <w:rsid w:val="008815F9"/>
    <w:rsid w:val="0088163B"/>
    <w:rsid w:val="00881831"/>
    <w:rsid w:val="008819D4"/>
    <w:rsid w:val="008819E7"/>
    <w:rsid w:val="00881B55"/>
    <w:rsid w:val="00881B93"/>
    <w:rsid w:val="00881D45"/>
    <w:rsid w:val="00881D4F"/>
    <w:rsid w:val="00881F88"/>
    <w:rsid w:val="00881F91"/>
    <w:rsid w:val="0088215B"/>
    <w:rsid w:val="00882185"/>
    <w:rsid w:val="00882290"/>
    <w:rsid w:val="008822E2"/>
    <w:rsid w:val="00882372"/>
    <w:rsid w:val="008823E5"/>
    <w:rsid w:val="008823E7"/>
    <w:rsid w:val="0088240E"/>
    <w:rsid w:val="00882549"/>
    <w:rsid w:val="0088255A"/>
    <w:rsid w:val="00882570"/>
    <w:rsid w:val="00882642"/>
    <w:rsid w:val="008826F5"/>
    <w:rsid w:val="00882A0A"/>
    <w:rsid w:val="00882A70"/>
    <w:rsid w:val="00882C5A"/>
    <w:rsid w:val="00882D38"/>
    <w:rsid w:val="00882E01"/>
    <w:rsid w:val="00882F2C"/>
    <w:rsid w:val="00882F40"/>
    <w:rsid w:val="00882F5F"/>
    <w:rsid w:val="00883020"/>
    <w:rsid w:val="00883063"/>
    <w:rsid w:val="00883082"/>
    <w:rsid w:val="00883084"/>
    <w:rsid w:val="008831BF"/>
    <w:rsid w:val="008831CA"/>
    <w:rsid w:val="0088321F"/>
    <w:rsid w:val="00883303"/>
    <w:rsid w:val="0088340D"/>
    <w:rsid w:val="0088343B"/>
    <w:rsid w:val="0088351C"/>
    <w:rsid w:val="008835C8"/>
    <w:rsid w:val="008835E8"/>
    <w:rsid w:val="00883614"/>
    <w:rsid w:val="0088363C"/>
    <w:rsid w:val="0088373A"/>
    <w:rsid w:val="00883773"/>
    <w:rsid w:val="008837EA"/>
    <w:rsid w:val="00883A33"/>
    <w:rsid w:val="00883A38"/>
    <w:rsid w:val="00883A46"/>
    <w:rsid w:val="00883AB1"/>
    <w:rsid w:val="00883BCE"/>
    <w:rsid w:val="00883BDC"/>
    <w:rsid w:val="00883D6A"/>
    <w:rsid w:val="00883DA2"/>
    <w:rsid w:val="00883E8E"/>
    <w:rsid w:val="00883FAE"/>
    <w:rsid w:val="00883FE8"/>
    <w:rsid w:val="00883FF6"/>
    <w:rsid w:val="00884043"/>
    <w:rsid w:val="00884168"/>
    <w:rsid w:val="0088418E"/>
    <w:rsid w:val="0088419C"/>
    <w:rsid w:val="008842C1"/>
    <w:rsid w:val="00884402"/>
    <w:rsid w:val="00884457"/>
    <w:rsid w:val="008844F3"/>
    <w:rsid w:val="0088451F"/>
    <w:rsid w:val="00884562"/>
    <w:rsid w:val="00884582"/>
    <w:rsid w:val="008845E7"/>
    <w:rsid w:val="0088461A"/>
    <w:rsid w:val="0088462D"/>
    <w:rsid w:val="008846BF"/>
    <w:rsid w:val="0088471F"/>
    <w:rsid w:val="0088479A"/>
    <w:rsid w:val="008847E6"/>
    <w:rsid w:val="0088482F"/>
    <w:rsid w:val="0088485C"/>
    <w:rsid w:val="0088491E"/>
    <w:rsid w:val="00884A93"/>
    <w:rsid w:val="00884AB3"/>
    <w:rsid w:val="00884C1D"/>
    <w:rsid w:val="00884CD5"/>
    <w:rsid w:val="00884D1C"/>
    <w:rsid w:val="00884D55"/>
    <w:rsid w:val="00884E18"/>
    <w:rsid w:val="00884E51"/>
    <w:rsid w:val="00884F62"/>
    <w:rsid w:val="00884F69"/>
    <w:rsid w:val="00884FB5"/>
    <w:rsid w:val="00884FC7"/>
    <w:rsid w:val="00885105"/>
    <w:rsid w:val="008851BF"/>
    <w:rsid w:val="00885237"/>
    <w:rsid w:val="00885260"/>
    <w:rsid w:val="008852A5"/>
    <w:rsid w:val="008853CF"/>
    <w:rsid w:val="008853E1"/>
    <w:rsid w:val="008856C1"/>
    <w:rsid w:val="00885802"/>
    <w:rsid w:val="0088589B"/>
    <w:rsid w:val="0088590A"/>
    <w:rsid w:val="00885948"/>
    <w:rsid w:val="00885960"/>
    <w:rsid w:val="008859C6"/>
    <w:rsid w:val="00885A08"/>
    <w:rsid w:val="00885A25"/>
    <w:rsid w:val="00885AE3"/>
    <w:rsid w:val="00885D35"/>
    <w:rsid w:val="00885D5D"/>
    <w:rsid w:val="00885E9A"/>
    <w:rsid w:val="00885ED4"/>
    <w:rsid w:val="00885F9E"/>
    <w:rsid w:val="00886224"/>
    <w:rsid w:val="00886437"/>
    <w:rsid w:val="00886447"/>
    <w:rsid w:val="0088646D"/>
    <w:rsid w:val="008864CA"/>
    <w:rsid w:val="00886728"/>
    <w:rsid w:val="00886951"/>
    <w:rsid w:val="008869B0"/>
    <w:rsid w:val="00886C07"/>
    <w:rsid w:val="00886D01"/>
    <w:rsid w:val="00886D31"/>
    <w:rsid w:val="00886DD5"/>
    <w:rsid w:val="00886E14"/>
    <w:rsid w:val="00886E25"/>
    <w:rsid w:val="00886E79"/>
    <w:rsid w:val="00886E90"/>
    <w:rsid w:val="00886EC3"/>
    <w:rsid w:val="00886EE0"/>
    <w:rsid w:val="00886F14"/>
    <w:rsid w:val="0088719D"/>
    <w:rsid w:val="00887264"/>
    <w:rsid w:val="008872EF"/>
    <w:rsid w:val="0088743D"/>
    <w:rsid w:val="0088744E"/>
    <w:rsid w:val="0088745C"/>
    <w:rsid w:val="00887537"/>
    <w:rsid w:val="0088760A"/>
    <w:rsid w:val="008876B3"/>
    <w:rsid w:val="008876FB"/>
    <w:rsid w:val="00887723"/>
    <w:rsid w:val="00887858"/>
    <w:rsid w:val="008879C6"/>
    <w:rsid w:val="008879F9"/>
    <w:rsid w:val="00887AB5"/>
    <w:rsid w:val="00887C91"/>
    <w:rsid w:val="00887DFC"/>
    <w:rsid w:val="00887F71"/>
    <w:rsid w:val="00887FB7"/>
    <w:rsid w:val="00887FFE"/>
    <w:rsid w:val="0089008F"/>
    <w:rsid w:val="00890170"/>
    <w:rsid w:val="00890274"/>
    <w:rsid w:val="00890289"/>
    <w:rsid w:val="00890384"/>
    <w:rsid w:val="0089054B"/>
    <w:rsid w:val="008905F3"/>
    <w:rsid w:val="0089068B"/>
    <w:rsid w:val="0089075D"/>
    <w:rsid w:val="00890778"/>
    <w:rsid w:val="0089077C"/>
    <w:rsid w:val="00890781"/>
    <w:rsid w:val="008908AB"/>
    <w:rsid w:val="00890939"/>
    <w:rsid w:val="008909FF"/>
    <w:rsid w:val="00890B22"/>
    <w:rsid w:val="00890B3D"/>
    <w:rsid w:val="00890B59"/>
    <w:rsid w:val="00890C8A"/>
    <w:rsid w:val="00890CEC"/>
    <w:rsid w:val="00890DCE"/>
    <w:rsid w:val="00890EC8"/>
    <w:rsid w:val="0089101B"/>
    <w:rsid w:val="00891114"/>
    <w:rsid w:val="00891120"/>
    <w:rsid w:val="00891159"/>
    <w:rsid w:val="0089118C"/>
    <w:rsid w:val="008911E6"/>
    <w:rsid w:val="00891201"/>
    <w:rsid w:val="00891306"/>
    <w:rsid w:val="00891317"/>
    <w:rsid w:val="00891398"/>
    <w:rsid w:val="00891399"/>
    <w:rsid w:val="0089154E"/>
    <w:rsid w:val="00891597"/>
    <w:rsid w:val="00891664"/>
    <w:rsid w:val="0089171B"/>
    <w:rsid w:val="00891805"/>
    <w:rsid w:val="00891840"/>
    <w:rsid w:val="0089194B"/>
    <w:rsid w:val="008919CC"/>
    <w:rsid w:val="00891AED"/>
    <w:rsid w:val="00891CBD"/>
    <w:rsid w:val="00891CF1"/>
    <w:rsid w:val="00891D35"/>
    <w:rsid w:val="00891D4F"/>
    <w:rsid w:val="00891D99"/>
    <w:rsid w:val="00891DBA"/>
    <w:rsid w:val="00891F98"/>
    <w:rsid w:val="00891FC6"/>
    <w:rsid w:val="00892289"/>
    <w:rsid w:val="00892321"/>
    <w:rsid w:val="0089255D"/>
    <w:rsid w:val="0089262A"/>
    <w:rsid w:val="0089263E"/>
    <w:rsid w:val="00892761"/>
    <w:rsid w:val="008927C2"/>
    <w:rsid w:val="00892A1C"/>
    <w:rsid w:val="00892A2A"/>
    <w:rsid w:val="00892AC2"/>
    <w:rsid w:val="00892D5F"/>
    <w:rsid w:val="00892F52"/>
    <w:rsid w:val="00892F98"/>
    <w:rsid w:val="00892FD4"/>
    <w:rsid w:val="00893374"/>
    <w:rsid w:val="0089351B"/>
    <w:rsid w:val="00893556"/>
    <w:rsid w:val="00893601"/>
    <w:rsid w:val="00893650"/>
    <w:rsid w:val="00893691"/>
    <w:rsid w:val="00893762"/>
    <w:rsid w:val="008937DD"/>
    <w:rsid w:val="008938C7"/>
    <w:rsid w:val="00893A28"/>
    <w:rsid w:val="00893A74"/>
    <w:rsid w:val="00893B35"/>
    <w:rsid w:val="00893B9B"/>
    <w:rsid w:val="00893C3F"/>
    <w:rsid w:val="00893CB8"/>
    <w:rsid w:val="00893CBE"/>
    <w:rsid w:val="00893FA8"/>
    <w:rsid w:val="00894054"/>
    <w:rsid w:val="0089428A"/>
    <w:rsid w:val="008943AA"/>
    <w:rsid w:val="008943D5"/>
    <w:rsid w:val="00894528"/>
    <w:rsid w:val="00894537"/>
    <w:rsid w:val="00894770"/>
    <w:rsid w:val="008948A5"/>
    <w:rsid w:val="008948C7"/>
    <w:rsid w:val="0089490A"/>
    <w:rsid w:val="00894948"/>
    <w:rsid w:val="0089495C"/>
    <w:rsid w:val="00894A06"/>
    <w:rsid w:val="00894A0D"/>
    <w:rsid w:val="00894A7A"/>
    <w:rsid w:val="00894ABF"/>
    <w:rsid w:val="00894D8A"/>
    <w:rsid w:val="00894EE5"/>
    <w:rsid w:val="0089509A"/>
    <w:rsid w:val="008951C1"/>
    <w:rsid w:val="008951D6"/>
    <w:rsid w:val="008951EE"/>
    <w:rsid w:val="0089524A"/>
    <w:rsid w:val="008952B1"/>
    <w:rsid w:val="0089534C"/>
    <w:rsid w:val="00895378"/>
    <w:rsid w:val="0089541F"/>
    <w:rsid w:val="00895659"/>
    <w:rsid w:val="008957EC"/>
    <w:rsid w:val="0089594F"/>
    <w:rsid w:val="00895973"/>
    <w:rsid w:val="00895BB6"/>
    <w:rsid w:val="00895CFF"/>
    <w:rsid w:val="00895D55"/>
    <w:rsid w:val="00895EE9"/>
    <w:rsid w:val="00895FFF"/>
    <w:rsid w:val="00896075"/>
    <w:rsid w:val="0089634E"/>
    <w:rsid w:val="008963BA"/>
    <w:rsid w:val="008963D3"/>
    <w:rsid w:val="008963DD"/>
    <w:rsid w:val="00896428"/>
    <w:rsid w:val="0089642C"/>
    <w:rsid w:val="008964F9"/>
    <w:rsid w:val="008965C8"/>
    <w:rsid w:val="008965E0"/>
    <w:rsid w:val="0089670D"/>
    <w:rsid w:val="0089670F"/>
    <w:rsid w:val="008968CF"/>
    <w:rsid w:val="0089692B"/>
    <w:rsid w:val="00896A60"/>
    <w:rsid w:val="00896AD3"/>
    <w:rsid w:val="00896AE9"/>
    <w:rsid w:val="00896C90"/>
    <w:rsid w:val="00896D8C"/>
    <w:rsid w:val="00896E1E"/>
    <w:rsid w:val="00896E62"/>
    <w:rsid w:val="00896E7B"/>
    <w:rsid w:val="00896E93"/>
    <w:rsid w:val="00896ED2"/>
    <w:rsid w:val="00896FFE"/>
    <w:rsid w:val="0089701A"/>
    <w:rsid w:val="0089707D"/>
    <w:rsid w:val="008970C9"/>
    <w:rsid w:val="0089716B"/>
    <w:rsid w:val="008972B5"/>
    <w:rsid w:val="0089730B"/>
    <w:rsid w:val="008973DF"/>
    <w:rsid w:val="008974E7"/>
    <w:rsid w:val="00897531"/>
    <w:rsid w:val="008975B8"/>
    <w:rsid w:val="008975B9"/>
    <w:rsid w:val="008975FF"/>
    <w:rsid w:val="00897748"/>
    <w:rsid w:val="008977D8"/>
    <w:rsid w:val="008977FA"/>
    <w:rsid w:val="008978BB"/>
    <w:rsid w:val="00897AFE"/>
    <w:rsid w:val="00897B0B"/>
    <w:rsid w:val="00897B15"/>
    <w:rsid w:val="00897BF1"/>
    <w:rsid w:val="00897D40"/>
    <w:rsid w:val="00897EA7"/>
    <w:rsid w:val="00897F93"/>
    <w:rsid w:val="00897FAB"/>
    <w:rsid w:val="008A007A"/>
    <w:rsid w:val="008A0119"/>
    <w:rsid w:val="008A0221"/>
    <w:rsid w:val="008A02F5"/>
    <w:rsid w:val="008A03A7"/>
    <w:rsid w:val="008A03BC"/>
    <w:rsid w:val="008A0488"/>
    <w:rsid w:val="008A057E"/>
    <w:rsid w:val="008A065D"/>
    <w:rsid w:val="008A074F"/>
    <w:rsid w:val="008A0A6D"/>
    <w:rsid w:val="008A0AA1"/>
    <w:rsid w:val="008A0ABF"/>
    <w:rsid w:val="008A0BAE"/>
    <w:rsid w:val="008A0BE2"/>
    <w:rsid w:val="008A0C29"/>
    <w:rsid w:val="008A0C5E"/>
    <w:rsid w:val="008A0DF8"/>
    <w:rsid w:val="008A0E1F"/>
    <w:rsid w:val="008A0E24"/>
    <w:rsid w:val="008A0E26"/>
    <w:rsid w:val="008A0F55"/>
    <w:rsid w:val="008A0FB9"/>
    <w:rsid w:val="008A1017"/>
    <w:rsid w:val="008A1040"/>
    <w:rsid w:val="008A108A"/>
    <w:rsid w:val="008A1157"/>
    <w:rsid w:val="008A11E5"/>
    <w:rsid w:val="008A14CB"/>
    <w:rsid w:val="008A168E"/>
    <w:rsid w:val="008A177F"/>
    <w:rsid w:val="008A17AF"/>
    <w:rsid w:val="008A17BE"/>
    <w:rsid w:val="008A17FB"/>
    <w:rsid w:val="008A1D1E"/>
    <w:rsid w:val="008A1DC3"/>
    <w:rsid w:val="008A1FB4"/>
    <w:rsid w:val="008A1FE2"/>
    <w:rsid w:val="008A205E"/>
    <w:rsid w:val="008A2336"/>
    <w:rsid w:val="008A243A"/>
    <w:rsid w:val="008A249E"/>
    <w:rsid w:val="008A2605"/>
    <w:rsid w:val="008A26B6"/>
    <w:rsid w:val="008A26E0"/>
    <w:rsid w:val="008A2765"/>
    <w:rsid w:val="008A2902"/>
    <w:rsid w:val="008A2930"/>
    <w:rsid w:val="008A2981"/>
    <w:rsid w:val="008A2BF5"/>
    <w:rsid w:val="008A2E74"/>
    <w:rsid w:val="008A2EA8"/>
    <w:rsid w:val="008A2F5A"/>
    <w:rsid w:val="008A2F78"/>
    <w:rsid w:val="008A2FDE"/>
    <w:rsid w:val="008A2FF5"/>
    <w:rsid w:val="008A2FFC"/>
    <w:rsid w:val="008A308A"/>
    <w:rsid w:val="008A30BF"/>
    <w:rsid w:val="008A312D"/>
    <w:rsid w:val="008A3174"/>
    <w:rsid w:val="008A32A6"/>
    <w:rsid w:val="008A3359"/>
    <w:rsid w:val="008A3520"/>
    <w:rsid w:val="008A362C"/>
    <w:rsid w:val="008A364E"/>
    <w:rsid w:val="008A3680"/>
    <w:rsid w:val="008A37AC"/>
    <w:rsid w:val="008A37F4"/>
    <w:rsid w:val="008A383A"/>
    <w:rsid w:val="008A3846"/>
    <w:rsid w:val="008A38C0"/>
    <w:rsid w:val="008A3A56"/>
    <w:rsid w:val="008A3B4C"/>
    <w:rsid w:val="008A3CC1"/>
    <w:rsid w:val="008A3CD4"/>
    <w:rsid w:val="008A3CD9"/>
    <w:rsid w:val="008A3D55"/>
    <w:rsid w:val="008A3E99"/>
    <w:rsid w:val="008A3EE8"/>
    <w:rsid w:val="008A3EFB"/>
    <w:rsid w:val="008A3F31"/>
    <w:rsid w:val="008A405A"/>
    <w:rsid w:val="008A408E"/>
    <w:rsid w:val="008A40AF"/>
    <w:rsid w:val="008A40C1"/>
    <w:rsid w:val="008A40E6"/>
    <w:rsid w:val="008A41FE"/>
    <w:rsid w:val="008A4248"/>
    <w:rsid w:val="008A4270"/>
    <w:rsid w:val="008A428A"/>
    <w:rsid w:val="008A4366"/>
    <w:rsid w:val="008A4451"/>
    <w:rsid w:val="008A4456"/>
    <w:rsid w:val="008A445D"/>
    <w:rsid w:val="008A448B"/>
    <w:rsid w:val="008A4562"/>
    <w:rsid w:val="008A460C"/>
    <w:rsid w:val="008A46EB"/>
    <w:rsid w:val="008A489E"/>
    <w:rsid w:val="008A4DE0"/>
    <w:rsid w:val="008A4EA1"/>
    <w:rsid w:val="008A5170"/>
    <w:rsid w:val="008A531C"/>
    <w:rsid w:val="008A53A9"/>
    <w:rsid w:val="008A541F"/>
    <w:rsid w:val="008A54B0"/>
    <w:rsid w:val="008A55C0"/>
    <w:rsid w:val="008A55E0"/>
    <w:rsid w:val="008A55FE"/>
    <w:rsid w:val="008A5611"/>
    <w:rsid w:val="008A5653"/>
    <w:rsid w:val="008A5736"/>
    <w:rsid w:val="008A57E4"/>
    <w:rsid w:val="008A58A6"/>
    <w:rsid w:val="008A5A1A"/>
    <w:rsid w:val="008A5AC9"/>
    <w:rsid w:val="008A5CE3"/>
    <w:rsid w:val="008A5CF0"/>
    <w:rsid w:val="008A5D6E"/>
    <w:rsid w:val="008A5EA6"/>
    <w:rsid w:val="008A5FD5"/>
    <w:rsid w:val="008A605C"/>
    <w:rsid w:val="008A6116"/>
    <w:rsid w:val="008A62E9"/>
    <w:rsid w:val="008A6370"/>
    <w:rsid w:val="008A63B8"/>
    <w:rsid w:val="008A642F"/>
    <w:rsid w:val="008A64E3"/>
    <w:rsid w:val="008A6513"/>
    <w:rsid w:val="008A655A"/>
    <w:rsid w:val="008A65A2"/>
    <w:rsid w:val="008A66F2"/>
    <w:rsid w:val="008A67DE"/>
    <w:rsid w:val="008A6B0C"/>
    <w:rsid w:val="008A6BDA"/>
    <w:rsid w:val="008A6E99"/>
    <w:rsid w:val="008A6EBC"/>
    <w:rsid w:val="008A6F4D"/>
    <w:rsid w:val="008A7000"/>
    <w:rsid w:val="008A7130"/>
    <w:rsid w:val="008A717B"/>
    <w:rsid w:val="008A7247"/>
    <w:rsid w:val="008A730E"/>
    <w:rsid w:val="008A7380"/>
    <w:rsid w:val="008A73D3"/>
    <w:rsid w:val="008A743D"/>
    <w:rsid w:val="008A752A"/>
    <w:rsid w:val="008A7646"/>
    <w:rsid w:val="008A7659"/>
    <w:rsid w:val="008A76A5"/>
    <w:rsid w:val="008A7729"/>
    <w:rsid w:val="008A7825"/>
    <w:rsid w:val="008A78B2"/>
    <w:rsid w:val="008A794B"/>
    <w:rsid w:val="008A7951"/>
    <w:rsid w:val="008A79A7"/>
    <w:rsid w:val="008A7B67"/>
    <w:rsid w:val="008A7BD3"/>
    <w:rsid w:val="008A7D51"/>
    <w:rsid w:val="008B0069"/>
    <w:rsid w:val="008B0092"/>
    <w:rsid w:val="008B00B9"/>
    <w:rsid w:val="008B046F"/>
    <w:rsid w:val="008B04E1"/>
    <w:rsid w:val="008B054B"/>
    <w:rsid w:val="008B06DB"/>
    <w:rsid w:val="008B06F9"/>
    <w:rsid w:val="008B078B"/>
    <w:rsid w:val="008B0896"/>
    <w:rsid w:val="008B08BE"/>
    <w:rsid w:val="008B0989"/>
    <w:rsid w:val="008B0A4A"/>
    <w:rsid w:val="008B0A5A"/>
    <w:rsid w:val="008B0AAC"/>
    <w:rsid w:val="008B0AB5"/>
    <w:rsid w:val="008B0ABB"/>
    <w:rsid w:val="008B0ACA"/>
    <w:rsid w:val="008B0D58"/>
    <w:rsid w:val="008B0DCC"/>
    <w:rsid w:val="008B0DF7"/>
    <w:rsid w:val="008B0E09"/>
    <w:rsid w:val="008B0EFB"/>
    <w:rsid w:val="008B1089"/>
    <w:rsid w:val="008B10E5"/>
    <w:rsid w:val="008B11DE"/>
    <w:rsid w:val="008B1206"/>
    <w:rsid w:val="008B1583"/>
    <w:rsid w:val="008B1593"/>
    <w:rsid w:val="008B15A0"/>
    <w:rsid w:val="008B15A6"/>
    <w:rsid w:val="008B160C"/>
    <w:rsid w:val="008B162C"/>
    <w:rsid w:val="008B16A8"/>
    <w:rsid w:val="008B18D6"/>
    <w:rsid w:val="008B19CB"/>
    <w:rsid w:val="008B19FF"/>
    <w:rsid w:val="008B1B0C"/>
    <w:rsid w:val="008B1B7F"/>
    <w:rsid w:val="008B1CE9"/>
    <w:rsid w:val="008B1E4F"/>
    <w:rsid w:val="008B1EDF"/>
    <w:rsid w:val="008B201C"/>
    <w:rsid w:val="008B2149"/>
    <w:rsid w:val="008B221F"/>
    <w:rsid w:val="008B250E"/>
    <w:rsid w:val="008B2575"/>
    <w:rsid w:val="008B2623"/>
    <w:rsid w:val="008B2649"/>
    <w:rsid w:val="008B265A"/>
    <w:rsid w:val="008B26E7"/>
    <w:rsid w:val="008B2924"/>
    <w:rsid w:val="008B29AA"/>
    <w:rsid w:val="008B2A1A"/>
    <w:rsid w:val="008B2A4C"/>
    <w:rsid w:val="008B2B44"/>
    <w:rsid w:val="008B2B5A"/>
    <w:rsid w:val="008B2C79"/>
    <w:rsid w:val="008B2D4F"/>
    <w:rsid w:val="008B2DEE"/>
    <w:rsid w:val="008B30B4"/>
    <w:rsid w:val="008B31EF"/>
    <w:rsid w:val="008B3213"/>
    <w:rsid w:val="008B33FA"/>
    <w:rsid w:val="008B349C"/>
    <w:rsid w:val="008B364F"/>
    <w:rsid w:val="008B3662"/>
    <w:rsid w:val="008B367F"/>
    <w:rsid w:val="008B3713"/>
    <w:rsid w:val="008B3725"/>
    <w:rsid w:val="008B384D"/>
    <w:rsid w:val="008B38DC"/>
    <w:rsid w:val="008B390C"/>
    <w:rsid w:val="008B39A9"/>
    <w:rsid w:val="008B3B67"/>
    <w:rsid w:val="008B3C8F"/>
    <w:rsid w:val="008B3D40"/>
    <w:rsid w:val="008B3DAB"/>
    <w:rsid w:val="008B3E9E"/>
    <w:rsid w:val="008B3EDF"/>
    <w:rsid w:val="008B3EED"/>
    <w:rsid w:val="008B3F92"/>
    <w:rsid w:val="008B40C3"/>
    <w:rsid w:val="008B418E"/>
    <w:rsid w:val="008B41DD"/>
    <w:rsid w:val="008B4203"/>
    <w:rsid w:val="008B4209"/>
    <w:rsid w:val="008B4216"/>
    <w:rsid w:val="008B427E"/>
    <w:rsid w:val="008B42FC"/>
    <w:rsid w:val="008B4362"/>
    <w:rsid w:val="008B441E"/>
    <w:rsid w:val="008B4660"/>
    <w:rsid w:val="008B46B0"/>
    <w:rsid w:val="008B4743"/>
    <w:rsid w:val="008B49E3"/>
    <w:rsid w:val="008B4A28"/>
    <w:rsid w:val="008B4AC4"/>
    <w:rsid w:val="008B4BE0"/>
    <w:rsid w:val="008B4CC3"/>
    <w:rsid w:val="008B4DE4"/>
    <w:rsid w:val="008B5057"/>
    <w:rsid w:val="008B5170"/>
    <w:rsid w:val="008B519B"/>
    <w:rsid w:val="008B5254"/>
    <w:rsid w:val="008B5273"/>
    <w:rsid w:val="008B5295"/>
    <w:rsid w:val="008B5347"/>
    <w:rsid w:val="008B53DE"/>
    <w:rsid w:val="008B53F8"/>
    <w:rsid w:val="008B5420"/>
    <w:rsid w:val="008B5513"/>
    <w:rsid w:val="008B553A"/>
    <w:rsid w:val="008B5567"/>
    <w:rsid w:val="008B5727"/>
    <w:rsid w:val="008B57E9"/>
    <w:rsid w:val="008B58C6"/>
    <w:rsid w:val="008B599F"/>
    <w:rsid w:val="008B59B6"/>
    <w:rsid w:val="008B5AC9"/>
    <w:rsid w:val="008B5B5E"/>
    <w:rsid w:val="008B5C34"/>
    <w:rsid w:val="008B5D0D"/>
    <w:rsid w:val="008B5DFA"/>
    <w:rsid w:val="008B604C"/>
    <w:rsid w:val="008B609C"/>
    <w:rsid w:val="008B609D"/>
    <w:rsid w:val="008B644E"/>
    <w:rsid w:val="008B6504"/>
    <w:rsid w:val="008B65AC"/>
    <w:rsid w:val="008B65F5"/>
    <w:rsid w:val="008B6745"/>
    <w:rsid w:val="008B6789"/>
    <w:rsid w:val="008B6794"/>
    <w:rsid w:val="008B67A9"/>
    <w:rsid w:val="008B67DC"/>
    <w:rsid w:val="008B67E0"/>
    <w:rsid w:val="008B691D"/>
    <w:rsid w:val="008B6A48"/>
    <w:rsid w:val="008B6A55"/>
    <w:rsid w:val="008B6C09"/>
    <w:rsid w:val="008B6CD0"/>
    <w:rsid w:val="008B6CFB"/>
    <w:rsid w:val="008B6D0A"/>
    <w:rsid w:val="008B6DF7"/>
    <w:rsid w:val="008B6F74"/>
    <w:rsid w:val="008B6FA2"/>
    <w:rsid w:val="008B700E"/>
    <w:rsid w:val="008B70F9"/>
    <w:rsid w:val="008B7248"/>
    <w:rsid w:val="008B72F1"/>
    <w:rsid w:val="008B7300"/>
    <w:rsid w:val="008B7337"/>
    <w:rsid w:val="008B7338"/>
    <w:rsid w:val="008B73F5"/>
    <w:rsid w:val="008B73FF"/>
    <w:rsid w:val="008B742A"/>
    <w:rsid w:val="008B744A"/>
    <w:rsid w:val="008B755D"/>
    <w:rsid w:val="008B75C9"/>
    <w:rsid w:val="008B7610"/>
    <w:rsid w:val="008B7675"/>
    <w:rsid w:val="008B76A3"/>
    <w:rsid w:val="008B76AB"/>
    <w:rsid w:val="008B76B5"/>
    <w:rsid w:val="008B77B5"/>
    <w:rsid w:val="008B78ED"/>
    <w:rsid w:val="008B7961"/>
    <w:rsid w:val="008B7A2C"/>
    <w:rsid w:val="008B7A4C"/>
    <w:rsid w:val="008B7A7C"/>
    <w:rsid w:val="008B7C5F"/>
    <w:rsid w:val="008B7C64"/>
    <w:rsid w:val="008B7EED"/>
    <w:rsid w:val="008B7F32"/>
    <w:rsid w:val="008C006E"/>
    <w:rsid w:val="008C0199"/>
    <w:rsid w:val="008C02E0"/>
    <w:rsid w:val="008C031D"/>
    <w:rsid w:val="008C03CC"/>
    <w:rsid w:val="008C03E8"/>
    <w:rsid w:val="008C0411"/>
    <w:rsid w:val="008C046E"/>
    <w:rsid w:val="008C047E"/>
    <w:rsid w:val="008C04B7"/>
    <w:rsid w:val="008C05F6"/>
    <w:rsid w:val="008C0617"/>
    <w:rsid w:val="008C06D5"/>
    <w:rsid w:val="008C06F7"/>
    <w:rsid w:val="008C08E4"/>
    <w:rsid w:val="008C0B5E"/>
    <w:rsid w:val="008C0CAC"/>
    <w:rsid w:val="008C0D65"/>
    <w:rsid w:val="008C0DAD"/>
    <w:rsid w:val="008C0DBF"/>
    <w:rsid w:val="008C0E37"/>
    <w:rsid w:val="008C0EDF"/>
    <w:rsid w:val="008C0F7F"/>
    <w:rsid w:val="008C1021"/>
    <w:rsid w:val="008C1039"/>
    <w:rsid w:val="008C103F"/>
    <w:rsid w:val="008C10B3"/>
    <w:rsid w:val="008C10DD"/>
    <w:rsid w:val="008C117A"/>
    <w:rsid w:val="008C11F8"/>
    <w:rsid w:val="008C1265"/>
    <w:rsid w:val="008C12A4"/>
    <w:rsid w:val="008C12B1"/>
    <w:rsid w:val="008C13F3"/>
    <w:rsid w:val="008C14F2"/>
    <w:rsid w:val="008C1645"/>
    <w:rsid w:val="008C1646"/>
    <w:rsid w:val="008C16CB"/>
    <w:rsid w:val="008C1808"/>
    <w:rsid w:val="008C1850"/>
    <w:rsid w:val="008C18F6"/>
    <w:rsid w:val="008C1927"/>
    <w:rsid w:val="008C1952"/>
    <w:rsid w:val="008C1A30"/>
    <w:rsid w:val="008C1A50"/>
    <w:rsid w:val="008C1A82"/>
    <w:rsid w:val="008C1B14"/>
    <w:rsid w:val="008C1C17"/>
    <w:rsid w:val="008C1C42"/>
    <w:rsid w:val="008C1C7B"/>
    <w:rsid w:val="008C1DE6"/>
    <w:rsid w:val="008C1E47"/>
    <w:rsid w:val="008C1E5F"/>
    <w:rsid w:val="008C1E6D"/>
    <w:rsid w:val="008C1EFE"/>
    <w:rsid w:val="008C1FFF"/>
    <w:rsid w:val="008C2035"/>
    <w:rsid w:val="008C20D4"/>
    <w:rsid w:val="008C2135"/>
    <w:rsid w:val="008C22DD"/>
    <w:rsid w:val="008C2450"/>
    <w:rsid w:val="008C24A7"/>
    <w:rsid w:val="008C251A"/>
    <w:rsid w:val="008C259C"/>
    <w:rsid w:val="008C268D"/>
    <w:rsid w:val="008C2734"/>
    <w:rsid w:val="008C27FB"/>
    <w:rsid w:val="008C294F"/>
    <w:rsid w:val="008C2B09"/>
    <w:rsid w:val="008C2B12"/>
    <w:rsid w:val="008C2C8D"/>
    <w:rsid w:val="008C2D76"/>
    <w:rsid w:val="008C2DEE"/>
    <w:rsid w:val="008C2EA3"/>
    <w:rsid w:val="008C2F38"/>
    <w:rsid w:val="008C300B"/>
    <w:rsid w:val="008C31E1"/>
    <w:rsid w:val="008C3245"/>
    <w:rsid w:val="008C3270"/>
    <w:rsid w:val="008C32F1"/>
    <w:rsid w:val="008C34BC"/>
    <w:rsid w:val="008C3511"/>
    <w:rsid w:val="008C35FE"/>
    <w:rsid w:val="008C37F6"/>
    <w:rsid w:val="008C3927"/>
    <w:rsid w:val="008C3964"/>
    <w:rsid w:val="008C3A32"/>
    <w:rsid w:val="008C3AAB"/>
    <w:rsid w:val="008C3B51"/>
    <w:rsid w:val="008C3EEA"/>
    <w:rsid w:val="008C4271"/>
    <w:rsid w:val="008C42E2"/>
    <w:rsid w:val="008C43CD"/>
    <w:rsid w:val="008C4422"/>
    <w:rsid w:val="008C4489"/>
    <w:rsid w:val="008C46B1"/>
    <w:rsid w:val="008C472F"/>
    <w:rsid w:val="008C481C"/>
    <w:rsid w:val="008C494C"/>
    <w:rsid w:val="008C4A47"/>
    <w:rsid w:val="008C4AB8"/>
    <w:rsid w:val="008C4C00"/>
    <w:rsid w:val="008C4C34"/>
    <w:rsid w:val="008C4D55"/>
    <w:rsid w:val="008C4E1B"/>
    <w:rsid w:val="008C4EC3"/>
    <w:rsid w:val="008C4FD6"/>
    <w:rsid w:val="008C503C"/>
    <w:rsid w:val="008C504B"/>
    <w:rsid w:val="008C5135"/>
    <w:rsid w:val="008C51D2"/>
    <w:rsid w:val="008C530F"/>
    <w:rsid w:val="008C5595"/>
    <w:rsid w:val="008C5777"/>
    <w:rsid w:val="008C57D9"/>
    <w:rsid w:val="008C5864"/>
    <w:rsid w:val="008C59CA"/>
    <w:rsid w:val="008C5A41"/>
    <w:rsid w:val="008C5A4A"/>
    <w:rsid w:val="008C5BC6"/>
    <w:rsid w:val="008C5DFA"/>
    <w:rsid w:val="008C5EFF"/>
    <w:rsid w:val="008C5F3B"/>
    <w:rsid w:val="008C60FF"/>
    <w:rsid w:val="008C612D"/>
    <w:rsid w:val="008C647D"/>
    <w:rsid w:val="008C650E"/>
    <w:rsid w:val="008C6592"/>
    <w:rsid w:val="008C6666"/>
    <w:rsid w:val="008C66BF"/>
    <w:rsid w:val="008C67D4"/>
    <w:rsid w:val="008C68CE"/>
    <w:rsid w:val="008C68DD"/>
    <w:rsid w:val="008C6A40"/>
    <w:rsid w:val="008C6C31"/>
    <w:rsid w:val="008C6D20"/>
    <w:rsid w:val="008C6E52"/>
    <w:rsid w:val="008C70F3"/>
    <w:rsid w:val="008C7190"/>
    <w:rsid w:val="008C71F6"/>
    <w:rsid w:val="008C73E2"/>
    <w:rsid w:val="008C74CC"/>
    <w:rsid w:val="008C74F4"/>
    <w:rsid w:val="008C753D"/>
    <w:rsid w:val="008C759C"/>
    <w:rsid w:val="008C7842"/>
    <w:rsid w:val="008C7966"/>
    <w:rsid w:val="008C7A17"/>
    <w:rsid w:val="008C7A20"/>
    <w:rsid w:val="008C7CA3"/>
    <w:rsid w:val="008C7D6E"/>
    <w:rsid w:val="008C7D77"/>
    <w:rsid w:val="008C7EC6"/>
    <w:rsid w:val="008C7F07"/>
    <w:rsid w:val="008D0078"/>
    <w:rsid w:val="008D0095"/>
    <w:rsid w:val="008D00F1"/>
    <w:rsid w:val="008D013A"/>
    <w:rsid w:val="008D025C"/>
    <w:rsid w:val="008D029E"/>
    <w:rsid w:val="008D0343"/>
    <w:rsid w:val="008D068A"/>
    <w:rsid w:val="008D08FB"/>
    <w:rsid w:val="008D0907"/>
    <w:rsid w:val="008D0C92"/>
    <w:rsid w:val="008D0D40"/>
    <w:rsid w:val="008D0E11"/>
    <w:rsid w:val="008D0EA0"/>
    <w:rsid w:val="008D0F49"/>
    <w:rsid w:val="008D0FBA"/>
    <w:rsid w:val="008D105E"/>
    <w:rsid w:val="008D1205"/>
    <w:rsid w:val="008D1238"/>
    <w:rsid w:val="008D1416"/>
    <w:rsid w:val="008D17C6"/>
    <w:rsid w:val="008D1827"/>
    <w:rsid w:val="008D1A05"/>
    <w:rsid w:val="008D1AFE"/>
    <w:rsid w:val="008D1B1F"/>
    <w:rsid w:val="008D1BD7"/>
    <w:rsid w:val="008D1C38"/>
    <w:rsid w:val="008D1C74"/>
    <w:rsid w:val="008D1D95"/>
    <w:rsid w:val="008D1D97"/>
    <w:rsid w:val="008D1E63"/>
    <w:rsid w:val="008D1F19"/>
    <w:rsid w:val="008D1F6F"/>
    <w:rsid w:val="008D20EB"/>
    <w:rsid w:val="008D2117"/>
    <w:rsid w:val="008D21B6"/>
    <w:rsid w:val="008D2241"/>
    <w:rsid w:val="008D22D7"/>
    <w:rsid w:val="008D2335"/>
    <w:rsid w:val="008D23D1"/>
    <w:rsid w:val="008D2458"/>
    <w:rsid w:val="008D25D2"/>
    <w:rsid w:val="008D27B9"/>
    <w:rsid w:val="008D2846"/>
    <w:rsid w:val="008D28C1"/>
    <w:rsid w:val="008D295D"/>
    <w:rsid w:val="008D29B6"/>
    <w:rsid w:val="008D2ABC"/>
    <w:rsid w:val="008D2C2C"/>
    <w:rsid w:val="008D2C99"/>
    <w:rsid w:val="008D2EFC"/>
    <w:rsid w:val="008D2F91"/>
    <w:rsid w:val="008D321A"/>
    <w:rsid w:val="008D325C"/>
    <w:rsid w:val="008D32A3"/>
    <w:rsid w:val="008D32BF"/>
    <w:rsid w:val="008D32FC"/>
    <w:rsid w:val="008D3361"/>
    <w:rsid w:val="008D33F9"/>
    <w:rsid w:val="008D348F"/>
    <w:rsid w:val="008D34A7"/>
    <w:rsid w:val="008D3510"/>
    <w:rsid w:val="008D3518"/>
    <w:rsid w:val="008D35F2"/>
    <w:rsid w:val="008D35FF"/>
    <w:rsid w:val="008D3641"/>
    <w:rsid w:val="008D364C"/>
    <w:rsid w:val="008D3711"/>
    <w:rsid w:val="008D373B"/>
    <w:rsid w:val="008D3758"/>
    <w:rsid w:val="008D3763"/>
    <w:rsid w:val="008D37F8"/>
    <w:rsid w:val="008D39A5"/>
    <w:rsid w:val="008D3B11"/>
    <w:rsid w:val="008D3B58"/>
    <w:rsid w:val="008D3C08"/>
    <w:rsid w:val="008D3CF7"/>
    <w:rsid w:val="008D3DCD"/>
    <w:rsid w:val="008D3E14"/>
    <w:rsid w:val="008D3EC5"/>
    <w:rsid w:val="008D3FD3"/>
    <w:rsid w:val="008D403B"/>
    <w:rsid w:val="008D4088"/>
    <w:rsid w:val="008D41F0"/>
    <w:rsid w:val="008D423F"/>
    <w:rsid w:val="008D43EB"/>
    <w:rsid w:val="008D43FB"/>
    <w:rsid w:val="008D440A"/>
    <w:rsid w:val="008D4553"/>
    <w:rsid w:val="008D458A"/>
    <w:rsid w:val="008D460F"/>
    <w:rsid w:val="008D47DA"/>
    <w:rsid w:val="008D4855"/>
    <w:rsid w:val="008D48DA"/>
    <w:rsid w:val="008D4AE6"/>
    <w:rsid w:val="008D4B91"/>
    <w:rsid w:val="008D4D51"/>
    <w:rsid w:val="008D4E23"/>
    <w:rsid w:val="008D4E67"/>
    <w:rsid w:val="008D4EBC"/>
    <w:rsid w:val="008D4F3B"/>
    <w:rsid w:val="008D4F98"/>
    <w:rsid w:val="008D4FDF"/>
    <w:rsid w:val="008D5061"/>
    <w:rsid w:val="008D5092"/>
    <w:rsid w:val="008D530D"/>
    <w:rsid w:val="008D54B1"/>
    <w:rsid w:val="008D560B"/>
    <w:rsid w:val="008D5628"/>
    <w:rsid w:val="008D5634"/>
    <w:rsid w:val="008D57B8"/>
    <w:rsid w:val="008D5877"/>
    <w:rsid w:val="008D598A"/>
    <w:rsid w:val="008D5BAB"/>
    <w:rsid w:val="008D5BD1"/>
    <w:rsid w:val="008D5C8E"/>
    <w:rsid w:val="008D5CB3"/>
    <w:rsid w:val="008D6044"/>
    <w:rsid w:val="008D625F"/>
    <w:rsid w:val="008D6360"/>
    <w:rsid w:val="008D6387"/>
    <w:rsid w:val="008D63EC"/>
    <w:rsid w:val="008D652A"/>
    <w:rsid w:val="008D655A"/>
    <w:rsid w:val="008D66EB"/>
    <w:rsid w:val="008D6802"/>
    <w:rsid w:val="008D689A"/>
    <w:rsid w:val="008D6914"/>
    <w:rsid w:val="008D699E"/>
    <w:rsid w:val="008D69D2"/>
    <w:rsid w:val="008D69EC"/>
    <w:rsid w:val="008D6A3D"/>
    <w:rsid w:val="008D6A6B"/>
    <w:rsid w:val="008D6BDF"/>
    <w:rsid w:val="008D6C37"/>
    <w:rsid w:val="008D6D33"/>
    <w:rsid w:val="008D6DFF"/>
    <w:rsid w:val="008D6E62"/>
    <w:rsid w:val="008D6E8C"/>
    <w:rsid w:val="008D715C"/>
    <w:rsid w:val="008D725A"/>
    <w:rsid w:val="008D73DA"/>
    <w:rsid w:val="008D7477"/>
    <w:rsid w:val="008D7515"/>
    <w:rsid w:val="008D7523"/>
    <w:rsid w:val="008D7540"/>
    <w:rsid w:val="008D769F"/>
    <w:rsid w:val="008D76A3"/>
    <w:rsid w:val="008D778A"/>
    <w:rsid w:val="008D788A"/>
    <w:rsid w:val="008D78CA"/>
    <w:rsid w:val="008D7903"/>
    <w:rsid w:val="008D79BA"/>
    <w:rsid w:val="008D7B76"/>
    <w:rsid w:val="008D7BD0"/>
    <w:rsid w:val="008D7C79"/>
    <w:rsid w:val="008D7E7B"/>
    <w:rsid w:val="008E039B"/>
    <w:rsid w:val="008E048E"/>
    <w:rsid w:val="008E072D"/>
    <w:rsid w:val="008E08C3"/>
    <w:rsid w:val="008E098B"/>
    <w:rsid w:val="008E0A2F"/>
    <w:rsid w:val="008E0A67"/>
    <w:rsid w:val="008E0B3A"/>
    <w:rsid w:val="008E0D01"/>
    <w:rsid w:val="008E11FD"/>
    <w:rsid w:val="008E129D"/>
    <w:rsid w:val="008E155B"/>
    <w:rsid w:val="008E1647"/>
    <w:rsid w:val="008E17BA"/>
    <w:rsid w:val="008E18CA"/>
    <w:rsid w:val="008E1919"/>
    <w:rsid w:val="008E19A4"/>
    <w:rsid w:val="008E1A21"/>
    <w:rsid w:val="008E1A4C"/>
    <w:rsid w:val="008E1AA4"/>
    <w:rsid w:val="008E1AB7"/>
    <w:rsid w:val="008E1AC8"/>
    <w:rsid w:val="008E1C0B"/>
    <w:rsid w:val="008E1CD4"/>
    <w:rsid w:val="008E1D9B"/>
    <w:rsid w:val="008E1DB1"/>
    <w:rsid w:val="008E1EC7"/>
    <w:rsid w:val="008E1EF5"/>
    <w:rsid w:val="008E2000"/>
    <w:rsid w:val="008E2164"/>
    <w:rsid w:val="008E2223"/>
    <w:rsid w:val="008E2248"/>
    <w:rsid w:val="008E22A6"/>
    <w:rsid w:val="008E257B"/>
    <w:rsid w:val="008E2703"/>
    <w:rsid w:val="008E2752"/>
    <w:rsid w:val="008E27B4"/>
    <w:rsid w:val="008E2A4C"/>
    <w:rsid w:val="008E2A57"/>
    <w:rsid w:val="008E2A89"/>
    <w:rsid w:val="008E2B5C"/>
    <w:rsid w:val="008E2C48"/>
    <w:rsid w:val="008E2CCC"/>
    <w:rsid w:val="008E2D0A"/>
    <w:rsid w:val="008E2DA3"/>
    <w:rsid w:val="008E2EA3"/>
    <w:rsid w:val="008E2F38"/>
    <w:rsid w:val="008E3030"/>
    <w:rsid w:val="008E30DD"/>
    <w:rsid w:val="008E3132"/>
    <w:rsid w:val="008E316B"/>
    <w:rsid w:val="008E3388"/>
    <w:rsid w:val="008E33FC"/>
    <w:rsid w:val="008E34C6"/>
    <w:rsid w:val="008E3532"/>
    <w:rsid w:val="008E376B"/>
    <w:rsid w:val="008E38D1"/>
    <w:rsid w:val="008E3915"/>
    <w:rsid w:val="008E3AED"/>
    <w:rsid w:val="008E3B0F"/>
    <w:rsid w:val="008E3B40"/>
    <w:rsid w:val="008E3B57"/>
    <w:rsid w:val="008E3BB9"/>
    <w:rsid w:val="008E3BC6"/>
    <w:rsid w:val="008E3CCB"/>
    <w:rsid w:val="008E3CDA"/>
    <w:rsid w:val="008E3D79"/>
    <w:rsid w:val="008E3D8F"/>
    <w:rsid w:val="008E3D92"/>
    <w:rsid w:val="008E3F09"/>
    <w:rsid w:val="008E3F4C"/>
    <w:rsid w:val="008E3FCA"/>
    <w:rsid w:val="008E3FDB"/>
    <w:rsid w:val="008E412B"/>
    <w:rsid w:val="008E413B"/>
    <w:rsid w:val="008E41F4"/>
    <w:rsid w:val="008E4362"/>
    <w:rsid w:val="008E443D"/>
    <w:rsid w:val="008E44D5"/>
    <w:rsid w:val="008E4541"/>
    <w:rsid w:val="008E4667"/>
    <w:rsid w:val="008E466B"/>
    <w:rsid w:val="008E46B1"/>
    <w:rsid w:val="008E492D"/>
    <w:rsid w:val="008E4A1D"/>
    <w:rsid w:val="008E4AE1"/>
    <w:rsid w:val="008E4AF0"/>
    <w:rsid w:val="008E4EA5"/>
    <w:rsid w:val="008E4EC4"/>
    <w:rsid w:val="008E4FD9"/>
    <w:rsid w:val="008E4FFB"/>
    <w:rsid w:val="008E501F"/>
    <w:rsid w:val="008E50DF"/>
    <w:rsid w:val="008E518A"/>
    <w:rsid w:val="008E5318"/>
    <w:rsid w:val="008E5427"/>
    <w:rsid w:val="008E5465"/>
    <w:rsid w:val="008E5476"/>
    <w:rsid w:val="008E54A2"/>
    <w:rsid w:val="008E5532"/>
    <w:rsid w:val="008E55E8"/>
    <w:rsid w:val="008E5805"/>
    <w:rsid w:val="008E582A"/>
    <w:rsid w:val="008E5893"/>
    <w:rsid w:val="008E58D1"/>
    <w:rsid w:val="008E5942"/>
    <w:rsid w:val="008E5A6E"/>
    <w:rsid w:val="008E5B54"/>
    <w:rsid w:val="008E5B61"/>
    <w:rsid w:val="008E5B9A"/>
    <w:rsid w:val="008E5C5C"/>
    <w:rsid w:val="008E5CD7"/>
    <w:rsid w:val="008E5E00"/>
    <w:rsid w:val="008E5E1F"/>
    <w:rsid w:val="008E5F43"/>
    <w:rsid w:val="008E5F91"/>
    <w:rsid w:val="008E6096"/>
    <w:rsid w:val="008E639F"/>
    <w:rsid w:val="008E63A2"/>
    <w:rsid w:val="008E640A"/>
    <w:rsid w:val="008E645B"/>
    <w:rsid w:val="008E6503"/>
    <w:rsid w:val="008E6599"/>
    <w:rsid w:val="008E65D1"/>
    <w:rsid w:val="008E66E6"/>
    <w:rsid w:val="008E6709"/>
    <w:rsid w:val="008E6751"/>
    <w:rsid w:val="008E67C3"/>
    <w:rsid w:val="008E67ED"/>
    <w:rsid w:val="008E684B"/>
    <w:rsid w:val="008E690B"/>
    <w:rsid w:val="008E6ABA"/>
    <w:rsid w:val="008E6C0A"/>
    <w:rsid w:val="008E6CFF"/>
    <w:rsid w:val="008E6D95"/>
    <w:rsid w:val="008E6E6F"/>
    <w:rsid w:val="008E6EAD"/>
    <w:rsid w:val="008E6EED"/>
    <w:rsid w:val="008E6F35"/>
    <w:rsid w:val="008E6F4C"/>
    <w:rsid w:val="008E6FEE"/>
    <w:rsid w:val="008E709E"/>
    <w:rsid w:val="008E70D9"/>
    <w:rsid w:val="008E71B5"/>
    <w:rsid w:val="008E7327"/>
    <w:rsid w:val="008E742A"/>
    <w:rsid w:val="008E75E3"/>
    <w:rsid w:val="008E76C2"/>
    <w:rsid w:val="008E779C"/>
    <w:rsid w:val="008E77C1"/>
    <w:rsid w:val="008E79DF"/>
    <w:rsid w:val="008E7A9A"/>
    <w:rsid w:val="008E7AE8"/>
    <w:rsid w:val="008E7B66"/>
    <w:rsid w:val="008E7C62"/>
    <w:rsid w:val="008E7CCF"/>
    <w:rsid w:val="008E7D31"/>
    <w:rsid w:val="008E7D64"/>
    <w:rsid w:val="008E7DDB"/>
    <w:rsid w:val="008E7E7D"/>
    <w:rsid w:val="008E7F2D"/>
    <w:rsid w:val="008E7FBA"/>
    <w:rsid w:val="008F0007"/>
    <w:rsid w:val="008F00ED"/>
    <w:rsid w:val="008F017D"/>
    <w:rsid w:val="008F01BA"/>
    <w:rsid w:val="008F0237"/>
    <w:rsid w:val="008F02BB"/>
    <w:rsid w:val="008F0325"/>
    <w:rsid w:val="008F0352"/>
    <w:rsid w:val="008F04AA"/>
    <w:rsid w:val="008F0562"/>
    <w:rsid w:val="008F06AE"/>
    <w:rsid w:val="008F06DE"/>
    <w:rsid w:val="008F07C3"/>
    <w:rsid w:val="008F089A"/>
    <w:rsid w:val="008F0969"/>
    <w:rsid w:val="008F098F"/>
    <w:rsid w:val="008F0A4E"/>
    <w:rsid w:val="008F0A6B"/>
    <w:rsid w:val="008F0B2C"/>
    <w:rsid w:val="008F0C08"/>
    <w:rsid w:val="008F0C89"/>
    <w:rsid w:val="008F0D20"/>
    <w:rsid w:val="008F0DED"/>
    <w:rsid w:val="008F0F0F"/>
    <w:rsid w:val="008F0F63"/>
    <w:rsid w:val="008F0F69"/>
    <w:rsid w:val="008F1010"/>
    <w:rsid w:val="008F1059"/>
    <w:rsid w:val="008F1151"/>
    <w:rsid w:val="008F116F"/>
    <w:rsid w:val="008F12FB"/>
    <w:rsid w:val="008F13EA"/>
    <w:rsid w:val="008F1615"/>
    <w:rsid w:val="008F1707"/>
    <w:rsid w:val="008F186B"/>
    <w:rsid w:val="008F188E"/>
    <w:rsid w:val="008F18E1"/>
    <w:rsid w:val="008F1CEB"/>
    <w:rsid w:val="008F1DBB"/>
    <w:rsid w:val="008F1DBD"/>
    <w:rsid w:val="008F20CC"/>
    <w:rsid w:val="008F2169"/>
    <w:rsid w:val="008F2272"/>
    <w:rsid w:val="008F22FD"/>
    <w:rsid w:val="008F2394"/>
    <w:rsid w:val="008F23C8"/>
    <w:rsid w:val="008F23CC"/>
    <w:rsid w:val="008F23EC"/>
    <w:rsid w:val="008F2468"/>
    <w:rsid w:val="008F267F"/>
    <w:rsid w:val="008F2775"/>
    <w:rsid w:val="008F279F"/>
    <w:rsid w:val="008F28AD"/>
    <w:rsid w:val="008F2911"/>
    <w:rsid w:val="008F2A2F"/>
    <w:rsid w:val="008F2A47"/>
    <w:rsid w:val="008F2AF2"/>
    <w:rsid w:val="008F2B9D"/>
    <w:rsid w:val="008F2CED"/>
    <w:rsid w:val="008F2EDD"/>
    <w:rsid w:val="008F3041"/>
    <w:rsid w:val="008F3058"/>
    <w:rsid w:val="008F3163"/>
    <w:rsid w:val="008F319C"/>
    <w:rsid w:val="008F3335"/>
    <w:rsid w:val="008F36DA"/>
    <w:rsid w:val="008F36FE"/>
    <w:rsid w:val="008F3742"/>
    <w:rsid w:val="008F3783"/>
    <w:rsid w:val="008F3815"/>
    <w:rsid w:val="008F39B6"/>
    <w:rsid w:val="008F3A92"/>
    <w:rsid w:val="008F3AAE"/>
    <w:rsid w:val="008F3AD7"/>
    <w:rsid w:val="008F3BCA"/>
    <w:rsid w:val="008F3C65"/>
    <w:rsid w:val="008F3D8F"/>
    <w:rsid w:val="008F3E29"/>
    <w:rsid w:val="008F3E72"/>
    <w:rsid w:val="008F3E8E"/>
    <w:rsid w:val="008F40D5"/>
    <w:rsid w:val="008F4283"/>
    <w:rsid w:val="008F4335"/>
    <w:rsid w:val="008F43D2"/>
    <w:rsid w:val="008F440E"/>
    <w:rsid w:val="008F4536"/>
    <w:rsid w:val="008F46BD"/>
    <w:rsid w:val="008F47AC"/>
    <w:rsid w:val="008F48DE"/>
    <w:rsid w:val="008F4930"/>
    <w:rsid w:val="008F495B"/>
    <w:rsid w:val="008F4B83"/>
    <w:rsid w:val="008F4C49"/>
    <w:rsid w:val="008F4D5A"/>
    <w:rsid w:val="008F4D99"/>
    <w:rsid w:val="008F4DD3"/>
    <w:rsid w:val="008F4DE9"/>
    <w:rsid w:val="008F4E23"/>
    <w:rsid w:val="008F4E65"/>
    <w:rsid w:val="008F4FCA"/>
    <w:rsid w:val="008F5159"/>
    <w:rsid w:val="008F51E4"/>
    <w:rsid w:val="008F520F"/>
    <w:rsid w:val="008F5309"/>
    <w:rsid w:val="008F54DE"/>
    <w:rsid w:val="008F5521"/>
    <w:rsid w:val="008F5583"/>
    <w:rsid w:val="008F5657"/>
    <w:rsid w:val="008F569E"/>
    <w:rsid w:val="008F56F7"/>
    <w:rsid w:val="008F573C"/>
    <w:rsid w:val="008F5987"/>
    <w:rsid w:val="008F5BDB"/>
    <w:rsid w:val="008F5D02"/>
    <w:rsid w:val="008F5D27"/>
    <w:rsid w:val="008F5ED2"/>
    <w:rsid w:val="008F5EDB"/>
    <w:rsid w:val="008F5F63"/>
    <w:rsid w:val="008F606B"/>
    <w:rsid w:val="008F620E"/>
    <w:rsid w:val="008F6259"/>
    <w:rsid w:val="008F6303"/>
    <w:rsid w:val="008F637E"/>
    <w:rsid w:val="008F6403"/>
    <w:rsid w:val="008F6450"/>
    <w:rsid w:val="008F6458"/>
    <w:rsid w:val="008F675E"/>
    <w:rsid w:val="008F6775"/>
    <w:rsid w:val="008F68C2"/>
    <w:rsid w:val="008F68F5"/>
    <w:rsid w:val="008F6A3B"/>
    <w:rsid w:val="008F6A3F"/>
    <w:rsid w:val="008F6BB8"/>
    <w:rsid w:val="008F6C36"/>
    <w:rsid w:val="008F6CD9"/>
    <w:rsid w:val="008F6DFD"/>
    <w:rsid w:val="008F6E5F"/>
    <w:rsid w:val="008F6EB7"/>
    <w:rsid w:val="008F6F35"/>
    <w:rsid w:val="008F6F67"/>
    <w:rsid w:val="008F6F86"/>
    <w:rsid w:val="008F7100"/>
    <w:rsid w:val="008F719E"/>
    <w:rsid w:val="008F72B4"/>
    <w:rsid w:val="008F737C"/>
    <w:rsid w:val="008F7390"/>
    <w:rsid w:val="008F73A3"/>
    <w:rsid w:val="008F73A7"/>
    <w:rsid w:val="008F73D5"/>
    <w:rsid w:val="008F7517"/>
    <w:rsid w:val="008F75BE"/>
    <w:rsid w:val="008F763F"/>
    <w:rsid w:val="008F7776"/>
    <w:rsid w:val="008F7794"/>
    <w:rsid w:val="008F7874"/>
    <w:rsid w:val="008F78D7"/>
    <w:rsid w:val="008F791F"/>
    <w:rsid w:val="008F793A"/>
    <w:rsid w:val="008F7A6E"/>
    <w:rsid w:val="008F7AA4"/>
    <w:rsid w:val="008F7B3B"/>
    <w:rsid w:val="008F7C05"/>
    <w:rsid w:val="008F7C9D"/>
    <w:rsid w:val="008F7D82"/>
    <w:rsid w:val="008F7E6A"/>
    <w:rsid w:val="008F7E94"/>
    <w:rsid w:val="008F7EAB"/>
    <w:rsid w:val="008F7F71"/>
    <w:rsid w:val="008F7F8F"/>
    <w:rsid w:val="00900071"/>
    <w:rsid w:val="00900193"/>
    <w:rsid w:val="009001AB"/>
    <w:rsid w:val="009001F3"/>
    <w:rsid w:val="00900278"/>
    <w:rsid w:val="00900488"/>
    <w:rsid w:val="009004D0"/>
    <w:rsid w:val="009004E5"/>
    <w:rsid w:val="009004FB"/>
    <w:rsid w:val="00900856"/>
    <w:rsid w:val="00900881"/>
    <w:rsid w:val="009008A3"/>
    <w:rsid w:val="009008C3"/>
    <w:rsid w:val="00900A2A"/>
    <w:rsid w:val="00900A50"/>
    <w:rsid w:val="00900A97"/>
    <w:rsid w:val="00900AC0"/>
    <w:rsid w:val="00900B39"/>
    <w:rsid w:val="00900CD1"/>
    <w:rsid w:val="00900DB3"/>
    <w:rsid w:val="00900E0B"/>
    <w:rsid w:val="00900F20"/>
    <w:rsid w:val="00901003"/>
    <w:rsid w:val="0090102D"/>
    <w:rsid w:val="0090103D"/>
    <w:rsid w:val="0090111D"/>
    <w:rsid w:val="00901167"/>
    <w:rsid w:val="0090123B"/>
    <w:rsid w:val="00901472"/>
    <w:rsid w:val="00901533"/>
    <w:rsid w:val="0090157E"/>
    <w:rsid w:val="00901588"/>
    <w:rsid w:val="009015D0"/>
    <w:rsid w:val="009015EB"/>
    <w:rsid w:val="00901679"/>
    <w:rsid w:val="0090167F"/>
    <w:rsid w:val="009016A8"/>
    <w:rsid w:val="00901706"/>
    <w:rsid w:val="00901795"/>
    <w:rsid w:val="0090179D"/>
    <w:rsid w:val="009017C3"/>
    <w:rsid w:val="00901804"/>
    <w:rsid w:val="0090193D"/>
    <w:rsid w:val="0090197C"/>
    <w:rsid w:val="00901C92"/>
    <w:rsid w:val="00901CA8"/>
    <w:rsid w:val="00901CCD"/>
    <w:rsid w:val="00901CD2"/>
    <w:rsid w:val="00901CFF"/>
    <w:rsid w:val="00901D2E"/>
    <w:rsid w:val="00901E53"/>
    <w:rsid w:val="00901EFA"/>
    <w:rsid w:val="00901F01"/>
    <w:rsid w:val="00901F07"/>
    <w:rsid w:val="00901F71"/>
    <w:rsid w:val="00902005"/>
    <w:rsid w:val="00902045"/>
    <w:rsid w:val="0090221E"/>
    <w:rsid w:val="009022FF"/>
    <w:rsid w:val="00902404"/>
    <w:rsid w:val="009024C9"/>
    <w:rsid w:val="009024ED"/>
    <w:rsid w:val="0090250D"/>
    <w:rsid w:val="00902538"/>
    <w:rsid w:val="009026CA"/>
    <w:rsid w:val="00902ACD"/>
    <w:rsid w:val="00902AFA"/>
    <w:rsid w:val="00902D1A"/>
    <w:rsid w:val="00902D7B"/>
    <w:rsid w:val="00902E49"/>
    <w:rsid w:val="00902F29"/>
    <w:rsid w:val="00902FD6"/>
    <w:rsid w:val="009030AA"/>
    <w:rsid w:val="00903159"/>
    <w:rsid w:val="00903163"/>
    <w:rsid w:val="00903180"/>
    <w:rsid w:val="00903211"/>
    <w:rsid w:val="00903334"/>
    <w:rsid w:val="00903339"/>
    <w:rsid w:val="00903553"/>
    <w:rsid w:val="00903634"/>
    <w:rsid w:val="00903693"/>
    <w:rsid w:val="00903889"/>
    <w:rsid w:val="00903AD7"/>
    <w:rsid w:val="00903B6C"/>
    <w:rsid w:val="00903BE9"/>
    <w:rsid w:val="00903BEE"/>
    <w:rsid w:val="00903CE1"/>
    <w:rsid w:val="00903EDC"/>
    <w:rsid w:val="00903F77"/>
    <w:rsid w:val="009041AE"/>
    <w:rsid w:val="009042C0"/>
    <w:rsid w:val="00904446"/>
    <w:rsid w:val="00904455"/>
    <w:rsid w:val="00904468"/>
    <w:rsid w:val="00904496"/>
    <w:rsid w:val="0090458A"/>
    <w:rsid w:val="0090459B"/>
    <w:rsid w:val="009045FF"/>
    <w:rsid w:val="009047BC"/>
    <w:rsid w:val="009047D3"/>
    <w:rsid w:val="009047EE"/>
    <w:rsid w:val="00904971"/>
    <w:rsid w:val="00904979"/>
    <w:rsid w:val="00904A0A"/>
    <w:rsid w:val="00904B17"/>
    <w:rsid w:val="00904B28"/>
    <w:rsid w:val="00904CC7"/>
    <w:rsid w:val="00904E25"/>
    <w:rsid w:val="00904E76"/>
    <w:rsid w:val="0090509E"/>
    <w:rsid w:val="009050B8"/>
    <w:rsid w:val="009051B0"/>
    <w:rsid w:val="009052A4"/>
    <w:rsid w:val="0090531B"/>
    <w:rsid w:val="009053E3"/>
    <w:rsid w:val="0090550A"/>
    <w:rsid w:val="009055CD"/>
    <w:rsid w:val="0090563B"/>
    <w:rsid w:val="009056B8"/>
    <w:rsid w:val="00905762"/>
    <w:rsid w:val="009057AF"/>
    <w:rsid w:val="00905986"/>
    <w:rsid w:val="009059D1"/>
    <w:rsid w:val="00905AD8"/>
    <w:rsid w:val="00905CA6"/>
    <w:rsid w:val="00905CAF"/>
    <w:rsid w:val="00905D44"/>
    <w:rsid w:val="00905F0B"/>
    <w:rsid w:val="00906222"/>
    <w:rsid w:val="00906290"/>
    <w:rsid w:val="0090632B"/>
    <w:rsid w:val="0090637A"/>
    <w:rsid w:val="009063C3"/>
    <w:rsid w:val="009063DE"/>
    <w:rsid w:val="009063F0"/>
    <w:rsid w:val="00906414"/>
    <w:rsid w:val="009065E0"/>
    <w:rsid w:val="00906607"/>
    <w:rsid w:val="009067B8"/>
    <w:rsid w:val="00906848"/>
    <w:rsid w:val="00906980"/>
    <w:rsid w:val="00906B0B"/>
    <w:rsid w:val="00906B74"/>
    <w:rsid w:val="00906C3C"/>
    <w:rsid w:val="00906D44"/>
    <w:rsid w:val="00906DBD"/>
    <w:rsid w:val="009070F5"/>
    <w:rsid w:val="00907145"/>
    <w:rsid w:val="0090727D"/>
    <w:rsid w:val="00907386"/>
    <w:rsid w:val="00907453"/>
    <w:rsid w:val="00907478"/>
    <w:rsid w:val="00907521"/>
    <w:rsid w:val="00907712"/>
    <w:rsid w:val="0090771A"/>
    <w:rsid w:val="00907797"/>
    <w:rsid w:val="009077B7"/>
    <w:rsid w:val="00907883"/>
    <w:rsid w:val="009078F5"/>
    <w:rsid w:val="009079B2"/>
    <w:rsid w:val="009079E0"/>
    <w:rsid w:val="00907CDB"/>
    <w:rsid w:val="00907D64"/>
    <w:rsid w:val="00907FCB"/>
    <w:rsid w:val="0091003F"/>
    <w:rsid w:val="0091006D"/>
    <w:rsid w:val="00910090"/>
    <w:rsid w:val="00910095"/>
    <w:rsid w:val="009100B8"/>
    <w:rsid w:val="009100E1"/>
    <w:rsid w:val="009101DC"/>
    <w:rsid w:val="009102F8"/>
    <w:rsid w:val="009104B8"/>
    <w:rsid w:val="0091077F"/>
    <w:rsid w:val="00910809"/>
    <w:rsid w:val="0091086A"/>
    <w:rsid w:val="00910923"/>
    <w:rsid w:val="00910AAB"/>
    <w:rsid w:val="00910BD2"/>
    <w:rsid w:val="00910C56"/>
    <w:rsid w:val="00910E8A"/>
    <w:rsid w:val="00910F90"/>
    <w:rsid w:val="009111F1"/>
    <w:rsid w:val="00911288"/>
    <w:rsid w:val="0091148E"/>
    <w:rsid w:val="00911564"/>
    <w:rsid w:val="00911782"/>
    <w:rsid w:val="00911907"/>
    <w:rsid w:val="00911A3A"/>
    <w:rsid w:val="00911A91"/>
    <w:rsid w:val="00911BB4"/>
    <w:rsid w:val="00911BD8"/>
    <w:rsid w:val="00911CA4"/>
    <w:rsid w:val="00911CDD"/>
    <w:rsid w:val="00911CFB"/>
    <w:rsid w:val="00911D21"/>
    <w:rsid w:val="0091210C"/>
    <w:rsid w:val="0091222E"/>
    <w:rsid w:val="00912401"/>
    <w:rsid w:val="00912543"/>
    <w:rsid w:val="00912544"/>
    <w:rsid w:val="00912551"/>
    <w:rsid w:val="00912695"/>
    <w:rsid w:val="009126CC"/>
    <w:rsid w:val="00912724"/>
    <w:rsid w:val="00912828"/>
    <w:rsid w:val="009128DC"/>
    <w:rsid w:val="0091293B"/>
    <w:rsid w:val="0091296D"/>
    <w:rsid w:val="00912A14"/>
    <w:rsid w:val="00912AC8"/>
    <w:rsid w:val="00912AE0"/>
    <w:rsid w:val="00912B37"/>
    <w:rsid w:val="00912C8C"/>
    <w:rsid w:val="00912CC8"/>
    <w:rsid w:val="00912D2A"/>
    <w:rsid w:val="00912DE2"/>
    <w:rsid w:val="00912DEA"/>
    <w:rsid w:val="00912E4B"/>
    <w:rsid w:val="00912E56"/>
    <w:rsid w:val="009130DE"/>
    <w:rsid w:val="0091314D"/>
    <w:rsid w:val="0091329A"/>
    <w:rsid w:val="0091329D"/>
    <w:rsid w:val="009135E9"/>
    <w:rsid w:val="009137B8"/>
    <w:rsid w:val="009139F2"/>
    <w:rsid w:val="00913A6A"/>
    <w:rsid w:val="00913CCA"/>
    <w:rsid w:val="00913E13"/>
    <w:rsid w:val="00913ECB"/>
    <w:rsid w:val="00913F3D"/>
    <w:rsid w:val="00913FE3"/>
    <w:rsid w:val="00914059"/>
    <w:rsid w:val="00914125"/>
    <w:rsid w:val="00914389"/>
    <w:rsid w:val="009143A5"/>
    <w:rsid w:val="009143DD"/>
    <w:rsid w:val="009144A9"/>
    <w:rsid w:val="009144D0"/>
    <w:rsid w:val="009144D4"/>
    <w:rsid w:val="00914591"/>
    <w:rsid w:val="00914593"/>
    <w:rsid w:val="0091469A"/>
    <w:rsid w:val="0091489E"/>
    <w:rsid w:val="009148C3"/>
    <w:rsid w:val="00914AC0"/>
    <w:rsid w:val="00914AFF"/>
    <w:rsid w:val="00914B49"/>
    <w:rsid w:val="00914ED6"/>
    <w:rsid w:val="00914EE4"/>
    <w:rsid w:val="00914F2D"/>
    <w:rsid w:val="00914F6E"/>
    <w:rsid w:val="00914F83"/>
    <w:rsid w:val="00914FC5"/>
    <w:rsid w:val="009150D9"/>
    <w:rsid w:val="00915114"/>
    <w:rsid w:val="00915399"/>
    <w:rsid w:val="009155C7"/>
    <w:rsid w:val="00915650"/>
    <w:rsid w:val="009156AA"/>
    <w:rsid w:val="00915961"/>
    <w:rsid w:val="00915983"/>
    <w:rsid w:val="00915CAC"/>
    <w:rsid w:val="00915D2C"/>
    <w:rsid w:val="00915D33"/>
    <w:rsid w:val="00915D94"/>
    <w:rsid w:val="00915E4D"/>
    <w:rsid w:val="00915F1C"/>
    <w:rsid w:val="00916048"/>
    <w:rsid w:val="00916289"/>
    <w:rsid w:val="0091628C"/>
    <w:rsid w:val="0091636D"/>
    <w:rsid w:val="0091642A"/>
    <w:rsid w:val="00916436"/>
    <w:rsid w:val="00916718"/>
    <w:rsid w:val="00916A4C"/>
    <w:rsid w:val="00916A69"/>
    <w:rsid w:val="00916A71"/>
    <w:rsid w:val="00916A75"/>
    <w:rsid w:val="00916AD1"/>
    <w:rsid w:val="00916B16"/>
    <w:rsid w:val="00916B45"/>
    <w:rsid w:val="00916B6C"/>
    <w:rsid w:val="00916B97"/>
    <w:rsid w:val="00916BFE"/>
    <w:rsid w:val="00916DF4"/>
    <w:rsid w:val="00916EDC"/>
    <w:rsid w:val="00916F1D"/>
    <w:rsid w:val="00916F55"/>
    <w:rsid w:val="0091707F"/>
    <w:rsid w:val="009170D4"/>
    <w:rsid w:val="00917147"/>
    <w:rsid w:val="009171BB"/>
    <w:rsid w:val="00917277"/>
    <w:rsid w:val="009173EA"/>
    <w:rsid w:val="00917525"/>
    <w:rsid w:val="00917562"/>
    <w:rsid w:val="009176A4"/>
    <w:rsid w:val="009177CA"/>
    <w:rsid w:val="0091785A"/>
    <w:rsid w:val="00917A3F"/>
    <w:rsid w:val="00917A9B"/>
    <w:rsid w:val="00917AB7"/>
    <w:rsid w:val="00917AF8"/>
    <w:rsid w:val="00917B2B"/>
    <w:rsid w:val="00917B60"/>
    <w:rsid w:val="00917C29"/>
    <w:rsid w:val="00917CB4"/>
    <w:rsid w:val="00917CE6"/>
    <w:rsid w:val="00917E3D"/>
    <w:rsid w:val="009200B7"/>
    <w:rsid w:val="00920164"/>
    <w:rsid w:val="009201BC"/>
    <w:rsid w:val="00920646"/>
    <w:rsid w:val="0092081F"/>
    <w:rsid w:val="00920878"/>
    <w:rsid w:val="00920927"/>
    <w:rsid w:val="00920989"/>
    <w:rsid w:val="00920A0E"/>
    <w:rsid w:val="00920A36"/>
    <w:rsid w:val="00920A93"/>
    <w:rsid w:val="00920AB6"/>
    <w:rsid w:val="00920C67"/>
    <w:rsid w:val="00920CD5"/>
    <w:rsid w:val="00920D97"/>
    <w:rsid w:val="00920DEF"/>
    <w:rsid w:val="00920E0A"/>
    <w:rsid w:val="00920E58"/>
    <w:rsid w:val="00920E96"/>
    <w:rsid w:val="00920F08"/>
    <w:rsid w:val="00921030"/>
    <w:rsid w:val="00921218"/>
    <w:rsid w:val="009212A3"/>
    <w:rsid w:val="009213D2"/>
    <w:rsid w:val="009213F6"/>
    <w:rsid w:val="00921418"/>
    <w:rsid w:val="00921493"/>
    <w:rsid w:val="0092150A"/>
    <w:rsid w:val="009217B6"/>
    <w:rsid w:val="0092199D"/>
    <w:rsid w:val="009219F2"/>
    <w:rsid w:val="00921A47"/>
    <w:rsid w:val="00921B4B"/>
    <w:rsid w:val="00921CFE"/>
    <w:rsid w:val="00921D30"/>
    <w:rsid w:val="00921D71"/>
    <w:rsid w:val="00922051"/>
    <w:rsid w:val="009220A2"/>
    <w:rsid w:val="009220CA"/>
    <w:rsid w:val="009220CD"/>
    <w:rsid w:val="00922189"/>
    <w:rsid w:val="009221A2"/>
    <w:rsid w:val="009221FE"/>
    <w:rsid w:val="00922265"/>
    <w:rsid w:val="00922291"/>
    <w:rsid w:val="0092238D"/>
    <w:rsid w:val="009223FB"/>
    <w:rsid w:val="009223FC"/>
    <w:rsid w:val="0092267A"/>
    <w:rsid w:val="0092274D"/>
    <w:rsid w:val="00922761"/>
    <w:rsid w:val="0092277D"/>
    <w:rsid w:val="00922796"/>
    <w:rsid w:val="009227A9"/>
    <w:rsid w:val="00922808"/>
    <w:rsid w:val="009228AE"/>
    <w:rsid w:val="00922A83"/>
    <w:rsid w:val="00922B37"/>
    <w:rsid w:val="00922C41"/>
    <w:rsid w:val="00922C92"/>
    <w:rsid w:val="00922E67"/>
    <w:rsid w:val="00922E81"/>
    <w:rsid w:val="00922EB6"/>
    <w:rsid w:val="00922F2E"/>
    <w:rsid w:val="00922FCC"/>
    <w:rsid w:val="00923023"/>
    <w:rsid w:val="00923064"/>
    <w:rsid w:val="009231AF"/>
    <w:rsid w:val="0092322C"/>
    <w:rsid w:val="00923252"/>
    <w:rsid w:val="009232C0"/>
    <w:rsid w:val="00923315"/>
    <w:rsid w:val="009235E8"/>
    <w:rsid w:val="0092363E"/>
    <w:rsid w:val="0092379D"/>
    <w:rsid w:val="009238A2"/>
    <w:rsid w:val="009238E1"/>
    <w:rsid w:val="00923A1A"/>
    <w:rsid w:val="00923B1D"/>
    <w:rsid w:val="00923C02"/>
    <w:rsid w:val="00923C03"/>
    <w:rsid w:val="00923C9B"/>
    <w:rsid w:val="00923CC3"/>
    <w:rsid w:val="00923D77"/>
    <w:rsid w:val="00923DD6"/>
    <w:rsid w:val="00923EF6"/>
    <w:rsid w:val="0092404A"/>
    <w:rsid w:val="0092428A"/>
    <w:rsid w:val="00924437"/>
    <w:rsid w:val="009244BA"/>
    <w:rsid w:val="00924553"/>
    <w:rsid w:val="00924595"/>
    <w:rsid w:val="00924597"/>
    <w:rsid w:val="0092463B"/>
    <w:rsid w:val="00924659"/>
    <w:rsid w:val="009246D4"/>
    <w:rsid w:val="009246D6"/>
    <w:rsid w:val="009248D7"/>
    <w:rsid w:val="0092495E"/>
    <w:rsid w:val="00924AE0"/>
    <w:rsid w:val="00924B2D"/>
    <w:rsid w:val="00924B6D"/>
    <w:rsid w:val="00924BD7"/>
    <w:rsid w:val="00924D40"/>
    <w:rsid w:val="00924E28"/>
    <w:rsid w:val="00924E53"/>
    <w:rsid w:val="00924FDA"/>
    <w:rsid w:val="00925381"/>
    <w:rsid w:val="009253BD"/>
    <w:rsid w:val="0092544A"/>
    <w:rsid w:val="00925502"/>
    <w:rsid w:val="00925597"/>
    <w:rsid w:val="009255E8"/>
    <w:rsid w:val="00925644"/>
    <w:rsid w:val="00925721"/>
    <w:rsid w:val="00925833"/>
    <w:rsid w:val="00925888"/>
    <w:rsid w:val="009258AF"/>
    <w:rsid w:val="00925997"/>
    <w:rsid w:val="009259E7"/>
    <w:rsid w:val="00925A29"/>
    <w:rsid w:val="00925AF8"/>
    <w:rsid w:val="00925B8D"/>
    <w:rsid w:val="00925BC4"/>
    <w:rsid w:val="00925C0D"/>
    <w:rsid w:val="00925C28"/>
    <w:rsid w:val="00925E03"/>
    <w:rsid w:val="00925E5B"/>
    <w:rsid w:val="00926001"/>
    <w:rsid w:val="0092607F"/>
    <w:rsid w:val="00926160"/>
    <w:rsid w:val="009261CA"/>
    <w:rsid w:val="009263EA"/>
    <w:rsid w:val="009263ED"/>
    <w:rsid w:val="00926416"/>
    <w:rsid w:val="00926480"/>
    <w:rsid w:val="009266C9"/>
    <w:rsid w:val="0092676E"/>
    <w:rsid w:val="00926792"/>
    <w:rsid w:val="00926822"/>
    <w:rsid w:val="00926866"/>
    <w:rsid w:val="00926874"/>
    <w:rsid w:val="0092693E"/>
    <w:rsid w:val="00926B61"/>
    <w:rsid w:val="00926B9D"/>
    <w:rsid w:val="00926B9F"/>
    <w:rsid w:val="00926C93"/>
    <w:rsid w:val="00926D0B"/>
    <w:rsid w:val="00926DCE"/>
    <w:rsid w:val="00926E43"/>
    <w:rsid w:val="00926EE2"/>
    <w:rsid w:val="00926F80"/>
    <w:rsid w:val="00926FC1"/>
    <w:rsid w:val="009270BA"/>
    <w:rsid w:val="0092729B"/>
    <w:rsid w:val="009272C3"/>
    <w:rsid w:val="009272CA"/>
    <w:rsid w:val="0092730F"/>
    <w:rsid w:val="00927339"/>
    <w:rsid w:val="00927421"/>
    <w:rsid w:val="00927463"/>
    <w:rsid w:val="009274D9"/>
    <w:rsid w:val="00927581"/>
    <w:rsid w:val="0092767F"/>
    <w:rsid w:val="00927714"/>
    <w:rsid w:val="00927768"/>
    <w:rsid w:val="00927790"/>
    <w:rsid w:val="00927825"/>
    <w:rsid w:val="00927832"/>
    <w:rsid w:val="00927880"/>
    <w:rsid w:val="009278D4"/>
    <w:rsid w:val="009278D6"/>
    <w:rsid w:val="009278FB"/>
    <w:rsid w:val="00927B5B"/>
    <w:rsid w:val="00927B98"/>
    <w:rsid w:val="00927BB7"/>
    <w:rsid w:val="00927C3E"/>
    <w:rsid w:val="00927C86"/>
    <w:rsid w:val="00927D6A"/>
    <w:rsid w:val="00927F6B"/>
    <w:rsid w:val="00927FC3"/>
    <w:rsid w:val="0093002B"/>
    <w:rsid w:val="00930103"/>
    <w:rsid w:val="00930310"/>
    <w:rsid w:val="0093031B"/>
    <w:rsid w:val="00930345"/>
    <w:rsid w:val="00930394"/>
    <w:rsid w:val="009303CC"/>
    <w:rsid w:val="0093044B"/>
    <w:rsid w:val="009304AB"/>
    <w:rsid w:val="00930519"/>
    <w:rsid w:val="0093073D"/>
    <w:rsid w:val="0093077C"/>
    <w:rsid w:val="00930882"/>
    <w:rsid w:val="009309DF"/>
    <w:rsid w:val="00930A6E"/>
    <w:rsid w:val="00930ABB"/>
    <w:rsid w:val="00930B17"/>
    <w:rsid w:val="00930B30"/>
    <w:rsid w:val="00930B88"/>
    <w:rsid w:val="00930BEA"/>
    <w:rsid w:val="00930BED"/>
    <w:rsid w:val="00930C8E"/>
    <w:rsid w:val="00930DC3"/>
    <w:rsid w:val="00930EAD"/>
    <w:rsid w:val="009310D1"/>
    <w:rsid w:val="00931195"/>
    <w:rsid w:val="009312F1"/>
    <w:rsid w:val="0093132E"/>
    <w:rsid w:val="00931356"/>
    <w:rsid w:val="00931448"/>
    <w:rsid w:val="00931462"/>
    <w:rsid w:val="00931492"/>
    <w:rsid w:val="009314DD"/>
    <w:rsid w:val="009315AB"/>
    <w:rsid w:val="009317E5"/>
    <w:rsid w:val="009317F3"/>
    <w:rsid w:val="009318AC"/>
    <w:rsid w:val="00931919"/>
    <w:rsid w:val="0093193F"/>
    <w:rsid w:val="009319DE"/>
    <w:rsid w:val="00931AA0"/>
    <w:rsid w:val="00931ABF"/>
    <w:rsid w:val="00931D60"/>
    <w:rsid w:val="00931E77"/>
    <w:rsid w:val="00932031"/>
    <w:rsid w:val="00932170"/>
    <w:rsid w:val="009321FE"/>
    <w:rsid w:val="009323B9"/>
    <w:rsid w:val="009323CA"/>
    <w:rsid w:val="009323FC"/>
    <w:rsid w:val="0093248B"/>
    <w:rsid w:val="009324BA"/>
    <w:rsid w:val="0093255C"/>
    <w:rsid w:val="009326CC"/>
    <w:rsid w:val="00932750"/>
    <w:rsid w:val="00932761"/>
    <w:rsid w:val="00932763"/>
    <w:rsid w:val="00932764"/>
    <w:rsid w:val="0093283A"/>
    <w:rsid w:val="009328AD"/>
    <w:rsid w:val="00932934"/>
    <w:rsid w:val="00932A00"/>
    <w:rsid w:val="00932AA8"/>
    <w:rsid w:val="00932ABC"/>
    <w:rsid w:val="00932CE9"/>
    <w:rsid w:val="00932D63"/>
    <w:rsid w:val="00932DC6"/>
    <w:rsid w:val="00932ECB"/>
    <w:rsid w:val="00932EF6"/>
    <w:rsid w:val="00932F01"/>
    <w:rsid w:val="00932FE1"/>
    <w:rsid w:val="009330AB"/>
    <w:rsid w:val="0093315A"/>
    <w:rsid w:val="00933210"/>
    <w:rsid w:val="0093326B"/>
    <w:rsid w:val="0093336B"/>
    <w:rsid w:val="00933373"/>
    <w:rsid w:val="009333BA"/>
    <w:rsid w:val="009335F5"/>
    <w:rsid w:val="009337B2"/>
    <w:rsid w:val="00933869"/>
    <w:rsid w:val="009338F7"/>
    <w:rsid w:val="009339BF"/>
    <w:rsid w:val="00933A16"/>
    <w:rsid w:val="00933AE4"/>
    <w:rsid w:val="00933B33"/>
    <w:rsid w:val="00933BA4"/>
    <w:rsid w:val="00933BB4"/>
    <w:rsid w:val="00933D46"/>
    <w:rsid w:val="00933DAF"/>
    <w:rsid w:val="00933E23"/>
    <w:rsid w:val="00933E96"/>
    <w:rsid w:val="00933F2A"/>
    <w:rsid w:val="00933F52"/>
    <w:rsid w:val="00933F58"/>
    <w:rsid w:val="00933F8D"/>
    <w:rsid w:val="00934065"/>
    <w:rsid w:val="0093415E"/>
    <w:rsid w:val="009342FA"/>
    <w:rsid w:val="00934374"/>
    <w:rsid w:val="009343DE"/>
    <w:rsid w:val="00934429"/>
    <w:rsid w:val="00934438"/>
    <w:rsid w:val="00934532"/>
    <w:rsid w:val="009345B4"/>
    <w:rsid w:val="009345C7"/>
    <w:rsid w:val="009345D2"/>
    <w:rsid w:val="009346AB"/>
    <w:rsid w:val="009346E2"/>
    <w:rsid w:val="00934705"/>
    <w:rsid w:val="00934714"/>
    <w:rsid w:val="0093471D"/>
    <w:rsid w:val="00934720"/>
    <w:rsid w:val="00934935"/>
    <w:rsid w:val="00934942"/>
    <w:rsid w:val="00934991"/>
    <w:rsid w:val="00934A10"/>
    <w:rsid w:val="00934A1D"/>
    <w:rsid w:val="00934B00"/>
    <w:rsid w:val="00934B72"/>
    <w:rsid w:val="00934B96"/>
    <w:rsid w:val="00934C3D"/>
    <w:rsid w:val="00934CBC"/>
    <w:rsid w:val="00934D08"/>
    <w:rsid w:val="00934DAA"/>
    <w:rsid w:val="00934DD4"/>
    <w:rsid w:val="00934EC7"/>
    <w:rsid w:val="00934F53"/>
    <w:rsid w:val="00934FF0"/>
    <w:rsid w:val="0093513B"/>
    <w:rsid w:val="009351E1"/>
    <w:rsid w:val="009351F5"/>
    <w:rsid w:val="0093549E"/>
    <w:rsid w:val="009354DE"/>
    <w:rsid w:val="009354EC"/>
    <w:rsid w:val="009355A5"/>
    <w:rsid w:val="009356C2"/>
    <w:rsid w:val="00935762"/>
    <w:rsid w:val="009357DF"/>
    <w:rsid w:val="0093593E"/>
    <w:rsid w:val="00935943"/>
    <w:rsid w:val="00935B0D"/>
    <w:rsid w:val="00935B3B"/>
    <w:rsid w:val="00935B59"/>
    <w:rsid w:val="00935BE8"/>
    <w:rsid w:val="00935CCB"/>
    <w:rsid w:val="00935DE5"/>
    <w:rsid w:val="00935DED"/>
    <w:rsid w:val="00935E1E"/>
    <w:rsid w:val="00935E25"/>
    <w:rsid w:val="00935E6A"/>
    <w:rsid w:val="00935F5F"/>
    <w:rsid w:val="00935F85"/>
    <w:rsid w:val="00935FA6"/>
    <w:rsid w:val="00935FA9"/>
    <w:rsid w:val="00935FB2"/>
    <w:rsid w:val="0093607A"/>
    <w:rsid w:val="009360CF"/>
    <w:rsid w:val="009361FA"/>
    <w:rsid w:val="009362BF"/>
    <w:rsid w:val="009363CB"/>
    <w:rsid w:val="00936477"/>
    <w:rsid w:val="009364D0"/>
    <w:rsid w:val="00936594"/>
    <w:rsid w:val="009365CD"/>
    <w:rsid w:val="0093681C"/>
    <w:rsid w:val="00936A5A"/>
    <w:rsid w:val="00936ABB"/>
    <w:rsid w:val="00936D14"/>
    <w:rsid w:val="00936E59"/>
    <w:rsid w:val="00936EE4"/>
    <w:rsid w:val="00936FAC"/>
    <w:rsid w:val="00936FEC"/>
    <w:rsid w:val="009370ED"/>
    <w:rsid w:val="009371E0"/>
    <w:rsid w:val="009371EA"/>
    <w:rsid w:val="0093722A"/>
    <w:rsid w:val="009373E4"/>
    <w:rsid w:val="0093744A"/>
    <w:rsid w:val="00937464"/>
    <w:rsid w:val="009374F0"/>
    <w:rsid w:val="0093760A"/>
    <w:rsid w:val="009376AC"/>
    <w:rsid w:val="00937700"/>
    <w:rsid w:val="009377B3"/>
    <w:rsid w:val="00937858"/>
    <w:rsid w:val="00937893"/>
    <w:rsid w:val="009378AA"/>
    <w:rsid w:val="00937A1A"/>
    <w:rsid w:val="00937AB6"/>
    <w:rsid w:val="00937B6E"/>
    <w:rsid w:val="00937B7F"/>
    <w:rsid w:val="00937BC0"/>
    <w:rsid w:val="00937CCD"/>
    <w:rsid w:val="00937CE7"/>
    <w:rsid w:val="00937D92"/>
    <w:rsid w:val="00937E33"/>
    <w:rsid w:val="00940088"/>
    <w:rsid w:val="00940478"/>
    <w:rsid w:val="00940479"/>
    <w:rsid w:val="009405AD"/>
    <w:rsid w:val="009405FA"/>
    <w:rsid w:val="00940667"/>
    <w:rsid w:val="00940724"/>
    <w:rsid w:val="00940836"/>
    <w:rsid w:val="0094083E"/>
    <w:rsid w:val="00940A2B"/>
    <w:rsid w:val="00940AA4"/>
    <w:rsid w:val="00940C54"/>
    <w:rsid w:val="00940C76"/>
    <w:rsid w:val="00940C8C"/>
    <w:rsid w:val="00940D3F"/>
    <w:rsid w:val="00940D52"/>
    <w:rsid w:val="00940E2A"/>
    <w:rsid w:val="00941237"/>
    <w:rsid w:val="00941264"/>
    <w:rsid w:val="0094133E"/>
    <w:rsid w:val="0094137E"/>
    <w:rsid w:val="009413D9"/>
    <w:rsid w:val="0094167D"/>
    <w:rsid w:val="0094173C"/>
    <w:rsid w:val="00941836"/>
    <w:rsid w:val="009418ED"/>
    <w:rsid w:val="00941A3F"/>
    <w:rsid w:val="00941B91"/>
    <w:rsid w:val="00941D63"/>
    <w:rsid w:val="00941E12"/>
    <w:rsid w:val="00941E17"/>
    <w:rsid w:val="00941ECC"/>
    <w:rsid w:val="00941F44"/>
    <w:rsid w:val="009421E3"/>
    <w:rsid w:val="0094221F"/>
    <w:rsid w:val="009422D9"/>
    <w:rsid w:val="009422E1"/>
    <w:rsid w:val="00942301"/>
    <w:rsid w:val="0094231E"/>
    <w:rsid w:val="009423C1"/>
    <w:rsid w:val="0094289B"/>
    <w:rsid w:val="0094297F"/>
    <w:rsid w:val="00942A9F"/>
    <w:rsid w:val="00942BE5"/>
    <w:rsid w:val="00942C1F"/>
    <w:rsid w:val="00942FB6"/>
    <w:rsid w:val="009430A7"/>
    <w:rsid w:val="009430E5"/>
    <w:rsid w:val="009430F9"/>
    <w:rsid w:val="009431CF"/>
    <w:rsid w:val="009432EC"/>
    <w:rsid w:val="00943427"/>
    <w:rsid w:val="0094343C"/>
    <w:rsid w:val="00943473"/>
    <w:rsid w:val="00943475"/>
    <w:rsid w:val="00943489"/>
    <w:rsid w:val="009434FF"/>
    <w:rsid w:val="0094357E"/>
    <w:rsid w:val="00943685"/>
    <w:rsid w:val="00943838"/>
    <w:rsid w:val="00943962"/>
    <w:rsid w:val="009439B1"/>
    <w:rsid w:val="00943A21"/>
    <w:rsid w:val="00943D15"/>
    <w:rsid w:val="00943E70"/>
    <w:rsid w:val="00943ED5"/>
    <w:rsid w:val="009440BF"/>
    <w:rsid w:val="009440EC"/>
    <w:rsid w:val="00944188"/>
    <w:rsid w:val="009441B0"/>
    <w:rsid w:val="00944259"/>
    <w:rsid w:val="00944331"/>
    <w:rsid w:val="009443DC"/>
    <w:rsid w:val="00944455"/>
    <w:rsid w:val="0094468E"/>
    <w:rsid w:val="009446D4"/>
    <w:rsid w:val="0094477C"/>
    <w:rsid w:val="00944820"/>
    <w:rsid w:val="009448A4"/>
    <w:rsid w:val="009448F6"/>
    <w:rsid w:val="009449EE"/>
    <w:rsid w:val="00944BA5"/>
    <w:rsid w:val="00944CA7"/>
    <w:rsid w:val="00944D38"/>
    <w:rsid w:val="00944F1D"/>
    <w:rsid w:val="009451A0"/>
    <w:rsid w:val="0094523F"/>
    <w:rsid w:val="0094534A"/>
    <w:rsid w:val="0094535B"/>
    <w:rsid w:val="009453FB"/>
    <w:rsid w:val="009455CC"/>
    <w:rsid w:val="009456DE"/>
    <w:rsid w:val="00945864"/>
    <w:rsid w:val="00945905"/>
    <w:rsid w:val="00945910"/>
    <w:rsid w:val="00945A9A"/>
    <w:rsid w:val="00945AFE"/>
    <w:rsid w:val="00945B24"/>
    <w:rsid w:val="00945C5C"/>
    <w:rsid w:val="00945CB7"/>
    <w:rsid w:val="00945CC4"/>
    <w:rsid w:val="00945E88"/>
    <w:rsid w:val="00945F9B"/>
    <w:rsid w:val="00945FAC"/>
    <w:rsid w:val="0094607C"/>
    <w:rsid w:val="009460B6"/>
    <w:rsid w:val="00946109"/>
    <w:rsid w:val="0094613E"/>
    <w:rsid w:val="00946166"/>
    <w:rsid w:val="009461C7"/>
    <w:rsid w:val="009461D6"/>
    <w:rsid w:val="0094626E"/>
    <w:rsid w:val="009462AD"/>
    <w:rsid w:val="0094631A"/>
    <w:rsid w:val="0094663A"/>
    <w:rsid w:val="00946842"/>
    <w:rsid w:val="00946936"/>
    <w:rsid w:val="00946967"/>
    <w:rsid w:val="0094697C"/>
    <w:rsid w:val="00946A1A"/>
    <w:rsid w:val="00946A9E"/>
    <w:rsid w:val="00946AB9"/>
    <w:rsid w:val="00946B56"/>
    <w:rsid w:val="00946BE8"/>
    <w:rsid w:val="00946CF7"/>
    <w:rsid w:val="00946D1E"/>
    <w:rsid w:val="00946D45"/>
    <w:rsid w:val="00946D95"/>
    <w:rsid w:val="00946DCB"/>
    <w:rsid w:val="00946DF2"/>
    <w:rsid w:val="00946E50"/>
    <w:rsid w:val="00946EF5"/>
    <w:rsid w:val="00946F1F"/>
    <w:rsid w:val="00946F52"/>
    <w:rsid w:val="00946F97"/>
    <w:rsid w:val="00947057"/>
    <w:rsid w:val="00947299"/>
    <w:rsid w:val="0094748C"/>
    <w:rsid w:val="0094753C"/>
    <w:rsid w:val="00947567"/>
    <w:rsid w:val="0094758D"/>
    <w:rsid w:val="0094759D"/>
    <w:rsid w:val="0094762B"/>
    <w:rsid w:val="0094765A"/>
    <w:rsid w:val="009476B5"/>
    <w:rsid w:val="0094776B"/>
    <w:rsid w:val="00947894"/>
    <w:rsid w:val="00947916"/>
    <w:rsid w:val="009479AB"/>
    <w:rsid w:val="00947A23"/>
    <w:rsid w:val="00947BB6"/>
    <w:rsid w:val="00947C4E"/>
    <w:rsid w:val="00947CAC"/>
    <w:rsid w:val="00947CB3"/>
    <w:rsid w:val="00947E4A"/>
    <w:rsid w:val="00947E88"/>
    <w:rsid w:val="00947E9F"/>
    <w:rsid w:val="009502C0"/>
    <w:rsid w:val="00950874"/>
    <w:rsid w:val="00950A32"/>
    <w:rsid w:val="00950A91"/>
    <w:rsid w:val="00950AFF"/>
    <w:rsid w:val="00950BC9"/>
    <w:rsid w:val="00950C34"/>
    <w:rsid w:val="00950D50"/>
    <w:rsid w:val="00950D78"/>
    <w:rsid w:val="0095106A"/>
    <w:rsid w:val="009510A0"/>
    <w:rsid w:val="00951264"/>
    <w:rsid w:val="00951315"/>
    <w:rsid w:val="00951356"/>
    <w:rsid w:val="00951360"/>
    <w:rsid w:val="00951414"/>
    <w:rsid w:val="0095179A"/>
    <w:rsid w:val="009517A9"/>
    <w:rsid w:val="00951882"/>
    <w:rsid w:val="009518C9"/>
    <w:rsid w:val="009519A5"/>
    <w:rsid w:val="009519CE"/>
    <w:rsid w:val="009519D0"/>
    <w:rsid w:val="00951A60"/>
    <w:rsid w:val="00951A9C"/>
    <w:rsid w:val="00951BAF"/>
    <w:rsid w:val="00951D1D"/>
    <w:rsid w:val="00951D47"/>
    <w:rsid w:val="00951D68"/>
    <w:rsid w:val="00951E0D"/>
    <w:rsid w:val="00951E82"/>
    <w:rsid w:val="0095206E"/>
    <w:rsid w:val="00952153"/>
    <w:rsid w:val="00952172"/>
    <w:rsid w:val="0095223E"/>
    <w:rsid w:val="009523C5"/>
    <w:rsid w:val="009523FC"/>
    <w:rsid w:val="00952438"/>
    <w:rsid w:val="00952459"/>
    <w:rsid w:val="0095249F"/>
    <w:rsid w:val="009524AF"/>
    <w:rsid w:val="009525BA"/>
    <w:rsid w:val="00952632"/>
    <w:rsid w:val="009527A0"/>
    <w:rsid w:val="00952C02"/>
    <w:rsid w:val="00952C84"/>
    <w:rsid w:val="00952D3F"/>
    <w:rsid w:val="00952D5E"/>
    <w:rsid w:val="00952D9E"/>
    <w:rsid w:val="00952F86"/>
    <w:rsid w:val="00953178"/>
    <w:rsid w:val="0095324E"/>
    <w:rsid w:val="009532BF"/>
    <w:rsid w:val="00953379"/>
    <w:rsid w:val="00953389"/>
    <w:rsid w:val="009533A1"/>
    <w:rsid w:val="00953406"/>
    <w:rsid w:val="00953475"/>
    <w:rsid w:val="0095359C"/>
    <w:rsid w:val="009535A1"/>
    <w:rsid w:val="009535DD"/>
    <w:rsid w:val="009536BC"/>
    <w:rsid w:val="009536F4"/>
    <w:rsid w:val="0095370A"/>
    <w:rsid w:val="009539B2"/>
    <w:rsid w:val="00953A12"/>
    <w:rsid w:val="00953A21"/>
    <w:rsid w:val="00953A51"/>
    <w:rsid w:val="00953B1C"/>
    <w:rsid w:val="00953B30"/>
    <w:rsid w:val="00953C1A"/>
    <w:rsid w:val="00953CA4"/>
    <w:rsid w:val="00953D0B"/>
    <w:rsid w:val="00954094"/>
    <w:rsid w:val="0095409E"/>
    <w:rsid w:val="009540EF"/>
    <w:rsid w:val="0095422E"/>
    <w:rsid w:val="00954251"/>
    <w:rsid w:val="0095425E"/>
    <w:rsid w:val="0095432A"/>
    <w:rsid w:val="00954480"/>
    <w:rsid w:val="00954491"/>
    <w:rsid w:val="00954517"/>
    <w:rsid w:val="00954558"/>
    <w:rsid w:val="0095460F"/>
    <w:rsid w:val="00954630"/>
    <w:rsid w:val="00954688"/>
    <w:rsid w:val="0095468D"/>
    <w:rsid w:val="009546A4"/>
    <w:rsid w:val="009546BE"/>
    <w:rsid w:val="0095475C"/>
    <w:rsid w:val="0095478A"/>
    <w:rsid w:val="009547C0"/>
    <w:rsid w:val="0095482F"/>
    <w:rsid w:val="0095484E"/>
    <w:rsid w:val="009549B7"/>
    <w:rsid w:val="009549FC"/>
    <w:rsid w:val="00954D05"/>
    <w:rsid w:val="00954D8B"/>
    <w:rsid w:val="00954D95"/>
    <w:rsid w:val="00954F20"/>
    <w:rsid w:val="00955015"/>
    <w:rsid w:val="009552C9"/>
    <w:rsid w:val="009552E0"/>
    <w:rsid w:val="0095538D"/>
    <w:rsid w:val="009553C0"/>
    <w:rsid w:val="009554E1"/>
    <w:rsid w:val="009554E5"/>
    <w:rsid w:val="0095555C"/>
    <w:rsid w:val="009555E0"/>
    <w:rsid w:val="00955753"/>
    <w:rsid w:val="0095578F"/>
    <w:rsid w:val="0095584E"/>
    <w:rsid w:val="009558DA"/>
    <w:rsid w:val="00955977"/>
    <w:rsid w:val="009559B6"/>
    <w:rsid w:val="00955A98"/>
    <w:rsid w:val="00955C8F"/>
    <w:rsid w:val="00955D29"/>
    <w:rsid w:val="00955D36"/>
    <w:rsid w:val="00955D72"/>
    <w:rsid w:val="00955FF4"/>
    <w:rsid w:val="009562FE"/>
    <w:rsid w:val="0095637D"/>
    <w:rsid w:val="00956381"/>
    <w:rsid w:val="0095639B"/>
    <w:rsid w:val="00956543"/>
    <w:rsid w:val="0095664B"/>
    <w:rsid w:val="0095669C"/>
    <w:rsid w:val="00956863"/>
    <w:rsid w:val="00956914"/>
    <w:rsid w:val="0095692E"/>
    <w:rsid w:val="00956F6C"/>
    <w:rsid w:val="00956FC4"/>
    <w:rsid w:val="00956FCC"/>
    <w:rsid w:val="009570F7"/>
    <w:rsid w:val="0095717D"/>
    <w:rsid w:val="009571ED"/>
    <w:rsid w:val="0095724E"/>
    <w:rsid w:val="00957486"/>
    <w:rsid w:val="009576A7"/>
    <w:rsid w:val="00957772"/>
    <w:rsid w:val="009577A4"/>
    <w:rsid w:val="009577B9"/>
    <w:rsid w:val="00957863"/>
    <w:rsid w:val="009579CB"/>
    <w:rsid w:val="00957A08"/>
    <w:rsid w:val="00957A0D"/>
    <w:rsid w:val="00957C13"/>
    <w:rsid w:val="00957CD3"/>
    <w:rsid w:val="00957CF3"/>
    <w:rsid w:val="00957DDB"/>
    <w:rsid w:val="00960025"/>
    <w:rsid w:val="0096020E"/>
    <w:rsid w:val="00960273"/>
    <w:rsid w:val="00960282"/>
    <w:rsid w:val="009602B7"/>
    <w:rsid w:val="009603CF"/>
    <w:rsid w:val="00960790"/>
    <w:rsid w:val="0096082A"/>
    <w:rsid w:val="00960857"/>
    <w:rsid w:val="009608DC"/>
    <w:rsid w:val="0096095A"/>
    <w:rsid w:val="009609CB"/>
    <w:rsid w:val="00960AA6"/>
    <w:rsid w:val="00960D31"/>
    <w:rsid w:val="00960D54"/>
    <w:rsid w:val="00960E0B"/>
    <w:rsid w:val="00960E76"/>
    <w:rsid w:val="00960F9B"/>
    <w:rsid w:val="00961264"/>
    <w:rsid w:val="00961321"/>
    <w:rsid w:val="009613C2"/>
    <w:rsid w:val="00961458"/>
    <w:rsid w:val="00961465"/>
    <w:rsid w:val="009614AE"/>
    <w:rsid w:val="009615BC"/>
    <w:rsid w:val="00961642"/>
    <w:rsid w:val="0096166A"/>
    <w:rsid w:val="00961717"/>
    <w:rsid w:val="00961726"/>
    <w:rsid w:val="0096179A"/>
    <w:rsid w:val="00961826"/>
    <w:rsid w:val="0096183D"/>
    <w:rsid w:val="009618D0"/>
    <w:rsid w:val="009619B1"/>
    <w:rsid w:val="00961C08"/>
    <w:rsid w:val="00961FC1"/>
    <w:rsid w:val="00962074"/>
    <w:rsid w:val="0096210B"/>
    <w:rsid w:val="0096225D"/>
    <w:rsid w:val="00962293"/>
    <w:rsid w:val="009622BF"/>
    <w:rsid w:val="00962352"/>
    <w:rsid w:val="009624C8"/>
    <w:rsid w:val="00962512"/>
    <w:rsid w:val="0096265B"/>
    <w:rsid w:val="009627D1"/>
    <w:rsid w:val="009628AC"/>
    <w:rsid w:val="0096290B"/>
    <w:rsid w:val="00962B4C"/>
    <w:rsid w:val="00962B56"/>
    <w:rsid w:val="00962B77"/>
    <w:rsid w:val="00962CCB"/>
    <w:rsid w:val="00962CD0"/>
    <w:rsid w:val="00962D49"/>
    <w:rsid w:val="00962EF0"/>
    <w:rsid w:val="009630D8"/>
    <w:rsid w:val="009630D9"/>
    <w:rsid w:val="009630F5"/>
    <w:rsid w:val="00963145"/>
    <w:rsid w:val="00963150"/>
    <w:rsid w:val="0096318B"/>
    <w:rsid w:val="009633B8"/>
    <w:rsid w:val="009633CA"/>
    <w:rsid w:val="00963455"/>
    <w:rsid w:val="00963512"/>
    <w:rsid w:val="00963685"/>
    <w:rsid w:val="009636A8"/>
    <w:rsid w:val="00963792"/>
    <w:rsid w:val="00963833"/>
    <w:rsid w:val="00963930"/>
    <w:rsid w:val="009639BC"/>
    <w:rsid w:val="00963A7A"/>
    <w:rsid w:val="00963CCA"/>
    <w:rsid w:val="00963D05"/>
    <w:rsid w:val="00963E9C"/>
    <w:rsid w:val="00963F2B"/>
    <w:rsid w:val="00963F94"/>
    <w:rsid w:val="00963FED"/>
    <w:rsid w:val="00964145"/>
    <w:rsid w:val="00964243"/>
    <w:rsid w:val="00964297"/>
    <w:rsid w:val="009642ED"/>
    <w:rsid w:val="00964326"/>
    <w:rsid w:val="0096438C"/>
    <w:rsid w:val="00964495"/>
    <w:rsid w:val="00964838"/>
    <w:rsid w:val="009648E1"/>
    <w:rsid w:val="00964910"/>
    <w:rsid w:val="00964938"/>
    <w:rsid w:val="009649C6"/>
    <w:rsid w:val="00964AF9"/>
    <w:rsid w:val="00964C7B"/>
    <w:rsid w:val="00964D2A"/>
    <w:rsid w:val="00964D34"/>
    <w:rsid w:val="00964E3F"/>
    <w:rsid w:val="00964E9B"/>
    <w:rsid w:val="00965088"/>
    <w:rsid w:val="0096529F"/>
    <w:rsid w:val="0096531D"/>
    <w:rsid w:val="009653A3"/>
    <w:rsid w:val="0096540F"/>
    <w:rsid w:val="00965475"/>
    <w:rsid w:val="0096578D"/>
    <w:rsid w:val="009658AC"/>
    <w:rsid w:val="00965A49"/>
    <w:rsid w:val="00965A82"/>
    <w:rsid w:val="00965C18"/>
    <w:rsid w:val="00965CF9"/>
    <w:rsid w:val="00965D5B"/>
    <w:rsid w:val="00965E83"/>
    <w:rsid w:val="00966072"/>
    <w:rsid w:val="0096607C"/>
    <w:rsid w:val="00966110"/>
    <w:rsid w:val="009665BC"/>
    <w:rsid w:val="009665C5"/>
    <w:rsid w:val="009665CD"/>
    <w:rsid w:val="009665F9"/>
    <w:rsid w:val="0096684C"/>
    <w:rsid w:val="0096686F"/>
    <w:rsid w:val="009669A7"/>
    <w:rsid w:val="00966A61"/>
    <w:rsid w:val="00966A9F"/>
    <w:rsid w:val="00966B20"/>
    <w:rsid w:val="00966D15"/>
    <w:rsid w:val="00966D57"/>
    <w:rsid w:val="00966D76"/>
    <w:rsid w:val="00966F2A"/>
    <w:rsid w:val="00966FCE"/>
    <w:rsid w:val="009670EC"/>
    <w:rsid w:val="00967118"/>
    <w:rsid w:val="0096714B"/>
    <w:rsid w:val="00967199"/>
    <w:rsid w:val="00967222"/>
    <w:rsid w:val="009672FB"/>
    <w:rsid w:val="00967326"/>
    <w:rsid w:val="009673BA"/>
    <w:rsid w:val="00967473"/>
    <w:rsid w:val="00967561"/>
    <w:rsid w:val="00967635"/>
    <w:rsid w:val="0096766D"/>
    <w:rsid w:val="00967822"/>
    <w:rsid w:val="0096788B"/>
    <w:rsid w:val="009679DD"/>
    <w:rsid w:val="009679EC"/>
    <w:rsid w:val="00967AB2"/>
    <w:rsid w:val="00967B0A"/>
    <w:rsid w:val="00967BD3"/>
    <w:rsid w:val="00967C49"/>
    <w:rsid w:val="00967C8C"/>
    <w:rsid w:val="00967C9F"/>
    <w:rsid w:val="00967D99"/>
    <w:rsid w:val="00967E71"/>
    <w:rsid w:val="00967E82"/>
    <w:rsid w:val="00967EB8"/>
    <w:rsid w:val="00967F32"/>
    <w:rsid w:val="00967F9C"/>
    <w:rsid w:val="00967FD7"/>
    <w:rsid w:val="00967FE5"/>
    <w:rsid w:val="00970009"/>
    <w:rsid w:val="009700FF"/>
    <w:rsid w:val="00970128"/>
    <w:rsid w:val="0097014B"/>
    <w:rsid w:val="00970286"/>
    <w:rsid w:val="009702E1"/>
    <w:rsid w:val="0097040D"/>
    <w:rsid w:val="0097073C"/>
    <w:rsid w:val="00970822"/>
    <w:rsid w:val="00970836"/>
    <w:rsid w:val="00970838"/>
    <w:rsid w:val="00970861"/>
    <w:rsid w:val="0097091D"/>
    <w:rsid w:val="009709C5"/>
    <w:rsid w:val="00970A60"/>
    <w:rsid w:val="00970B91"/>
    <w:rsid w:val="00970D34"/>
    <w:rsid w:val="00970D38"/>
    <w:rsid w:val="00970E13"/>
    <w:rsid w:val="00970E1E"/>
    <w:rsid w:val="00970E70"/>
    <w:rsid w:val="00970F67"/>
    <w:rsid w:val="009710E7"/>
    <w:rsid w:val="00971252"/>
    <w:rsid w:val="0097155D"/>
    <w:rsid w:val="00971592"/>
    <w:rsid w:val="009716B3"/>
    <w:rsid w:val="009717AB"/>
    <w:rsid w:val="009717CD"/>
    <w:rsid w:val="009717DE"/>
    <w:rsid w:val="00971860"/>
    <w:rsid w:val="009718BE"/>
    <w:rsid w:val="009718F2"/>
    <w:rsid w:val="00971996"/>
    <w:rsid w:val="00971ACE"/>
    <w:rsid w:val="00971AE3"/>
    <w:rsid w:val="00971C2F"/>
    <w:rsid w:val="00971C6C"/>
    <w:rsid w:val="00971D03"/>
    <w:rsid w:val="00971D21"/>
    <w:rsid w:val="00971D82"/>
    <w:rsid w:val="00971E7F"/>
    <w:rsid w:val="00971EAB"/>
    <w:rsid w:val="00971EE2"/>
    <w:rsid w:val="00971EF1"/>
    <w:rsid w:val="00972005"/>
    <w:rsid w:val="009721A1"/>
    <w:rsid w:val="00972444"/>
    <w:rsid w:val="00972474"/>
    <w:rsid w:val="009724A2"/>
    <w:rsid w:val="009724A4"/>
    <w:rsid w:val="009724B0"/>
    <w:rsid w:val="00972567"/>
    <w:rsid w:val="009725B5"/>
    <w:rsid w:val="00972651"/>
    <w:rsid w:val="00972767"/>
    <w:rsid w:val="009729EF"/>
    <w:rsid w:val="009729F6"/>
    <w:rsid w:val="00972D17"/>
    <w:rsid w:val="00972E1A"/>
    <w:rsid w:val="00972F0E"/>
    <w:rsid w:val="00972F24"/>
    <w:rsid w:val="00972F56"/>
    <w:rsid w:val="00972FBB"/>
    <w:rsid w:val="00973119"/>
    <w:rsid w:val="00973138"/>
    <w:rsid w:val="0097325F"/>
    <w:rsid w:val="00973517"/>
    <w:rsid w:val="0097367D"/>
    <w:rsid w:val="009737E8"/>
    <w:rsid w:val="00973854"/>
    <w:rsid w:val="009738BB"/>
    <w:rsid w:val="009738D1"/>
    <w:rsid w:val="0097393D"/>
    <w:rsid w:val="00973956"/>
    <w:rsid w:val="00973981"/>
    <w:rsid w:val="00973B2C"/>
    <w:rsid w:val="00973CCA"/>
    <w:rsid w:val="00973E45"/>
    <w:rsid w:val="00973E73"/>
    <w:rsid w:val="00973EEB"/>
    <w:rsid w:val="00973F3C"/>
    <w:rsid w:val="00973FED"/>
    <w:rsid w:val="0097408D"/>
    <w:rsid w:val="0097409A"/>
    <w:rsid w:val="009740CE"/>
    <w:rsid w:val="0097410A"/>
    <w:rsid w:val="00974219"/>
    <w:rsid w:val="0097428F"/>
    <w:rsid w:val="00974320"/>
    <w:rsid w:val="00974337"/>
    <w:rsid w:val="00974425"/>
    <w:rsid w:val="00974746"/>
    <w:rsid w:val="009747A2"/>
    <w:rsid w:val="009747C5"/>
    <w:rsid w:val="009747D6"/>
    <w:rsid w:val="0097495F"/>
    <w:rsid w:val="00974AEA"/>
    <w:rsid w:val="00974B09"/>
    <w:rsid w:val="00974C08"/>
    <w:rsid w:val="00974CBB"/>
    <w:rsid w:val="00974D8F"/>
    <w:rsid w:val="009750C1"/>
    <w:rsid w:val="0097519A"/>
    <w:rsid w:val="009751B6"/>
    <w:rsid w:val="009751F7"/>
    <w:rsid w:val="00975214"/>
    <w:rsid w:val="0097521C"/>
    <w:rsid w:val="009752DB"/>
    <w:rsid w:val="009752FF"/>
    <w:rsid w:val="00975395"/>
    <w:rsid w:val="00975397"/>
    <w:rsid w:val="009753D6"/>
    <w:rsid w:val="00975451"/>
    <w:rsid w:val="00975469"/>
    <w:rsid w:val="00975485"/>
    <w:rsid w:val="00975599"/>
    <w:rsid w:val="009755A7"/>
    <w:rsid w:val="00975678"/>
    <w:rsid w:val="009757E0"/>
    <w:rsid w:val="009757E6"/>
    <w:rsid w:val="0097586A"/>
    <w:rsid w:val="009758B6"/>
    <w:rsid w:val="009759A2"/>
    <w:rsid w:val="00975AAD"/>
    <w:rsid w:val="00975ADD"/>
    <w:rsid w:val="00975B0B"/>
    <w:rsid w:val="00975C09"/>
    <w:rsid w:val="00975C98"/>
    <w:rsid w:val="00975D83"/>
    <w:rsid w:val="00975E28"/>
    <w:rsid w:val="00975E7C"/>
    <w:rsid w:val="00975E8B"/>
    <w:rsid w:val="00975F6B"/>
    <w:rsid w:val="00975F75"/>
    <w:rsid w:val="009760DD"/>
    <w:rsid w:val="009764D0"/>
    <w:rsid w:val="009765F6"/>
    <w:rsid w:val="00976785"/>
    <w:rsid w:val="009767BB"/>
    <w:rsid w:val="0097684E"/>
    <w:rsid w:val="00976891"/>
    <w:rsid w:val="00976C9C"/>
    <w:rsid w:val="00976DEE"/>
    <w:rsid w:val="00976E1A"/>
    <w:rsid w:val="00976E8D"/>
    <w:rsid w:val="00976F75"/>
    <w:rsid w:val="00976FBD"/>
    <w:rsid w:val="00976FDF"/>
    <w:rsid w:val="00977244"/>
    <w:rsid w:val="00977255"/>
    <w:rsid w:val="00977259"/>
    <w:rsid w:val="0097740A"/>
    <w:rsid w:val="009774B2"/>
    <w:rsid w:val="009774BB"/>
    <w:rsid w:val="009774F3"/>
    <w:rsid w:val="00977503"/>
    <w:rsid w:val="0097754B"/>
    <w:rsid w:val="009775B6"/>
    <w:rsid w:val="009776EB"/>
    <w:rsid w:val="0097785D"/>
    <w:rsid w:val="00977864"/>
    <w:rsid w:val="0097795D"/>
    <w:rsid w:val="00977978"/>
    <w:rsid w:val="009779FF"/>
    <w:rsid w:val="00977C28"/>
    <w:rsid w:val="00977C7F"/>
    <w:rsid w:val="00977CC7"/>
    <w:rsid w:val="00977CFA"/>
    <w:rsid w:val="00977DB0"/>
    <w:rsid w:val="00977DCC"/>
    <w:rsid w:val="00977E39"/>
    <w:rsid w:val="00977ED8"/>
    <w:rsid w:val="00977F16"/>
    <w:rsid w:val="00977F2A"/>
    <w:rsid w:val="00977F9F"/>
    <w:rsid w:val="00980121"/>
    <w:rsid w:val="00980233"/>
    <w:rsid w:val="00980453"/>
    <w:rsid w:val="009804DE"/>
    <w:rsid w:val="009804F1"/>
    <w:rsid w:val="009806FF"/>
    <w:rsid w:val="00980748"/>
    <w:rsid w:val="009807D4"/>
    <w:rsid w:val="00980863"/>
    <w:rsid w:val="009808A6"/>
    <w:rsid w:val="009808FE"/>
    <w:rsid w:val="009809A2"/>
    <w:rsid w:val="00980B69"/>
    <w:rsid w:val="00980BCB"/>
    <w:rsid w:val="00980C64"/>
    <w:rsid w:val="00980DD8"/>
    <w:rsid w:val="00980E4E"/>
    <w:rsid w:val="00980EBA"/>
    <w:rsid w:val="00980FD1"/>
    <w:rsid w:val="00980FF2"/>
    <w:rsid w:val="0098118A"/>
    <w:rsid w:val="009814F2"/>
    <w:rsid w:val="00981559"/>
    <w:rsid w:val="0098166C"/>
    <w:rsid w:val="009817A4"/>
    <w:rsid w:val="009817E0"/>
    <w:rsid w:val="009818D5"/>
    <w:rsid w:val="00981A38"/>
    <w:rsid w:val="00981A3B"/>
    <w:rsid w:val="00981C41"/>
    <w:rsid w:val="00981D11"/>
    <w:rsid w:val="00981E96"/>
    <w:rsid w:val="00981F14"/>
    <w:rsid w:val="00981F2F"/>
    <w:rsid w:val="00981FBC"/>
    <w:rsid w:val="00982000"/>
    <w:rsid w:val="00982127"/>
    <w:rsid w:val="00982177"/>
    <w:rsid w:val="00982194"/>
    <w:rsid w:val="00982229"/>
    <w:rsid w:val="00982477"/>
    <w:rsid w:val="0098256A"/>
    <w:rsid w:val="00982656"/>
    <w:rsid w:val="00982675"/>
    <w:rsid w:val="00982726"/>
    <w:rsid w:val="009827A0"/>
    <w:rsid w:val="00982851"/>
    <w:rsid w:val="009829A1"/>
    <w:rsid w:val="00982A2E"/>
    <w:rsid w:val="00982A45"/>
    <w:rsid w:val="00982A61"/>
    <w:rsid w:val="00982B63"/>
    <w:rsid w:val="00982C94"/>
    <w:rsid w:val="00982D60"/>
    <w:rsid w:val="00982D98"/>
    <w:rsid w:val="00982DD8"/>
    <w:rsid w:val="00982DFD"/>
    <w:rsid w:val="00982E5A"/>
    <w:rsid w:val="00982EC5"/>
    <w:rsid w:val="00982F1E"/>
    <w:rsid w:val="00982F78"/>
    <w:rsid w:val="00982F96"/>
    <w:rsid w:val="00982F98"/>
    <w:rsid w:val="009830CF"/>
    <w:rsid w:val="009832CC"/>
    <w:rsid w:val="009832E7"/>
    <w:rsid w:val="009833B9"/>
    <w:rsid w:val="009833D8"/>
    <w:rsid w:val="0098344D"/>
    <w:rsid w:val="009838BB"/>
    <w:rsid w:val="0098394C"/>
    <w:rsid w:val="00983955"/>
    <w:rsid w:val="00983956"/>
    <w:rsid w:val="00983991"/>
    <w:rsid w:val="00983993"/>
    <w:rsid w:val="00983ACD"/>
    <w:rsid w:val="00983B1F"/>
    <w:rsid w:val="00983BA5"/>
    <w:rsid w:val="00983BBA"/>
    <w:rsid w:val="00983D2E"/>
    <w:rsid w:val="00983E19"/>
    <w:rsid w:val="00983F7F"/>
    <w:rsid w:val="00984011"/>
    <w:rsid w:val="00984029"/>
    <w:rsid w:val="0098407A"/>
    <w:rsid w:val="009842FD"/>
    <w:rsid w:val="00984306"/>
    <w:rsid w:val="009843E5"/>
    <w:rsid w:val="00984411"/>
    <w:rsid w:val="009845E2"/>
    <w:rsid w:val="009846C9"/>
    <w:rsid w:val="009847CF"/>
    <w:rsid w:val="009847E3"/>
    <w:rsid w:val="0098487E"/>
    <w:rsid w:val="00984892"/>
    <w:rsid w:val="00984AF7"/>
    <w:rsid w:val="00984B18"/>
    <w:rsid w:val="00984B1C"/>
    <w:rsid w:val="00984B62"/>
    <w:rsid w:val="00984C62"/>
    <w:rsid w:val="00984D50"/>
    <w:rsid w:val="00984D67"/>
    <w:rsid w:val="00984FF1"/>
    <w:rsid w:val="00985144"/>
    <w:rsid w:val="00985297"/>
    <w:rsid w:val="009853DB"/>
    <w:rsid w:val="00985462"/>
    <w:rsid w:val="0098563B"/>
    <w:rsid w:val="0098578F"/>
    <w:rsid w:val="009857E9"/>
    <w:rsid w:val="0098587E"/>
    <w:rsid w:val="0098591E"/>
    <w:rsid w:val="009859DA"/>
    <w:rsid w:val="00985A15"/>
    <w:rsid w:val="00985AF2"/>
    <w:rsid w:val="00985D62"/>
    <w:rsid w:val="00985DA4"/>
    <w:rsid w:val="00985DF5"/>
    <w:rsid w:val="00985EE2"/>
    <w:rsid w:val="00985F1F"/>
    <w:rsid w:val="00985F64"/>
    <w:rsid w:val="00986017"/>
    <w:rsid w:val="00986067"/>
    <w:rsid w:val="00986113"/>
    <w:rsid w:val="009861B0"/>
    <w:rsid w:val="009861BB"/>
    <w:rsid w:val="009861BE"/>
    <w:rsid w:val="00986272"/>
    <w:rsid w:val="00986385"/>
    <w:rsid w:val="009865B5"/>
    <w:rsid w:val="00986618"/>
    <w:rsid w:val="009866E7"/>
    <w:rsid w:val="00986732"/>
    <w:rsid w:val="009867AF"/>
    <w:rsid w:val="00986868"/>
    <w:rsid w:val="00986978"/>
    <w:rsid w:val="00986A75"/>
    <w:rsid w:val="00986AFB"/>
    <w:rsid w:val="00986C25"/>
    <w:rsid w:val="00986C3C"/>
    <w:rsid w:val="00986D13"/>
    <w:rsid w:val="00986D9D"/>
    <w:rsid w:val="00986DD2"/>
    <w:rsid w:val="00986E85"/>
    <w:rsid w:val="00986F20"/>
    <w:rsid w:val="00986FF4"/>
    <w:rsid w:val="00987007"/>
    <w:rsid w:val="009870A2"/>
    <w:rsid w:val="009870EF"/>
    <w:rsid w:val="00987193"/>
    <w:rsid w:val="009871DC"/>
    <w:rsid w:val="0098736D"/>
    <w:rsid w:val="0098741C"/>
    <w:rsid w:val="0098742E"/>
    <w:rsid w:val="009875C2"/>
    <w:rsid w:val="009875FD"/>
    <w:rsid w:val="00987648"/>
    <w:rsid w:val="00987729"/>
    <w:rsid w:val="0098788A"/>
    <w:rsid w:val="009879EC"/>
    <w:rsid w:val="00987A53"/>
    <w:rsid w:val="00987CBE"/>
    <w:rsid w:val="00987D87"/>
    <w:rsid w:val="00987DB6"/>
    <w:rsid w:val="00987E77"/>
    <w:rsid w:val="00987E7E"/>
    <w:rsid w:val="00987E9C"/>
    <w:rsid w:val="00987FD6"/>
    <w:rsid w:val="00990144"/>
    <w:rsid w:val="00990184"/>
    <w:rsid w:val="009901C3"/>
    <w:rsid w:val="009902F9"/>
    <w:rsid w:val="0099034C"/>
    <w:rsid w:val="00990418"/>
    <w:rsid w:val="0099049C"/>
    <w:rsid w:val="00990510"/>
    <w:rsid w:val="0099054F"/>
    <w:rsid w:val="00990695"/>
    <w:rsid w:val="009906E0"/>
    <w:rsid w:val="00990793"/>
    <w:rsid w:val="009907F9"/>
    <w:rsid w:val="009909DF"/>
    <w:rsid w:val="00990AF6"/>
    <w:rsid w:val="00990D6C"/>
    <w:rsid w:val="00990E8B"/>
    <w:rsid w:val="00990FCD"/>
    <w:rsid w:val="00991075"/>
    <w:rsid w:val="00991134"/>
    <w:rsid w:val="009911E8"/>
    <w:rsid w:val="0099139F"/>
    <w:rsid w:val="009915F4"/>
    <w:rsid w:val="0099160A"/>
    <w:rsid w:val="0099167A"/>
    <w:rsid w:val="009916A1"/>
    <w:rsid w:val="009916CB"/>
    <w:rsid w:val="009917B5"/>
    <w:rsid w:val="009918BD"/>
    <w:rsid w:val="009918EB"/>
    <w:rsid w:val="009919E0"/>
    <w:rsid w:val="00991B18"/>
    <w:rsid w:val="00991BBA"/>
    <w:rsid w:val="00991BC3"/>
    <w:rsid w:val="00991CE3"/>
    <w:rsid w:val="00991D71"/>
    <w:rsid w:val="00991DD6"/>
    <w:rsid w:val="00991E06"/>
    <w:rsid w:val="00991E19"/>
    <w:rsid w:val="00991E22"/>
    <w:rsid w:val="00991E80"/>
    <w:rsid w:val="00991FB3"/>
    <w:rsid w:val="0099200C"/>
    <w:rsid w:val="0099206F"/>
    <w:rsid w:val="009922F7"/>
    <w:rsid w:val="00992375"/>
    <w:rsid w:val="009923D8"/>
    <w:rsid w:val="00992514"/>
    <w:rsid w:val="009926BD"/>
    <w:rsid w:val="00992738"/>
    <w:rsid w:val="00992759"/>
    <w:rsid w:val="009927DC"/>
    <w:rsid w:val="009927DF"/>
    <w:rsid w:val="009928E5"/>
    <w:rsid w:val="009929D2"/>
    <w:rsid w:val="00992AA7"/>
    <w:rsid w:val="00992AD1"/>
    <w:rsid w:val="00992B30"/>
    <w:rsid w:val="00992BC4"/>
    <w:rsid w:val="00992C87"/>
    <w:rsid w:val="00992CF7"/>
    <w:rsid w:val="00992D15"/>
    <w:rsid w:val="00992D52"/>
    <w:rsid w:val="00992F0E"/>
    <w:rsid w:val="0099304F"/>
    <w:rsid w:val="009930AF"/>
    <w:rsid w:val="0099312C"/>
    <w:rsid w:val="00993162"/>
    <w:rsid w:val="009931F5"/>
    <w:rsid w:val="00993284"/>
    <w:rsid w:val="009932AF"/>
    <w:rsid w:val="009932B1"/>
    <w:rsid w:val="009932B6"/>
    <w:rsid w:val="009932E0"/>
    <w:rsid w:val="00993303"/>
    <w:rsid w:val="009933DE"/>
    <w:rsid w:val="009934FF"/>
    <w:rsid w:val="0099359D"/>
    <w:rsid w:val="00993612"/>
    <w:rsid w:val="00993630"/>
    <w:rsid w:val="009937D5"/>
    <w:rsid w:val="009938EE"/>
    <w:rsid w:val="009939A6"/>
    <w:rsid w:val="009939AD"/>
    <w:rsid w:val="00993B85"/>
    <w:rsid w:val="00993B90"/>
    <w:rsid w:val="00993CD1"/>
    <w:rsid w:val="00993D2D"/>
    <w:rsid w:val="00993D70"/>
    <w:rsid w:val="00993E30"/>
    <w:rsid w:val="00993E32"/>
    <w:rsid w:val="00993E6C"/>
    <w:rsid w:val="00993E9F"/>
    <w:rsid w:val="00993ED0"/>
    <w:rsid w:val="00993FD3"/>
    <w:rsid w:val="00994090"/>
    <w:rsid w:val="0099418B"/>
    <w:rsid w:val="00994269"/>
    <w:rsid w:val="0099429B"/>
    <w:rsid w:val="00994306"/>
    <w:rsid w:val="009943FF"/>
    <w:rsid w:val="00994617"/>
    <w:rsid w:val="00994636"/>
    <w:rsid w:val="00994799"/>
    <w:rsid w:val="009947B6"/>
    <w:rsid w:val="0099487D"/>
    <w:rsid w:val="00994A3C"/>
    <w:rsid w:val="00994B20"/>
    <w:rsid w:val="00994BE3"/>
    <w:rsid w:val="00994CCF"/>
    <w:rsid w:val="00994D64"/>
    <w:rsid w:val="00994D9D"/>
    <w:rsid w:val="00994E74"/>
    <w:rsid w:val="00994FA1"/>
    <w:rsid w:val="009951B0"/>
    <w:rsid w:val="00995200"/>
    <w:rsid w:val="00995498"/>
    <w:rsid w:val="009954BB"/>
    <w:rsid w:val="00995536"/>
    <w:rsid w:val="009956E3"/>
    <w:rsid w:val="0099579E"/>
    <w:rsid w:val="0099585A"/>
    <w:rsid w:val="009959A9"/>
    <w:rsid w:val="00995B29"/>
    <w:rsid w:val="00995B9D"/>
    <w:rsid w:val="00995C6C"/>
    <w:rsid w:val="00995D2B"/>
    <w:rsid w:val="00995D6B"/>
    <w:rsid w:val="00995DB6"/>
    <w:rsid w:val="00995E12"/>
    <w:rsid w:val="00995E35"/>
    <w:rsid w:val="00995EAB"/>
    <w:rsid w:val="00995EFD"/>
    <w:rsid w:val="00995F36"/>
    <w:rsid w:val="0099600C"/>
    <w:rsid w:val="009960A3"/>
    <w:rsid w:val="009961FF"/>
    <w:rsid w:val="00996214"/>
    <w:rsid w:val="009962C2"/>
    <w:rsid w:val="009962D7"/>
    <w:rsid w:val="0099634B"/>
    <w:rsid w:val="009963AB"/>
    <w:rsid w:val="009963AE"/>
    <w:rsid w:val="0099641F"/>
    <w:rsid w:val="0099648F"/>
    <w:rsid w:val="00996494"/>
    <w:rsid w:val="00996577"/>
    <w:rsid w:val="009966CB"/>
    <w:rsid w:val="0099677C"/>
    <w:rsid w:val="009969C1"/>
    <w:rsid w:val="00996AEC"/>
    <w:rsid w:val="00996B7A"/>
    <w:rsid w:val="00996B9B"/>
    <w:rsid w:val="00996D6B"/>
    <w:rsid w:val="00996D6C"/>
    <w:rsid w:val="00996F45"/>
    <w:rsid w:val="00996F59"/>
    <w:rsid w:val="00997193"/>
    <w:rsid w:val="009971B7"/>
    <w:rsid w:val="0099723A"/>
    <w:rsid w:val="009972BA"/>
    <w:rsid w:val="009972FF"/>
    <w:rsid w:val="00997359"/>
    <w:rsid w:val="00997421"/>
    <w:rsid w:val="0099742F"/>
    <w:rsid w:val="0099747D"/>
    <w:rsid w:val="009975B0"/>
    <w:rsid w:val="009976B0"/>
    <w:rsid w:val="00997879"/>
    <w:rsid w:val="009978CA"/>
    <w:rsid w:val="009978EB"/>
    <w:rsid w:val="009979AD"/>
    <w:rsid w:val="00997AA6"/>
    <w:rsid w:val="00997B8C"/>
    <w:rsid w:val="00997C2A"/>
    <w:rsid w:val="00997C70"/>
    <w:rsid w:val="00997D7B"/>
    <w:rsid w:val="00997EE8"/>
    <w:rsid w:val="00997EE9"/>
    <w:rsid w:val="00997FBE"/>
    <w:rsid w:val="009A0163"/>
    <w:rsid w:val="009A01DF"/>
    <w:rsid w:val="009A03C7"/>
    <w:rsid w:val="009A04A7"/>
    <w:rsid w:val="009A04F1"/>
    <w:rsid w:val="009A04F2"/>
    <w:rsid w:val="009A0613"/>
    <w:rsid w:val="009A0646"/>
    <w:rsid w:val="009A0684"/>
    <w:rsid w:val="009A06E1"/>
    <w:rsid w:val="009A06F5"/>
    <w:rsid w:val="009A0713"/>
    <w:rsid w:val="009A0718"/>
    <w:rsid w:val="009A08AB"/>
    <w:rsid w:val="009A099A"/>
    <w:rsid w:val="009A0A1F"/>
    <w:rsid w:val="009A0A61"/>
    <w:rsid w:val="009A0B30"/>
    <w:rsid w:val="009A0BD3"/>
    <w:rsid w:val="009A0CDB"/>
    <w:rsid w:val="009A0D17"/>
    <w:rsid w:val="009A0D7C"/>
    <w:rsid w:val="009A0E54"/>
    <w:rsid w:val="009A1084"/>
    <w:rsid w:val="009A1174"/>
    <w:rsid w:val="009A127A"/>
    <w:rsid w:val="009A12EC"/>
    <w:rsid w:val="009A1429"/>
    <w:rsid w:val="009A1470"/>
    <w:rsid w:val="009A14C6"/>
    <w:rsid w:val="009A15CD"/>
    <w:rsid w:val="009A18D9"/>
    <w:rsid w:val="009A18E9"/>
    <w:rsid w:val="009A193A"/>
    <w:rsid w:val="009A1946"/>
    <w:rsid w:val="009A1987"/>
    <w:rsid w:val="009A19DA"/>
    <w:rsid w:val="009A1A67"/>
    <w:rsid w:val="009A1C59"/>
    <w:rsid w:val="009A1C81"/>
    <w:rsid w:val="009A1D33"/>
    <w:rsid w:val="009A1D7A"/>
    <w:rsid w:val="009A1E68"/>
    <w:rsid w:val="009A1F7C"/>
    <w:rsid w:val="009A2093"/>
    <w:rsid w:val="009A20C0"/>
    <w:rsid w:val="009A2162"/>
    <w:rsid w:val="009A21A2"/>
    <w:rsid w:val="009A2345"/>
    <w:rsid w:val="009A2539"/>
    <w:rsid w:val="009A2550"/>
    <w:rsid w:val="009A25AB"/>
    <w:rsid w:val="009A25FC"/>
    <w:rsid w:val="009A28B4"/>
    <w:rsid w:val="009A2A32"/>
    <w:rsid w:val="009A2CB3"/>
    <w:rsid w:val="009A2CD8"/>
    <w:rsid w:val="009A2EA2"/>
    <w:rsid w:val="009A2ECC"/>
    <w:rsid w:val="009A2ECD"/>
    <w:rsid w:val="009A2EF8"/>
    <w:rsid w:val="009A2F1F"/>
    <w:rsid w:val="009A2F7B"/>
    <w:rsid w:val="009A2FAB"/>
    <w:rsid w:val="009A2FDE"/>
    <w:rsid w:val="009A3027"/>
    <w:rsid w:val="009A3049"/>
    <w:rsid w:val="009A3200"/>
    <w:rsid w:val="009A325C"/>
    <w:rsid w:val="009A328E"/>
    <w:rsid w:val="009A32EA"/>
    <w:rsid w:val="009A339A"/>
    <w:rsid w:val="009A3498"/>
    <w:rsid w:val="009A35F0"/>
    <w:rsid w:val="009A36A5"/>
    <w:rsid w:val="009A3850"/>
    <w:rsid w:val="009A38C5"/>
    <w:rsid w:val="009A38CD"/>
    <w:rsid w:val="009A3ABB"/>
    <w:rsid w:val="009A3D18"/>
    <w:rsid w:val="009A3D9C"/>
    <w:rsid w:val="009A3DB6"/>
    <w:rsid w:val="009A3E29"/>
    <w:rsid w:val="009A3E95"/>
    <w:rsid w:val="009A4082"/>
    <w:rsid w:val="009A42C3"/>
    <w:rsid w:val="009A430D"/>
    <w:rsid w:val="009A4386"/>
    <w:rsid w:val="009A4417"/>
    <w:rsid w:val="009A4489"/>
    <w:rsid w:val="009A44B7"/>
    <w:rsid w:val="009A44CA"/>
    <w:rsid w:val="009A4513"/>
    <w:rsid w:val="009A455E"/>
    <w:rsid w:val="009A45B8"/>
    <w:rsid w:val="009A45C1"/>
    <w:rsid w:val="009A4656"/>
    <w:rsid w:val="009A47B5"/>
    <w:rsid w:val="009A48F3"/>
    <w:rsid w:val="009A4A6C"/>
    <w:rsid w:val="009A4AD6"/>
    <w:rsid w:val="009A4BB5"/>
    <w:rsid w:val="009A4CE0"/>
    <w:rsid w:val="009A4DB4"/>
    <w:rsid w:val="009A4E3C"/>
    <w:rsid w:val="009A4F10"/>
    <w:rsid w:val="009A50BD"/>
    <w:rsid w:val="009A51A4"/>
    <w:rsid w:val="009A5366"/>
    <w:rsid w:val="009A547F"/>
    <w:rsid w:val="009A54D6"/>
    <w:rsid w:val="009A55D9"/>
    <w:rsid w:val="009A5609"/>
    <w:rsid w:val="009A5653"/>
    <w:rsid w:val="009A56BD"/>
    <w:rsid w:val="009A577E"/>
    <w:rsid w:val="009A5918"/>
    <w:rsid w:val="009A5931"/>
    <w:rsid w:val="009A5963"/>
    <w:rsid w:val="009A59D3"/>
    <w:rsid w:val="009A59EB"/>
    <w:rsid w:val="009A5C58"/>
    <w:rsid w:val="009A5CAD"/>
    <w:rsid w:val="009A5D7E"/>
    <w:rsid w:val="009A5E14"/>
    <w:rsid w:val="009A5F6B"/>
    <w:rsid w:val="009A5FBC"/>
    <w:rsid w:val="009A60CD"/>
    <w:rsid w:val="009A6114"/>
    <w:rsid w:val="009A62FD"/>
    <w:rsid w:val="009A63B0"/>
    <w:rsid w:val="009A6406"/>
    <w:rsid w:val="009A64F0"/>
    <w:rsid w:val="009A650C"/>
    <w:rsid w:val="009A66DA"/>
    <w:rsid w:val="009A68E0"/>
    <w:rsid w:val="009A6AB9"/>
    <w:rsid w:val="009A6B02"/>
    <w:rsid w:val="009A6BF4"/>
    <w:rsid w:val="009A6C2E"/>
    <w:rsid w:val="009A6DB7"/>
    <w:rsid w:val="009A6DD8"/>
    <w:rsid w:val="009A6E01"/>
    <w:rsid w:val="009A6E8E"/>
    <w:rsid w:val="009A6F41"/>
    <w:rsid w:val="009A711A"/>
    <w:rsid w:val="009A74FB"/>
    <w:rsid w:val="009A752E"/>
    <w:rsid w:val="009A756C"/>
    <w:rsid w:val="009A75CE"/>
    <w:rsid w:val="009A7759"/>
    <w:rsid w:val="009A78D7"/>
    <w:rsid w:val="009A7A73"/>
    <w:rsid w:val="009A7A90"/>
    <w:rsid w:val="009A7B12"/>
    <w:rsid w:val="009A7CB8"/>
    <w:rsid w:val="009A7F24"/>
    <w:rsid w:val="009B0086"/>
    <w:rsid w:val="009B00C9"/>
    <w:rsid w:val="009B010D"/>
    <w:rsid w:val="009B0130"/>
    <w:rsid w:val="009B0210"/>
    <w:rsid w:val="009B0250"/>
    <w:rsid w:val="009B0310"/>
    <w:rsid w:val="009B0377"/>
    <w:rsid w:val="009B042E"/>
    <w:rsid w:val="009B045D"/>
    <w:rsid w:val="009B0486"/>
    <w:rsid w:val="009B06D5"/>
    <w:rsid w:val="009B07D5"/>
    <w:rsid w:val="009B0871"/>
    <w:rsid w:val="009B09E0"/>
    <w:rsid w:val="009B0A85"/>
    <w:rsid w:val="009B0A8A"/>
    <w:rsid w:val="009B0ABF"/>
    <w:rsid w:val="009B0AC0"/>
    <w:rsid w:val="009B0F03"/>
    <w:rsid w:val="009B0FD9"/>
    <w:rsid w:val="009B105A"/>
    <w:rsid w:val="009B10ED"/>
    <w:rsid w:val="009B10F7"/>
    <w:rsid w:val="009B1114"/>
    <w:rsid w:val="009B11B8"/>
    <w:rsid w:val="009B1232"/>
    <w:rsid w:val="009B125C"/>
    <w:rsid w:val="009B1334"/>
    <w:rsid w:val="009B1364"/>
    <w:rsid w:val="009B15F2"/>
    <w:rsid w:val="009B167D"/>
    <w:rsid w:val="009B16B1"/>
    <w:rsid w:val="009B16D4"/>
    <w:rsid w:val="009B1845"/>
    <w:rsid w:val="009B19F0"/>
    <w:rsid w:val="009B1AA8"/>
    <w:rsid w:val="009B1AD7"/>
    <w:rsid w:val="009B1BCF"/>
    <w:rsid w:val="009B1BE3"/>
    <w:rsid w:val="009B1BF1"/>
    <w:rsid w:val="009B1C4C"/>
    <w:rsid w:val="009B1CEA"/>
    <w:rsid w:val="009B1DDE"/>
    <w:rsid w:val="009B1E17"/>
    <w:rsid w:val="009B1F01"/>
    <w:rsid w:val="009B2171"/>
    <w:rsid w:val="009B2199"/>
    <w:rsid w:val="009B220F"/>
    <w:rsid w:val="009B2215"/>
    <w:rsid w:val="009B2268"/>
    <w:rsid w:val="009B2286"/>
    <w:rsid w:val="009B2369"/>
    <w:rsid w:val="009B23F5"/>
    <w:rsid w:val="009B242C"/>
    <w:rsid w:val="009B2558"/>
    <w:rsid w:val="009B25B0"/>
    <w:rsid w:val="009B25DA"/>
    <w:rsid w:val="009B262E"/>
    <w:rsid w:val="009B2797"/>
    <w:rsid w:val="009B28F7"/>
    <w:rsid w:val="009B2B09"/>
    <w:rsid w:val="009B2C8C"/>
    <w:rsid w:val="009B2D6D"/>
    <w:rsid w:val="009B2DD4"/>
    <w:rsid w:val="009B2E9D"/>
    <w:rsid w:val="009B2EA5"/>
    <w:rsid w:val="009B2F99"/>
    <w:rsid w:val="009B3156"/>
    <w:rsid w:val="009B32AB"/>
    <w:rsid w:val="009B33DB"/>
    <w:rsid w:val="009B372F"/>
    <w:rsid w:val="009B3811"/>
    <w:rsid w:val="009B3A46"/>
    <w:rsid w:val="009B3B7E"/>
    <w:rsid w:val="009B3C1B"/>
    <w:rsid w:val="009B3CDE"/>
    <w:rsid w:val="009B3D5D"/>
    <w:rsid w:val="009B3EB0"/>
    <w:rsid w:val="009B4064"/>
    <w:rsid w:val="009B41BF"/>
    <w:rsid w:val="009B41F7"/>
    <w:rsid w:val="009B4311"/>
    <w:rsid w:val="009B440A"/>
    <w:rsid w:val="009B45B9"/>
    <w:rsid w:val="009B4618"/>
    <w:rsid w:val="009B4969"/>
    <w:rsid w:val="009B4990"/>
    <w:rsid w:val="009B4AA2"/>
    <w:rsid w:val="009B4AF7"/>
    <w:rsid w:val="009B4C0A"/>
    <w:rsid w:val="009B4CAB"/>
    <w:rsid w:val="009B4ED5"/>
    <w:rsid w:val="009B4F30"/>
    <w:rsid w:val="009B4F31"/>
    <w:rsid w:val="009B5004"/>
    <w:rsid w:val="009B5010"/>
    <w:rsid w:val="009B511D"/>
    <w:rsid w:val="009B5157"/>
    <w:rsid w:val="009B5274"/>
    <w:rsid w:val="009B5499"/>
    <w:rsid w:val="009B549D"/>
    <w:rsid w:val="009B5537"/>
    <w:rsid w:val="009B5664"/>
    <w:rsid w:val="009B56CB"/>
    <w:rsid w:val="009B5726"/>
    <w:rsid w:val="009B5790"/>
    <w:rsid w:val="009B57DE"/>
    <w:rsid w:val="009B5832"/>
    <w:rsid w:val="009B5885"/>
    <w:rsid w:val="009B59D0"/>
    <w:rsid w:val="009B59EB"/>
    <w:rsid w:val="009B5CBF"/>
    <w:rsid w:val="009B5DC1"/>
    <w:rsid w:val="009B5DE9"/>
    <w:rsid w:val="009B5DF1"/>
    <w:rsid w:val="009B5E89"/>
    <w:rsid w:val="009B5EE0"/>
    <w:rsid w:val="009B5F24"/>
    <w:rsid w:val="009B60C4"/>
    <w:rsid w:val="009B6113"/>
    <w:rsid w:val="009B618F"/>
    <w:rsid w:val="009B6251"/>
    <w:rsid w:val="009B626C"/>
    <w:rsid w:val="009B626E"/>
    <w:rsid w:val="009B6296"/>
    <w:rsid w:val="009B648B"/>
    <w:rsid w:val="009B64DD"/>
    <w:rsid w:val="009B65CD"/>
    <w:rsid w:val="009B65EC"/>
    <w:rsid w:val="009B6722"/>
    <w:rsid w:val="009B68EF"/>
    <w:rsid w:val="009B6C75"/>
    <w:rsid w:val="009B6D09"/>
    <w:rsid w:val="009B6E1B"/>
    <w:rsid w:val="009B6E66"/>
    <w:rsid w:val="009B6E72"/>
    <w:rsid w:val="009B6F3D"/>
    <w:rsid w:val="009B6F84"/>
    <w:rsid w:val="009B6FBE"/>
    <w:rsid w:val="009B7035"/>
    <w:rsid w:val="009B71AD"/>
    <w:rsid w:val="009B7234"/>
    <w:rsid w:val="009B7439"/>
    <w:rsid w:val="009B750A"/>
    <w:rsid w:val="009B7517"/>
    <w:rsid w:val="009B7558"/>
    <w:rsid w:val="009B75A4"/>
    <w:rsid w:val="009B75A9"/>
    <w:rsid w:val="009B76B0"/>
    <w:rsid w:val="009B7805"/>
    <w:rsid w:val="009B789E"/>
    <w:rsid w:val="009B7B51"/>
    <w:rsid w:val="009B7B8A"/>
    <w:rsid w:val="009B7C46"/>
    <w:rsid w:val="009B7CA5"/>
    <w:rsid w:val="009B7D01"/>
    <w:rsid w:val="009B7DDE"/>
    <w:rsid w:val="009B7E21"/>
    <w:rsid w:val="009B7E6A"/>
    <w:rsid w:val="009B7EBD"/>
    <w:rsid w:val="009C0052"/>
    <w:rsid w:val="009C0080"/>
    <w:rsid w:val="009C00C4"/>
    <w:rsid w:val="009C00E7"/>
    <w:rsid w:val="009C017F"/>
    <w:rsid w:val="009C03D1"/>
    <w:rsid w:val="009C0427"/>
    <w:rsid w:val="009C04B6"/>
    <w:rsid w:val="009C058C"/>
    <w:rsid w:val="009C05C7"/>
    <w:rsid w:val="009C05E8"/>
    <w:rsid w:val="009C05EF"/>
    <w:rsid w:val="009C066F"/>
    <w:rsid w:val="009C08CA"/>
    <w:rsid w:val="009C095D"/>
    <w:rsid w:val="009C0968"/>
    <w:rsid w:val="009C0A69"/>
    <w:rsid w:val="009C0AAA"/>
    <w:rsid w:val="009C0ACB"/>
    <w:rsid w:val="009C0B9F"/>
    <w:rsid w:val="009C0BCA"/>
    <w:rsid w:val="009C0D2A"/>
    <w:rsid w:val="009C10E1"/>
    <w:rsid w:val="009C1284"/>
    <w:rsid w:val="009C14E9"/>
    <w:rsid w:val="009C16BA"/>
    <w:rsid w:val="009C16CD"/>
    <w:rsid w:val="009C174A"/>
    <w:rsid w:val="009C18B0"/>
    <w:rsid w:val="009C1B1E"/>
    <w:rsid w:val="009C1CE2"/>
    <w:rsid w:val="009C1D7A"/>
    <w:rsid w:val="009C1D82"/>
    <w:rsid w:val="009C1EF2"/>
    <w:rsid w:val="009C1EF7"/>
    <w:rsid w:val="009C1F11"/>
    <w:rsid w:val="009C1FED"/>
    <w:rsid w:val="009C2057"/>
    <w:rsid w:val="009C2064"/>
    <w:rsid w:val="009C209C"/>
    <w:rsid w:val="009C218E"/>
    <w:rsid w:val="009C23ED"/>
    <w:rsid w:val="009C2581"/>
    <w:rsid w:val="009C25D8"/>
    <w:rsid w:val="009C2611"/>
    <w:rsid w:val="009C26A6"/>
    <w:rsid w:val="009C273B"/>
    <w:rsid w:val="009C2A40"/>
    <w:rsid w:val="009C2AA6"/>
    <w:rsid w:val="009C2B88"/>
    <w:rsid w:val="009C2CA3"/>
    <w:rsid w:val="009C2CB4"/>
    <w:rsid w:val="009C2CCF"/>
    <w:rsid w:val="009C2D21"/>
    <w:rsid w:val="009C2D44"/>
    <w:rsid w:val="009C2EE4"/>
    <w:rsid w:val="009C2FE9"/>
    <w:rsid w:val="009C30FB"/>
    <w:rsid w:val="009C3102"/>
    <w:rsid w:val="009C3165"/>
    <w:rsid w:val="009C3228"/>
    <w:rsid w:val="009C3320"/>
    <w:rsid w:val="009C33F1"/>
    <w:rsid w:val="009C34B5"/>
    <w:rsid w:val="009C35B6"/>
    <w:rsid w:val="009C368C"/>
    <w:rsid w:val="009C36BA"/>
    <w:rsid w:val="009C37D9"/>
    <w:rsid w:val="009C37EC"/>
    <w:rsid w:val="009C383D"/>
    <w:rsid w:val="009C3918"/>
    <w:rsid w:val="009C3ADE"/>
    <w:rsid w:val="009C3B64"/>
    <w:rsid w:val="009C3BE0"/>
    <w:rsid w:val="009C3CA0"/>
    <w:rsid w:val="009C3D4D"/>
    <w:rsid w:val="009C3DF6"/>
    <w:rsid w:val="009C3DFB"/>
    <w:rsid w:val="009C3EC0"/>
    <w:rsid w:val="009C3EFB"/>
    <w:rsid w:val="009C3F7C"/>
    <w:rsid w:val="009C40E8"/>
    <w:rsid w:val="009C4244"/>
    <w:rsid w:val="009C42F4"/>
    <w:rsid w:val="009C42F7"/>
    <w:rsid w:val="009C42FA"/>
    <w:rsid w:val="009C4383"/>
    <w:rsid w:val="009C43A2"/>
    <w:rsid w:val="009C43E8"/>
    <w:rsid w:val="009C4615"/>
    <w:rsid w:val="009C47EC"/>
    <w:rsid w:val="009C48B5"/>
    <w:rsid w:val="009C48B8"/>
    <w:rsid w:val="009C49D4"/>
    <w:rsid w:val="009C4A14"/>
    <w:rsid w:val="009C4B46"/>
    <w:rsid w:val="009C4B62"/>
    <w:rsid w:val="009C4D23"/>
    <w:rsid w:val="009C4D39"/>
    <w:rsid w:val="009C4ED6"/>
    <w:rsid w:val="009C50D1"/>
    <w:rsid w:val="009C511E"/>
    <w:rsid w:val="009C5194"/>
    <w:rsid w:val="009C538E"/>
    <w:rsid w:val="009C5445"/>
    <w:rsid w:val="009C555D"/>
    <w:rsid w:val="009C5606"/>
    <w:rsid w:val="009C5683"/>
    <w:rsid w:val="009C56AC"/>
    <w:rsid w:val="009C5895"/>
    <w:rsid w:val="009C596F"/>
    <w:rsid w:val="009C5B8A"/>
    <w:rsid w:val="009C5BA9"/>
    <w:rsid w:val="009C5DCA"/>
    <w:rsid w:val="009C5ECD"/>
    <w:rsid w:val="009C5EE3"/>
    <w:rsid w:val="009C6042"/>
    <w:rsid w:val="009C60B9"/>
    <w:rsid w:val="009C60D6"/>
    <w:rsid w:val="009C6161"/>
    <w:rsid w:val="009C618C"/>
    <w:rsid w:val="009C6195"/>
    <w:rsid w:val="009C622E"/>
    <w:rsid w:val="009C6388"/>
    <w:rsid w:val="009C63E3"/>
    <w:rsid w:val="009C64D5"/>
    <w:rsid w:val="009C64F2"/>
    <w:rsid w:val="009C65FA"/>
    <w:rsid w:val="009C6748"/>
    <w:rsid w:val="009C68F8"/>
    <w:rsid w:val="009C68FE"/>
    <w:rsid w:val="009C699E"/>
    <w:rsid w:val="009C6A75"/>
    <w:rsid w:val="009C6B4F"/>
    <w:rsid w:val="009C6B5C"/>
    <w:rsid w:val="009C6BCF"/>
    <w:rsid w:val="009C6BD4"/>
    <w:rsid w:val="009C6C06"/>
    <w:rsid w:val="009C6E3D"/>
    <w:rsid w:val="009C702D"/>
    <w:rsid w:val="009C712C"/>
    <w:rsid w:val="009C71A9"/>
    <w:rsid w:val="009C7338"/>
    <w:rsid w:val="009C7357"/>
    <w:rsid w:val="009C73E6"/>
    <w:rsid w:val="009C74E6"/>
    <w:rsid w:val="009C76A6"/>
    <w:rsid w:val="009C775F"/>
    <w:rsid w:val="009C7801"/>
    <w:rsid w:val="009C78EF"/>
    <w:rsid w:val="009C7D10"/>
    <w:rsid w:val="009C7D34"/>
    <w:rsid w:val="009C7D59"/>
    <w:rsid w:val="009C7D62"/>
    <w:rsid w:val="009C7E2D"/>
    <w:rsid w:val="009C7EA6"/>
    <w:rsid w:val="009C7F68"/>
    <w:rsid w:val="009D007D"/>
    <w:rsid w:val="009D0109"/>
    <w:rsid w:val="009D02D7"/>
    <w:rsid w:val="009D0575"/>
    <w:rsid w:val="009D05B5"/>
    <w:rsid w:val="009D0677"/>
    <w:rsid w:val="009D06BE"/>
    <w:rsid w:val="009D06D0"/>
    <w:rsid w:val="009D0791"/>
    <w:rsid w:val="009D0823"/>
    <w:rsid w:val="009D0899"/>
    <w:rsid w:val="009D0931"/>
    <w:rsid w:val="009D09C4"/>
    <w:rsid w:val="009D0A63"/>
    <w:rsid w:val="009D0AB1"/>
    <w:rsid w:val="009D0B1E"/>
    <w:rsid w:val="009D0CCC"/>
    <w:rsid w:val="009D0D74"/>
    <w:rsid w:val="009D0D91"/>
    <w:rsid w:val="009D0F8A"/>
    <w:rsid w:val="009D0FAF"/>
    <w:rsid w:val="009D11ED"/>
    <w:rsid w:val="009D129C"/>
    <w:rsid w:val="009D130B"/>
    <w:rsid w:val="009D13A5"/>
    <w:rsid w:val="009D13D2"/>
    <w:rsid w:val="009D1486"/>
    <w:rsid w:val="009D14FC"/>
    <w:rsid w:val="009D1581"/>
    <w:rsid w:val="009D16CA"/>
    <w:rsid w:val="009D171D"/>
    <w:rsid w:val="009D17CD"/>
    <w:rsid w:val="009D1811"/>
    <w:rsid w:val="009D1919"/>
    <w:rsid w:val="009D1B08"/>
    <w:rsid w:val="009D1BAD"/>
    <w:rsid w:val="009D1BEE"/>
    <w:rsid w:val="009D1C0B"/>
    <w:rsid w:val="009D1CBE"/>
    <w:rsid w:val="009D1EF4"/>
    <w:rsid w:val="009D20CB"/>
    <w:rsid w:val="009D20D6"/>
    <w:rsid w:val="009D20D8"/>
    <w:rsid w:val="009D20E0"/>
    <w:rsid w:val="009D21D6"/>
    <w:rsid w:val="009D226E"/>
    <w:rsid w:val="009D2292"/>
    <w:rsid w:val="009D22B5"/>
    <w:rsid w:val="009D2443"/>
    <w:rsid w:val="009D24D5"/>
    <w:rsid w:val="009D2573"/>
    <w:rsid w:val="009D25B0"/>
    <w:rsid w:val="009D264B"/>
    <w:rsid w:val="009D2687"/>
    <w:rsid w:val="009D26D6"/>
    <w:rsid w:val="009D28AE"/>
    <w:rsid w:val="009D29AC"/>
    <w:rsid w:val="009D2A94"/>
    <w:rsid w:val="009D2ABA"/>
    <w:rsid w:val="009D2B70"/>
    <w:rsid w:val="009D2BC4"/>
    <w:rsid w:val="009D2C50"/>
    <w:rsid w:val="009D2C5B"/>
    <w:rsid w:val="009D2C90"/>
    <w:rsid w:val="009D2CC7"/>
    <w:rsid w:val="009D2D09"/>
    <w:rsid w:val="009D2E32"/>
    <w:rsid w:val="009D3078"/>
    <w:rsid w:val="009D307A"/>
    <w:rsid w:val="009D3219"/>
    <w:rsid w:val="009D3240"/>
    <w:rsid w:val="009D32DB"/>
    <w:rsid w:val="009D3448"/>
    <w:rsid w:val="009D34A2"/>
    <w:rsid w:val="009D34D3"/>
    <w:rsid w:val="009D351D"/>
    <w:rsid w:val="009D3791"/>
    <w:rsid w:val="009D3A4A"/>
    <w:rsid w:val="009D3A7A"/>
    <w:rsid w:val="009D3AB5"/>
    <w:rsid w:val="009D3B6E"/>
    <w:rsid w:val="009D3C29"/>
    <w:rsid w:val="009D3D8C"/>
    <w:rsid w:val="009D3D9F"/>
    <w:rsid w:val="009D3E22"/>
    <w:rsid w:val="009D3EBD"/>
    <w:rsid w:val="009D3F6A"/>
    <w:rsid w:val="009D409A"/>
    <w:rsid w:val="009D41AA"/>
    <w:rsid w:val="009D4208"/>
    <w:rsid w:val="009D42AE"/>
    <w:rsid w:val="009D432F"/>
    <w:rsid w:val="009D4393"/>
    <w:rsid w:val="009D43D0"/>
    <w:rsid w:val="009D44AF"/>
    <w:rsid w:val="009D4536"/>
    <w:rsid w:val="009D4537"/>
    <w:rsid w:val="009D464F"/>
    <w:rsid w:val="009D470D"/>
    <w:rsid w:val="009D486F"/>
    <w:rsid w:val="009D48F4"/>
    <w:rsid w:val="009D4A91"/>
    <w:rsid w:val="009D4D33"/>
    <w:rsid w:val="009D4DD8"/>
    <w:rsid w:val="009D4DF6"/>
    <w:rsid w:val="009D4E87"/>
    <w:rsid w:val="009D4F5B"/>
    <w:rsid w:val="009D50A0"/>
    <w:rsid w:val="009D5106"/>
    <w:rsid w:val="009D516F"/>
    <w:rsid w:val="009D51AC"/>
    <w:rsid w:val="009D51B7"/>
    <w:rsid w:val="009D524C"/>
    <w:rsid w:val="009D5270"/>
    <w:rsid w:val="009D5272"/>
    <w:rsid w:val="009D528C"/>
    <w:rsid w:val="009D5326"/>
    <w:rsid w:val="009D54C2"/>
    <w:rsid w:val="009D5513"/>
    <w:rsid w:val="009D554E"/>
    <w:rsid w:val="009D5821"/>
    <w:rsid w:val="009D58E2"/>
    <w:rsid w:val="009D5B7A"/>
    <w:rsid w:val="009D5D50"/>
    <w:rsid w:val="009D5E96"/>
    <w:rsid w:val="009D5FB8"/>
    <w:rsid w:val="009D6055"/>
    <w:rsid w:val="009D612F"/>
    <w:rsid w:val="009D6232"/>
    <w:rsid w:val="009D6306"/>
    <w:rsid w:val="009D63B8"/>
    <w:rsid w:val="009D67C1"/>
    <w:rsid w:val="009D684C"/>
    <w:rsid w:val="009D68C5"/>
    <w:rsid w:val="009D6910"/>
    <w:rsid w:val="009D69C6"/>
    <w:rsid w:val="009D6B6E"/>
    <w:rsid w:val="009D6B9F"/>
    <w:rsid w:val="009D6BBE"/>
    <w:rsid w:val="009D6BD8"/>
    <w:rsid w:val="009D6BFA"/>
    <w:rsid w:val="009D6D09"/>
    <w:rsid w:val="009D6FCF"/>
    <w:rsid w:val="009D708F"/>
    <w:rsid w:val="009D7155"/>
    <w:rsid w:val="009D7184"/>
    <w:rsid w:val="009D727E"/>
    <w:rsid w:val="009D72EF"/>
    <w:rsid w:val="009D72FB"/>
    <w:rsid w:val="009D74D6"/>
    <w:rsid w:val="009D758A"/>
    <w:rsid w:val="009D763A"/>
    <w:rsid w:val="009D76B6"/>
    <w:rsid w:val="009D7703"/>
    <w:rsid w:val="009D7755"/>
    <w:rsid w:val="009D775E"/>
    <w:rsid w:val="009D77F5"/>
    <w:rsid w:val="009D78C2"/>
    <w:rsid w:val="009D7A45"/>
    <w:rsid w:val="009D7A9D"/>
    <w:rsid w:val="009D7BD1"/>
    <w:rsid w:val="009D7D06"/>
    <w:rsid w:val="009D7D61"/>
    <w:rsid w:val="009D7EE6"/>
    <w:rsid w:val="009D7F0E"/>
    <w:rsid w:val="009D7F3B"/>
    <w:rsid w:val="009E0019"/>
    <w:rsid w:val="009E00F8"/>
    <w:rsid w:val="009E013D"/>
    <w:rsid w:val="009E0245"/>
    <w:rsid w:val="009E0316"/>
    <w:rsid w:val="009E047E"/>
    <w:rsid w:val="009E0507"/>
    <w:rsid w:val="009E0607"/>
    <w:rsid w:val="009E061F"/>
    <w:rsid w:val="009E071F"/>
    <w:rsid w:val="009E0762"/>
    <w:rsid w:val="009E07BD"/>
    <w:rsid w:val="009E086B"/>
    <w:rsid w:val="009E0A19"/>
    <w:rsid w:val="009E0AEF"/>
    <w:rsid w:val="009E0BA1"/>
    <w:rsid w:val="009E0D76"/>
    <w:rsid w:val="009E0E4F"/>
    <w:rsid w:val="009E1000"/>
    <w:rsid w:val="009E107B"/>
    <w:rsid w:val="009E1083"/>
    <w:rsid w:val="009E10E0"/>
    <w:rsid w:val="009E1141"/>
    <w:rsid w:val="009E1426"/>
    <w:rsid w:val="009E1428"/>
    <w:rsid w:val="009E14A7"/>
    <w:rsid w:val="009E1597"/>
    <w:rsid w:val="009E1610"/>
    <w:rsid w:val="009E1652"/>
    <w:rsid w:val="009E1668"/>
    <w:rsid w:val="009E17E4"/>
    <w:rsid w:val="009E18A1"/>
    <w:rsid w:val="009E1922"/>
    <w:rsid w:val="009E1944"/>
    <w:rsid w:val="009E1956"/>
    <w:rsid w:val="009E196A"/>
    <w:rsid w:val="009E197E"/>
    <w:rsid w:val="009E1A26"/>
    <w:rsid w:val="009E1BE8"/>
    <w:rsid w:val="009E1C09"/>
    <w:rsid w:val="009E1C6A"/>
    <w:rsid w:val="009E1CF0"/>
    <w:rsid w:val="009E1D00"/>
    <w:rsid w:val="009E1D2F"/>
    <w:rsid w:val="009E1E55"/>
    <w:rsid w:val="009E1F34"/>
    <w:rsid w:val="009E1F69"/>
    <w:rsid w:val="009E1F6D"/>
    <w:rsid w:val="009E2057"/>
    <w:rsid w:val="009E2084"/>
    <w:rsid w:val="009E2097"/>
    <w:rsid w:val="009E20A2"/>
    <w:rsid w:val="009E2198"/>
    <w:rsid w:val="009E2515"/>
    <w:rsid w:val="009E25B0"/>
    <w:rsid w:val="009E2647"/>
    <w:rsid w:val="009E276E"/>
    <w:rsid w:val="009E27FB"/>
    <w:rsid w:val="009E2807"/>
    <w:rsid w:val="009E28E8"/>
    <w:rsid w:val="009E29BA"/>
    <w:rsid w:val="009E29CC"/>
    <w:rsid w:val="009E29F5"/>
    <w:rsid w:val="009E2B4F"/>
    <w:rsid w:val="009E2BE3"/>
    <w:rsid w:val="009E2D8E"/>
    <w:rsid w:val="009E2E30"/>
    <w:rsid w:val="009E2E4B"/>
    <w:rsid w:val="009E3020"/>
    <w:rsid w:val="009E30FA"/>
    <w:rsid w:val="009E323B"/>
    <w:rsid w:val="009E334D"/>
    <w:rsid w:val="009E33B9"/>
    <w:rsid w:val="009E33D0"/>
    <w:rsid w:val="009E347D"/>
    <w:rsid w:val="009E34A9"/>
    <w:rsid w:val="009E34EA"/>
    <w:rsid w:val="009E35DE"/>
    <w:rsid w:val="009E3612"/>
    <w:rsid w:val="009E377C"/>
    <w:rsid w:val="009E3820"/>
    <w:rsid w:val="009E3857"/>
    <w:rsid w:val="009E3957"/>
    <w:rsid w:val="009E3BDB"/>
    <w:rsid w:val="009E3C27"/>
    <w:rsid w:val="009E3C61"/>
    <w:rsid w:val="009E3C7B"/>
    <w:rsid w:val="009E3DA3"/>
    <w:rsid w:val="009E3F73"/>
    <w:rsid w:val="009E3FCE"/>
    <w:rsid w:val="009E3FDB"/>
    <w:rsid w:val="009E406B"/>
    <w:rsid w:val="009E4079"/>
    <w:rsid w:val="009E4194"/>
    <w:rsid w:val="009E41BD"/>
    <w:rsid w:val="009E437E"/>
    <w:rsid w:val="009E4396"/>
    <w:rsid w:val="009E43EB"/>
    <w:rsid w:val="009E4445"/>
    <w:rsid w:val="009E4502"/>
    <w:rsid w:val="009E4524"/>
    <w:rsid w:val="009E4544"/>
    <w:rsid w:val="009E45DA"/>
    <w:rsid w:val="009E4783"/>
    <w:rsid w:val="009E47B9"/>
    <w:rsid w:val="009E4836"/>
    <w:rsid w:val="009E4A75"/>
    <w:rsid w:val="009E4ACC"/>
    <w:rsid w:val="009E4B15"/>
    <w:rsid w:val="009E4B56"/>
    <w:rsid w:val="009E4BE5"/>
    <w:rsid w:val="009E4D9C"/>
    <w:rsid w:val="009E4E21"/>
    <w:rsid w:val="009E4E68"/>
    <w:rsid w:val="009E4E9D"/>
    <w:rsid w:val="009E50B2"/>
    <w:rsid w:val="009E512E"/>
    <w:rsid w:val="009E51FE"/>
    <w:rsid w:val="009E525E"/>
    <w:rsid w:val="009E52DC"/>
    <w:rsid w:val="009E553F"/>
    <w:rsid w:val="009E5636"/>
    <w:rsid w:val="009E57D9"/>
    <w:rsid w:val="009E5862"/>
    <w:rsid w:val="009E58D4"/>
    <w:rsid w:val="009E58E6"/>
    <w:rsid w:val="009E58F4"/>
    <w:rsid w:val="009E591F"/>
    <w:rsid w:val="009E5950"/>
    <w:rsid w:val="009E599B"/>
    <w:rsid w:val="009E5A74"/>
    <w:rsid w:val="009E5AC8"/>
    <w:rsid w:val="009E5ACE"/>
    <w:rsid w:val="009E5BC2"/>
    <w:rsid w:val="009E5D4B"/>
    <w:rsid w:val="009E5E4A"/>
    <w:rsid w:val="009E5F33"/>
    <w:rsid w:val="009E6083"/>
    <w:rsid w:val="009E6106"/>
    <w:rsid w:val="009E618D"/>
    <w:rsid w:val="009E6248"/>
    <w:rsid w:val="009E62E6"/>
    <w:rsid w:val="009E6355"/>
    <w:rsid w:val="009E637D"/>
    <w:rsid w:val="009E6464"/>
    <w:rsid w:val="009E6538"/>
    <w:rsid w:val="009E65CE"/>
    <w:rsid w:val="009E65D6"/>
    <w:rsid w:val="009E6777"/>
    <w:rsid w:val="009E6790"/>
    <w:rsid w:val="009E67CB"/>
    <w:rsid w:val="009E68C8"/>
    <w:rsid w:val="009E68ED"/>
    <w:rsid w:val="009E6B09"/>
    <w:rsid w:val="009E6C4B"/>
    <w:rsid w:val="009E6D82"/>
    <w:rsid w:val="009E6DB9"/>
    <w:rsid w:val="009E6DE8"/>
    <w:rsid w:val="009E6E76"/>
    <w:rsid w:val="009E6EA1"/>
    <w:rsid w:val="009E6FED"/>
    <w:rsid w:val="009E7025"/>
    <w:rsid w:val="009E715E"/>
    <w:rsid w:val="009E719B"/>
    <w:rsid w:val="009E71F5"/>
    <w:rsid w:val="009E721A"/>
    <w:rsid w:val="009E7314"/>
    <w:rsid w:val="009E7444"/>
    <w:rsid w:val="009E7565"/>
    <w:rsid w:val="009E7607"/>
    <w:rsid w:val="009E76D1"/>
    <w:rsid w:val="009E7757"/>
    <w:rsid w:val="009E7763"/>
    <w:rsid w:val="009E77AA"/>
    <w:rsid w:val="009E782A"/>
    <w:rsid w:val="009E7993"/>
    <w:rsid w:val="009E7A6B"/>
    <w:rsid w:val="009E7B1D"/>
    <w:rsid w:val="009E7B63"/>
    <w:rsid w:val="009E7B69"/>
    <w:rsid w:val="009E7B9C"/>
    <w:rsid w:val="009E7C3F"/>
    <w:rsid w:val="009E7C6D"/>
    <w:rsid w:val="009E7CC3"/>
    <w:rsid w:val="009E7CC9"/>
    <w:rsid w:val="009E7D0D"/>
    <w:rsid w:val="009E7D1F"/>
    <w:rsid w:val="009E7F25"/>
    <w:rsid w:val="009F018F"/>
    <w:rsid w:val="009F0265"/>
    <w:rsid w:val="009F0285"/>
    <w:rsid w:val="009F030C"/>
    <w:rsid w:val="009F03E4"/>
    <w:rsid w:val="009F04A0"/>
    <w:rsid w:val="009F04AC"/>
    <w:rsid w:val="009F04CC"/>
    <w:rsid w:val="009F051D"/>
    <w:rsid w:val="009F05CC"/>
    <w:rsid w:val="009F0618"/>
    <w:rsid w:val="009F0621"/>
    <w:rsid w:val="009F0636"/>
    <w:rsid w:val="009F066B"/>
    <w:rsid w:val="009F0684"/>
    <w:rsid w:val="009F069C"/>
    <w:rsid w:val="009F0746"/>
    <w:rsid w:val="009F0933"/>
    <w:rsid w:val="009F0A83"/>
    <w:rsid w:val="009F0B9C"/>
    <w:rsid w:val="009F0C64"/>
    <w:rsid w:val="009F0DB2"/>
    <w:rsid w:val="009F0E1C"/>
    <w:rsid w:val="009F0EE4"/>
    <w:rsid w:val="009F0F40"/>
    <w:rsid w:val="009F0F48"/>
    <w:rsid w:val="009F101E"/>
    <w:rsid w:val="009F1143"/>
    <w:rsid w:val="009F121F"/>
    <w:rsid w:val="009F12CE"/>
    <w:rsid w:val="009F12E5"/>
    <w:rsid w:val="009F1484"/>
    <w:rsid w:val="009F14AD"/>
    <w:rsid w:val="009F1516"/>
    <w:rsid w:val="009F15C1"/>
    <w:rsid w:val="009F16C1"/>
    <w:rsid w:val="009F16EC"/>
    <w:rsid w:val="009F1711"/>
    <w:rsid w:val="009F178A"/>
    <w:rsid w:val="009F18BE"/>
    <w:rsid w:val="009F1952"/>
    <w:rsid w:val="009F19B3"/>
    <w:rsid w:val="009F1BAC"/>
    <w:rsid w:val="009F1C27"/>
    <w:rsid w:val="009F1DA2"/>
    <w:rsid w:val="009F1E79"/>
    <w:rsid w:val="009F1EE9"/>
    <w:rsid w:val="009F1F8A"/>
    <w:rsid w:val="009F2169"/>
    <w:rsid w:val="009F216B"/>
    <w:rsid w:val="009F217D"/>
    <w:rsid w:val="009F21A8"/>
    <w:rsid w:val="009F21C2"/>
    <w:rsid w:val="009F2200"/>
    <w:rsid w:val="009F229D"/>
    <w:rsid w:val="009F2511"/>
    <w:rsid w:val="009F265D"/>
    <w:rsid w:val="009F2724"/>
    <w:rsid w:val="009F27CD"/>
    <w:rsid w:val="009F27E5"/>
    <w:rsid w:val="009F28B9"/>
    <w:rsid w:val="009F28DD"/>
    <w:rsid w:val="009F28E7"/>
    <w:rsid w:val="009F29DE"/>
    <w:rsid w:val="009F29EF"/>
    <w:rsid w:val="009F2A57"/>
    <w:rsid w:val="009F2B0B"/>
    <w:rsid w:val="009F2BB3"/>
    <w:rsid w:val="009F2BD7"/>
    <w:rsid w:val="009F2D58"/>
    <w:rsid w:val="009F2D88"/>
    <w:rsid w:val="009F2E7B"/>
    <w:rsid w:val="009F3044"/>
    <w:rsid w:val="009F30D7"/>
    <w:rsid w:val="009F30E6"/>
    <w:rsid w:val="009F3163"/>
    <w:rsid w:val="009F3312"/>
    <w:rsid w:val="009F331D"/>
    <w:rsid w:val="009F3357"/>
    <w:rsid w:val="009F33D8"/>
    <w:rsid w:val="009F34BF"/>
    <w:rsid w:val="009F34DE"/>
    <w:rsid w:val="009F3514"/>
    <w:rsid w:val="009F358B"/>
    <w:rsid w:val="009F35D9"/>
    <w:rsid w:val="009F36CD"/>
    <w:rsid w:val="009F3702"/>
    <w:rsid w:val="009F370E"/>
    <w:rsid w:val="009F38ED"/>
    <w:rsid w:val="009F3919"/>
    <w:rsid w:val="009F399E"/>
    <w:rsid w:val="009F39E9"/>
    <w:rsid w:val="009F3A05"/>
    <w:rsid w:val="009F3A34"/>
    <w:rsid w:val="009F3C3F"/>
    <w:rsid w:val="009F3C77"/>
    <w:rsid w:val="009F3C91"/>
    <w:rsid w:val="009F3EE4"/>
    <w:rsid w:val="009F3F2E"/>
    <w:rsid w:val="009F3F38"/>
    <w:rsid w:val="009F3F3F"/>
    <w:rsid w:val="009F3F4A"/>
    <w:rsid w:val="009F40DC"/>
    <w:rsid w:val="009F411E"/>
    <w:rsid w:val="009F41BF"/>
    <w:rsid w:val="009F423C"/>
    <w:rsid w:val="009F4271"/>
    <w:rsid w:val="009F4341"/>
    <w:rsid w:val="009F4473"/>
    <w:rsid w:val="009F4580"/>
    <w:rsid w:val="009F467D"/>
    <w:rsid w:val="009F47CC"/>
    <w:rsid w:val="009F47E9"/>
    <w:rsid w:val="009F4802"/>
    <w:rsid w:val="009F4853"/>
    <w:rsid w:val="009F499A"/>
    <w:rsid w:val="009F49CB"/>
    <w:rsid w:val="009F49EF"/>
    <w:rsid w:val="009F4ADE"/>
    <w:rsid w:val="009F4AE8"/>
    <w:rsid w:val="009F4AF8"/>
    <w:rsid w:val="009F4B4F"/>
    <w:rsid w:val="009F4B75"/>
    <w:rsid w:val="009F4C7A"/>
    <w:rsid w:val="009F4D04"/>
    <w:rsid w:val="009F4DB4"/>
    <w:rsid w:val="009F4DE9"/>
    <w:rsid w:val="009F4F29"/>
    <w:rsid w:val="009F4F8F"/>
    <w:rsid w:val="009F5144"/>
    <w:rsid w:val="009F5154"/>
    <w:rsid w:val="009F5226"/>
    <w:rsid w:val="009F523B"/>
    <w:rsid w:val="009F537E"/>
    <w:rsid w:val="009F5749"/>
    <w:rsid w:val="009F5757"/>
    <w:rsid w:val="009F579E"/>
    <w:rsid w:val="009F58A7"/>
    <w:rsid w:val="009F5971"/>
    <w:rsid w:val="009F5975"/>
    <w:rsid w:val="009F5A53"/>
    <w:rsid w:val="009F5B99"/>
    <w:rsid w:val="009F5BD1"/>
    <w:rsid w:val="009F5C8B"/>
    <w:rsid w:val="009F5CBD"/>
    <w:rsid w:val="009F5CFC"/>
    <w:rsid w:val="009F5E16"/>
    <w:rsid w:val="009F5E72"/>
    <w:rsid w:val="009F5ED3"/>
    <w:rsid w:val="009F5F97"/>
    <w:rsid w:val="009F5FF2"/>
    <w:rsid w:val="009F6164"/>
    <w:rsid w:val="009F6339"/>
    <w:rsid w:val="009F642C"/>
    <w:rsid w:val="009F64C8"/>
    <w:rsid w:val="009F651B"/>
    <w:rsid w:val="009F6579"/>
    <w:rsid w:val="009F66DD"/>
    <w:rsid w:val="009F6748"/>
    <w:rsid w:val="009F676C"/>
    <w:rsid w:val="009F6796"/>
    <w:rsid w:val="009F685F"/>
    <w:rsid w:val="009F68B3"/>
    <w:rsid w:val="009F6A14"/>
    <w:rsid w:val="009F6B86"/>
    <w:rsid w:val="009F6BA3"/>
    <w:rsid w:val="009F6C47"/>
    <w:rsid w:val="009F6CB8"/>
    <w:rsid w:val="009F6D0C"/>
    <w:rsid w:val="009F6DC4"/>
    <w:rsid w:val="009F6DC5"/>
    <w:rsid w:val="009F6DFD"/>
    <w:rsid w:val="009F6E50"/>
    <w:rsid w:val="009F6E6E"/>
    <w:rsid w:val="009F6E9B"/>
    <w:rsid w:val="009F6FBF"/>
    <w:rsid w:val="009F6FE0"/>
    <w:rsid w:val="009F7094"/>
    <w:rsid w:val="009F70BC"/>
    <w:rsid w:val="009F726E"/>
    <w:rsid w:val="009F7270"/>
    <w:rsid w:val="009F7443"/>
    <w:rsid w:val="009F750B"/>
    <w:rsid w:val="009F7850"/>
    <w:rsid w:val="009F785A"/>
    <w:rsid w:val="009F7863"/>
    <w:rsid w:val="009F7924"/>
    <w:rsid w:val="009F792A"/>
    <w:rsid w:val="009F795F"/>
    <w:rsid w:val="009F7987"/>
    <w:rsid w:val="009F79CC"/>
    <w:rsid w:val="009F79F5"/>
    <w:rsid w:val="009F7B80"/>
    <w:rsid w:val="009F7B82"/>
    <w:rsid w:val="009F7BE3"/>
    <w:rsid w:val="009F7C95"/>
    <w:rsid w:val="009F7C9B"/>
    <w:rsid w:val="009F7CF6"/>
    <w:rsid w:val="009F7D7A"/>
    <w:rsid w:val="009F7E90"/>
    <w:rsid w:val="009F7FA0"/>
    <w:rsid w:val="009F7FA5"/>
    <w:rsid w:val="009F7FEF"/>
    <w:rsid w:val="00A00127"/>
    <w:rsid w:val="00A001B1"/>
    <w:rsid w:val="00A001FD"/>
    <w:rsid w:val="00A00268"/>
    <w:rsid w:val="00A002A7"/>
    <w:rsid w:val="00A002AB"/>
    <w:rsid w:val="00A002C4"/>
    <w:rsid w:val="00A00325"/>
    <w:rsid w:val="00A004C5"/>
    <w:rsid w:val="00A004E9"/>
    <w:rsid w:val="00A004FA"/>
    <w:rsid w:val="00A005E6"/>
    <w:rsid w:val="00A00698"/>
    <w:rsid w:val="00A007F4"/>
    <w:rsid w:val="00A007FC"/>
    <w:rsid w:val="00A0085B"/>
    <w:rsid w:val="00A008CE"/>
    <w:rsid w:val="00A00B55"/>
    <w:rsid w:val="00A00C32"/>
    <w:rsid w:val="00A00C89"/>
    <w:rsid w:val="00A00CB5"/>
    <w:rsid w:val="00A00DA6"/>
    <w:rsid w:val="00A00F05"/>
    <w:rsid w:val="00A00F5B"/>
    <w:rsid w:val="00A00FD5"/>
    <w:rsid w:val="00A0104E"/>
    <w:rsid w:val="00A01277"/>
    <w:rsid w:val="00A012CC"/>
    <w:rsid w:val="00A012D3"/>
    <w:rsid w:val="00A01362"/>
    <w:rsid w:val="00A0136B"/>
    <w:rsid w:val="00A01542"/>
    <w:rsid w:val="00A0170A"/>
    <w:rsid w:val="00A01733"/>
    <w:rsid w:val="00A0186A"/>
    <w:rsid w:val="00A0186D"/>
    <w:rsid w:val="00A01872"/>
    <w:rsid w:val="00A018E6"/>
    <w:rsid w:val="00A01AA7"/>
    <w:rsid w:val="00A01AB2"/>
    <w:rsid w:val="00A01B2C"/>
    <w:rsid w:val="00A01C05"/>
    <w:rsid w:val="00A01C58"/>
    <w:rsid w:val="00A01D3D"/>
    <w:rsid w:val="00A01D50"/>
    <w:rsid w:val="00A01DB8"/>
    <w:rsid w:val="00A0204E"/>
    <w:rsid w:val="00A020F7"/>
    <w:rsid w:val="00A022DC"/>
    <w:rsid w:val="00A0237C"/>
    <w:rsid w:val="00A023A0"/>
    <w:rsid w:val="00A0254B"/>
    <w:rsid w:val="00A02596"/>
    <w:rsid w:val="00A0260E"/>
    <w:rsid w:val="00A02769"/>
    <w:rsid w:val="00A02824"/>
    <w:rsid w:val="00A028A9"/>
    <w:rsid w:val="00A02993"/>
    <w:rsid w:val="00A02B7E"/>
    <w:rsid w:val="00A02C3D"/>
    <w:rsid w:val="00A02C4A"/>
    <w:rsid w:val="00A03043"/>
    <w:rsid w:val="00A03093"/>
    <w:rsid w:val="00A03140"/>
    <w:rsid w:val="00A032B7"/>
    <w:rsid w:val="00A03357"/>
    <w:rsid w:val="00A03412"/>
    <w:rsid w:val="00A03497"/>
    <w:rsid w:val="00A03807"/>
    <w:rsid w:val="00A039BB"/>
    <w:rsid w:val="00A03A2A"/>
    <w:rsid w:val="00A03A48"/>
    <w:rsid w:val="00A03A9A"/>
    <w:rsid w:val="00A03B9E"/>
    <w:rsid w:val="00A03CC6"/>
    <w:rsid w:val="00A03DC5"/>
    <w:rsid w:val="00A03E31"/>
    <w:rsid w:val="00A03F59"/>
    <w:rsid w:val="00A03F68"/>
    <w:rsid w:val="00A03F6C"/>
    <w:rsid w:val="00A04258"/>
    <w:rsid w:val="00A043A0"/>
    <w:rsid w:val="00A043C8"/>
    <w:rsid w:val="00A04444"/>
    <w:rsid w:val="00A04476"/>
    <w:rsid w:val="00A04873"/>
    <w:rsid w:val="00A04921"/>
    <w:rsid w:val="00A049A9"/>
    <w:rsid w:val="00A049D8"/>
    <w:rsid w:val="00A049F9"/>
    <w:rsid w:val="00A04A0D"/>
    <w:rsid w:val="00A04A5F"/>
    <w:rsid w:val="00A04AB2"/>
    <w:rsid w:val="00A04BB1"/>
    <w:rsid w:val="00A04BE6"/>
    <w:rsid w:val="00A04D59"/>
    <w:rsid w:val="00A04D6E"/>
    <w:rsid w:val="00A04EAF"/>
    <w:rsid w:val="00A04F47"/>
    <w:rsid w:val="00A05084"/>
    <w:rsid w:val="00A05254"/>
    <w:rsid w:val="00A055D0"/>
    <w:rsid w:val="00A055D3"/>
    <w:rsid w:val="00A05655"/>
    <w:rsid w:val="00A05708"/>
    <w:rsid w:val="00A058A4"/>
    <w:rsid w:val="00A058BB"/>
    <w:rsid w:val="00A05A66"/>
    <w:rsid w:val="00A05A9D"/>
    <w:rsid w:val="00A05BA9"/>
    <w:rsid w:val="00A05BC1"/>
    <w:rsid w:val="00A05BCA"/>
    <w:rsid w:val="00A05D9B"/>
    <w:rsid w:val="00A05DE3"/>
    <w:rsid w:val="00A05EB0"/>
    <w:rsid w:val="00A05ECF"/>
    <w:rsid w:val="00A05FB4"/>
    <w:rsid w:val="00A0602E"/>
    <w:rsid w:val="00A060AA"/>
    <w:rsid w:val="00A060C2"/>
    <w:rsid w:val="00A06189"/>
    <w:rsid w:val="00A062B6"/>
    <w:rsid w:val="00A06598"/>
    <w:rsid w:val="00A06609"/>
    <w:rsid w:val="00A06640"/>
    <w:rsid w:val="00A06776"/>
    <w:rsid w:val="00A06843"/>
    <w:rsid w:val="00A0688A"/>
    <w:rsid w:val="00A0698D"/>
    <w:rsid w:val="00A06A22"/>
    <w:rsid w:val="00A06A2B"/>
    <w:rsid w:val="00A06A5E"/>
    <w:rsid w:val="00A06A66"/>
    <w:rsid w:val="00A06B3B"/>
    <w:rsid w:val="00A06C13"/>
    <w:rsid w:val="00A06C50"/>
    <w:rsid w:val="00A06CF3"/>
    <w:rsid w:val="00A06D93"/>
    <w:rsid w:val="00A06E7D"/>
    <w:rsid w:val="00A06F51"/>
    <w:rsid w:val="00A0704D"/>
    <w:rsid w:val="00A07161"/>
    <w:rsid w:val="00A07552"/>
    <w:rsid w:val="00A07572"/>
    <w:rsid w:val="00A075E6"/>
    <w:rsid w:val="00A07696"/>
    <w:rsid w:val="00A078F6"/>
    <w:rsid w:val="00A07A93"/>
    <w:rsid w:val="00A07A99"/>
    <w:rsid w:val="00A07C62"/>
    <w:rsid w:val="00A07D7D"/>
    <w:rsid w:val="00A07D9C"/>
    <w:rsid w:val="00A07DAD"/>
    <w:rsid w:val="00A07DD9"/>
    <w:rsid w:val="00A07E49"/>
    <w:rsid w:val="00A07F1F"/>
    <w:rsid w:val="00A07F22"/>
    <w:rsid w:val="00A07F36"/>
    <w:rsid w:val="00A07FD5"/>
    <w:rsid w:val="00A1000D"/>
    <w:rsid w:val="00A100DE"/>
    <w:rsid w:val="00A10197"/>
    <w:rsid w:val="00A10306"/>
    <w:rsid w:val="00A1041A"/>
    <w:rsid w:val="00A1059E"/>
    <w:rsid w:val="00A105DD"/>
    <w:rsid w:val="00A105DE"/>
    <w:rsid w:val="00A106FA"/>
    <w:rsid w:val="00A1073D"/>
    <w:rsid w:val="00A107BE"/>
    <w:rsid w:val="00A10936"/>
    <w:rsid w:val="00A1099C"/>
    <w:rsid w:val="00A10A5F"/>
    <w:rsid w:val="00A10ADD"/>
    <w:rsid w:val="00A10D0F"/>
    <w:rsid w:val="00A10E0C"/>
    <w:rsid w:val="00A10F95"/>
    <w:rsid w:val="00A10FC5"/>
    <w:rsid w:val="00A10FEE"/>
    <w:rsid w:val="00A1112A"/>
    <w:rsid w:val="00A11163"/>
    <w:rsid w:val="00A1117F"/>
    <w:rsid w:val="00A111ED"/>
    <w:rsid w:val="00A11213"/>
    <w:rsid w:val="00A112A8"/>
    <w:rsid w:val="00A112D0"/>
    <w:rsid w:val="00A113D1"/>
    <w:rsid w:val="00A11483"/>
    <w:rsid w:val="00A114E7"/>
    <w:rsid w:val="00A11737"/>
    <w:rsid w:val="00A11807"/>
    <w:rsid w:val="00A1181E"/>
    <w:rsid w:val="00A118DF"/>
    <w:rsid w:val="00A11968"/>
    <w:rsid w:val="00A11A0A"/>
    <w:rsid w:val="00A11D82"/>
    <w:rsid w:val="00A11E37"/>
    <w:rsid w:val="00A11EDC"/>
    <w:rsid w:val="00A11EE8"/>
    <w:rsid w:val="00A120DA"/>
    <w:rsid w:val="00A12150"/>
    <w:rsid w:val="00A1222A"/>
    <w:rsid w:val="00A1232F"/>
    <w:rsid w:val="00A1255C"/>
    <w:rsid w:val="00A125C8"/>
    <w:rsid w:val="00A125EF"/>
    <w:rsid w:val="00A127E2"/>
    <w:rsid w:val="00A12839"/>
    <w:rsid w:val="00A1287B"/>
    <w:rsid w:val="00A12880"/>
    <w:rsid w:val="00A12950"/>
    <w:rsid w:val="00A12A53"/>
    <w:rsid w:val="00A12AF1"/>
    <w:rsid w:val="00A12B98"/>
    <w:rsid w:val="00A12BEC"/>
    <w:rsid w:val="00A12C5F"/>
    <w:rsid w:val="00A12CC2"/>
    <w:rsid w:val="00A12CD3"/>
    <w:rsid w:val="00A13078"/>
    <w:rsid w:val="00A13130"/>
    <w:rsid w:val="00A1315B"/>
    <w:rsid w:val="00A131B7"/>
    <w:rsid w:val="00A13202"/>
    <w:rsid w:val="00A13217"/>
    <w:rsid w:val="00A13247"/>
    <w:rsid w:val="00A13318"/>
    <w:rsid w:val="00A133A5"/>
    <w:rsid w:val="00A133D1"/>
    <w:rsid w:val="00A13598"/>
    <w:rsid w:val="00A1361B"/>
    <w:rsid w:val="00A13622"/>
    <w:rsid w:val="00A1374A"/>
    <w:rsid w:val="00A139D1"/>
    <w:rsid w:val="00A139E2"/>
    <w:rsid w:val="00A13A22"/>
    <w:rsid w:val="00A13A39"/>
    <w:rsid w:val="00A13A44"/>
    <w:rsid w:val="00A13A63"/>
    <w:rsid w:val="00A13A79"/>
    <w:rsid w:val="00A13AA2"/>
    <w:rsid w:val="00A13AF0"/>
    <w:rsid w:val="00A13B11"/>
    <w:rsid w:val="00A13BD1"/>
    <w:rsid w:val="00A13C1A"/>
    <w:rsid w:val="00A13C4C"/>
    <w:rsid w:val="00A13CAC"/>
    <w:rsid w:val="00A13CD1"/>
    <w:rsid w:val="00A13D2C"/>
    <w:rsid w:val="00A13D7B"/>
    <w:rsid w:val="00A13DEE"/>
    <w:rsid w:val="00A13E34"/>
    <w:rsid w:val="00A13EB2"/>
    <w:rsid w:val="00A13F74"/>
    <w:rsid w:val="00A13FBE"/>
    <w:rsid w:val="00A13FCB"/>
    <w:rsid w:val="00A14087"/>
    <w:rsid w:val="00A1429E"/>
    <w:rsid w:val="00A14304"/>
    <w:rsid w:val="00A14332"/>
    <w:rsid w:val="00A143AD"/>
    <w:rsid w:val="00A143E6"/>
    <w:rsid w:val="00A14474"/>
    <w:rsid w:val="00A145AD"/>
    <w:rsid w:val="00A14866"/>
    <w:rsid w:val="00A148C9"/>
    <w:rsid w:val="00A148FE"/>
    <w:rsid w:val="00A14A22"/>
    <w:rsid w:val="00A14ADD"/>
    <w:rsid w:val="00A14B3A"/>
    <w:rsid w:val="00A14BFD"/>
    <w:rsid w:val="00A14DC6"/>
    <w:rsid w:val="00A14E32"/>
    <w:rsid w:val="00A14E8F"/>
    <w:rsid w:val="00A14F81"/>
    <w:rsid w:val="00A1519A"/>
    <w:rsid w:val="00A151D6"/>
    <w:rsid w:val="00A152DF"/>
    <w:rsid w:val="00A1533E"/>
    <w:rsid w:val="00A153FB"/>
    <w:rsid w:val="00A1545C"/>
    <w:rsid w:val="00A154AA"/>
    <w:rsid w:val="00A15623"/>
    <w:rsid w:val="00A15814"/>
    <w:rsid w:val="00A1585A"/>
    <w:rsid w:val="00A158C7"/>
    <w:rsid w:val="00A15921"/>
    <w:rsid w:val="00A15AAD"/>
    <w:rsid w:val="00A15BA8"/>
    <w:rsid w:val="00A15C2C"/>
    <w:rsid w:val="00A15C3C"/>
    <w:rsid w:val="00A15CF7"/>
    <w:rsid w:val="00A15E22"/>
    <w:rsid w:val="00A15F91"/>
    <w:rsid w:val="00A16063"/>
    <w:rsid w:val="00A160E2"/>
    <w:rsid w:val="00A16214"/>
    <w:rsid w:val="00A1626A"/>
    <w:rsid w:val="00A163CF"/>
    <w:rsid w:val="00A163F3"/>
    <w:rsid w:val="00A16402"/>
    <w:rsid w:val="00A166E9"/>
    <w:rsid w:val="00A16710"/>
    <w:rsid w:val="00A1671F"/>
    <w:rsid w:val="00A1698C"/>
    <w:rsid w:val="00A16A71"/>
    <w:rsid w:val="00A16AC9"/>
    <w:rsid w:val="00A16B19"/>
    <w:rsid w:val="00A16C31"/>
    <w:rsid w:val="00A16C81"/>
    <w:rsid w:val="00A16C9B"/>
    <w:rsid w:val="00A16CE8"/>
    <w:rsid w:val="00A16D6F"/>
    <w:rsid w:val="00A16E65"/>
    <w:rsid w:val="00A17035"/>
    <w:rsid w:val="00A170F5"/>
    <w:rsid w:val="00A17103"/>
    <w:rsid w:val="00A17136"/>
    <w:rsid w:val="00A1713A"/>
    <w:rsid w:val="00A17259"/>
    <w:rsid w:val="00A17511"/>
    <w:rsid w:val="00A1751A"/>
    <w:rsid w:val="00A17597"/>
    <w:rsid w:val="00A1777C"/>
    <w:rsid w:val="00A177FE"/>
    <w:rsid w:val="00A1781A"/>
    <w:rsid w:val="00A179AC"/>
    <w:rsid w:val="00A17B43"/>
    <w:rsid w:val="00A17BC4"/>
    <w:rsid w:val="00A17C74"/>
    <w:rsid w:val="00A17C83"/>
    <w:rsid w:val="00A17E7F"/>
    <w:rsid w:val="00A17F07"/>
    <w:rsid w:val="00A17F51"/>
    <w:rsid w:val="00A17F76"/>
    <w:rsid w:val="00A17F91"/>
    <w:rsid w:val="00A20243"/>
    <w:rsid w:val="00A20409"/>
    <w:rsid w:val="00A20658"/>
    <w:rsid w:val="00A2065D"/>
    <w:rsid w:val="00A20772"/>
    <w:rsid w:val="00A207BE"/>
    <w:rsid w:val="00A2092D"/>
    <w:rsid w:val="00A20A3B"/>
    <w:rsid w:val="00A20C19"/>
    <w:rsid w:val="00A20FB3"/>
    <w:rsid w:val="00A2109E"/>
    <w:rsid w:val="00A210A9"/>
    <w:rsid w:val="00A21127"/>
    <w:rsid w:val="00A211EC"/>
    <w:rsid w:val="00A212AF"/>
    <w:rsid w:val="00A21682"/>
    <w:rsid w:val="00A216F1"/>
    <w:rsid w:val="00A2181D"/>
    <w:rsid w:val="00A218ED"/>
    <w:rsid w:val="00A21A2A"/>
    <w:rsid w:val="00A21A91"/>
    <w:rsid w:val="00A21AD7"/>
    <w:rsid w:val="00A21AF4"/>
    <w:rsid w:val="00A21C41"/>
    <w:rsid w:val="00A21C5D"/>
    <w:rsid w:val="00A21C8E"/>
    <w:rsid w:val="00A21CB2"/>
    <w:rsid w:val="00A21CC0"/>
    <w:rsid w:val="00A21CD8"/>
    <w:rsid w:val="00A21CFE"/>
    <w:rsid w:val="00A21D20"/>
    <w:rsid w:val="00A21D21"/>
    <w:rsid w:val="00A21D7D"/>
    <w:rsid w:val="00A21D7F"/>
    <w:rsid w:val="00A21EBB"/>
    <w:rsid w:val="00A21FCC"/>
    <w:rsid w:val="00A22079"/>
    <w:rsid w:val="00A22157"/>
    <w:rsid w:val="00A2218B"/>
    <w:rsid w:val="00A22375"/>
    <w:rsid w:val="00A223BD"/>
    <w:rsid w:val="00A223F6"/>
    <w:rsid w:val="00A22569"/>
    <w:rsid w:val="00A2277B"/>
    <w:rsid w:val="00A22849"/>
    <w:rsid w:val="00A22870"/>
    <w:rsid w:val="00A2288F"/>
    <w:rsid w:val="00A228D3"/>
    <w:rsid w:val="00A228F2"/>
    <w:rsid w:val="00A229C6"/>
    <w:rsid w:val="00A22A38"/>
    <w:rsid w:val="00A22B99"/>
    <w:rsid w:val="00A22BAA"/>
    <w:rsid w:val="00A22BCD"/>
    <w:rsid w:val="00A22D04"/>
    <w:rsid w:val="00A22DB7"/>
    <w:rsid w:val="00A22DD4"/>
    <w:rsid w:val="00A22EEA"/>
    <w:rsid w:val="00A22F3B"/>
    <w:rsid w:val="00A22F85"/>
    <w:rsid w:val="00A23458"/>
    <w:rsid w:val="00A236DA"/>
    <w:rsid w:val="00A23749"/>
    <w:rsid w:val="00A237A2"/>
    <w:rsid w:val="00A23949"/>
    <w:rsid w:val="00A23961"/>
    <w:rsid w:val="00A23A72"/>
    <w:rsid w:val="00A23A73"/>
    <w:rsid w:val="00A23A74"/>
    <w:rsid w:val="00A23ADE"/>
    <w:rsid w:val="00A23B61"/>
    <w:rsid w:val="00A23B8C"/>
    <w:rsid w:val="00A23D28"/>
    <w:rsid w:val="00A23D7F"/>
    <w:rsid w:val="00A23EC9"/>
    <w:rsid w:val="00A23F18"/>
    <w:rsid w:val="00A24055"/>
    <w:rsid w:val="00A2418C"/>
    <w:rsid w:val="00A242F1"/>
    <w:rsid w:val="00A244E9"/>
    <w:rsid w:val="00A24542"/>
    <w:rsid w:val="00A2454A"/>
    <w:rsid w:val="00A24788"/>
    <w:rsid w:val="00A24797"/>
    <w:rsid w:val="00A2499C"/>
    <w:rsid w:val="00A24A2F"/>
    <w:rsid w:val="00A24A6C"/>
    <w:rsid w:val="00A24B46"/>
    <w:rsid w:val="00A24C66"/>
    <w:rsid w:val="00A24CF4"/>
    <w:rsid w:val="00A24DB7"/>
    <w:rsid w:val="00A24E1F"/>
    <w:rsid w:val="00A24ECC"/>
    <w:rsid w:val="00A24ECF"/>
    <w:rsid w:val="00A24F03"/>
    <w:rsid w:val="00A24FC0"/>
    <w:rsid w:val="00A250AF"/>
    <w:rsid w:val="00A250FA"/>
    <w:rsid w:val="00A2511D"/>
    <w:rsid w:val="00A2529F"/>
    <w:rsid w:val="00A253F4"/>
    <w:rsid w:val="00A25461"/>
    <w:rsid w:val="00A254EA"/>
    <w:rsid w:val="00A25513"/>
    <w:rsid w:val="00A25662"/>
    <w:rsid w:val="00A25783"/>
    <w:rsid w:val="00A25803"/>
    <w:rsid w:val="00A25901"/>
    <w:rsid w:val="00A25998"/>
    <w:rsid w:val="00A259BA"/>
    <w:rsid w:val="00A25A69"/>
    <w:rsid w:val="00A25ABA"/>
    <w:rsid w:val="00A25BDC"/>
    <w:rsid w:val="00A25C6A"/>
    <w:rsid w:val="00A25D21"/>
    <w:rsid w:val="00A25EF4"/>
    <w:rsid w:val="00A25F89"/>
    <w:rsid w:val="00A25FE0"/>
    <w:rsid w:val="00A25FE8"/>
    <w:rsid w:val="00A262E9"/>
    <w:rsid w:val="00A2635F"/>
    <w:rsid w:val="00A263E8"/>
    <w:rsid w:val="00A265C9"/>
    <w:rsid w:val="00A266A7"/>
    <w:rsid w:val="00A26726"/>
    <w:rsid w:val="00A26792"/>
    <w:rsid w:val="00A26886"/>
    <w:rsid w:val="00A2692D"/>
    <w:rsid w:val="00A26A4C"/>
    <w:rsid w:val="00A26C23"/>
    <w:rsid w:val="00A26D8B"/>
    <w:rsid w:val="00A26DC8"/>
    <w:rsid w:val="00A26E75"/>
    <w:rsid w:val="00A26EA2"/>
    <w:rsid w:val="00A26F0F"/>
    <w:rsid w:val="00A26F2B"/>
    <w:rsid w:val="00A26F8B"/>
    <w:rsid w:val="00A26FAE"/>
    <w:rsid w:val="00A270FE"/>
    <w:rsid w:val="00A2718F"/>
    <w:rsid w:val="00A272E8"/>
    <w:rsid w:val="00A273A6"/>
    <w:rsid w:val="00A2762D"/>
    <w:rsid w:val="00A27669"/>
    <w:rsid w:val="00A27772"/>
    <w:rsid w:val="00A27911"/>
    <w:rsid w:val="00A27950"/>
    <w:rsid w:val="00A27983"/>
    <w:rsid w:val="00A2798F"/>
    <w:rsid w:val="00A279A9"/>
    <w:rsid w:val="00A27B4B"/>
    <w:rsid w:val="00A27D35"/>
    <w:rsid w:val="00A27D95"/>
    <w:rsid w:val="00A27DED"/>
    <w:rsid w:val="00A27E4D"/>
    <w:rsid w:val="00A27E77"/>
    <w:rsid w:val="00A27EB8"/>
    <w:rsid w:val="00A27FE6"/>
    <w:rsid w:val="00A3002E"/>
    <w:rsid w:val="00A300B5"/>
    <w:rsid w:val="00A301AC"/>
    <w:rsid w:val="00A3027B"/>
    <w:rsid w:val="00A3034F"/>
    <w:rsid w:val="00A303BD"/>
    <w:rsid w:val="00A30402"/>
    <w:rsid w:val="00A30491"/>
    <w:rsid w:val="00A304A1"/>
    <w:rsid w:val="00A305C6"/>
    <w:rsid w:val="00A306C5"/>
    <w:rsid w:val="00A306DC"/>
    <w:rsid w:val="00A3080A"/>
    <w:rsid w:val="00A30919"/>
    <w:rsid w:val="00A30A4C"/>
    <w:rsid w:val="00A30ABF"/>
    <w:rsid w:val="00A30B12"/>
    <w:rsid w:val="00A30BFB"/>
    <w:rsid w:val="00A30CCE"/>
    <w:rsid w:val="00A30CED"/>
    <w:rsid w:val="00A30D06"/>
    <w:rsid w:val="00A30D27"/>
    <w:rsid w:val="00A30DAF"/>
    <w:rsid w:val="00A3103D"/>
    <w:rsid w:val="00A31176"/>
    <w:rsid w:val="00A311E4"/>
    <w:rsid w:val="00A31206"/>
    <w:rsid w:val="00A31234"/>
    <w:rsid w:val="00A31442"/>
    <w:rsid w:val="00A315AA"/>
    <w:rsid w:val="00A315F3"/>
    <w:rsid w:val="00A316CB"/>
    <w:rsid w:val="00A316FC"/>
    <w:rsid w:val="00A317A8"/>
    <w:rsid w:val="00A31831"/>
    <w:rsid w:val="00A3193B"/>
    <w:rsid w:val="00A31AF3"/>
    <w:rsid w:val="00A31B15"/>
    <w:rsid w:val="00A31B6F"/>
    <w:rsid w:val="00A31BC9"/>
    <w:rsid w:val="00A31FE9"/>
    <w:rsid w:val="00A32029"/>
    <w:rsid w:val="00A320FB"/>
    <w:rsid w:val="00A32145"/>
    <w:rsid w:val="00A3214E"/>
    <w:rsid w:val="00A32174"/>
    <w:rsid w:val="00A32179"/>
    <w:rsid w:val="00A32387"/>
    <w:rsid w:val="00A323B0"/>
    <w:rsid w:val="00A32466"/>
    <w:rsid w:val="00A3258E"/>
    <w:rsid w:val="00A327CF"/>
    <w:rsid w:val="00A32818"/>
    <w:rsid w:val="00A32823"/>
    <w:rsid w:val="00A32835"/>
    <w:rsid w:val="00A32876"/>
    <w:rsid w:val="00A328BE"/>
    <w:rsid w:val="00A32948"/>
    <w:rsid w:val="00A32A5B"/>
    <w:rsid w:val="00A32A7C"/>
    <w:rsid w:val="00A32B1D"/>
    <w:rsid w:val="00A32C94"/>
    <w:rsid w:val="00A32EE7"/>
    <w:rsid w:val="00A3300B"/>
    <w:rsid w:val="00A3306E"/>
    <w:rsid w:val="00A33153"/>
    <w:rsid w:val="00A331A4"/>
    <w:rsid w:val="00A33207"/>
    <w:rsid w:val="00A332B7"/>
    <w:rsid w:val="00A33315"/>
    <w:rsid w:val="00A3339E"/>
    <w:rsid w:val="00A333A1"/>
    <w:rsid w:val="00A33420"/>
    <w:rsid w:val="00A334BC"/>
    <w:rsid w:val="00A335A4"/>
    <w:rsid w:val="00A336A1"/>
    <w:rsid w:val="00A33710"/>
    <w:rsid w:val="00A33751"/>
    <w:rsid w:val="00A3376C"/>
    <w:rsid w:val="00A33AE4"/>
    <w:rsid w:val="00A33B28"/>
    <w:rsid w:val="00A33D1E"/>
    <w:rsid w:val="00A33D81"/>
    <w:rsid w:val="00A33DB2"/>
    <w:rsid w:val="00A33E51"/>
    <w:rsid w:val="00A33E93"/>
    <w:rsid w:val="00A33FAD"/>
    <w:rsid w:val="00A34082"/>
    <w:rsid w:val="00A342C5"/>
    <w:rsid w:val="00A343AC"/>
    <w:rsid w:val="00A343EC"/>
    <w:rsid w:val="00A34402"/>
    <w:rsid w:val="00A34434"/>
    <w:rsid w:val="00A34496"/>
    <w:rsid w:val="00A34520"/>
    <w:rsid w:val="00A3453E"/>
    <w:rsid w:val="00A345A6"/>
    <w:rsid w:val="00A3467F"/>
    <w:rsid w:val="00A34745"/>
    <w:rsid w:val="00A3497D"/>
    <w:rsid w:val="00A349A1"/>
    <w:rsid w:val="00A349C2"/>
    <w:rsid w:val="00A34A62"/>
    <w:rsid w:val="00A34A7E"/>
    <w:rsid w:val="00A34AD1"/>
    <w:rsid w:val="00A34B50"/>
    <w:rsid w:val="00A34BA6"/>
    <w:rsid w:val="00A34BD7"/>
    <w:rsid w:val="00A34C1A"/>
    <w:rsid w:val="00A34E9F"/>
    <w:rsid w:val="00A34EB8"/>
    <w:rsid w:val="00A34F36"/>
    <w:rsid w:val="00A34F48"/>
    <w:rsid w:val="00A3500C"/>
    <w:rsid w:val="00A350BD"/>
    <w:rsid w:val="00A35130"/>
    <w:rsid w:val="00A351F4"/>
    <w:rsid w:val="00A351FE"/>
    <w:rsid w:val="00A352DC"/>
    <w:rsid w:val="00A353F4"/>
    <w:rsid w:val="00A3545E"/>
    <w:rsid w:val="00A354C8"/>
    <w:rsid w:val="00A35636"/>
    <w:rsid w:val="00A356EF"/>
    <w:rsid w:val="00A3577C"/>
    <w:rsid w:val="00A357DA"/>
    <w:rsid w:val="00A35828"/>
    <w:rsid w:val="00A35838"/>
    <w:rsid w:val="00A359B7"/>
    <w:rsid w:val="00A35B43"/>
    <w:rsid w:val="00A35B44"/>
    <w:rsid w:val="00A35B5E"/>
    <w:rsid w:val="00A35BF8"/>
    <w:rsid w:val="00A35C1D"/>
    <w:rsid w:val="00A35C26"/>
    <w:rsid w:val="00A35E80"/>
    <w:rsid w:val="00A35EB8"/>
    <w:rsid w:val="00A35F46"/>
    <w:rsid w:val="00A36021"/>
    <w:rsid w:val="00A3615A"/>
    <w:rsid w:val="00A3616B"/>
    <w:rsid w:val="00A36369"/>
    <w:rsid w:val="00A363C2"/>
    <w:rsid w:val="00A363F3"/>
    <w:rsid w:val="00A36453"/>
    <w:rsid w:val="00A3651F"/>
    <w:rsid w:val="00A36641"/>
    <w:rsid w:val="00A36675"/>
    <w:rsid w:val="00A3672A"/>
    <w:rsid w:val="00A36823"/>
    <w:rsid w:val="00A3694B"/>
    <w:rsid w:val="00A36A16"/>
    <w:rsid w:val="00A36A21"/>
    <w:rsid w:val="00A36A38"/>
    <w:rsid w:val="00A36A3E"/>
    <w:rsid w:val="00A36A69"/>
    <w:rsid w:val="00A36C3F"/>
    <w:rsid w:val="00A36D5F"/>
    <w:rsid w:val="00A36D9E"/>
    <w:rsid w:val="00A36E39"/>
    <w:rsid w:val="00A36F16"/>
    <w:rsid w:val="00A36F29"/>
    <w:rsid w:val="00A370E2"/>
    <w:rsid w:val="00A3717A"/>
    <w:rsid w:val="00A3724A"/>
    <w:rsid w:val="00A37272"/>
    <w:rsid w:val="00A373E3"/>
    <w:rsid w:val="00A3740E"/>
    <w:rsid w:val="00A375C5"/>
    <w:rsid w:val="00A375EF"/>
    <w:rsid w:val="00A3767F"/>
    <w:rsid w:val="00A376EC"/>
    <w:rsid w:val="00A37927"/>
    <w:rsid w:val="00A37967"/>
    <w:rsid w:val="00A37A48"/>
    <w:rsid w:val="00A37B98"/>
    <w:rsid w:val="00A37C32"/>
    <w:rsid w:val="00A37CD4"/>
    <w:rsid w:val="00A37D68"/>
    <w:rsid w:val="00A37D6E"/>
    <w:rsid w:val="00A37DAF"/>
    <w:rsid w:val="00A37F70"/>
    <w:rsid w:val="00A37FE6"/>
    <w:rsid w:val="00A40302"/>
    <w:rsid w:val="00A40313"/>
    <w:rsid w:val="00A40336"/>
    <w:rsid w:val="00A4079A"/>
    <w:rsid w:val="00A409A9"/>
    <w:rsid w:val="00A409B9"/>
    <w:rsid w:val="00A40B19"/>
    <w:rsid w:val="00A40BF2"/>
    <w:rsid w:val="00A40D16"/>
    <w:rsid w:val="00A40D86"/>
    <w:rsid w:val="00A4121D"/>
    <w:rsid w:val="00A4122D"/>
    <w:rsid w:val="00A4136D"/>
    <w:rsid w:val="00A4181F"/>
    <w:rsid w:val="00A4183C"/>
    <w:rsid w:val="00A41A19"/>
    <w:rsid w:val="00A41ACD"/>
    <w:rsid w:val="00A41AD6"/>
    <w:rsid w:val="00A41AEC"/>
    <w:rsid w:val="00A41B18"/>
    <w:rsid w:val="00A41B6A"/>
    <w:rsid w:val="00A41CD3"/>
    <w:rsid w:val="00A41D42"/>
    <w:rsid w:val="00A41D8F"/>
    <w:rsid w:val="00A41E8C"/>
    <w:rsid w:val="00A41EB5"/>
    <w:rsid w:val="00A41EC8"/>
    <w:rsid w:val="00A41EE4"/>
    <w:rsid w:val="00A41F36"/>
    <w:rsid w:val="00A41FB6"/>
    <w:rsid w:val="00A42025"/>
    <w:rsid w:val="00A4207C"/>
    <w:rsid w:val="00A420F0"/>
    <w:rsid w:val="00A4219F"/>
    <w:rsid w:val="00A42213"/>
    <w:rsid w:val="00A422F4"/>
    <w:rsid w:val="00A423C5"/>
    <w:rsid w:val="00A4243B"/>
    <w:rsid w:val="00A424B6"/>
    <w:rsid w:val="00A4257F"/>
    <w:rsid w:val="00A425BA"/>
    <w:rsid w:val="00A4262B"/>
    <w:rsid w:val="00A4263F"/>
    <w:rsid w:val="00A426B2"/>
    <w:rsid w:val="00A42727"/>
    <w:rsid w:val="00A4273C"/>
    <w:rsid w:val="00A4275F"/>
    <w:rsid w:val="00A4276B"/>
    <w:rsid w:val="00A42777"/>
    <w:rsid w:val="00A428FA"/>
    <w:rsid w:val="00A4298E"/>
    <w:rsid w:val="00A429C7"/>
    <w:rsid w:val="00A42A17"/>
    <w:rsid w:val="00A42B2F"/>
    <w:rsid w:val="00A42B77"/>
    <w:rsid w:val="00A42BC9"/>
    <w:rsid w:val="00A42C18"/>
    <w:rsid w:val="00A42C69"/>
    <w:rsid w:val="00A42DF7"/>
    <w:rsid w:val="00A42E63"/>
    <w:rsid w:val="00A42E66"/>
    <w:rsid w:val="00A42EDB"/>
    <w:rsid w:val="00A42F22"/>
    <w:rsid w:val="00A43015"/>
    <w:rsid w:val="00A43094"/>
    <w:rsid w:val="00A430B3"/>
    <w:rsid w:val="00A430C0"/>
    <w:rsid w:val="00A43100"/>
    <w:rsid w:val="00A431E9"/>
    <w:rsid w:val="00A431FD"/>
    <w:rsid w:val="00A43260"/>
    <w:rsid w:val="00A432D4"/>
    <w:rsid w:val="00A4335F"/>
    <w:rsid w:val="00A43449"/>
    <w:rsid w:val="00A43452"/>
    <w:rsid w:val="00A4348B"/>
    <w:rsid w:val="00A435C1"/>
    <w:rsid w:val="00A4360D"/>
    <w:rsid w:val="00A43683"/>
    <w:rsid w:val="00A4368E"/>
    <w:rsid w:val="00A436B0"/>
    <w:rsid w:val="00A43896"/>
    <w:rsid w:val="00A438F5"/>
    <w:rsid w:val="00A4394F"/>
    <w:rsid w:val="00A439F4"/>
    <w:rsid w:val="00A439F8"/>
    <w:rsid w:val="00A43A2A"/>
    <w:rsid w:val="00A43A35"/>
    <w:rsid w:val="00A43B12"/>
    <w:rsid w:val="00A43BFC"/>
    <w:rsid w:val="00A43C68"/>
    <w:rsid w:val="00A43CB3"/>
    <w:rsid w:val="00A43CB7"/>
    <w:rsid w:val="00A43D07"/>
    <w:rsid w:val="00A43D69"/>
    <w:rsid w:val="00A43F99"/>
    <w:rsid w:val="00A441EE"/>
    <w:rsid w:val="00A441F4"/>
    <w:rsid w:val="00A443FC"/>
    <w:rsid w:val="00A44447"/>
    <w:rsid w:val="00A44713"/>
    <w:rsid w:val="00A44825"/>
    <w:rsid w:val="00A44875"/>
    <w:rsid w:val="00A44979"/>
    <w:rsid w:val="00A44D01"/>
    <w:rsid w:val="00A44D30"/>
    <w:rsid w:val="00A44E52"/>
    <w:rsid w:val="00A44E7E"/>
    <w:rsid w:val="00A44E8E"/>
    <w:rsid w:val="00A44F93"/>
    <w:rsid w:val="00A44FC6"/>
    <w:rsid w:val="00A4502C"/>
    <w:rsid w:val="00A450A7"/>
    <w:rsid w:val="00A45276"/>
    <w:rsid w:val="00A45404"/>
    <w:rsid w:val="00A455A7"/>
    <w:rsid w:val="00A45848"/>
    <w:rsid w:val="00A458D9"/>
    <w:rsid w:val="00A4592A"/>
    <w:rsid w:val="00A45A20"/>
    <w:rsid w:val="00A45ABF"/>
    <w:rsid w:val="00A45C04"/>
    <w:rsid w:val="00A45C31"/>
    <w:rsid w:val="00A45CE5"/>
    <w:rsid w:val="00A45E08"/>
    <w:rsid w:val="00A45E45"/>
    <w:rsid w:val="00A45F9E"/>
    <w:rsid w:val="00A46001"/>
    <w:rsid w:val="00A4614F"/>
    <w:rsid w:val="00A4631A"/>
    <w:rsid w:val="00A4636C"/>
    <w:rsid w:val="00A464C1"/>
    <w:rsid w:val="00A4663C"/>
    <w:rsid w:val="00A467A7"/>
    <w:rsid w:val="00A467BD"/>
    <w:rsid w:val="00A46B91"/>
    <w:rsid w:val="00A46BF5"/>
    <w:rsid w:val="00A46BFA"/>
    <w:rsid w:val="00A46C92"/>
    <w:rsid w:val="00A46D73"/>
    <w:rsid w:val="00A46D9F"/>
    <w:rsid w:val="00A46F4C"/>
    <w:rsid w:val="00A47002"/>
    <w:rsid w:val="00A471E4"/>
    <w:rsid w:val="00A472E5"/>
    <w:rsid w:val="00A4741F"/>
    <w:rsid w:val="00A475F3"/>
    <w:rsid w:val="00A477A4"/>
    <w:rsid w:val="00A47968"/>
    <w:rsid w:val="00A4798D"/>
    <w:rsid w:val="00A47C19"/>
    <w:rsid w:val="00A47C32"/>
    <w:rsid w:val="00A47C88"/>
    <w:rsid w:val="00A47D08"/>
    <w:rsid w:val="00A47D1A"/>
    <w:rsid w:val="00A47D26"/>
    <w:rsid w:val="00A47DF5"/>
    <w:rsid w:val="00A47DFC"/>
    <w:rsid w:val="00A50017"/>
    <w:rsid w:val="00A50053"/>
    <w:rsid w:val="00A5015C"/>
    <w:rsid w:val="00A5020C"/>
    <w:rsid w:val="00A5028A"/>
    <w:rsid w:val="00A50323"/>
    <w:rsid w:val="00A503B3"/>
    <w:rsid w:val="00A504AC"/>
    <w:rsid w:val="00A507F9"/>
    <w:rsid w:val="00A50822"/>
    <w:rsid w:val="00A5085D"/>
    <w:rsid w:val="00A508C5"/>
    <w:rsid w:val="00A509E4"/>
    <w:rsid w:val="00A50A4B"/>
    <w:rsid w:val="00A50A5F"/>
    <w:rsid w:val="00A50A69"/>
    <w:rsid w:val="00A50BC2"/>
    <w:rsid w:val="00A50BF6"/>
    <w:rsid w:val="00A50C24"/>
    <w:rsid w:val="00A50DE6"/>
    <w:rsid w:val="00A50E66"/>
    <w:rsid w:val="00A50F47"/>
    <w:rsid w:val="00A511BE"/>
    <w:rsid w:val="00A511EF"/>
    <w:rsid w:val="00A512B0"/>
    <w:rsid w:val="00A512EA"/>
    <w:rsid w:val="00A51334"/>
    <w:rsid w:val="00A51366"/>
    <w:rsid w:val="00A513B3"/>
    <w:rsid w:val="00A51517"/>
    <w:rsid w:val="00A515A2"/>
    <w:rsid w:val="00A516C0"/>
    <w:rsid w:val="00A516FC"/>
    <w:rsid w:val="00A51918"/>
    <w:rsid w:val="00A51DAE"/>
    <w:rsid w:val="00A51DB6"/>
    <w:rsid w:val="00A51DEE"/>
    <w:rsid w:val="00A51EED"/>
    <w:rsid w:val="00A51F33"/>
    <w:rsid w:val="00A51FB3"/>
    <w:rsid w:val="00A52070"/>
    <w:rsid w:val="00A520CC"/>
    <w:rsid w:val="00A521AD"/>
    <w:rsid w:val="00A522F8"/>
    <w:rsid w:val="00A523A4"/>
    <w:rsid w:val="00A524AE"/>
    <w:rsid w:val="00A524F5"/>
    <w:rsid w:val="00A52509"/>
    <w:rsid w:val="00A5257F"/>
    <w:rsid w:val="00A52726"/>
    <w:rsid w:val="00A52740"/>
    <w:rsid w:val="00A527AF"/>
    <w:rsid w:val="00A5294E"/>
    <w:rsid w:val="00A52A11"/>
    <w:rsid w:val="00A52AA2"/>
    <w:rsid w:val="00A52AC0"/>
    <w:rsid w:val="00A52B48"/>
    <w:rsid w:val="00A52B71"/>
    <w:rsid w:val="00A52CA8"/>
    <w:rsid w:val="00A52D56"/>
    <w:rsid w:val="00A52DBF"/>
    <w:rsid w:val="00A52DF7"/>
    <w:rsid w:val="00A52E27"/>
    <w:rsid w:val="00A52E67"/>
    <w:rsid w:val="00A52F17"/>
    <w:rsid w:val="00A52F8E"/>
    <w:rsid w:val="00A52FA5"/>
    <w:rsid w:val="00A530E5"/>
    <w:rsid w:val="00A531BA"/>
    <w:rsid w:val="00A5326C"/>
    <w:rsid w:val="00A5343C"/>
    <w:rsid w:val="00A5346C"/>
    <w:rsid w:val="00A534E6"/>
    <w:rsid w:val="00A53678"/>
    <w:rsid w:val="00A537DB"/>
    <w:rsid w:val="00A5380B"/>
    <w:rsid w:val="00A53840"/>
    <w:rsid w:val="00A538FC"/>
    <w:rsid w:val="00A53B2F"/>
    <w:rsid w:val="00A53B8F"/>
    <w:rsid w:val="00A53CD6"/>
    <w:rsid w:val="00A53D01"/>
    <w:rsid w:val="00A53D08"/>
    <w:rsid w:val="00A53D0C"/>
    <w:rsid w:val="00A53E69"/>
    <w:rsid w:val="00A53EB0"/>
    <w:rsid w:val="00A53EEA"/>
    <w:rsid w:val="00A5403A"/>
    <w:rsid w:val="00A5404B"/>
    <w:rsid w:val="00A540D0"/>
    <w:rsid w:val="00A5417D"/>
    <w:rsid w:val="00A542BF"/>
    <w:rsid w:val="00A54382"/>
    <w:rsid w:val="00A5438C"/>
    <w:rsid w:val="00A54455"/>
    <w:rsid w:val="00A5446F"/>
    <w:rsid w:val="00A544A4"/>
    <w:rsid w:val="00A544F0"/>
    <w:rsid w:val="00A54609"/>
    <w:rsid w:val="00A54678"/>
    <w:rsid w:val="00A546BE"/>
    <w:rsid w:val="00A546E6"/>
    <w:rsid w:val="00A54739"/>
    <w:rsid w:val="00A54791"/>
    <w:rsid w:val="00A547D4"/>
    <w:rsid w:val="00A54820"/>
    <w:rsid w:val="00A549DF"/>
    <w:rsid w:val="00A54B02"/>
    <w:rsid w:val="00A54B7A"/>
    <w:rsid w:val="00A54B93"/>
    <w:rsid w:val="00A54C21"/>
    <w:rsid w:val="00A54C44"/>
    <w:rsid w:val="00A54C58"/>
    <w:rsid w:val="00A54D0C"/>
    <w:rsid w:val="00A54D43"/>
    <w:rsid w:val="00A54E1A"/>
    <w:rsid w:val="00A54ECC"/>
    <w:rsid w:val="00A551F2"/>
    <w:rsid w:val="00A5539A"/>
    <w:rsid w:val="00A553C4"/>
    <w:rsid w:val="00A55444"/>
    <w:rsid w:val="00A5548E"/>
    <w:rsid w:val="00A5556D"/>
    <w:rsid w:val="00A555CB"/>
    <w:rsid w:val="00A55704"/>
    <w:rsid w:val="00A5570E"/>
    <w:rsid w:val="00A5585B"/>
    <w:rsid w:val="00A55869"/>
    <w:rsid w:val="00A5593B"/>
    <w:rsid w:val="00A55A23"/>
    <w:rsid w:val="00A55B5A"/>
    <w:rsid w:val="00A55BD9"/>
    <w:rsid w:val="00A55C28"/>
    <w:rsid w:val="00A55C68"/>
    <w:rsid w:val="00A55D2A"/>
    <w:rsid w:val="00A55D2B"/>
    <w:rsid w:val="00A55DB3"/>
    <w:rsid w:val="00A55DCA"/>
    <w:rsid w:val="00A55E9D"/>
    <w:rsid w:val="00A55EB1"/>
    <w:rsid w:val="00A55F1B"/>
    <w:rsid w:val="00A55F73"/>
    <w:rsid w:val="00A560AA"/>
    <w:rsid w:val="00A561BA"/>
    <w:rsid w:val="00A56330"/>
    <w:rsid w:val="00A56388"/>
    <w:rsid w:val="00A563D1"/>
    <w:rsid w:val="00A56629"/>
    <w:rsid w:val="00A566AE"/>
    <w:rsid w:val="00A566BA"/>
    <w:rsid w:val="00A56747"/>
    <w:rsid w:val="00A567D8"/>
    <w:rsid w:val="00A5683F"/>
    <w:rsid w:val="00A569CF"/>
    <w:rsid w:val="00A56AB0"/>
    <w:rsid w:val="00A56ABC"/>
    <w:rsid w:val="00A56C3C"/>
    <w:rsid w:val="00A56D60"/>
    <w:rsid w:val="00A56E69"/>
    <w:rsid w:val="00A56F5C"/>
    <w:rsid w:val="00A5702E"/>
    <w:rsid w:val="00A5707A"/>
    <w:rsid w:val="00A57086"/>
    <w:rsid w:val="00A570A2"/>
    <w:rsid w:val="00A5710A"/>
    <w:rsid w:val="00A5710D"/>
    <w:rsid w:val="00A57151"/>
    <w:rsid w:val="00A571C1"/>
    <w:rsid w:val="00A57228"/>
    <w:rsid w:val="00A57397"/>
    <w:rsid w:val="00A5744F"/>
    <w:rsid w:val="00A57575"/>
    <w:rsid w:val="00A575D9"/>
    <w:rsid w:val="00A576DB"/>
    <w:rsid w:val="00A5775F"/>
    <w:rsid w:val="00A577A2"/>
    <w:rsid w:val="00A577AC"/>
    <w:rsid w:val="00A5781F"/>
    <w:rsid w:val="00A57A36"/>
    <w:rsid w:val="00A57A5F"/>
    <w:rsid w:val="00A57A77"/>
    <w:rsid w:val="00A57A8E"/>
    <w:rsid w:val="00A57BE5"/>
    <w:rsid w:val="00A57D63"/>
    <w:rsid w:val="00A600C8"/>
    <w:rsid w:val="00A60344"/>
    <w:rsid w:val="00A604D1"/>
    <w:rsid w:val="00A605AF"/>
    <w:rsid w:val="00A60610"/>
    <w:rsid w:val="00A608C8"/>
    <w:rsid w:val="00A60B58"/>
    <w:rsid w:val="00A60B61"/>
    <w:rsid w:val="00A60BAF"/>
    <w:rsid w:val="00A60CD9"/>
    <w:rsid w:val="00A60CF9"/>
    <w:rsid w:val="00A60F97"/>
    <w:rsid w:val="00A60FEF"/>
    <w:rsid w:val="00A60FFF"/>
    <w:rsid w:val="00A61215"/>
    <w:rsid w:val="00A61261"/>
    <w:rsid w:val="00A613B7"/>
    <w:rsid w:val="00A61415"/>
    <w:rsid w:val="00A6145C"/>
    <w:rsid w:val="00A6148B"/>
    <w:rsid w:val="00A614D5"/>
    <w:rsid w:val="00A614EA"/>
    <w:rsid w:val="00A615AE"/>
    <w:rsid w:val="00A616CA"/>
    <w:rsid w:val="00A616DC"/>
    <w:rsid w:val="00A61773"/>
    <w:rsid w:val="00A618DD"/>
    <w:rsid w:val="00A61945"/>
    <w:rsid w:val="00A619CF"/>
    <w:rsid w:val="00A61AB4"/>
    <w:rsid w:val="00A61B18"/>
    <w:rsid w:val="00A61BBF"/>
    <w:rsid w:val="00A61CD9"/>
    <w:rsid w:val="00A61D82"/>
    <w:rsid w:val="00A61EAE"/>
    <w:rsid w:val="00A61FE8"/>
    <w:rsid w:val="00A62041"/>
    <w:rsid w:val="00A62131"/>
    <w:rsid w:val="00A621C1"/>
    <w:rsid w:val="00A622B1"/>
    <w:rsid w:val="00A62316"/>
    <w:rsid w:val="00A6231B"/>
    <w:rsid w:val="00A624B9"/>
    <w:rsid w:val="00A62524"/>
    <w:rsid w:val="00A62ABC"/>
    <w:rsid w:val="00A62B1E"/>
    <w:rsid w:val="00A62BCF"/>
    <w:rsid w:val="00A62BF5"/>
    <w:rsid w:val="00A62C94"/>
    <w:rsid w:val="00A62D07"/>
    <w:rsid w:val="00A62E31"/>
    <w:rsid w:val="00A62FF5"/>
    <w:rsid w:val="00A63011"/>
    <w:rsid w:val="00A6311E"/>
    <w:rsid w:val="00A63178"/>
    <w:rsid w:val="00A631A6"/>
    <w:rsid w:val="00A631A7"/>
    <w:rsid w:val="00A632BB"/>
    <w:rsid w:val="00A63351"/>
    <w:rsid w:val="00A633B9"/>
    <w:rsid w:val="00A633DA"/>
    <w:rsid w:val="00A63519"/>
    <w:rsid w:val="00A63556"/>
    <w:rsid w:val="00A635F1"/>
    <w:rsid w:val="00A63652"/>
    <w:rsid w:val="00A6365D"/>
    <w:rsid w:val="00A63661"/>
    <w:rsid w:val="00A63677"/>
    <w:rsid w:val="00A6379F"/>
    <w:rsid w:val="00A638D6"/>
    <w:rsid w:val="00A63969"/>
    <w:rsid w:val="00A6398A"/>
    <w:rsid w:val="00A63BE8"/>
    <w:rsid w:val="00A63C2F"/>
    <w:rsid w:val="00A63D43"/>
    <w:rsid w:val="00A63E4B"/>
    <w:rsid w:val="00A64069"/>
    <w:rsid w:val="00A64087"/>
    <w:rsid w:val="00A64134"/>
    <w:rsid w:val="00A6423B"/>
    <w:rsid w:val="00A642E4"/>
    <w:rsid w:val="00A6439E"/>
    <w:rsid w:val="00A64490"/>
    <w:rsid w:val="00A644AD"/>
    <w:rsid w:val="00A64536"/>
    <w:rsid w:val="00A6458C"/>
    <w:rsid w:val="00A6458D"/>
    <w:rsid w:val="00A64635"/>
    <w:rsid w:val="00A6474C"/>
    <w:rsid w:val="00A647CC"/>
    <w:rsid w:val="00A647DC"/>
    <w:rsid w:val="00A6483A"/>
    <w:rsid w:val="00A64888"/>
    <w:rsid w:val="00A648BE"/>
    <w:rsid w:val="00A64A38"/>
    <w:rsid w:val="00A64B64"/>
    <w:rsid w:val="00A64C7B"/>
    <w:rsid w:val="00A64CAA"/>
    <w:rsid w:val="00A64D41"/>
    <w:rsid w:val="00A64D93"/>
    <w:rsid w:val="00A64F48"/>
    <w:rsid w:val="00A6509F"/>
    <w:rsid w:val="00A650DB"/>
    <w:rsid w:val="00A65240"/>
    <w:rsid w:val="00A6525E"/>
    <w:rsid w:val="00A6558E"/>
    <w:rsid w:val="00A65600"/>
    <w:rsid w:val="00A656FB"/>
    <w:rsid w:val="00A65794"/>
    <w:rsid w:val="00A657CB"/>
    <w:rsid w:val="00A65873"/>
    <w:rsid w:val="00A65B42"/>
    <w:rsid w:val="00A65B59"/>
    <w:rsid w:val="00A65CB8"/>
    <w:rsid w:val="00A65D8D"/>
    <w:rsid w:val="00A65DFD"/>
    <w:rsid w:val="00A65E0E"/>
    <w:rsid w:val="00A65E21"/>
    <w:rsid w:val="00A65EAE"/>
    <w:rsid w:val="00A65F82"/>
    <w:rsid w:val="00A66026"/>
    <w:rsid w:val="00A66261"/>
    <w:rsid w:val="00A6627C"/>
    <w:rsid w:val="00A6632A"/>
    <w:rsid w:val="00A6633D"/>
    <w:rsid w:val="00A6637C"/>
    <w:rsid w:val="00A66390"/>
    <w:rsid w:val="00A663EB"/>
    <w:rsid w:val="00A66558"/>
    <w:rsid w:val="00A6666A"/>
    <w:rsid w:val="00A66684"/>
    <w:rsid w:val="00A666B6"/>
    <w:rsid w:val="00A66819"/>
    <w:rsid w:val="00A668B7"/>
    <w:rsid w:val="00A66958"/>
    <w:rsid w:val="00A669ED"/>
    <w:rsid w:val="00A66B24"/>
    <w:rsid w:val="00A66B9D"/>
    <w:rsid w:val="00A66C30"/>
    <w:rsid w:val="00A66C56"/>
    <w:rsid w:val="00A66C66"/>
    <w:rsid w:val="00A66C7D"/>
    <w:rsid w:val="00A66DC4"/>
    <w:rsid w:val="00A66DDC"/>
    <w:rsid w:val="00A66DDD"/>
    <w:rsid w:val="00A66DE9"/>
    <w:rsid w:val="00A66EA4"/>
    <w:rsid w:val="00A6722A"/>
    <w:rsid w:val="00A673BC"/>
    <w:rsid w:val="00A674C4"/>
    <w:rsid w:val="00A67647"/>
    <w:rsid w:val="00A677BC"/>
    <w:rsid w:val="00A6798C"/>
    <w:rsid w:val="00A67A54"/>
    <w:rsid w:val="00A67D71"/>
    <w:rsid w:val="00A67D8F"/>
    <w:rsid w:val="00A67D97"/>
    <w:rsid w:val="00A67DE1"/>
    <w:rsid w:val="00A67EE4"/>
    <w:rsid w:val="00A67FA0"/>
    <w:rsid w:val="00A67FF5"/>
    <w:rsid w:val="00A7002F"/>
    <w:rsid w:val="00A70048"/>
    <w:rsid w:val="00A7005A"/>
    <w:rsid w:val="00A70062"/>
    <w:rsid w:val="00A700C5"/>
    <w:rsid w:val="00A7016A"/>
    <w:rsid w:val="00A70362"/>
    <w:rsid w:val="00A7041E"/>
    <w:rsid w:val="00A7051A"/>
    <w:rsid w:val="00A7062F"/>
    <w:rsid w:val="00A706C0"/>
    <w:rsid w:val="00A7073F"/>
    <w:rsid w:val="00A7077B"/>
    <w:rsid w:val="00A708C1"/>
    <w:rsid w:val="00A709F7"/>
    <w:rsid w:val="00A70A0B"/>
    <w:rsid w:val="00A70AF2"/>
    <w:rsid w:val="00A70B88"/>
    <w:rsid w:val="00A70BCD"/>
    <w:rsid w:val="00A70CDF"/>
    <w:rsid w:val="00A70D06"/>
    <w:rsid w:val="00A70D7B"/>
    <w:rsid w:val="00A70DEA"/>
    <w:rsid w:val="00A70F24"/>
    <w:rsid w:val="00A710B2"/>
    <w:rsid w:val="00A71221"/>
    <w:rsid w:val="00A71290"/>
    <w:rsid w:val="00A712E0"/>
    <w:rsid w:val="00A7142A"/>
    <w:rsid w:val="00A71464"/>
    <w:rsid w:val="00A7147E"/>
    <w:rsid w:val="00A7155E"/>
    <w:rsid w:val="00A71655"/>
    <w:rsid w:val="00A71687"/>
    <w:rsid w:val="00A716DF"/>
    <w:rsid w:val="00A7171A"/>
    <w:rsid w:val="00A71793"/>
    <w:rsid w:val="00A718BF"/>
    <w:rsid w:val="00A718D6"/>
    <w:rsid w:val="00A71968"/>
    <w:rsid w:val="00A71A7C"/>
    <w:rsid w:val="00A71B85"/>
    <w:rsid w:val="00A71BAA"/>
    <w:rsid w:val="00A71C84"/>
    <w:rsid w:val="00A71CB7"/>
    <w:rsid w:val="00A71CFE"/>
    <w:rsid w:val="00A71D85"/>
    <w:rsid w:val="00A71DF9"/>
    <w:rsid w:val="00A71EA9"/>
    <w:rsid w:val="00A71FD3"/>
    <w:rsid w:val="00A71FDC"/>
    <w:rsid w:val="00A72156"/>
    <w:rsid w:val="00A72328"/>
    <w:rsid w:val="00A72419"/>
    <w:rsid w:val="00A72421"/>
    <w:rsid w:val="00A724EF"/>
    <w:rsid w:val="00A72576"/>
    <w:rsid w:val="00A726B2"/>
    <w:rsid w:val="00A7270E"/>
    <w:rsid w:val="00A72718"/>
    <w:rsid w:val="00A727AF"/>
    <w:rsid w:val="00A728A2"/>
    <w:rsid w:val="00A7296D"/>
    <w:rsid w:val="00A729B3"/>
    <w:rsid w:val="00A72A4E"/>
    <w:rsid w:val="00A72B18"/>
    <w:rsid w:val="00A72CE5"/>
    <w:rsid w:val="00A72D59"/>
    <w:rsid w:val="00A72DB4"/>
    <w:rsid w:val="00A72E26"/>
    <w:rsid w:val="00A72EEB"/>
    <w:rsid w:val="00A72FFB"/>
    <w:rsid w:val="00A7308B"/>
    <w:rsid w:val="00A73158"/>
    <w:rsid w:val="00A73247"/>
    <w:rsid w:val="00A73370"/>
    <w:rsid w:val="00A735C6"/>
    <w:rsid w:val="00A7362A"/>
    <w:rsid w:val="00A7362F"/>
    <w:rsid w:val="00A73684"/>
    <w:rsid w:val="00A736C8"/>
    <w:rsid w:val="00A737A5"/>
    <w:rsid w:val="00A73A21"/>
    <w:rsid w:val="00A73B1C"/>
    <w:rsid w:val="00A73B32"/>
    <w:rsid w:val="00A73B8A"/>
    <w:rsid w:val="00A73C4E"/>
    <w:rsid w:val="00A73D66"/>
    <w:rsid w:val="00A73E5B"/>
    <w:rsid w:val="00A73ED1"/>
    <w:rsid w:val="00A73EFB"/>
    <w:rsid w:val="00A73FE5"/>
    <w:rsid w:val="00A740DE"/>
    <w:rsid w:val="00A743B5"/>
    <w:rsid w:val="00A743BC"/>
    <w:rsid w:val="00A745DA"/>
    <w:rsid w:val="00A746FB"/>
    <w:rsid w:val="00A747C7"/>
    <w:rsid w:val="00A74816"/>
    <w:rsid w:val="00A7483A"/>
    <w:rsid w:val="00A748A9"/>
    <w:rsid w:val="00A748B5"/>
    <w:rsid w:val="00A748FE"/>
    <w:rsid w:val="00A74932"/>
    <w:rsid w:val="00A749A5"/>
    <w:rsid w:val="00A74A1F"/>
    <w:rsid w:val="00A74A4E"/>
    <w:rsid w:val="00A74AA1"/>
    <w:rsid w:val="00A74AB1"/>
    <w:rsid w:val="00A74AD3"/>
    <w:rsid w:val="00A74AF9"/>
    <w:rsid w:val="00A74B2A"/>
    <w:rsid w:val="00A74C8D"/>
    <w:rsid w:val="00A74CB8"/>
    <w:rsid w:val="00A74CF7"/>
    <w:rsid w:val="00A74F47"/>
    <w:rsid w:val="00A74F61"/>
    <w:rsid w:val="00A75050"/>
    <w:rsid w:val="00A75059"/>
    <w:rsid w:val="00A75094"/>
    <w:rsid w:val="00A7515F"/>
    <w:rsid w:val="00A7517E"/>
    <w:rsid w:val="00A751A3"/>
    <w:rsid w:val="00A7526E"/>
    <w:rsid w:val="00A7535F"/>
    <w:rsid w:val="00A7537B"/>
    <w:rsid w:val="00A75556"/>
    <w:rsid w:val="00A75661"/>
    <w:rsid w:val="00A75751"/>
    <w:rsid w:val="00A7575F"/>
    <w:rsid w:val="00A757AE"/>
    <w:rsid w:val="00A757F3"/>
    <w:rsid w:val="00A75869"/>
    <w:rsid w:val="00A759EF"/>
    <w:rsid w:val="00A75A83"/>
    <w:rsid w:val="00A75A85"/>
    <w:rsid w:val="00A75AD0"/>
    <w:rsid w:val="00A75AE6"/>
    <w:rsid w:val="00A75AFC"/>
    <w:rsid w:val="00A75BA7"/>
    <w:rsid w:val="00A75C1D"/>
    <w:rsid w:val="00A75C76"/>
    <w:rsid w:val="00A75C97"/>
    <w:rsid w:val="00A75F0B"/>
    <w:rsid w:val="00A75F78"/>
    <w:rsid w:val="00A75F9A"/>
    <w:rsid w:val="00A75FB0"/>
    <w:rsid w:val="00A76040"/>
    <w:rsid w:val="00A760D0"/>
    <w:rsid w:val="00A76118"/>
    <w:rsid w:val="00A76145"/>
    <w:rsid w:val="00A761D5"/>
    <w:rsid w:val="00A761E1"/>
    <w:rsid w:val="00A76203"/>
    <w:rsid w:val="00A76316"/>
    <w:rsid w:val="00A7631F"/>
    <w:rsid w:val="00A7634F"/>
    <w:rsid w:val="00A76366"/>
    <w:rsid w:val="00A76374"/>
    <w:rsid w:val="00A76621"/>
    <w:rsid w:val="00A76721"/>
    <w:rsid w:val="00A76759"/>
    <w:rsid w:val="00A76BDD"/>
    <w:rsid w:val="00A76D20"/>
    <w:rsid w:val="00A76D3F"/>
    <w:rsid w:val="00A76E3A"/>
    <w:rsid w:val="00A76ED5"/>
    <w:rsid w:val="00A7703F"/>
    <w:rsid w:val="00A77079"/>
    <w:rsid w:val="00A77181"/>
    <w:rsid w:val="00A771D1"/>
    <w:rsid w:val="00A773FE"/>
    <w:rsid w:val="00A77417"/>
    <w:rsid w:val="00A775EA"/>
    <w:rsid w:val="00A775FF"/>
    <w:rsid w:val="00A77665"/>
    <w:rsid w:val="00A776EB"/>
    <w:rsid w:val="00A778CA"/>
    <w:rsid w:val="00A7791A"/>
    <w:rsid w:val="00A7793C"/>
    <w:rsid w:val="00A77968"/>
    <w:rsid w:val="00A77B65"/>
    <w:rsid w:val="00A77BCC"/>
    <w:rsid w:val="00A77BED"/>
    <w:rsid w:val="00A77C37"/>
    <w:rsid w:val="00A77CCE"/>
    <w:rsid w:val="00A77DA1"/>
    <w:rsid w:val="00A77E46"/>
    <w:rsid w:val="00A77F8B"/>
    <w:rsid w:val="00A77FB0"/>
    <w:rsid w:val="00A77FB3"/>
    <w:rsid w:val="00A8002F"/>
    <w:rsid w:val="00A8003B"/>
    <w:rsid w:val="00A8007F"/>
    <w:rsid w:val="00A801C4"/>
    <w:rsid w:val="00A80237"/>
    <w:rsid w:val="00A80341"/>
    <w:rsid w:val="00A803A8"/>
    <w:rsid w:val="00A8040F"/>
    <w:rsid w:val="00A8047F"/>
    <w:rsid w:val="00A8053D"/>
    <w:rsid w:val="00A806CA"/>
    <w:rsid w:val="00A80810"/>
    <w:rsid w:val="00A80841"/>
    <w:rsid w:val="00A809F0"/>
    <w:rsid w:val="00A80AB0"/>
    <w:rsid w:val="00A80CBA"/>
    <w:rsid w:val="00A80CF4"/>
    <w:rsid w:val="00A80E42"/>
    <w:rsid w:val="00A80FF8"/>
    <w:rsid w:val="00A80FFF"/>
    <w:rsid w:val="00A810B6"/>
    <w:rsid w:val="00A8114F"/>
    <w:rsid w:val="00A81158"/>
    <w:rsid w:val="00A811B3"/>
    <w:rsid w:val="00A811FD"/>
    <w:rsid w:val="00A8121E"/>
    <w:rsid w:val="00A812AF"/>
    <w:rsid w:val="00A8132D"/>
    <w:rsid w:val="00A81388"/>
    <w:rsid w:val="00A81398"/>
    <w:rsid w:val="00A81625"/>
    <w:rsid w:val="00A8174B"/>
    <w:rsid w:val="00A817FE"/>
    <w:rsid w:val="00A81882"/>
    <w:rsid w:val="00A81947"/>
    <w:rsid w:val="00A81AC6"/>
    <w:rsid w:val="00A81AE9"/>
    <w:rsid w:val="00A81AF8"/>
    <w:rsid w:val="00A81B67"/>
    <w:rsid w:val="00A81B90"/>
    <w:rsid w:val="00A81C06"/>
    <w:rsid w:val="00A81C84"/>
    <w:rsid w:val="00A81C8C"/>
    <w:rsid w:val="00A81E90"/>
    <w:rsid w:val="00A81F1F"/>
    <w:rsid w:val="00A81F59"/>
    <w:rsid w:val="00A820B6"/>
    <w:rsid w:val="00A821CA"/>
    <w:rsid w:val="00A82207"/>
    <w:rsid w:val="00A82281"/>
    <w:rsid w:val="00A82291"/>
    <w:rsid w:val="00A822CA"/>
    <w:rsid w:val="00A82305"/>
    <w:rsid w:val="00A823C4"/>
    <w:rsid w:val="00A82619"/>
    <w:rsid w:val="00A82697"/>
    <w:rsid w:val="00A827CC"/>
    <w:rsid w:val="00A82AAE"/>
    <w:rsid w:val="00A82BBA"/>
    <w:rsid w:val="00A82C44"/>
    <w:rsid w:val="00A82C47"/>
    <w:rsid w:val="00A82CD1"/>
    <w:rsid w:val="00A82CDE"/>
    <w:rsid w:val="00A82CEA"/>
    <w:rsid w:val="00A82DAD"/>
    <w:rsid w:val="00A82DE9"/>
    <w:rsid w:val="00A82DFE"/>
    <w:rsid w:val="00A82E02"/>
    <w:rsid w:val="00A82F16"/>
    <w:rsid w:val="00A82F1C"/>
    <w:rsid w:val="00A82F70"/>
    <w:rsid w:val="00A82F9C"/>
    <w:rsid w:val="00A83130"/>
    <w:rsid w:val="00A831CA"/>
    <w:rsid w:val="00A8325F"/>
    <w:rsid w:val="00A832C2"/>
    <w:rsid w:val="00A8339B"/>
    <w:rsid w:val="00A83468"/>
    <w:rsid w:val="00A83475"/>
    <w:rsid w:val="00A83540"/>
    <w:rsid w:val="00A8355B"/>
    <w:rsid w:val="00A836B7"/>
    <w:rsid w:val="00A836EE"/>
    <w:rsid w:val="00A83854"/>
    <w:rsid w:val="00A8397F"/>
    <w:rsid w:val="00A83A0D"/>
    <w:rsid w:val="00A83A80"/>
    <w:rsid w:val="00A83A89"/>
    <w:rsid w:val="00A83A9F"/>
    <w:rsid w:val="00A83AAB"/>
    <w:rsid w:val="00A83B71"/>
    <w:rsid w:val="00A83B91"/>
    <w:rsid w:val="00A83C11"/>
    <w:rsid w:val="00A83C9E"/>
    <w:rsid w:val="00A83E16"/>
    <w:rsid w:val="00A83F39"/>
    <w:rsid w:val="00A84026"/>
    <w:rsid w:val="00A84048"/>
    <w:rsid w:val="00A84144"/>
    <w:rsid w:val="00A842DA"/>
    <w:rsid w:val="00A84347"/>
    <w:rsid w:val="00A84378"/>
    <w:rsid w:val="00A84398"/>
    <w:rsid w:val="00A84446"/>
    <w:rsid w:val="00A8448A"/>
    <w:rsid w:val="00A845DB"/>
    <w:rsid w:val="00A84747"/>
    <w:rsid w:val="00A84829"/>
    <w:rsid w:val="00A84937"/>
    <w:rsid w:val="00A84994"/>
    <w:rsid w:val="00A84A27"/>
    <w:rsid w:val="00A84ADF"/>
    <w:rsid w:val="00A84B4A"/>
    <w:rsid w:val="00A84C54"/>
    <w:rsid w:val="00A84CA4"/>
    <w:rsid w:val="00A84E2A"/>
    <w:rsid w:val="00A84E6A"/>
    <w:rsid w:val="00A84EC4"/>
    <w:rsid w:val="00A85055"/>
    <w:rsid w:val="00A85065"/>
    <w:rsid w:val="00A8514C"/>
    <w:rsid w:val="00A8526C"/>
    <w:rsid w:val="00A8539B"/>
    <w:rsid w:val="00A8548C"/>
    <w:rsid w:val="00A854EB"/>
    <w:rsid w:val="00A85634"/>
    <w:rsid w:val="00A857C2"/>
    <w:rsid w:val="00A858E1"/>
    <w:rsid w:val="00A85C22"/>
    <w:rsid w:val="00A85C4E"/>
    <w:rsid w:val="00A85CC3"/>
    <w:rsid w:val="00A85F38"/>
    <w:rsid w:val="00A85F5F"/>
    <w:rsid w:val="00A860AF"/>
    <w:rsid w:val="00A86142"/>
    <w:rsid w:val="00A862A3"/>
    <w:rsid w:val="00A862EA"/>
    <w:rsid w:val="00A8631D"/>
    <w:rsid w:val="00A8635C"/>
    <w:rsid w:val="00A8637C"/>
    <w:rsid w:val="00A863F0"/>
    <w:rsid w:val="00A865E0"/>
    <w:rsid w:val="00A865E7"/>
    <w:rsid w:val="00A8660E"/>
    <w:rsid w:val="00A866BB"/>
    <w:rsid w:val="00A8672E"/>
    <w:rsid w:val="00A8677D"/>
    <w:rsid w:val="00A8689B"/>
    <w:rsid w:val="00A869B6"/>
    <w:rsid w:val="00A86B5A"/>
    <w:rsid w:val="00A86C08"/>
    <w:rsid w:val="00A86C5C"/>
    <w:rsid w:val="00A86D28"/>
    <w:rsid w:val="00A86D6A"/>
    <w:rsid w:val="00A86E6A"/>
    <w:rsid w:val="00A86FE6"/>
    <w:rsid w:val="00A870E4"/>
    <w:rsid w:val="00A870E8"/>
    <w:rsid w:val="00A87143"/>
    <w:rsid w:val="00A87233"/>
    <w:rsid w:val="00A87248"/>
    <w:rsid w:val="00A87289"/>
    <w:rsid w:val="00A87342"/>
    <w:rsid w:val="00A8734F"/>
    <w:rsid w:val="00A873C1"/>
    <w:rsid w:val="00A87521"/>
    <w:rsid w:val="00A87636"/>
    <w:rsid w:val="00A876DF"/>
    <w:rsid w:val="00A877BC"/>
    <w:rsid w:val="00A87979"/>
    <w:rsid w:val="00A87A49"/>
    <w:rsid w:val="00A87BBB"/>
    <w:rsid w:val="00A87BDD"/>
    <w:rsid w:val="00A87C07"/>
    <w:rsid w:val="00A87C88"/>
    <w:rsid w:val="00A87E25"/>
    <w:rsid w:val="00A87FB8"/>
    <w:rsid w:val="00A901A2"/>
    <w:rsid w:val="00A90277"/>
    <w:rsid w:val="00A902E3"/>
    <w:rsid w:val="00A9046E"/>
    <w:rsid w:val="00A90525"/>
    <w:rsid w:val="00A90640"/>
    <w:rsid w:val="00A90662"/>
    <w:rsid w:val="00A908CA"/>
    <w:rsid w:val="00A90905"/>
    <w:rsid w:val="00A90A64"/>
    <w:rsid w:val="00A90A88"/>
    <w:rsid w:val="00A90ABC"/>
    <w:rsid w:val="00A90B2A"/>
    <w:rsid w:val="00A90B98"/>
    <w:rsid w:val="00A90BE0"/>
    <w:rsid w:val="00A90C22"/>
    <w:rsid w:val="00A90CE8"/>
    <w:rsid w:val="00A90D64"/>
    <w:rsid w:val="00A90F6E"/>
    <w:rsid w:val="00A911EB"/>
    <w:rsid w:val="00A91274"/>
    <w:rsid w:val="00A91478"/>
    <w:rsid w:val="00A914AF"/>
    <w:rsid w:val="00A91548"/>
    <w:rsid w:val="00A91715"/>
    <w:rsid w:val="00A917EF"/>
    <w:rsid w:val="00A91860"/>
    <w:rsid w:val="00A91895"/>
    <w:rsid w:val="00A91909"/>
    <w:rsid w:val="00A91A85"/>
    <w:rsid w:val="00A91AF3"/>
    <w:rsid w:val="00A91B5D"/>
    <w:rsid w:val="00A91B63"/>
    <w:rsid w:val="00A91C11"/>
    <w:rsid w:val="00A91C76"/>
    <w:rsid w:val="00A91D30"/>
    <w:rsid w:val="00A91EF1"/>
    <w:rsid w:val="00A9207E"/>
    <w:rsid w:val="00A92333"/>
    <w:rsid w:val="00A9252D"/>
    <w:rsid w:val="00A926F7"/>
    <w:rsid w:val="00A92730"/>
    <w:rsid w:val="00A9276F"/>
    <w:rsid w:val="00A9281D"/>
    <w:rsid w:val="00A929B5"/>
    <w:rsid w:val="00A929B6"/>
    <w:rsid w:val="00A92B91"/>
    <w:rsid w:val="00A92C0C"/>
    <w:rsid w:val="00A92DE7"/>
    <w:rsid w:val="00A92E1B"/>
    <w:rsid w:val="00A92EB9"/>
    <w:rsid w:val="00A92EEC"/>
    <w:rsid w:val="00A92F7D"/>
    <w:rsid w:val="00A92F9C"/>
    <w:rsid w:val="00A931BA"/>
    <w:rsid w:val="00A931BB"/>
    <w:rsid w:val="00A932B2"/>
    <w:rsid w:val="00A9349D"/>
    <w:rsid w:val="00A934E2"/>
    <w:rsid w:val="00A934FD"/>
    <w:rsid w:val="00A93642"/>
    <w:rsid w:val="00A936E4"/>
    <w:rsid w:val="00A9375B"/>
    <w:rsid w:val="00A9383E"/>
    <w:rsid w:val="00A93858"/>
    <w:rsid w:val="00A93A39"/>
    <w:rsid w:val="00A93F0A"/>
    <w:rsid w:val="00A93F43"/>
    <w:rsid w:val="00A940F5"/>
    <w:rsid w:val="00A94231"/>
    <w:rsid w:val="00A94232"/>
    <w:rsid w:val="00A9424D"/>
    <w:rsid w:val="00A942B8"/>
    <w:rsid w:val="00A942C5"/>
    <w:rsid w:val="00A942E9"/>
    <w:rsid w:val="00A9437C"/>
    <w:rsid w:val="00A945BC"/>
    <w:rsid w:val="00A94807"/>
    <w:rsid w:val="00A9485A"/>
    <w:rsid w:val="00A9485E"/>
    <w:rsid w:val="00A948B3"/>
    <w:rsid w:val="00A948E1"/>
    <w:rsid w:val="00A94900"/>
    <w:rsid w:val="00A94A31"/>
    <w:rsid w:val="00A94CBD"/>
    <w:rsid w:val="00A94DB5"/>
    <w:rsid w:val="00A94F07"/>
    <w:rsid w:val="00A94F91"/>
    <w:rsid w:val="00A95209"/>
    <w:rsid w:val="00A95244"/>
    <w:rsid w:val="00A95298"/>
    <w:rsid w:val="00A952BA"/>
    <w:rsid w:val="00A952BB"/>
    <w:rsid w:val="00A95319"/>
    <w:rsid w:val="00A95352"/>
    <w:rsid w:val="00A953E9"/>
    <w:rsid w:val="00A95411"/>
    <w:rsid w:val="00A95437"/>
    <w:rsid w:val="00A954AC"/>
    <w:rsid w:val="00A954AD"/>
    <w:rsid w:val="00A9553A"/>
    <w:rsid w:val="00A9553C"/>
    <w:rsid w:val="00A955D4"/>
    <w:rsid w:val="00A9560B"/>
    <w:rsid w:val="00A95669"/>
    <w:rsid w:val="00A958BC"/>
    <w:rsid w:val="00A95933"/>
    <w:rsid w:val="00A95959"/>
    <w:rsid w:val="00A95A6C"/>
    <w:rsid w:val="00A95AFB"/>
    <w:rsid w:val="00A95B70"/>
    <w:rsid w:val="00A95BB2"/>
    <w:rsid w:val="00A95C39"/>
    <w:rsid w:val="00A95C71"/>
    <w:rsid w:val="00A95CCF"/>
    <w:rsid w:val="00A95CD7"/>
    <w:rsid w:val="00A95CEB"/>
    <w:rsid w:val="00A95E12"/>
    <w:rsid w:val="00A96027"/>
    <w:rsid w:val="00A96062"/>
    <w:rsid w:val="00A96076"/>
    <w:rsid w:val="00A96124"/>
    <w:rsid w:val="00A961AF"/>
    <w:rsid w:val="00A961DA"/>
    <w:rsid w:val="00A962B4"/>
    <w:rsid w:val="00A96336"/>
    <w:rsid w:val="00A96354"/>
    <w:rsid w:val="00A963D8"/>
    <w:rsid w:val="00A963DB"/>
    <w:rsid w:val="00A965FB"/>
    <w:rsid w:val="00A96622"/>
    <w:rsid w:val="00A96791"/>
    <w:rsid w:val="00A969E4"/>
    <w:rsid w:val="00A96DAD"/>
    <w:rsid w:val="00A96E8E"/>
    <w:rsid w:val="00A96F7E"/>
    <w:rsid w:val="00A96FDA"/>
    <w:rsid w:val="00A97087"/>
    <w:rsid w:val="00A970CD"/>
    <w:rsid w:val="00A970EB"/>
    <w:rsid w:val="00A97244"/>
    <w:rsid w:val="00A9727D"/>
    <w:rsid w:val="00A97367"/>
    <w:rsid w:val="00A97496"/>
    <w:rsid w:val="00A976DE"/>
    <w:rsid w:val="00A9786E"/>
    <w:rsid w:val="00A978D6"/>
    <w:rsid w:val="00A97931"/>
    <w:rsid w:val="00A9798E"/>
    <w:rsid w:val="00A97997"/>
    <w:rsid w:val="00A97A11"/>
    <w:rsid w:val="00A97A45"/>
    <w:rsid w:val="00A97A7D"/>
    <w:rsid w:val="00A97AB3"/>
    <w:rsid w:val="00A97BC5"/>
    <w:rsid w:val="00A97C33"/>
    <w:rsid w:val="00A97CCC"/>
    <w:rsid w:val="00A97D68"/>
    <w:rsid w:val="00A97E80"/>
    <w:rsid w:val="00AA0101"/>
    <w:rsid w:val="00AA0157"/>
    <w:rsid w:val="00AA0510"/>
    <w:rsid w:val="00AA0525"/>
    <w:rsid w:val="00AA065C"/>
    <w:rsid w:val="00AA07C9"/>
    <w:rsid w:val="00AA08BD"/>
    <w:rsid w:val="00AA09E0"/>
    <w:rsid w:val="00AA0A09"/>
    <w:rsid w:val="00AA0A0B"/>
    <w:rsid w:val="00AA0A28"/>
    <w:rsid w:val="00AA0A51"/>
    <w:rsid w:val="00AA0AA9"/>
    <w:rsid w:val="00AA0ABF"/>
    <w:rsid w:val="00AA0BC6"/>
    <w:rsid w:val="00AA0D78"/>
    <w:rsid w:val="00AA0E1A"/>
    <w:rsid w:val="00AA0E4E"/>
    <w:rsid w:val="00AA0F68"/>
    <w:rsid w:val="00AA1011"/>
    <w:rsid w:val="00AA1129"/>
    <w:rsid w:val="00AA1139"/>
    <w:rsid w:val="00AA1176"/>
    <w:rsid w:val="00AA13D6"/>
    <w:rsid w:val="00AA150D"/>
    <w:rsid w:val="00AA1589"/>
    <w:rsid w:val="00AA15DA"/>
    <w:rsid w:val="00AA1670"/>
    <w:rsid w:val="00AA16CB"/>
    <w:rsid w:val="00AA196E"/>
    <w:rsid w:val="00AA1973"/>
    <w:rsid w:val="00AA1AE2"/>
    <w:rsid w:val="00AA1B98"/>
    <w:rsid w:val="00AA1BD5"/>
    <w:rsid w:val="00AA1C25"/>
    <w:rsid w:val="00AA1E1E"/>
    <w:rsid w:val="00AA1F57"/>
    <w:rsid w:val="00AA1FF5"/>
    <w:rsid w:val="00AA2069"/>
    <w:rsid w:val="00AA21B9"/>
    <w:rsid w:val="00AA21E1"/>
    <w:rsid w:val="00AA2223"/>
    <w:rsid w:val="00AA22C7"/>
    <w:rsid w:val="00AA2476"/>
    <w:rsid w:val="00AA2512"/>
    <w:rsid w:val="00AA2532"/>
    <w:rsid w:val="00AA27CB"/>
    <w:rsid w:val="00AA2858"/>
    <w:rsid w:val="00AA28C2"/>
    <w:rsid w:val="00AA2C75"/>
    <w:rsid w:val="00AA2D6A"/>
    <w:rsid w:val="00AA2EBD"/>
    <w:rsid w:val="00AA3049"/>
    <w:rsid w:val="00AA3084"/>
    <w:rsid w:val="00AA314D"/>
    <w:rsid w:val="00AA321A"/>
    <w:rsid w:val="00AA32A1"/>
    <w:rsid w:val="00AA3424"/>
    <w:rsid w:val="00AA3507"/>
    <w:rsid w:val="00AA3559"/>
    <w:rsid w:val="00AA357C"/>
    <w:rsid w:val="00AA35BA"/>
    <w:rsid w:val="00AA35D4"/>
    <w:rsid w:val="00AA3680"/>
    <w:rsid w:val="00AA36E5"/>
    <w:rsid w:val="00AA39A2"/>
    <w:rsid w:val="00AA3A68"/>
    <w:rsid w:val="00AA3C37"/>
    <w:rsid w:val="00AA3C59"/>
    <w:rsid w:val="00AA3E21"/>
    <w:rsid w:val="00AA3F39"/>
    <w:rsid w:val="00AA3F7E"/>
    <w:rsid w:val="00AA3F8E"/>
    <w:rsid w:val="00AA3FDE"/>
    <w:rsid w:val="00AA4008"/>
    <w:rsid w:val="00AA4037"/>
    <w:rsid w:val="00AA407C"/>
    <w:rsid w:val="00AA40AE"/>
    <w:rsid w:val="00AA4285"/>
    <w:rsid w:val="00AA428A"/>
    <w:rsid w:val="00AA42A9"/>
    <w:rsid w:val="00AA4313"/>
    <w:rsid w:val="00AA434D"/>
    <w:rsid w:val="00AA4677"/>
    <w:rsid w:val="00AA46B2"/>
    <w:rsid w:val="00AA4745"/>
    <w:rsid w:val="00AA474A"/>
    <w:rsid w:val="00AA4786"/>
    <w:rsid w:val="00AA47D1"/>
    <w:rsid w:val="00AA480C"/>
    <w:rsid w:val="00AA48C8"/>
    <w:rsid w:val="00AA493C"/>
    <w:rsid w:val="00AA4A0B"/>
    <w:rsid w:val="00AA4A17"/>
    <w:rsid w:val="00AA4AEC"/>
    <w:rsid w:val="00AA4BFA"/>
    <w:rsid w:val="00AA4DE3"/>
    <w:rsid w:val="00AA4E18"/>
    <w:rsid w:val="00AA4F72"/>
    <w:rsid w:val="00AA510B"/>
    <w:rsid w:val="00AA514D"/>
    <w:rsid w:val="00AA5160"/>
    <w:rsid w:val="00AA5291"/>
    <w:rsid w:val="00AA563B"/>
    <w:rsid w:val="00AA56D5"/>
    <w:rsid w:val="00AA5824"/>
    <w:rsid w:val="00AA58F4"/>
    <w:rsid w:val="00AA591B"/>
    <w:rsid w:val="00AA5A42"/>
    <w:rsid w:val="00AA5A94"/>
    <w:rsid w:val="00AA5B4B"/>
    <w:rsid w:val="00AA5BA2"/>
    <w:rsid w:val="00AA5C17"/>
    <w:rsid w:val="00AA5C23"/>
    <w:rsid w:val="00AA5C35"/>
    <w:rsid w:val="00AA5C5F"/>
    <w:rsid w:val="00AA5CBB"/>
    <w:rsid w:val="00AA5CE2"/>
    <w:rsid w:val="00AA5DF1"/>
    <w:rsid w:val="00AA5E74"/>
    <w:rsid w:val="00AA5EB7"/>
    <w:rsid w:val="00AA5ED6"/>
    <w:rsid w:val="00AA5F38"/>
    <w:rsid w:val="00AA5F4E"/>
    <w:rsid w:val="00AA5F68"/>
    <w:rsid w:val="00AA6037"/>
    <w:rsid w:val="00AA608B"/>
    <w:rsid w:val="00AA61A0"/>
    <w:rsid w:val="00AA61EA"/>
    <w:rsid w:val="00AA627C"/>
    <w:rsid w:val="00AA62D7"/>
    <w:rsid w:val="00AA62E1"/>
    <w:rsid w:val="00AA62FC"/>
    <w:rsid w:val="00AA63DF"/>
    <w:rsid w:val="00AA6420"/>
    <w:rsid w:val="00AA65C3"/>
    <w:rsid w:val="00AA661C"/>
    <w:rsid w:val="00AA663B"/>
    <w:rsid w:val="00AA665B"/>
    <w:rsid w:val="00AA665F"/>
    <w:rsid w:val="00AA66FC"/>
    <w:rsid w:val="00AA67FF"/>
    <w:rsid w:val="00AA6902"/>
    <w:rsid w:val="00AA6A5D"/>
    <w:rsid w:val="00AA6B8A"/>
    <w:rsid w:val="00AA6BCE"/>
    <w:rsid w:val="00AA6C86"/>
    <w:rsid w:val="00AA6CCE"/>
    <w:rsid w:val="00AA6F75"/>
    <w:rsid w:val="00AA6F7C"/>
    <w:rsid w:val="00AA7221"/>
    <w:rsid w:val="00AA722E"/>
    <w:rsid w:val="00AA761B"/>
    <w:rsid w:val="00AA777C"/>
    <w:rsid w:val="00AA77A7"/>
    <w:rsid w:val="00AA77D1"/>
    <w:rsid w:val="00AA7869"/>
    <w:rsid w:val="00AA78EB"/>
    <w:rsid w:val="00AA79B2"/>
    <w:rsid w:val="00AA7C49"/>
    <w:rsid w:val="00AA7F01"/>
    <w:rsid w:val="00AA7F51"/>
    <w:rsid w:val="00AB020D"/>
    <w:rsid w:val="00AB02BB"/>
    <w:rsid w:val="00AB02EE"/>
    <w:rsid w:val="00AB05AE"/>
    <w:rsid w:val="00AB05D9"/>
    <w:rsid w:val="00AB064F"/>
    <w:rsid w:val="00AB0714"/>
    <w:rsid w:val="00AB074D"/>
    <w:rsid w:val="00AB09A4"/>
    <w:rsid w:val="00AB0AD3"/>
    <w:rsid w:val="00AB0CAE"/>
    <w:rsid w:val="00AB0EBB"/>
    <w:rsid w:val="00AB0EFB"/>
    <w:rsid w:val="00AB0FAA"/>
    <w:rsid w:val="00AB0FE6"/>
    <w:rsid w:val="00AB101D"/>
    <w:rsid w:val="00AB1084"/>
    <w:rsid w:val="00AB10B1"/>
    <w:rsid w:val="00AB10CD"/>
    <w:rsid w:val="00AB121B"/>
    <w:rsid w:val="00AB132B"/>
    <w:rsid w:val="00AB1388"/>
    <w:rsid w:val="00AB14C2"/>
    <w:rsid w:val="00AB14EF"/>
    <w:rsid w:val="00AB15B8"/>
    <w:rsid w:val="00AB15C6"/>
    <w:rsid w:val="00AB168C"/>
    <w:rsid w:val="00AB169D"/>
    <w:rsid w:val="00AB16A1"/>
    <w:rsid w:val="00AB174D"/>
    <w:rsid w:val="00AB1752"/>
    <w:rsid w:val="00AB1766"/>
    <w:rsid w:val="00AB1791"/>
    <w:rsid w:val="00AB188D"/>
    <w:rsid w:val="00AB18CA"/>
    <w:rsid w:val="00AB18FE"/>
    <w:rsid w:val="00AB1A7A"/>
    <w:rsid w:val="00AB1AF0"/>
    <w:rsid w:val="00AB1B41"/>
    <w:rsid w:val="00AB1B6F"/>
    <w:rsid w:val="00AB1E27"/>
    <w:rsid w:val="00AB1E52"/>
    <w:rsid w:val="00AB1EDD"/>
    <w:rsid w:val="00AB1F9D"/>
    <w:rsid w:val="00AB1FF5"/>
    <w:rsid w:val="00AB200B"/>
    <w:rsid w:val="00AB20C2"/>
    <w:rsid w:val="00AB2176"/>
    <w:rsid w:val="00AB223D"/>
    <w:rsid w:val="00AB2513"/>
    <w:rsid w:val="00AB2600"/>
    <w:rsid w:val="00AB265A"/>
    <w:rsid w:val="00AB2698"/>
    <w:rsid w:val="00AB269D"/>
    <w:rsid w:val="00AB2723"/>
    <w:rsid w:val="00AB2750"/>
    <w:rsid w:val="00AB2967"/>
    <w:rsid w:val="00AB29C5"/>
    <w:rsid w:val="00AB2A97"/>
    <w:rsid w:val="00AB2A9B"/>
    <w:rsid w:val="00AB2E9C"/>
    <w:rsid w:val="00AB3004"/>
    <w:rsid w:val="00AB30F8"/>
    <w:rsid w:val="00AB3130"/>
    <w:rsid w:val="00AB3150"/>
    <w:rsid w:val="00AB3197"/>
    <w:rsid w:val="00AB319E"/>
    <w:rsid w:val="00AB31D2"/>
    <w:rsid w:val="00AB32BC"/>
    <w:rsid w:val="00AB32CC"/>
    <w:rsid w:val="00AB3383"/>
    <w:rsid w:val="00AB3395"/>
    <w:rsid w:val="00AB3457"/>
    <w:rsid w:val="00AB3520"/>
    <w:rsid w:val="00AB3583"/>
    <w:rsid w:val="00AB35D6"/>
    <w:rsid w:val="00AB36BD"/>
    <w:rsid w:val="00AB3724"/>
    <w:rsid w:val="00AB37E7"/>
    <w:rsid w:val="00AB387B"/>
    <w:rsid w:val="00AB3913"/>
    <w:rsid w:val="00AB3922"/>
    <w:rsid w:val="00AB3A91"/>
    <w:rsid w:val="00AB3AC6"/>
    <w:rsid w:val="00AB3CC4"/>
    <w:rsid w:val="00AB3E28"/>
    <w:rsid w:val="00AB3E33"/>
    <w:rsid w:val="00AB40C0"/>
    <w:rsid w:val="00AB40E6"/>
    <w:rsid w:val="00AB4162"/>
    <w:rsid w:val="00AB419D"/>
    <w:rsid w:val="00AB41D8"/>
    <w:rsid w:val="00AB41F2"/>
    <w:rsid w:val="00AB4382"/>
    <w:rsid w:val="00AB4545"/>
    <w:rsid w:val="00AB4573"/>
    <w:rsid w:val="00AB45B7"/>
    <w:rsid w:val="00AB46C0"/>
    <w:rsid w:val="00AB46D1"/>
    <w:rsid w:val="00AB48E2"/>
    <w:rsid w:val="00AB4902"/>
    <w:rsid w:val="00AB4B0C"/>
    <w:rsid w:val="00AB4B37"/>
    <w:rsid w:val="00AB4C04"/>
    <w:rsid w:val="00AB4C60"/>
    <w:rsid w:val="00AB4CEB"/>
    <w:rsid w:val="00AB4E3B"/>
    <w:rsid w:val="00AB4F90"/>
    <w:rsid w:val="00AB5042"/>
    <w:rsid w:val="00AB523C"/>
    <w:rsid w:val="00AB5307"/>
    <w:rsid w:val="00AB531E"/>
    <w:rsid w:val="00AB544C"/>
    <w:rsid w:val="00AB574B"/>
    <w:rsid w:val="00AB57AB"/>
    <w:rsid w:val="00AB5851"/>
    <w:rsid w:val="00AB5873"/>
    <w:rsid w:val="00AB58E3"/>
    <w:rsid w:val="00AB5956"/>
    <w:rsid w:val="00AB597A"/>
    <w:rsid w:val="00AB5AAA"/>
    <w:rsid w:val="00AB5BE8"/>
    <w:rsid w:val="00AB5C5E"/>
    <w:rsid w:val="00AB5C8F"/>
    <w:rsid w:val="00AB5D2F"/>
    <w:rsid w:val="00AB5D31"/>
    <w:rsid w:val="00AB5E0E"/>
    <w:rsid w:val="00AB5F07"/>
    <w:rsid w:val="00AB5F99"/>
    <w:rsid w:val="00AB5FBB"/>
    <w:rsid w:val="00AB60CA"/>
    <w:rsid w:val="00AB613C"/>
    <w:rsid w:val="00AB6185"/>
    <w:rsid w:val="00AB621B"/>
    <w:rsid w:val="00AB6297"/>
    <w:rsid w:val="00AB62F9"/>
    <w:rsid w:val="00AB633F"/>
    <w:rsid w:val="00AB6518"/>
    <w:rsid w:val="00AB657A"/>
    <w:rsid w:val="00AB65FC"/>
    <w:rsid w:val="00AB6697"/>
    <w:rsid w:val="00AB6888"/>
    <w:rsid w:val="00AB69AF"/>
    <w:rsid w:val="00AB6B58"/>
    <w:rsid w:val="00AB6BEF"/>
    <w:rsid w:val="00AB6C8F"/>
    <w:rsid w:val="00AB6CF8"/>
    <w:rsid w:val="00AB6D24"/>
    <w:rsid w:val="00AB6D3C"/>
    <w:rsid w:val="00AB6E6E"/>
    <w:rsid w:val="00AB6EBC"/>
    <w:rsid w:val="00AB6F41"/>
    <w:rsid w:val="00AB6F6E"/>
    <w:rsid w:val="00AB71CE"/>
    <w:rsid w:val="00AB7397"/>
    <w:rsid w:val="00AB7410"/>
    <w:rsid w:val="00AB74E3"/>
    <w:rsid w:val="00AB7582"/>
    <w:rsid w:val="00AB765A"/>
    <w:rsid w:val="00AB7883"/>
    <w:rsid w:val="00AB79CA"/>
    <w:rsid w:val="00AB79DA"/>
    <w:rsid w:val="00AB7A1E"/>
    <w:rsid w:val="00AB7B7D"/>
    <w:rsid w:val="00AB7BA5"/>
    <w:rsid w:val="00AB7BB4"/>
    <w:rsid w:val="00AB7BC5"/>
    <w:rsid w:val="00AB7CF3"/>
    <w:rsid w:val="00AB7D70"/>
    <w:rsid w:val="00AB7DB1"/>
    <w:rsid w:val="00AB7E9D"/>
    <w:rsid w:val="00AB7EA1"/>
    <w:rsid w:val="00AB7EA9"/>
    <w:rsid w:val="00AB7F82"/>
    <w:rsid w:val="00AC0086"/>
    <w:rsid w:val="00AC027B"/>
    <w:rsid w:val="00AC0297"/>
    <w:rsid w:val="00AC041A"/>
    <w:rsid w:val="00AC0446"/>
    <w:rsid w:val="00AC04F3"/>
    <w:rsid w:val="00AC04FA"/>
    <w:rsid w:val="00AC054C"/>
    <w:rsid w:val="00AC083E"/>
    <w:rsid w:val="00AC087B"/>
    <w:rsid w:val="00AC08B3"/>
    <w:rsid w:val="00AC08F7"/>
    <w:rsid w:val="00AC0909"/>
    <w:rsid w:val="00AC0949"/>
    <w:rsid w:val="00AC0B1D"/>
    <w:rsid w:val="00AC0B6F"/>
    <w:rsid w:val="00AC0BA0"/>
    <w:rsid w:val="00AC0C27"/>
    <w:rsid w:val="00AC0C91"/>
    <w:rsid w:val="00AC0CA7"/>
    <w:rsid w:val="00AC0CD9"/>
    <w:rsid w:val="00AC0DE2"/>
    <w:rsid w:val="00AC0E74"/>
    <w:rsid w:val="00AC1090"/>
    <w:rsid w:val="00AC1104"/>
    <w:rsid w:val="00AC1356"/>
    <w:rsid w:val="00AC135F"/>
    <w:rsid w:val="00AC13B7"/>
    <w:rsid w:val="00AC16DC"/>
    <w:rsid w:val="00AC17BD"/>
    <w:rsid w:val="00AC17D6"/>
    <w:rsid w:val="00AC17DB"/>
    <w:rsid w:val="00AC181B"/>
    <w:rsid w:val="00AC1933"/>
    <w:rsid w:val="00AC1A5D"/>
    <w:rsid w:val="00AC1A94"/>
    <w:rsid w:val="00AC1B1A"/>
    <w:rsid w:val="00AC1C17"/>
    <w:rsid w:val="00AC1C37"/>
    <w:rsid w:val="00AC1CAB"/>
    <w:rsid w:val="00AC1CD4"/>
    <w:rsid w:val="00AC1CDC"/>
    <w:rsid w:val="00AC1F76"/>
    <w:rsid w:val="00AC2032"/>
    <w:rsid w:val="00AC2078"/>
    <w:rsid w:val="00AC20AC"/>
    <w:rsid w:val="00AC230E"/>
    <w:rsid w:val="00AC2389"/>
    <w:rsid w:val="00AC23AE"/>
    <w:rsid w:val="00AC240C"/>
    <w:rsid w:val="00AC243C"/>
    <w:rsid w:val="00AC2486"/>
    <w:rsid w:val="00AC24E6"/>
    <w:rsid w:val="00AC24F9"/>
    <w:rsid w:val="00AC25E2"/>
    <w:rsid w:val="00AC267C"/>
    <w:rsid w:val="00AC26AD"/>
    <w:rsid w:val="00AC2836"/>
    <w:rsid w:val="00AC283A"/>
    <w:rsid w:val="00AC291A"/>
    <w:rsid w:val="00AC29AE"/>
    <w:rsid w:val="00AC2A25"/>
    <w:rsid w:val="00AC2A44"/>
    <w:rsid w:val="00AC2A7B"/>
    <w:rsid w:val="00AC2ADE"/>
    <w:rsid w:val="00AC2BF7"/>
    <w:rsid w:val="00AC2BFC"/>
    <w:rsid w:val="00AC2C8E"/>
    <w:rsid w:val="00AC2D82"/>
    <w:rsid w:val="00AC2E13"/>
    <w:rsid w:val="00AC2E7C"/>
    <w:rsid w:val="00AC2F46"/>
    <w:rsid w:val="00AC3066"/>
    <w:rsid w:val="00AC306B"/>
    <w:rsid w:val="00AC3179"/>
    <w:rsid w:val="00AC31DF"/>
    <w:rsid w:val="00AC324F"/>
    <w:rsid w:val="00AC32C9"/>
    <w:rsid w:val="00AC335E"/>
    <w:rsid w:val="00AC357B"/>
    <w:rsid w:val="00AC35D5"/>
    <w:rsid w:val="00AC37B3"/>
    <w:rsid w:val="00AC385B"/>
    <w:rsid w:val="00AC3945"/>
    <w:rsid w:val="00AC3A46"/>
    <w:rsid w:val="00AC3C4C"/>
    <w:rsid w:val="00AC3CB8"/>
    <w:rsid w:val="00AC3E8A"/>
    <w:rsid w:val="00AC3F1D"/>
    <w:rsid w:val="00AC3F26"/>
    <w:rsid w:val="00AC3F36"/>
    <w:rsid w:val="00AC3F68"/>
    <w:rsid w:val="00AC4003"/>
    <w:rsid w:val="00AC402C"/>
    <w:rsid w:val="00AC4127"/>
    <w:rsid w:val="00AC42B5"/>
    <w:rsid w:val="00AC4312"/>
    <w:rsid w:val="00AC44EC"/>
    <w:rsid w:val="00AC4682"/>
    <w:rsid w:val="00AC46B6"/>
    <w:rsid w:val="00AC472C"/>
    <w:rsid w:val="00AC4744"/>
    <w:rsid w:val="00AC4805"/>
    <w:rsid w:val="00AC482F"/>
    <w:rsid w:val="00AC48CB"/>
    <w:rsid w:val="00AC49E9"/>
    <w:rsid w:val="00AC4AF1"/>
    <w:rsid w:val="00AC4B6F"/>
    <w:rsid w:val="00AC4C5F"/>
    <w:rsid w:val="00AC4CE6"/>
    <w:rsid w:val="00AC4E04"/>
    <w:rsid w:val="00AC508E"/>
    <w:rsid w:val="00AC5241"/>
    <w:rsid w:val="00AC54CC"/>
    <w:rsid w:val="00AC556B"/>
    <w:rsid w:val="00AC5638"/>
    <w:rsid w:val="00AC56BB"/>
    <w:rsid w:val="00AC5746"/>
    <w:rsid w:val="00AC57C3"/>
    <w:rsid w:val="00AC57D1"/>
    <w:rsid w:val="00AC591A"/>
    <w:rsid w:val="00AC5951"/>
    <w:rsid w:val="00AC59D1"/>
    <w:rsid w:val="00AC5CB5"/>
    <w:rsid w:val="00AC5D19"/>
    <w:rsid w:val="00AC5DD8"/>
    <w:rsid w:val="00AC5F49"/>
    <w:rsid w:val="00AC6016"/>
    <w:rsid w:val="00AC609C"/>
    <w:rsid w:val="00AC60E0"/>
    <w:rsid w:val="00AC6188"/>
    <w:rsid w:val="00AC624D"/>
    <w:rsid w:val="00AC625C"/>
    <w:rsid w:val="00AC6293"/>
    <w:rsid w:val="00AC651F"/>
    <w:rsid w:val="00AC65AA"/>
    <w:rsid w:val="00AC672F"/>
    <w:rsid w:val="00AC675B"/>
    <w:rsid w:val="00AC67BA"/>
    <w:rsid w:val="00AC6812"/>
    <w:rsid w:val="00AC6A48"/>
    <w:rsid w:val="00AC6A8A"/>
    <w:rsid w:val="00AC6AAF"/>
    <w:rsid w:val="00AC6AB7"/>
    <w:rsid w:val="00AC6CBD"/>
    <w:rsid w:val="00AC6D5A"/>
    <w:rsid w:val="00AC6F1C"/>
    <w:rsid w:val="00AC6F4D"/>
    <w:rsid w:val="00AC6F7D"/>
    <w:rsid w:val="00AC6F83"/>
    <w:rsid w:val="00AC6FFB"/>
    <w:rsid w:val="00AC7095"/>
    <w:rsid w:val="00AC70D0"/>
    <w:rsid w:val="00AC71A1"/>
    <w:rsid w:val="00AC72AD"/>
    <w:rsid w:val="00AC72C4"/>
    <w:rsid w:val="00AC72D8"/>
    <w:rsid w:val="00AC72F3"/>
    <w:rsid w:val="00AC74A6"/>
    <w:rsid w:val="00AC752E"/>
    <w:rsid w:val="00AC7601"/>
    <w:rsid w:val="00AC76A1"/>
    <w:rsid w:val="00AC76C6"/>
    <w:rsid w:val="00AC779F"/>
    <w:rsid w:val="00AC780C"/>
    <w:rsid w:val="00AC795C"/>
    <w:rsid w:val="00AC79EB"/>
    <w:rsid w:val="00AC7B55"/>
    <w:rsid w:val="00AC7B5D"/>
    <w:rsid w:val="00AC7C55"/>
    <w:rsid w:val="00AC7D47"/>
    <w:rsid w:val="00AC7D72"/>
    <w:rsid w:val="00AC7E28"/>
    <w:rsid w:val="00AC7E35"/>
    <w:rsid w:val="00AC7E73"/>
    <w:rsid w:val="00AC7E84"/>
    <w:rsid w:val="00AC7EFD"/>
    <w:rsid w:val="00AC7FC1"/>
    <w:rsid w:val="00ACC8E5"/>
    <w:rsid w:val="00AD0068"/>
    <w:rsid w:val="00AD011A"/>
    <w:rsid w:val="00AD0146"/>
    <w:rsid w:val="00AD01DF"/>
    <w:rsid w:val="00AD03FB"/>
    <w:rsid w:val="00AD04ED"/>
    <w:rsid w:val="00AD054A"/>
    <w:rsid w:val="00AD0559"/>
    <w:rsid w:val="00AD0588"/>
    <w:rsid w:val="00AD08D5"/>
    <w:rsid w:val="00AD0919"/>
    <w:rsid w:val="00AD0A8F"/>
    <w:rsid w:val="00AD0AC3"/>
    <w:rsid w:val="00AD0BCA"/>
    <w:rsid w:val="00AD0C22"/>
    <w:rsid w:val="00AD0E0A"/>
    <w:rsid w:val="00AD0EBB"/>
    <w:rsid w:val="00AD0FBA"/>
    <w:rsid w:val="00AD0FD4"/>
    <w:rsid w:val="00AD0FDE"/>
    <w:rsid w:val="00AD105C"/>
    <w:rsid w:val="00AD120C"/>
    <w:rsid w:val="00AD12F0"/>
    <w:rsid w:val="00AD138C"/>
    <w:rsid w:val="00AD139F"/>
    <w:rsid w:val="00AD1544"/>
    <w:rsid w:val="00AD1604"/>
    <w:rsid w:val="00AD1635"/>
    <w:rsid w:val="00AD17AD"/>
    <w:rsid w:val="00AD17CB"/>
    <w:rsid w:val="00AD17D5"/>
    <w:rsid w:val="00AD182A"/>
    <w:rsid w:val="00AD1A4C"/>
    <w:rsid w:val="00AD1B81"/>
    <w:rsid w:val="00AD1D46"/>
    <w:rsid w:val="00AD1E9C"/>
    <w:rsid w:val="00AD1F02"/>
    <w:rsid w:val="00AD1F7B"/>
    <w:rsid w:val="00AD20DF"/>
    <w:rsid w:val="00AD2285"/>
    <w:rsid w:val="00AD235E"/>
    <w:rsid w:val="00AD2423"/>
    <w:rsid w:val="00AD2457"/>
    <w:rsid w:val="00AD2571"/>
    <w:rsid w:val="00AD25B8"/>
    <w:rsid w:val="00AD25C3"/>
    <w:rsid w:val="00AD267C"/>
    <w:rsid w:val="00AD26AC"/>
    <w:rsid w:val="00AD27A0"/>
    <w:rsid w:val="00AD281B"/>
    <w:rsid w:val="00AD294A"/>
    <w:rsid w:val="00AD2982"/>
    <w:rsid w:val="00AD2A02"/>
    <w:rsid w:val="00AD2A9A"/>
    <w:rsid w:val="00AD2B5E"/>
    <w:rsid w:val="00AD2B95"/>
    <w:rsid w:val="00AD2C1E"/>
    <w:rsid w:val="00AD2C83"/>
    <w:rsid w:val="00AD2CDD"/>
    <w:rsid w:val="00AD2D0D"/>
    <w:rsid w:val="00AD2D32"/>
    <w:rsid w:val="00AD2E75"/>
    <w:rsid w:val="00AD2F1F"/>
    <w:rsid w:val="00AD302E"/>
    <w:rsid w:val="00AD3051"/>
    <w:rsid w:val="00AD3060"/>
    <w:rsid w:val="00AD31AC"/>
    <w:rsid w:val="00AD3201"/>
    <w:rsid w:val="00AD3321"/>
    <w:rsid w:val="00AD3505"/>
    <w:rsid w:val="00AD366B"/>
    <w:rsid w:val="00AD3707"/>
    <w:rsid w:val="00AD3817"/>
    <w:rsid w:val="00AD39F3"/>
    <w:rsid w:val="00AD3AF2"/>
    <w:rsid w:val="00AD3B4C"/>
    <w:rsid w:val="00AD3C71"/>
    <w:rsid w:val="00AD3C86"/>
    <w:rsid w:val="00AD3F8F"/>
    <w:rsid w:val="00AD4065"/>
    <w:rsid w:val="00AD4102"/>
    <w:rsid w:val="00AD4214"/>
    <w:rsid w:val="00AD42C4"/>
    <w:rsid w:val="00AD42D4"/>
    <w:rsid w:val="00AD435F"/>
    <w:rsid w:val="00AD4374"/>
    <w:rsid w:val="00AD4380"/>
    <w:rsid w:val="00AD43AF"/>
    <w:rsid w:val="00AD4473"/>
    <w:rsid w:val="00AD4538"/>
    <w:rsid w:val="00AD45CE"/>
    <w:rsid w:val="00AD45E3"/>
    <w:rsid w:val="00AD460B"/>
    <w:rsid w:val="00AD4618"/>
    <w:rsid w:val="00AD4826"/>
    <w:rsid w:val="00AD4847"/>
    <w:rsid w:val="00AD495B"/>
    <w:rsid w:val="00AD4972"/>
    <w:rsid w:val="00AD497C"/>
    <w:rsid w:val="00AD4A25"/>
    <w:rsid w:val="00AD4D30"/>
    <w:rsid w:val="00AD4E2F"/>
    <w:rsid w:val="00AD5052"/>
    <w:rsid w:val="00AD511C"/>
    <w:rsid w:val="00AD52A8"/>
    <w:rsid w:val="00AD5392"/>
    <w:rsid w:val="00AD5411"/>
    <w:rsid w:val="00AD553E"/>
    <w:rsid w:val="00AD55A8"/>
    <w:rsid w:val="00AD55C3"/>
    <w:rsid w:val="00AD56A1"/>
    <w:rsid w:val="00AD56F8"/>
    <w:rsid w:val="00AD57F3"/>
    <w:rsid w:val="00AD5834"/>
    <w:rsid w:val="00AD5A41"/>
    <w:rsid w:val="00AD5A8C"/>
    <w:rsid w:val="00AD5C24"/>
    <w:rsid w:val="00AD5CFC"/>
    <w:rsid w:val="00AD5DD2"/>
    <w:rsid w:val="00AD5F94"/>
    <w:rsid w:val="00AD618D"/>
    <w:rsid w:val="00AD61F7"/>
    <w:rsid w:val="00AD6445"/>
    <w:rsid w:val="00AD659B"/>
    <w:rsid w:val="00AD65B9"/>
    <w:rsid w:val="00AD65DD"/>
    <w:rsid w:val="00AD6624"/>
    <w:rsid w:val="00AD6653"/>
    <w:rsid w:val="00AD6658"/>
    <w:rsid w:val="00AD6831"/>
    <w:rsid w:val="00AD68DA"/>
    <w:rsid w:val="00AD68DD"/>
    <w:rsid w:val="00AD68FC"/>
    <w:rsid w:val="00AD69E5"/>
    <w:rsid w:val="00AD6A01"/>
    <w:rsid w:val="00AD6B1C"/>
    <w:rsid w:val="00AD6B34"/>
    <w:rsid w:val="00AD6FA6"/>
    <w:rsid w:val="00AD70CB"/>
    <w:rsid w:val="00AD735B"/>
    <w:rsid w:val="00AD7384"/>
    <w:rsid w:val="00AD73E1"/>
    <w:rsid w:val="00AD73E3"/>
    <w:rsid w:val="00AD74AC"/>
    <w:rsid w:val="00AD74C5"/>
    <w:rsid w:val="00AD74E7"/>
    <w:rsid w:val="00AD75E1"/>
    <w:rsid w:val="00AD75E6"/>
    <w:rsid w:val="00AD75ED"/>
    <w:rsid w:val="00AD7693"/>
    <w:rsid w:val="00AD76DD"/>
    <w:rsid w:val="00AD76DF"/>
    <w:rsid w:val="00AD78BF"/>
    <w:rsid w:val="00AD7A18"/>
    <w:rsid w:val="00AD7C6A"/>
    <w:rsid w:val="00AD7CFC"/>
    <w:rsid w:val="00AD7D31"/>
    <w:rsid w:val="00AD7D59"/>
    <w:rsid w:val="00AD7D67"/>
    <w:rsid w:val="00AD7DA8"/>
    <w:rsid w:val="00AD7DE1"/>
    <w:rsid w:val="00AD7E39"/>
    <w:rsid w:val="00AD7F21"/>
    <w:rsid w:val="00AD7FC8"/>
    <w:rsid w:val="00AE017E"/>
    <w:rsid w:val="00AE01B0"/>
    <w:rsid w:val="00AE029F"/>
    <w:rsid w:val="00AE035B"/>
    <w:rsid w:val="00AE0360"/>
    <w:rsid w:val="00AE05DF"/>
    <w:rsid w:val="00AE0699"/>
    <w:rsid w:val="00AE0810"/>
    <w:rsid w:val="00AE092B"/>
    <w:rsid w:val="00AE0BDF"/>
    <w:rsid w:val="00AE0E24"/>
    <w:rsid w:val="00AE0E34"/>
    <w:rsid w:val="00AE102D"/>
    <w:rsid w:val="00AE10C9"/>
    <w:rsid w:val="00AE1260"/>
    <w:rsid w:val="00AE1290"/>
    <w:rsid w:val="00AE131F"/>
    <w:rsid w:val="00AE132C"/>
    <w:rsid w:val="00AE13F6"/>
    <w:rsid w:val="00AE1422"/>
    <w:rsid w:val="00AE1436"/>
    <w:rsid w:val="00AE1445"/>
    <w:rsid w:val="00AE14EF"/>
    <w:rsid w:val="00AE15EF"/>
    <w:rsid w:val="00AE16D3"/>
    <w:rsid w:val="00AE1802"/>
    <w:rsid w:val="00AE1823"/>
    <w:rsid w:val="00AE1916"/>
    <w:rsid w:val="00AE1919"/>
    <w:rsid w:val="00AE1964"/>
    <w:rsid w:val="00AE1B9D"/>
    <w:rsid w:val="00AE1BDE"/>
    <w:rsid w:val="00AE1CB7"/>
    <w:rsid w:val="00AE1CD7"/>
    <w:rsid w:val="00AE1DD4"/>
    <w:rsid w:val="00AE1DFB"/>
    <w:rsid w:val="00AE1E5E"/>
    <w:rsid w:val="00AE1F07"/>
    <w:rsid w:val="00AE1F68"/>
    <w:rsid w:val="00AE1FAF"/>
    <w:rsid w:val="00AE1FC8"/>
    <w:rsid w:val="00AE205D"/>
    <w:rsid w:val="00AE214B"/>
    <w:rsid w:val="00AE2161"/>
    <w:rsid w:val="00AE21C1"/>
    <w:rsid w:val="00AE2323"/>
    <w:rsid w:val="00AE247F"/>
    <w:rsid w:val="00AE2714"/>
    <w:rsid w:val="00AE2797"/>
    <w:rsid w:val="00AE27A4"/>
    <w:rsid w:val="00AE2823"/>
    <w:rsid w:val="00AE284E"/>
    <w:rsid w:val="00AE2974"/>
    <w:rsid w:val="00AE29BD"/>
    <w:rsid w:val="00AE29F8"/>
    <w:rsid w:val="00AE2A6D"/>
    <w:rsid w:val="00AE2AE1"/>
    <w:rsid w:val="00AE2AF7"/>
    <w:rsid w:val="00AE2B0E"/>
    <w:rsid w:val="00AE2B14"/>
    <w:rsid w:val="00AE2DE0"/>
    <w:rsid w:val="00AE2E7E"/>
    <w:rsid w:val="00AE2FB2"/>
    <w:rsid w:val="00AE2FB9"/>
    <w:rsid w:val="00AE2FC3"/>
    <w:rsid w:val="00AE304B"/>
    <w:rsid w:val="00AE30A0"/>
    <w:rsid w:val="00AE3199"/>
    <w:rsid w:val="00AE3248"/>
    <w:rsid w:val="00AE34C4"/>
    <w:rsid w:val="00AE35C7"/>
    <w:rsid w:val="00AE367B"/>
    <w:rsid w:val="00AE36F1"/>
    <w:rsid w:val="00AE3830"/>
    <w:rsid w:val="00AE38E3"/>
    <w:rsid w:val="00AE3A72"/>
    <w:rsid w:val="00AE3B1A"/>
    <w:rsid w:val="00AE3CD2"/>
    <w:rsid w:val="00AE3D38"/>
    <w:rsid w:val="00AE3F04"/>
    <w:rsid w:val="00AE3F62"/>
    <w:rsid w:val="00AE3FD8"/>
    <w:rsid w:val="00AE40F3"/>
    <w:rsid w:val="00AE41CD"/>
    <w:rsid w:val="00AE4239"/>
    <w:rsid w:val="00AE42D2"/>
    <w:rsid w:val="00AE437B"/>
    <w:rsid w:val="00AE4388"/>
    <w:rsid w:val="00AE43AF"/>
    <w:rsid w:val="00AE43BB"/>
    <w:rsid w:val="00AE44C5"/>
    <w:rsid w:val="00AE44E8"/>
    <w:rsid w:val="00AE4631"/>
    <w:rsid w:val="00AE4745"/>
    <w:rsid w:val="00AE47E3"/>
    <w:rsid w:val="00AE48D9"/>
    <w:rsid w:val="00AE49BF"/>
    <w:rsid w:val="00AE4A68"/>
    <w:rsid w:val="00AE4B67"/>
    <w:rsid w:val="00AE4BA1"/>
    <w:rsid w:val="00AE4D74"/>
    <w:rsid w:val="00AE4DDE"/>
    <w:rsid w:val="00AE4EC5"/>
    <w:rsid w:val="00AE506E"/>
    <w:rsid w:val="00AE5088"/>
    <w:rsid w:val="00AE5110"/>
    <w:rsid w:val="00AE526F"/>
    <w:rsid w:val="00AE52C2"/>
    <w:rsid w:val="00AE52EB"/>
    <w:rsid w:val="00AE5415"/>
    <w:rsid w:val="00AE5642"/>
    <w:rsid w:val="00AE5656"/>
    <w:rsid w:val="00AE57C8"/>
    <w:rsid w:val="00AE5803"/>
    <w:rsid w:val="00AE58F5"/>
    <w:rsid w:val="00AE5923"/>
    <w:rsid w:val="00AE5953"/>
    <w:rsid w:val="00AE59B4"/>
    <w:rsid w:val="00AE5A13"/>
    <w:rsid w:val="00AE5ADE"/>
    <w:rsid w:val="00AE5BE9"/>
    <w:rsid w:val="00AE5C70"/>
    <w:rsid w:val="00AE5CA4"/>
    <w:rsid w:val="00AE5CFD"/>
    <w:rsid w:val="00AE5DD6"/>
    <w:rsid w:val="00AE5E1B"/>
    <w:rsid w:val="00AE5E58"/>
    <w:rsid w:val="00AE6062"/>
    <w:rsid w:val="00AE60D8"/>
    <w:rsid w:val="00AE60FC"/>
    <w:rsid w:val="00AE618E"/>
    <w:rsid w:val="00AE6265"/>
    <w:rsid w:val="00AE629C"/>
    <w:rsid w:val="00AE6303"/>
    <w:rsid w:val="00AE63A5"/>
    <w:rsid w:val="00AE6416"/>
    <w:rsid w:val="00AE645D"/>
    <w:rsid w:val="00AE6643"/>
    <w:rsid w:val="00AE66EF"/>
    <w:rsid w:val="00AE66F6"/>
    <w:rsid w:val="00AE67AE"/>
    <w:rsid w:val="00AE695F"/>
    <w:rsid w:val="00AE69C2"/>
    <w:rsid w:val="00AE6A7C"/>
    <w:rsid w:val="00AE6BA3"/>
    <w:rsid w:val="00AE6C50"/>
    <w:rsid w:val="00AE6CF6"/>
    <w:rsid w:val="00AE6D39"/>
    <w:rsid w:val="00AE6E10"/>
    <w:rsid w:val="00AE6E1B"/>
    <w:rsid w:val="00AE6EF8"/>
    <w:rsid w:val="00AE70DE"/>
    <w:rsid w:val="00AE710D"/>
    <w:rsid w:val="00AE7183"/>
    <w:rsid w:val="00AE72B5"/>
    <w:rsid w:val="00AE733D"/>
    <w:rsid w:val="00AE760E"/>
    <w:rsid w:val="00AE7677"/>
    <w:rsid w:val="00AE775F"/>
    <w:rsid w:val="00AE7859"/>
    <w:rsid w:val="00AE79EF"/>
    <w:rsid w:val="00AE7BC6"/>
    <w:rsid w:val="00AE7C06"/>
    <w:rsid w:val="00AE7C1D"/>
    <w:rsid w:val="00AE7D5B"/>
    <w:rsid w:val="00AE7D9B"/>
    <w:rsid w:val="00AE7E53"/>
    <w:rsid w:val="00AF00F1"/>
    <w:rsid w:val="00AF00FD"/>
    <w:rsid w:val="00AF035B"/>
    <w:rsid w:val="00AF038C"/>
    <w:rsid w:val="00AF0450"/>
    <w:rsid w:val="00AF047D"/>
    <w:rsid w:val="00AF055A"/>
    <w:rsid w:val="00AF0976"/>
    <w:rsid w:val="00AF0A04"/>
    <w:rsid w:val="00AF0A05"/>
    <w:rsid w:val="00AF0B3C"/>
    <w:rsid w:val="00AF0B62"/>
    <w:rsid w:val="00AF0CEB"/>
    <w:rsid w:val="00AF0D00"/>
    <w:rsid w:val="00AF0D84"/>
    <w:rsid w:val="00AF0E15"/>
    <w:rsid w:val="00AF0EEE"/>
    <w:rsid w:val="00AF0F38"/>
    <w:rsid w:val="00AF11C9"/>
    <w:rsid w:val="00AF1258"/>
    <w:rsid w:val="00AF12DE"/>
    <w:rsid w:val="00AF1384"/>
    <w:rsid w:val="00AF14A3"/>
    <w:rsid w:val="00AF154A"/>
    <w:rsid w:val="00AF154B"/>
    <w:rsid w:val="00AF1702"/>
    <w:rsid w:val="00AF171D"/>
    <w:rsid w:val="00AF1794"/>
    <w:rsid w:val="00AF17FD"/>
    <w:rsid w:val="00AF1874"/>
    <w:rsid w:val="00AF1A9D"/>
    <w:rsid w:val="00AF1AFC"/>
    <w:rsid w:val="00AF1C06"/>
    <w:rsid w:val="00AF1D2B"/>
    <w:rsid w:val="00AF1D9D"/>
    <w:rsid w:val="00AF1DD0"/>
    <w:rsid w:val="00AF1E33"/>
    <w:rsid w:val="00AF1F74"/>
    <w:rsid w:val="00AF2026"/>
    <w:rsid w:val="00AF208C"/>
    <w:rsid w:val="00AF2094"/>
    <w:rsid w:val="00AF20CA"/>
    <w:rsid w:val="00AF2185"/>
    <w:rsid w:val="00AF2286"/>
    <w:rsid w:val="00AF2449"/>
    <w:rsid w:val="00AF2534"/>
    <w:rsid w:val="00AF2636"/>
    <w:rsid w:val="00AF2712"/>
    <w:rsid w:val="00AF272C"/>
    <w:rsid w:val="00AF27E6"/>
    <w:rsid w:val="00AF287E"/>
    <w:rsid w:val="00AF2906"/>
    <w:rsid w:val="00AF2AD1"/>
    <w:rsid w:val="00AF2ADC"/>
    <w:rsid w:val="00AF2ADE"/>
    <w:rsid w:val="00AF2D78"/>
    <w:rsid w:val="00AF2EC0"/>
    <w:rsid w:val="00AF2F81"/>
    <w:rsid w:val="00AF30A5"/>
    <w:rsid w:val="00AF324E"/>
    <w:rsid w:val="00AF326F"/>
    <w:rsid w:val="00AF32F2"/>
    <w:rsid w:val="00AF32F5"/>
    <w:rsid w:val="00AF33F8"/>
    <w:rsid w:val="00AF356C"/>
    <w:rsid w:val="00AF37E1"/>
    <w:rsid w:val="00AF39E0"/>
    <w:rsid w:val="00AF3AB8"/>
    <w:rsid w:val="00AF3B8F"/>
    <w:rsid w:val="00AF3BC5"/>
    <w:rsid w:val="00AF3D32"/>
    <w:rsid w:val="00AF3E5A"/>
    <w:rsid w:val="00AF3E9C"/>
    <w:rsid w:val="00AF3FC8"/>
    <w:rsid w:val="00AF403D"/>
    <w:rsid w:val="00AF4150"/>
    <w:rsid w:val="00AF416E"/>
    <w:rsid w:val="00AF4209"/>
    <w:rsid w:val="00AF42D2"/>
    <w:rsid w:val="00AF4476"/>
    <w:rsid w:val="00AF449B"/>
    <w:rsid w:val="00AF453E"/>
    <w:rsid w:val="00AF45D5"/>
    <w:rsid w:val="00AF4896"/>
    <w:rsid w:val="00AF48AE"/>
    <w:rsid w:val="00AF49EE"/>
    <w:rsid w:val="00AF4A1A"/>
    <w:rsid w:val="00AF4C0F"/>
    <w:rsid w:val="00AF4E02"/>
    <w:rsid w:val="00AF4E29"/>
    <w:rsid w:val="00AF4E87"/>
    <w:rsid w:val="00AF4EAB"/>
    <w:rsid w:val="00AF4F10"/>
    <w:rsid w:val="00AF4FF2"/>
    <w:rsid w:val="00AF509A"/>
    <w:rsid w:val="00AF50BD"/>
    <w:rsid w:val="00AF50D2"/>
    <w:rsid w:val="00AF511E"/>
    <w:rsid w:val="00AF51B0"/>
    <w:rsid w:val="00AF522E"/>
    <w:rsid w:val="00AF5245"/>
    <w:rsid w:val="00AF5331"/>
    <w:rsid w:val="00AF5508"/>
    <w:rsid w:val="00AF55A0"/>
    <w:rsid w:val="00AF569C"/>
    <w:rsid w:val="00AF5743"/>
    <w:rsid w:val="00AF5867"/>
    <w:rsid w:val="00AF5875"/>
    <w:rsid w:val="00AF59FE"/>
    <w:rsid w:val="00AF5B0A"/>
    <w:rsid w:val="00AF5B18"/>
    <w:rsid w:val="00AF5CF4"/>
    <w:rsid w:val="00AF5D8F"/>
    <w:rsid w:val="00AF6036"/>
    <w:rsid w:val="00AF603F"/>
    <w:rsid w:val="00AF615C"/>
    <w:rsid w:val="00AF61FC"/>
    <w:rsid w:val="00AF626D"/>
    <w:rsid w:val="00AF630E"/>
    <w:rsid w:val="00AF6381"/>
    <w:rsid w:val="00AF63B6"/>
    <w:rsid w:val="00AF66A0"/>
    <w:rsid w:val="00AF66D0"/>
    <w:rsid w:val="00AF67C2"/>
    <w:rsid w:val="00AF6801"/>
    <w:rsid w:val="00AF69E3"/>
    <w:rsid w:val="00AF6A13"/>
    <w:rsid w:val="00AF6A19"/>
    <w:rsid w:val="00AF6AA1"/>
    <w:rsid w:val="00AF6B0B"/>
    <w:rsid w:val="00AF6B25"/>
    <w:rsid w:val="00AF6BFB"/>
    <w:rsid w:val="00AF6C2E"/>
    <w:rsid w:val="00AF6C57"/>
    <w:rsid w:val="00AF6CF4"/>
    <w:rsid w:val="00AF6D99"/>
    <w:rsid w:val="00AF6E87"/>
    <w:rsid w:val="00AF6F83"/>
    <w:rsid w:val="00AF6FEA"/>
    <w:rsid w:val="00AF70D3"/>
    <w:rsid w:val="00AF712D"/>
    <w:rsid w:val="00AF715D"/>
    <w:rsid w:val="00AF7212"/>
    <w:rsid w:val="00AF72A3"/>
    <w:rsid w:val="00AF72EB"/>
    <w:rsid w:val="00AF734E"/>
    <w:rsid w:val="00AF7558"/>
    <w:rsid w:val="00AF75AC"/>
    <w:rsid w:val="00AF7622"/>
    <w:rsid w:val="00AF7627"/>
    <w:rsid w:val="00AF7668"/>
    <w:rsid w:val="00AF7745"/>
    <w:rsid w:val="00AF77AB"/>
    <w:rsid w:val="00AF77EE"/>
    <w:rsid w:val="00AF78F1"/>
    <w:rsid w:val="00AF790B"/>
    <w:rsid w:val="00AF799E"/>
    <w:rsid w:val="00AF79F5"/>
    <w:rsid w:val="00AF7A86"/>
    <w:rsid w:val="00AF7B18"/>
    <w:rsid w:val="00AF7B88"/>
    <w:rsid w:val="00AF7C3D"/>
    <w:rsid w:val="00AF7C96"/>
    <w:rsid w:val="00AF7D23"/>
    <w:rsid w:val="00AF7E85"/>
    <w:rsid w:val="00AF7F52"/>
    <w:rsid w:val="00B0006D"/>
    <w:rsid w:val="00B000F2"/>
    <w:rsid w:val="00B00124"/>
    <w:rsid w:val="00B0037A"/>
    <w:rsid w:val="00B0042B"/>
    <w:rsid w:val="00B004AE"/>
    <w:rsid w:val="00B00520"/>
    <w:rsid w:val="00B008C7"/>
    <w:rsid w:val="00B0099A"/>
    <w:rsid w:val="00B00A83"/>
    <w:rsid w:val="00B00B59"/>
    <w:rsid w:val="00B00D26"/>
    <w:rsid w:val="00B00E34"/>
    <w:rsid w:val="00B00F24"/>
    <w:rsid w:val="00B00F89"/>
    <w:rsid w:val="00B0121E"/>
    <w:rsid w:val="00B014DC"/>
    <w:rsid w:val="00B01676"/>
    <w:rsid w:val="00B016AF"/>
    <w:rsid w:val="00B016DE"/>
    <w:rsid w:val="00B01706"/>
    <w:rsid w:val="00B0172C"/>
    <w:rsid w:val="00B01759"/>
    <w:rsid w:val="00B017C5"/>
    <w:rsid w:val="00B01863"/>
    <w:rsid w:val="00B01938"/>
    <w:rsid w:val="00B0194E"/>
    <w:rsid w:val="00B01957"/>
    <w:rsid w:val="00B019BF"/>
    <w:rsid w:val="00B01B0B"/>
    <w:rsid w:val="00B01BE9"/>
    <w:rsid w:val="00B01D03"/>
    <w:rsid w:val="00B01E9E"/>
    <w:rsid w:val="00B01EB3"/>
    <w:rsid w:val="00B01EB5"/>
    <w:rsid w:val="00B01F8B"/>
    <w:rsid w:val="00B01FC0"/>
    <w:rsid w:val="00B02059"/>
    <w:rsid w:val="00B020FD"/>
    <w:rsid w:val="00B02208"/>
    <w:rsid w:val="00B0220E"/>
    <w:rsid w:val="00B02254"/>
    <w:rsid w:val="00B022A0"/>
    <w:rsid w:val="00B024B2"/>
    <w:rsid w:val="00B024CF"/>
    <w:rsid w:val="00B02550"/>
    <w:rsid w:val="00B0255C"/>
    <w:rsid w:val="00B025BF"/>
    <w:rsid w:val="00B026F3"/>
    <w:rsid w:val="00B027D5"/>
    <w:rsid w:val="00B0287B"/>
    <w:rsid w:val="00B02A7B"/>
    <w:rsid w:val="00B02B78"/>
    <w:rsid w:val="00B02BA8"/>
    <w:rsid w:val="00B02D22"/>
    <w:rsid w:val="00B03035"/>
    <w:rsid w:val="00B03095"/>
    <w:rsid w:val="00B03217"/>
    <w:rsid w:val="00B03540"/>
    <w:rsid w:val="00B03552"/>
    <w:rsid w:val="00B0356A"/>
    <w:rsid w:val="00B03651"/>
    <w:rsid w:val="00B036D3"/>
    <w:rsid w:val="00B03777"/>
    <w:rsid w:val="00B037A3"/>
    <w:rsid w:val="00B037AB"/>
    <w:rsid w:val="00B038E6"/>
    <w:rsid w:val="00B039E1"/>
    <w:rsid w:val="00B03A11"/>
    <w:rsid w:val="00B03A73"/>
    <w:rsid w:val="00B03AA0"/>
    <w:rsid w:val="00B03B5E"/>
    <w:rsid w:val="00B03C3D"/>
    <w:rsid w:val="00B03CD6"/>
    <w:rsid w:val="00B03D17"/>
    <w:rsid w:val="00B03D36"/>
    <w:rsid w:val="00B03D78"/>
    <w:rsid w:val="00B03E43"/>
    <w:rsid w:val="00B03E48"/>
    <w:rsid w:val="00B03EA4"/>
    <w:rsid w:val="00B03F84"/>
    <w:rsid w:val="00B03FF9"/>
    <w:rsid w:val="00B041B3"/>
    <w:rsid w:val="00B04206"/>
    <w:rsid w:val="00B042D7"/>
    <w:rsid w:val="00B042EA"/>
    <w:rsid w:val="00B04573"/>
    <w:rsid w:val="00B0458D"/>
    <w:rsid w:val="00B0458F"/>
    <w:rsid w:val="00B0463E"/>
    <w:rsid w:val="00B046EF"/>
    <w:rsid w:val="00B046F3"/>
    <w:rsid w:val="00B0475A"/>
    <w:rsid w:val="00B048F6"/>
    <w:rsid w:val="00B04AD9"/>
    <w:rsid w:val="00B04B37"/>
    <w:rsid w:val="00B04C94"/>
    <w:rsid w:val="00B04C97"/>
    <w:rsid w:val="00B04CFC"/>
    <w:rsid w:val="00B04EB0"/>
    <w:rsid w:val="00B04EC9"/>
    <w:rsid w:val="00B04FF6"/>
    <w:rsid w:val="00B04FF9"/>
    <w:rsid w:val="00B05021"/>
    <w:rsid w:val="00B050CC"/>
    <w:rsid w:val="00B05237"/>
    <w:rsid w:val="00B05251"/>
    <w:rsid w:val="00B052B9"/>
    <w:rsid w:val="00B053A0"/>
    <w:rsid w:val="00B05419"/>
    <w:rsid w:val="00B05553"/>
    <w:rsid w:val="00B0559A"/>
    <w:rsid w:val="00B0559F"/>
    <w:rsid w:val="00B055C0"/>
    <w:rsid w:val="00B05623"/>
    <w:rsid w:val="00B0564A"/>
    <w:rsid w:val="00B0570C"/>
    <w:rsid w:val="00B0570D"/>
    <w:rsid w:val="00B057E4"/>
    <w:rsid w:val="00B058D6"/>
    <w:rsid w:val="00B059EF"/>
    <w:rsid w:val="00B05A23"/>
    <w:rsid w:val="00B05A93"/>
    <w:rsid w:val="00B05AE1"/>
    <w:rsid w:val="00B05AFA"/>
    <w:rsid w:val="00B05B31"/>
    <w:rsid w:val="00B05C04"/>
    <w:rsid w:val="00B05C86"/>
    <w:rsid w:val="00B05E26"/>
    <w:rsid w:val="00B05E9C"/>
    <w:rsid w:val="00B05F0C"/>
    <w:rsid w:val="00B05F5E"/>
    <w:rsid w:val="00B060A1"/>
    <w:rsid w:val="00B0621E"/>
    <w:rsid w:val="00B062EE"/>
    <w:rsid w:val="00B063D4"/>
    <w:rsid w:val="00B06426"/>
    <w:rsid w:val="00B06469"/>
    <w:rsid w:val="00B0646F"/>
    <w:rsid w:val="00B06641"/>
    <w:rsid w:val="00B0679C"/>
    <w:rsid w:val="00B06860"/>
    <w:rsid w:val="00B06921"/>
    <w:rsid w:val="00B06AC3"/>
    <w:rsid w:val="00B06B69"/>
    <w:rsid w:val="00B06B91"/>
    <w:rsid w:val="00B06C4E"/>
    <w:rsid w:val="00B06C5A"/>
    <w:rsid w:val="00B06CA1"/>
    <w:rsid w:val="00B06DF0"/>
    <w:rsid w:val="00B06F11"/>
    <w:rsid w:val="00B06F6B"/>
    <w:rsid w:val="00B07045"/>
    <w:rsid w:val="00B0713B"/>
    <w:rsid w:val="00B071B9"/>
    <w:rsid w:val="00B0726A"/>
    <w:rsid w:val="00B072D0"/>
    <w:rsid w:val="00B072F0"/>
    <w:rsid w:val="00B07437"/>
    <w:rsid w:val="00B074C0"/>
    <w:rsid w:val="00B0751D"/>
    <w:rsid w:val="00B0757A"/>
    <w:rsid w:val="00B0769A"/>
    <w:rsid w:val="00B076BF"/>
    <w:rsid w:val="00B0787E"/>
    <w:rsid w:val="00B078F2"/>
    <w:rsid w:val="00B078F7"/>
    <w:rsid w:val="00B07A09"/>
    <w:rsid w:val="00B07AB2"/>
    <w:rsid w:val="00B07B0D"/>
    <w:rsid w:val="00B07C3F"/>
    <w:rsid w:val="00B07C6B"/>
    <w:rsid w:val="00B07E27"/>
    <w:rsid w:val="00B07F48"/>
    <w:rsid w:val="00B10323"/>
    <w:rsid w:val="00B103E3"/>
    <w:rsid w:val="00B104A8"/>
    <w:rsid w:val="00B1050E"/>
    <w:rsid w:val="00B105B0"/>
    <w:rsid w:val="00B1063B"/>
    <w:rsid w:val="00B10738"/>
    <w:rsid w:val="00B107B6"/>
    <w:rsid w:val="00B1088F"/>
    <w:rsid w:val="00B109D6"/>
    <w:rsid w:val="00B10A7D"/>
    <w:rsid w:val="00B10B98"/>
    <w:rsid w:val="00B10CA6"/>
    <w:rsid w:val="00B10CA9"/>
    <w:rsid w:val="00B10CCC"/>
    <w:rsid w:val="00B10D1D"/>
    <w:rsid w:val="00B10F15"/>
    <w:rsid w:val="00B10F50"/>
    <w:rsid w:val="00B11031"/>
    <w:rsid w:val="00B1105D"/>
    <w:rsid w:val="00B110A0"/>
    <w:rsid w:val="00B110EC"/>
    <w:rsid w:val="00B1115F"/>
    <w:rsid w:val="00B111A2"/>
    <w:rsid w:val="00B111B2"/>
    <w:rsid w:val="00B111B5"/>
    <w:rsid w:val="00B112A9"/>
    <w:rsid w:val="00B1140D"/>
    <w:rsid w:val="00B11645"/>
    <w:rsid w:val="00B11658"/>
    <w:rsid w:val="00B116DA"/>
    <w:rsid w:val="00B11A10"/>
    <w:rsid w:val="00B11A3B"/>
    <w:rsid w:val="00B11B3D"/>
    <w:rsid w:val="00B11B95"/>
    <w:rsid w:val="00B11B9B"/>
    <w:rsid w:val="00B11E17"/>
    <w:rsid w:val="00B11F3B"/>
    <w:rsid w:val="00B11FAA"/>
    <w:rsid w:val="00B12000"/>
    <w:rsid w:val="00B120D3"/>
    <w:rsid w:val="00B120EB"/>
    <w:rsid w:val="00B121C7"/>
    <w:rsid w:val="00B12211"/>
    <w:rsid w:val="00B12221"/>
    <w:rsid w:val="00B12336"/>
    <w:rsid w:val="00B12507"/>
    <w:rsid w:val="00B125EE"/>
    <w:rsid w:val="00B12766"/>
    <w:rsid w:val="00B12795"/>
    <w:rsid w:val="00B127BA"/>
    <w:rsid w:val="00B1293E"/>
    <w:rsid w:val="00B1299A"/>
    <w:rsid w:val="00B12B24"/>
    <w:rsid w:val="00B12B5D"/>
    <w:rsid w:val="00B12B7F"/>
    <w:rsid w:val="00B12D78"/>
    <w:rsid w:val="00B12ED8"/>
    <w:rsid w:val="00B12EE6"/>
    <w:rsid w:val="00B131B6"/>
    <w:rsid w:val="00B1328E"/>
    <w:rsid w:val="00B133CB"/>
    <w:rsid w:val="00B133EA"/>
    <w:rsid w:val="00B134E6"/>
    <w:rsid w:val="00B135E4"/>
    <w:rsid w:val="00B135FE"/>
    <w:rsid w:val="00B136F0"/>
    <w:rsid w:val="00B13782"/>
    <w:rsid w:val="00B1385F"/>
    <w:rsid w:val="00B13931"/>
    <w:rsid w:val="00B13A2D"/>
    <w:rsid w:val="00B13BC4"/>
    <w:rsid w:val="00B13C01"/>
    <w:rsid w:val="00B13CC4"/>
    <w:rsid w:val="00B13CF4"/>
    <w:rsid w:val="00B13D18"/>
    <w:rsid w:val="00B13D4E"/>
    <w:rsid w:val="00B13DF9"/>
    <w:rsid w:val="00B13E20"/>
    <w:rsid w:val="00B13F20"/>
    <w:rsid w:val="00B13FF2"/>
    <w:rsid w:val="00B14089"/>
    <w:rsid w:val="00B140E9"/>
    <w:rsid w:val="00B142DB"/>
    <w:rsid w:val="00B1434F"/>
    <w:rsid w:val="00B143B2"/>
    <w:rsid w:val="00B143EE"/>
    <w:rsid w:val="00B1444B"/>
    <w:rsid w:val="00B14491"/>
    <w:rsid w:val="00B145E5"/>
    <w:rsid w:val="00B14894"/>
    <w:rsid w:val="00B149A4"/>
    <w:rsid w:val="00B14A0E"/>
    <w:rsid w:val="00B14AC3"/>
    <w:rsid w:val="00B14B66"/>
    <w:rsid w:val="00B14B8D"/>
    <w:rsid w:val="00B14BD2"/>
    <w:rsid w:val="00B14BEC"/>
    <w:rsid w:val="00B14CE5"/>
    <w:rsid w:val="00B14F44"/>
    <w:rsid w:val="00B14F56"/>
    <w:rsid w:val="00B14FE5"/>
    <w:rsid w:val="00B15060"/>
    <w:rsid w:val="00B1508E"/>
    <w:rsid w:val="00B151C7"/>
    <w:rsid w:val="00B15278"/>
    <w:rsid w:val="00B15336"/>
    <w:rsid w:val="00B153DF"/>
    <w:rsid w:val="00B154CD"/>
    <w:rsid w:val="00B1550E"/>
    <w:rsid w:val="00B156A6"/>
    <w:rsid w:val="00B15787"/>
    <w:rsid w:val="00B15852"/>
    <w:rsid w:val="00B15900"/>
    <w:rsid w:val="00B159CB"/>
    <w:rsid w:val="00B15BCC"/>
    <w:rsid w:val="00B15BDD"/>
    <w:rsid w:val="00B15D78"/>
    <w:rsid w:val="00B15FE5"/>
    <w:rsid w:val="00B16073"/>
    <w:rsid w:val="00B160F4"/>
    <w:rsid w:val="00B160FF"/>
    <w:rsid w:val="00B1617E"/>
    <w:rsid w:val="00B16214"/>
    <w:rsid w:val="00B162D0"/>
    <w:rsid w:val="00B162E0"/>
    <w:rsid w:val="00B163D9"/>
    <w:rsid w:val="00B16431"/>
    <w:rsid w:val="00B16463"/>
    <w:rsid w:val="00B164AE"/>
    <w:rsid w:val="00B16521"/>
    <w:rsid w:val="00B1662D"/>
    <w:rsid w:val="00B1677F"/>
    <w:rsid w:val="00B1693C"/>
    <w:rsid w:val="00B16A24"/>
    <w:rsid w:val="00B16AD5"/>
    <w:rsid w:val="00B16C2E"/>
    <w:rsid w:val="00B16D5B"/>
    <w:rsid w:val="00B16D94"/>
    <w:rsid w:val="00B16F7A"/>
    <w:rsid w:val="00B16F8C"/>
    <w:rsid w:val="00B16F97"/>
    <w:rsid w:val="00B171A1"/>
    <w:rsid w:val="00B172A4"/>
    <w:rsid w:val="00B172DF"/>
    <w:rsid w:val="00B17374"/>
    <w:rsid w:val="00B1741E"/>
    <w:rsid w:val="00B174F5"/>
    <w:rsid w:val="00B176C3"/>
    <w:rsid w:val="00B178B4"/>
    <w:rsid w:val="00B178D5"/>
    <w:rsid w:val="00B178EC"/>
    <w:rsid w:val="00B1794E"/>
    <w:rsid w:val="00B17A53"/>
    <w:rsid w:val="00B17AD6"/>
    <w:rsid w:val="00B17B62"/>
    <w:rsid w:val="00B17B84"/>
    <w:rsid w:val="00B17C0A"/>
    <w:rsid w:val="00B17C9C"/>
    <w:rsid w:val="00B17D42"/>
    <w:rsid w:val="00B17DF5"/>
    <w:rsid w:val="00B20003"/>
    <w:rsid w:val="00B2028C"/>
    <w:rsid w:val="00B202AB"/>
    <w:rsid w:val="00B202F6"/>
    <w:rsid w:val="00B20409"/>
    <w:rsid w:val="00B20455"/>
    <w:rsid w:val="00B204F9"/>
    <w:rsid w:val="00B20625"/>
    <w:rsid w:val="00B2062B"/>
    <w:rsid w:val="00B20644"/>
    <w:rsid w:val="00B20758"/>
    <w:rsid w:val="00B2075A"/>
    <w:rsid w:val="00B20812"/>
    <w:rsid w:val="00B2087E"/>
    <w:rsid w:val="00B208AC"/>
    <w:rsid w:val="00B20903"/>
    <w:rsid w:val="00B20928"/>
    <w:rsid w:val="00B209D8"/>
    <w:rsid w:val="00B20B2F"/>
    <w:rsid w:val="00B20C02"/>
    <w:rsid w:val="00B20E4D"/>
    <w:rsid w:val="00B20E69"/>
    <w:rsid w:val="00B2107D"/>
    <w:rsid w:val="00B21106"/>
    <w:rsid w:val="00B2119E"/>
    <w:rsid w:val="00B212BA"/>
    <w:rsid w:val="00B2131D"/>
    <w:rsid w:val="00B21528"/>
    <w:rsid w:val="00B2153A"/>
    <w:rsid w:val="00B21692"/>
    <w:rsid w:val="00B216B3"/>
    <w:rsid w:val="00B21704"/>
    <w:rsid w:val="00B21841"/>
    <w:rsid w:val="00B2196F"/>
    <w:rsid w:val="00B21982"/>
    <w:rsid w:val="00B21A17"/>
    <w:rsid w:val="00B21ADD"/>
    <w:rsid w:val="00B21B0F"/>
    <w:rsid w:val="00B21B7A"/>
    <w:rsid w:val="00B21C53"/>
    <w:rsid w:val="00B21DF2"/>
    <w:rsid w:val="00B21E6B"/>
    <w:rsid w:val="00B21F03"/>
    <w:rsid w:val="00B22025"/>
    <w:rsid w:val="00B22056"/>
    <w:rsid w:val="00B22201"/>
    <w:rsid w:val="00B2226C"/>
    <w:rsid w:val="00B222CF"/>
    <w:rsid w:val="00B2232E"/>
    <w:rsid w:val="00B225B7"/>
    <w:rsid w:val="00B2264B"/>
    <w:rsid w:val="00B226E5"/>
    <w:rsid w:val="00B226F7"/>
    <w:rsid w:val="00B2271A"/>
    <w:rsid w:val="00B22771"/>
    <w:rsid w:val="00B22789"/>
    <w:rsid w:val="00B227D4"/>
    <w:rsid w:val="00B22855"/>
    <w:rsid w:val="00B2292C"/>
    <w:rsid w:val="00B229AF"/>
    <w:rsid w:val="00B22A12"/>
    <w:rsid w:val="00B22B3C"/>
    <w:rsid w:val="00B22D15"/>
    <w:rsid w:val="00B22D22"/>
    <w:rsid w:val="00B22D99"/>
    <w:rsid w:val="00B22DE4"/>
    <w:rsid w:val="00B22E4B"/>
    <w:rsid w:val="00B22F63"/>
    <w:rsid w:val="00B23062"/>
    <w:rsid w:val="00B231CE"/>
    <w:rsid w:val="00B23275"/>
    <w:rsid w:val="00B2327B"/>
    <w:rsid w:val="00B23283"/>
    <w:rsid w:val="00B23368"/>
    <w:rsid w:val="00B2341C"/>
    <w:rsid w:val="00B23472"/>
    <w:rsid w:val="00B2349F"/>
    <w:rsid w:val="00B234E9"/>
    <w:rsid w:val="00B23514"/>
    <w:rsid w:val="00B23585"/>
    <w:rsid w:val="00B2375E"/>
    <w:rsid w:val="00B23813"/>
    <w:rsid w:val="00B238C3"/>
    <w:rsid w:val="00B23940"/>
    <w:rsid w:val="00B239D4"/>
    <w:rsid w:val="00B23A51"/>
    <w:rsid w:val="00B23A78"/>
    <w:rsid w:val="00B23B8C"/>
    <w:rsid w:val="00B23C93"/>
    <w:rsid w:val="00B23D1C"/>
    <w:rsid w:val="00B23DD7"/>
    <w:rsid w:val="00B23ED0"/>
    <w:rsid w:val="00B23EF7"/>
    <w:rsid w:val="00B23F80"/>
    <w:rsid w:val="00B240B9"/>
    <w:rsid w:val="00B2410D"/>
    <w:rsid w:val="00B24131"/>
    <w:rsid w:val="00B24203"/>
    <w:rsid w:val="00B242AE"/>
    <w:rsid w:val="00B24321"/>
    <w:rsid w:val="00B243DE"/>
    <w:rsid w:val="00B245CE"/>
    <w:rsid w:val="00B2475C"/>
    <w:rsid w:val="00B248C2"/>
    <w:rsid w:val="00B24946"/>
    <w:rsid w:val="00B249E9"/>
    <w:rsid w:val="00B24A99"/>
    <w:rsid w:val="00B24C0C"/>
    <w:rsid w:val="00B24CD7"/>
    <w:rsid w:val="00B24D80"/>
    <w:rsid w:val="00B24DD5"/>
    <w:rsid w:val="00B24E9C"/>
    <w:rsid w:val="00B24EC5"/>
    <w:rsid w:val="00B2508F"/>
    <w:rsid w:val="00B2510D"/>
    <w:rsid w:val="00B25113"/>
    <w:rsid w:val="00B25126"/>
    <w:rsid w:val="00B2514C"/>
    <w:rsid w:val="00B251F5"/>
    <w:rsid w:val="00B25263"/>
    <w:rsid w:val="00B254FE"/>
    <w:rsid w:val="00B2567E"/>
    <w:rsid w:val="00B2569E"/>
    <w:rsid w:val="00B25799"/>
    <w:rsid w:val="00B25883"/>
    <w:rsid w:val="00B2589A"/>
    <w:rsid w:val="00B25967"/>
    <w:rsid w:val="00B25B33"/>
    <w:rsid w:val="00B25C49"/>
    <w:rsid w:val="00B25CB2"/>
    <w:rsid w:val="00B25FEC"/>
    <w:rsid w:val="00B260EC"/>
    <w:rsid w:val="00B2616E"/>
    <w:rsid w:val="00B262B0"/>
    <w:rsid w:val="00B26351"/>
    <w:rsid w:val="00B2636C"/>
    <w:rsid w:val="00B2636D"/>
    <w:rsid w:val="00B263BB"/>
    <w:rsid w:val="00B263DC"/>
    <w:rsid w:val="00B26433"/>
    <w:rsid w:val="00B26692"/>
    <w:rsid w:val="00B267AF"/>
    <w:rsid w:val="00B267B2"/>
    <w:rsid w:val="00B267B7"/>
    <w:rsid w:val="00B267F7"/>
    <w:rsid w:val="00B268A9"/>
    <w:rsid w:val="00B268C1"/>
    <w:rsid w:val="00B26998"/>
    <w:rsid w:val="00B26A37"/>
    <w:rsid w:val="00B26A60"/>
    <w:rsid w:val="00B26AC0"/>
    <w:rsid w:val="00B26ADD"/>
    <w:rsid w:val="00B26B50"/>
    <w:rsid w:val="00B26B79"/>
    <w:rsid w:val="00B26B89"/>
    <w:rsid w:val="00B26E14"/>
    <w:rsid w:val="00B26E5B"/>
    <w:rsid w:val="00B26F2E"/>
    <w:rsid w:val="00B26FFA"/>
    <w:rsid w:val="00B2733D"/>
    <w:rsid w:val="00B274B9"/>
    <w:rsid w:val="00B2763E"/>
    <w:rsid w:val="00B27828"/>
    <w:rsid w:val="00B27834"/>
    <w:rsid w:val="00B2785B"/>
    <w:rsid w:val="00B278DE"/>
    <w:rsid w:val="00B278E2"/>
    <w:rsid w:val="00B278F5"/>
    <w:rsid w:val="00B27D1B"/>
    <w:rsid w:val="00B27D4E"/>
    <w:rsid w:val="00B27E36"/>
    <w:rsid w:val="00B3014E"/>
    <w:rsid w:val="00B301C7"/>
    <w:rsid w:val="00B3033A"/>
    <w:rsid w:val="00B303A5"/>
    <w:rsid w:val="00B303E5"/>
    <w:rsid w:val="00B30667"/>
    <w:rsid w:val="00B30668"/>
    <w:rsid w:val="00B30790"/>
    <w:rsid w:val="00B3083E"/>
    <w:rsid w:val="00B308EE"/>
    <w:rsid w:val="00B309DA"/>
    <w:rsid w:val="00B309E1"/>
    <w:rsid w:val="00B30AAD"/>
    <w:rsid w:val="00B30B06"/>
    <w:rsid w:val="00B30B16"/>
    <w:rsid w:val="00B30BBA"/>
    <w:rsid w:val="00B30CF8"/>
    <w:rsid w:val="00B30DB2"/>
    <w:rsid w:val="00B30DD2"/>
    <w:rsid w:val="00B30E94"/>
    <w:rsid w:val="00B30F1F"/>
    <w:rsid w:val="00B311A8"/>
    <w:rsid w:val="00B313E0"/>
    <w:rsid w:val="00B31459"/>
    <w:rsid w:val="00B314A1"/>
    <w:rsid w:val="00B314B6"/>
    <w:rsid w:val="00B315D1"/>
    <w:rsid w:val="00B315DD"/>
    <w:rsid w:val="00B317E4"/>
    <w:rsid w:val="00B317F7"/>
    <w:rsid w:val="00B318EA"/>
    <w:rsid w:val="00B3199F"/>
    <w:rsid w:val="00B319F1"/>
    <w:rsid w:val="00B319F6"/>
    <w:rsid w:val="00B31A7F"/>
    <w:rsid w:val="00B31CBF"/>
    <w:rsid w:val="00B31D45"/>
    <w:rsid w:val="00B31EEC"/>
    <w:rsid w:val="00B31F55"/>
    <w:rsid w:val="00B3200D"/>
    <w:rsid w:val="00B32166"/>
    <w:rsid w:val="00B321D4"/>
    <w:rsid w:val="00B32323"/>
    <w:rsid w:val="00B323D9"/>
    <w:rsid w:val="00B323FC"/>
    <w:rsid w:val="00B3246C"/>
    <w:rsid w:val="00B324D7"/>
    <w:rsid w:val="00B3254D"/>
    <w:rsid w:val="00B325A1"/>
    <w:rsid w:val="00B3269D"/>
    <w:rsid w:val="00B32706"/>
    <w:rsid w:val="00B32820"/>
    <w:rsid w:val="00B329D7"/>
    <w:rsid w:val="00B329FB"/>
    <w:rsid w:val="00B32A96"/>
    <w:rsid w:val="00B32ADA"/>
    <w:rsid w:val="00B32E72"/>
    <w:rsid w:val="00B32F0F"/>
    <w:rsid w:val="00B32FCC"/>
    <w:rsid w:val="00B32FD6"/>
    <w:rsid w:val="00B331D5"/>
    <w:rsid w:val="00B332F0"/>
    <w:rsid w:val="00B33501"/>
    <w:rsid w:val="00B336B1"/>
    <w:rsid w:val="00B336D0"/>
    <w:rsid w:val="00B33760"/>
    <w:rsid w:val="00B3386D"/>
    <w:rsid w:val="00B33881"/>
    <w:rsid w:val="00B339E1"/>
    <w:rsid w:val="00B33A65"/>
    <w:rsid w:val="00B33A7D"/>
    <w:rsid w:val="00B33C72"/>
    <w:rsid w:val="00B33D6D"/>
    <w:rsid w:val="00B33E98"/>
    <w:rsid w:val="00B33EC5"/>
    <w:rsid w:val="00B33FAF"/>
    <w:rsid w:val="00B33FBF"/>
    <w:rsid w:val="00B34018"/>
    <w:rsid w:val="00B3407B"/>
    <w:rsid w:val="00B340AB"/>
    <w:rsid w:val="00B3419C"/>
    <w:rsid w:val="00B3420F"/>
    <w:rsid w:val="00B3425A"/>
    <w:rsid w:val="00B3437F"/>
    <w:rsid w:val="00B3440E"/>
    <w:rsid w:val="00B344EA"/>
    <w:rsid w:val="00B34517"/>
    <w:rsid w:val="00B345D5"/>
    <w:rsid w:val="00B34621"/>
    <w:rsid w:val="00B34693"/>
    <w:rsid w:val="00B347D4"/>
    <w:rsid w:val="00B3480E"/>
    <w:rsid w:val="00B34880"/>
    <w:rsid w:val="00B348FE"/>
    <w:rsid w:val="00B34950"/>
    <w:rsid w:val="00B349E9"/>
    <w:rsid w:val="00B349F0"/>
    <w:rsid w:val="00B34A42"/>
    <w:rsid w:val="00B34ACA"/>
    <w:rsid w:val="00B34BB1"/>
    <w:rsid w:val="00B34C5C"/>
    <w:rsid w:val="00B34D34"/>
    <w:rsid w:val="00B34DBA"/>
    <w:rsid w:val="00B34EA5"/>
    <w:rsid w:val="00B34EAC"/>
    <w:rsid w:val="00B34EB8"/>
    <w:rsid w:val="00B34F60"/>
    <w:rsid w:val="00B34F6C"/>
    <w:rsid w:val="00B350C1"/>
    <w:rsid w:val="00B35106"/>
    <w:rsid w:val="00B351D2"/>
    <w:rsid w:val="00B351D8"/>
    <w:rsid w:val="00B35251"/>
    <w:rsid w:val="00B35282"/>
    <w:rsid w:val="00B352B6"/>
    <w:rsid w:val="00B352BB"/>
    <w:rsid w:val="00B352EC"/>
    <w:rsid w:val="00B35311"/>
    <w:rsid w:val="00B35345"/>
    <w:rsid w:val="00B354A4"/>
    <w:rsid w:val="00B35590"/>
    <w:rsid w:val="00B355B1"/>
    <w:rsid w:val="00B358C3"/>
    <w:rsid w:val="00B35B2B"/>
    <w:rsid w:val="00B35CAC"/>
    <w:rsid w:val="00B35E11"/>
    <w:rsid w:val="00B35FE1"/>
    <w:rsid w:val="00B3603B"/>
    <w:rsid w:val="00B360CC"/>
    <w:rsid w:val="00B3621F"/>
    <w:rsid w:val="00B362AF"/>
    <w:rsid w:val="00B362F7"/>
    <w:rsid w:val="00B36432"/>
    <w:rsid w:val="00B36482"/>
    <w:rsid w:val="00B3659A"/>
    <w:rsid w:val="00B365F8"/>
    <w:rsid w:val="00B368D0"/>
    <w:rsid w:val="00B36A3D"/>
    <w:rsid w:val="00B36A6C"/>
    <w:rsid w:val="00B36B17"/>
    <w:rsid w:val="00B36B64"/>
    <w:rsid w:val="00B36C30"/>
    <w:rsid w:val="00B36D07"/>
    <w:rsid w:val="00B36D60"/>
    <w:rsid w:val="00B36FAA"/>
    <w:rsid w:val="00B37072"/>
    <w:rsid w:val="00B370F4"/>
    <w:rsid w:val="00B37186"/>
    <w:rsid w:val="00B371C4"/>
    <w:rsid w:val="00B3728B"/>
    <w:rsid w:val="00B374F9"/>
    <w:rsid w:val="00B37619"/>
    <w:rsid w:val="00B37638"/>
    <w:rsid w:val="00B3765F"/>
    <w:rsid w:val="00B37773"/>
    <w:rsid w:val="00B37782"/>
    <w:rsid w:val="00B377DB"/>
    <w:rsid w:val="00B37877"/>
    <w:rsid w:val="00B37887"/>
    <w:rsid w:val="00B378A3"/>
    <w:rsid w:val="00B378D9"/>
    <w:rsid w:val="00B37B54"/>
    <w:rsid w:val="00B37CA3"/>
    <w:rsid w:val="00B37CC3"/>
    <w:rsid w:val="00B37E32"/>
    <w:rsid w:val="00B37E89"/>
    <w:rsid w:val="00B37FD6"/>
    <w:rsid w:val="00B403DE"/>
    <w:rsid w:val="00B40440"/>
    <w:rsid w:val="00B4049A"/>
    <w:rsid w:val="00B40632"/>
    <w:rsid w:val="00B40650"/>
    <w:rsid w:val="00B406EC"/>
    <w:rsid w:val="00B40702"/>
    <w:rsid w:val="00B40738"/>
    <w:rsid w:val="00B408E8"/>
    <w:rsid w:val="00B408EC"/>
    <w:rsid w:val="00B4096E"/>
    <w:rsid w:val="00B40BAF"/>
    <w:rsid w:val="00B40DC1"/>
    <w:rsid w:val="00B40E7F"/>
    <w:rsid w:val="00B40F4B"/>
    <w:rsid w:val="00B40F64"/>
    <w:rsid w:val="00B40FF5"/>
    <w:rsid w:val="00B410A3"/>
    <w:rsid w:val="00B410E5"/>
    <w:rsid w:val="00B41106"/>
    <w:rsid w:val="00B4113F"/>
    <w:rsid w:val="00B4114D"/>
    <w:rsid w:val="00B41183"/>
    <w:rsid w:val="00B4127B"/>
    <w:rsid w:val="00B413F9"/>
    <w:rsid w:val="00B41402"/>
    <w:rsid w:val="00B41503"/>
    <w:rsid w:val="00B41634"/>
    <w:rsid w:val="00B4168E"/>
    <w:rsid w:val="00B416F1"/>
    <w:rsid w:val="00B417AA"/>
    <w:rsid w:val="00B4187B"/>
    <w:rsid w:val="00B41B77"/>
    <w:rsid w:val="00B41C1B"/>
    <w:rsid w:val="00B41C44"/>
    <w:rsid w:val="00B41F57"/>
    <w:rsid w:val="00B420CE"/>
    <w:rsid w:val="00B421BE"/>
    <w:rsid w:val="00B4224C"/>
    <w:rsid w:val="00B422B6"/>
    <w:rsid w:val="00B422FB"/>
    <w:rsid w:val="00B4240E"/>
    <w:rsid w:val="00B42758"/>
    <w:rsid w:val="00B42A67"/>
    <w:rsid w:val="00B42CC6"/>
    <w:rsid w:val="00B42DF9"/>
    <w:rsid w:val="00B42EBD"/>
    <w:rsid w:val="00B42F07"/>
    <w:rsid w:val="00B42F9A"/>
    <w:rsid w:val="00B430F3"/>
    <w:rsid w:val="00B4326B"/>
    <w:rsid w:val="00B43445"/>
    <w:rsid w:val="00B43507"/>
    <w:rsid w:val="00B4358C"/>
    <w:rsid w:val="00B435EE"/>
    <w:rsid w:val="00B43640"/>
    <w:rsid w:val="00B43803"/>
    <w:rsid w:val="00B439EE"/>
    <w:rsid w:val="00B43A8B"/>
    <w:rsid w:val="00B43C4C"/>
    <w:rsid w:val="00B43DF8"/>
    <w:rsid w:val="00B43E28"/>
    <w:rsid w:val="00B43E64"/>
    <w:rsid w:val="00B43E79"/>
    <w:rsid w:val="00B43EAC"/>
    <w:rsid w:val="00B43FCA"/>
    <w:rsid w:val="00B44073"/>
    <w:rsid w:val="00B442B2"/>
    <w:rsid w:val="00B44366"/>
    <w:rsid w:val="00B44383"/>
    <w:rsid w:val="00B445F5"/>
    <w:rsid w:val="00B4462B"/>
    <w:rsid w:val="00B44676"/>
    <w:rsid w:val="00B447D3"/>
    <w:rsid w:val="00B448FF"/>
    <w:rsid w:val="00B4494F"/>
    <w:rsid w:val="00B44A43"/>
    <w:rsid w:val="00B44B78"/>
    <w:rsid w:val="00B44B94"/>
    <w:rsid w:val="00B44C12"/>
    <w:rsid w:val="00B44D2C"/>
    <w:rsid w:val="00B44DC3"/>
    <w:rsid w:val="00B44DC9"/>
    <w:rsid w:val="00B44E08"/>
    <w:rsid w:val="00B44E11"/>
    <w:rsid w:val="00B44E8C"/>
    <w:rsid w:val="00B44EB4"/>
    <w:rsid w:val="00B44ECB"/>
    <w:rsid w:val="00B44F00"/>
    <w:rsid w:val="00B44F95"/>
    <w:rsid w:val="00B4505B"/>
    <w:rsid w:val="00B450C2"/>
    <w:rsid w:val="00B452A6"/>
    <w:rsid w:val="00B45336"/>
    <w:rsid w:val="00B45343"/>
    <w:rsid w:val="00B45425"/>
    <w:rsid w:val="00B454A3"/>
    <w:rsid w:val="00B45503"/>
    <w:rsid w:val="00B45557"/>
    <w:rsid w:val="00B455A3"/>
    <w:rsid w:val="00B45616"/>
    <w:rsid w:val="00B456D2"/>
    <w:rsid w:val="00B45714"/>
    <w:rsid w:val="00B45756"/>
    <w:rsid w:val="00B457A0"/>
    <w:rsid w:val="00B45905"/>
    <w:rsid w:val="00B45961"/>
    <w:rsid w:val="00B459E4"/>
    <w:rsid w:val="00B45B0A"/>
    <w:rsid w:val="00B45B16"/>
    <w:rsid w:val="00B45B2F"/>
    <w:rsid w:val="00B45B50"/>
    <w:rsid w:val="00B45DDB"/>
    <w:rsid w:val="00B45DE7"/>
    <w:rsid w:val="00B45E34"/>
    <w:rsid w:val="00B45E3E"/>
    <w:rsid w:val="00B45F13"/>
    <w:rsid w:val="00B45F20"/>
    <w:rsid w:val="00B45FE0"/>
    <w:rsid w:val="00B461C6"/>
    <w:rsid w:val="00B461DC"/>
    <w:rsid w:val="00B464AD"/>
    <w:rsid w:val="00B46630"/>
    <w:rsid w:val="00B46673"/>
    <w:rsid w:val="00B466CA"/>
    <w:rsid w:val="00B468BF"/>
    <w:rsid w:val="00B46960"/>
    <w:rsid w:val="00B46A1A"/>
    <w:rsid w:val="00B46B12"/>
    <w:rsid w:val="00B46B40"/>
    <w:rsid w:val="00B46B5D"/>
    <w:rsid w:val="00B46C54"/>
    <w:rsid w:val="00B46C58"/>
    <w:rsid w:val="00B46CD2"/>
    <w:rsid w:val="00B46D5E"/>
    <w:rsid w:val="00B46DE1"/>
    <w:rsid w:val="00B46DEF"/>
    <w:rsid w:val="00B46E0C"/>
    <w:rsid w:val="00B46E98"/>
    <w:rsid w:val="00B46EBE"/>
    <w:rsid w:val="00B46ED0"/>
    <w:rsid w:val="00B46F8D"/>
    <w:rsid w:val="00B46FC7"/>
    <w:rsid w:val="00B472B8"/>
    <w:rsid w:val="00B47337"/>
    <w:rsid w:val="00B47364"/>
    <w:rsid w:val="00B47370"/>
    <w:rsid w:val="00B473CE"/>
    <w:rsid w:val="00B4754F"/>
    <w:rsid w:val="00B47591"/>
    <w:rsid w:val="00B475D6"/>
    <w:rsid w:val="00B47756"/>
    <w:rsid w:val="00B47853"/>
    <w:rsid w:val="00B47A72"/>
    <w:rsid w:val="00B47AEF"/>
    <w:rsid w:val="00B47B7A"/>
    <w:rsid w:val="00B47CDD"/>
    <w:rsid w:val="00B47D17"/>
    <w:rsid w:val="00B47D36"/>
    <w:rsid w:val="00B47D79"/>
    <w:rsid w:val="00B47E7F"/>
    <w:rsid w:val="00B47EAB"/>
    <w:rsid w:val="00B47ECE"/>
    <w:rsid w:val="00B500F0"/>
    <w:rsid w:val="00B50170"/>
    <w:rsid w:val="00B50187"/>
    <w:rsid w:val="00B501EB"/>
    <w:rsid w:val="00B503BB"/>
    <w:rsid w:val="00B50420"/>
    <w:rsid w:val="00B50422"/>
    <w:rsid w:val="00B50458"/>
    <w:rsid w:val="00B504D1"/>
    <w:rsid w:val="00B505A3"/>
    <w:rsid w:val="00B506FF"/>
    <w:rsid w:val="00B507A6"/>
    <w:rsid w:val="00B50806"/>
    <w:rsid w:val="00B50880"/>
    <w:rsid w:val="00B509B3"/>
    <w:rsid w:val="00B50A1F"/>
    <w:rsid w:val="00B50AB4"/>
    <w:rsid w:val="00B50B1A"/>
    <w:rsid w:val="00B50BD1"/>
    <w:rsid w:val="00B50E27"/>
    <w:rsid w:val="00B51127"/>
    <w:rsid w:val="00B51154"/>
    <w:rsid w:val="00B511D1"/>
    <w:rsid w:val="00B5121B"/>
    <w:rsid w:val="00B5127E"/>
    <w:rsid w:val="00B51281"/>
    <w:rsid w:val="00B512A1"/>
    <w:rsid w:val="00B51341"/>
    <w:rsid w:val="00B513E3"/>
    <w:rsid w:val="00B51440"/>
    <w:rsid w:val="00B5150C"/>
    <w:rsid w:val="00B515BE"/>
    <w:rsid w:val="00B51A16"/>
    <w:rsid w:val="00B51AF7"/>
    <w:rsid w:val="00B51C35"/>
    <w:rsid w:val="00B51D6E"/>
    <w:rsid w:val="00B51E6A"/>
    <w:rsid w:val="00B51FE0"/>
    <w:rsid w:val="00B52191"/>
    <w:rsid w:val="00B521B8"/>
    <w:rsid w:val="00B521D8"/>
    <w:rsid w:val="00B52227"/>
    <w:rsid w:val="00B522CC"/>
    <w:rsid w:val="00B5253A"/>
    <w:rsid w:val="00B526BA"/>
    <w:rsid w:val="00B527D7"/>
    <w:rsid w:val="00B527DD"/>
    <w:rsid w:val="00B528A1"/>
    <w:rsid w:val="00B528EC"/>
    <w:rsid w:val="00B52947"/>
    <w:rsid w:val="00B52A2A"/>
    <w:rsid w:val="00B52AC2"/>
    <w:rsid w:val="00B52B4F"/>
    <w:rsid w:val="00B52B7A"/>
    <w:rsid w:val="00B52BA3"/>
    <w:rsid w:val="00B52CBB"/>
    <w:rsid w:val="00B52CBD"/>
    <w:rsid w:val="00B52CDD"/>
    <w:rsid w:val="00B52CF2"/>
    <w:rsid w:val="00B52DBE"/>
    <w:rsid w:val="00B52E21"/>
    <w:rsid w:val="00B52EB2"/>
    <w:rsid w:val="00B52EC7"/>
    <w:rsid w:val="00B52F30"/>
    <w:rsid w:val="00B52FCB"/>
    <w:rsid w:val="00B53133"/>
    <w:rsid w:val="00B531C7"/>
    <w:rsid w:val="00B531CD"/>
    <w:rsid w:val="00B5334A"/>
    <w:rsid w:val="00B53367"/>
    <w:rsid w:val="00B53440"/>
    <w:rsid w:val="00B5365C"/>
    <w:rsid w:val="00B5396F"/>
    <w:rsid w:val="00B539B2"/>
    <w:rsid w:val="00B539C9"/>
    <w:rsid w:val="00B53AD0"/>
    <w:rsid w:val="00B53ADC"/>
    <w:rsid w:val="00B53C65"/>
    <w:rsid w:val="00B53E2E"/>
    <w:rsid w:val="00B53F1E"/>
    <w:rsid w:val="00B53F92"/>
    <w:rsid w:val="00B5411A"/>
    <w:rsid w:val="00B5431C"/>
    <w:rsid w:val="00B543F0"/>
    <w:rsid w:val="00B54401"/>
    <w:rsid w:val="00B544A2"/>
    <w:rsid w:val="00B54811"/>
    <w:rsid w:val="00B54847"/>
    <w:rsid w:val="00B54AC6"/>
    <w:rsid w:val="00B54AD8"/>
    <w:rsid w:val="00B54AEA"/>
    <w:rsid w:val="00B54B46"/>
    <w:rsid w:val="00B54B4F"/>
    <w:rsid w:val="00B54B98"/>
    <w:rsid w:val="00B54C35"/>
    <w:rsid w:val="00B54C56"/>
    <w:rsid w:val="00B54C65"/>
    <w:rsid w:val="00B54C97"/>
    <w:rsid w:val="00B54CA8"/>
    <w:rsid w:val="00B54CE5"/>
    <w:rsid w:val="00B54D05"/>
    <w:rsid w:val="00B54D57"/>
    <w:rsid w:val="00B54E24"/>
    <w:rsid w:val="00B54E2A"/>
    <w:rsid w:val="00B54E4F"/>
    <w:rsid w:val="00B54E7E"/>
    <w:rsid w:val="00B54EDF"/>
    <w:rsid w:val="00B54EE1"/>
    <w:rsid w:val="00B55003"/>
    <w:rsid w:val="00B55125"/>
    <w:rsid w:val="00B552CF"/>
    <w:rsid w:val="00B552DC"/>
    <w:rsid w:val="00B55471"/>
    <w:rsid w:val="00B55491"/>
    <w:rsid w:val="00B55526"/>
    <w:rsid w:val="00B55540"/>
    <w:rsid w:val="00B55567"/>
    <w:rsid w:val="00B55769"/>
    <w:rsid w:val="00B5576F"/>
    <w:rsid w:val="00B55875"/>
    <w:rsid w:val="00B55906"/>
    <w:rsid w:val="00B55B44"/>
    <w:rsid w:val="00B55E54"/>
    <w:rsid w:val="00B56033"/>
    <w:rsid w:val="00B56073"/>
    <w:rsid w:val="00B560E0"/>
    <w:rsid w:val="00B5630C"/>
    <w:rsid w:val="00B56735"/>
    <w:rsid w:val="00B5675E"/>
    <w:rsid w:val="00B56761"/>
    <w:rsid w:val="00B567A4"/>
    <w:rsid w:val="00B5682E"/>
    <w:rsid w:val="00B5697C"/>
    <w:rsid w:val="00B56B00"/>
    <w:rsid w:val="00B56B1C"/>
    <w:rsid w:val="00B56BB1"/>
    <w:rsid w:val="00B56D7B"/>
    <w:rsid w:val="00B5706B"/>
    <w:rsid w:val="00B57110"/>
    <w:rsid w:val="00B573B6"/>
    <w:rsid w:val="00B57478"/>
    <w:rsid w:val="00B576DC"/>
    <w:rsid w:val="00B5785D"/>
    <w:rsid w:val="00B57921"/>
    <w:rsid w:val="00B579A6"/>
    <w:rsid w:val="00B57A3F"/>
    <w:rsid w:val="00B57A43"/>
    <w:rsid w:val="00B57AB9"/>
    <w:rsid w:val="00B57D15"/>
    <w:rsid w:val="00B57DC9"/>
    <w:rsid w:val="00B57DD9"/>
    <w:rsid w:val="00B57E33"/>
    <w:rsid w:val="00B57E4B"/>
    <w:rsid w:val="00B60043"/>
    <w:rsid w:val="00B602A9"/>
    <w:rsid w:val="00B60301"/>
    <w:rsid w:val="00B6043D"/>
    <w:rsid w:val="00B60496"/>
    <w:rsid w:val="00B604E2"/>
    <w:rsid w:val="00B60576"/>
    <w:rsid w:val="00B6061F"/>
    <w:rsid w:val="00B60633"/>
    <w:rsid w:val="00B60675"/>
    <w:rsid w:val="00B608A8"/>
    <w:rsid w:val="00B60A0E"/>
    <w:rsid w:val="00B60A68"/>
    <w:rsid w:val="00B60B99"/>
    <w:rsid w:val="00B60C8B"/>
    <w:rsid w:val="00B60CE2"/>
    <w:rsid w:val="00B60DA6"/>
    <w:rsid w:val="00B610A4"/>
    <w:rsid w:val="00B611E3"/>
    <w:rsid w:val="00B61235"/>
    <w:rsid w:val="00B6128B"/>
    <w:rsid w:val="00B612AF"/>
    <w:rsid w:val="00B6138C"/>
    <w:rsid w:val="00B614FE"/>
    <w:rsid w:val="00B6150C"/>
    <w:rsid w:val="00B61540"/>
    <w:rsid w:val="00B61541"/>
    <w:rsid w:val="00B61556"/>
    <w:rsid w:val="00B61562"/>
    <w:rsid w:val="00B61612"/>
    <w:rsid w:val="00B61699"/>
    <w:rsid w:val="00B61725"/>
    <w:rsid w:val="00B6187B"/>
    <w:rsid w:val="00B618AA"/>
    <w:rsid w:val="00B618AE"/>
    <w:rsid w:val="00B61A18"/>
    <w:rsid w:val="00B61A3F"/>
    <w:rsid w:val="00B61BBC"/>
    <w:rsid w:val="00B61D07"/>
    <w:rsid w:val="00B61D6F"/>
    <w:rsid w:val="00B61FCE"/>
    <w:rsid w:val="00B62124"/>
    <w:rsid w:val="00B62192"/>
    <w:rsid w:val="00B621A2"/>
    <w:rsid w:val="00B621A7"/>
    <w:rsid w:val="00B622A5"/>
    <w:rsid w:val="00B62450"/>
    <w:rsid w:val="00B62612"/>
    <w:rsid w:val="00B626EA"/>
    <w:rsid w:val="00B62828"/>
    <w:rsid w:val="00B62867"/>
    <w:rsid w:val="00B628CF"/>
    <w:rsid w:val="00B6294D"/>
    <w:rsid w:val="00B6296E"/>
    <w:rsid w:val="00B6299C"/>
    <w:rsid w:val="00B62A7F"/>
    <w:rsid w:val="00B62B3B"/>
    <w:rsid w:val="00B62BB3"/>
    <w:rsid w:val="00B62C16"/>
    <w:rsid w:val="00B62C5C"/>
    <w:rsid w:val="00B62C7C"/>
    <w:rsid w:val="00B62D90"/>
    <w:rsid w:val="00B62E78"/>
    <w:rsid w:val="00B6315D"/>
    <w:rsid w:val="00B63224"/>
    <w:rsid w:val="00B63226"/>
    <w:rsid w:val="00B6323C"/>
    <w:rsid w:val="00B63280"/>
    <w:rsid w:val="00B63309"/>
    <w:rsid w:val="00B63327"/>
    <w:rsid w:val="00B6337D"/>
    <w:rsid w:val="00B633C0"/>
    <w:rsid w:val="00B636A1"/>
    <w:rsid w:val="00B638CC"/>
    <w:rsid w:val="00B63987"/>
    <w:rsid w:val="00B63B7F"/>
    <w:rsid w:val="00B63ED5"/>
    <w:rsid w:val="00B64137"/>
    <w:rsid w:val="00B64221"/>
    <w:rsid w:val="00B6427A"/>
    <w:rsid w:val="00B642DF"/>
    <w:rsid w:val="00B64311"/>
    <w:rsid w:val="00B64393"/>
    <w:rsid w:val="00B64532"/>
    <w:rsid w:val="00B6466D"/>
    <w:rsid w:val="00B64694"/>
    <w:rsid w:val="00B64811"/>
    <w:rsid w:val="00B6483F"/>
    <w:rsid w:val="00B648DC"/>
    <w:rsid w:val="00B6492E"/>
    <w:rsid w:val="00B6495A"/>
    <w:rsid w:val="00B64978"/>
    <w:rsid w:val="00B64A3C"/>
    <w:rsid w:val="00B64BB4"/>
    <w:rsid w:val="00B64C79"/>
    <w:rsid w:val="00B64D30"/>
    <w:rsid w:val="00B64D46"/>
    <w:rsid w:val="00B64D98"/>
    <w:rsid w:val="00B64DAF"/>
    <w:rsid w:val="00B64E0B"/>
    <w:rsid w:val="00B64ED1"/>
    <w:rsid w:val="00B65110"/>
    <w:rsid w:val="00B651B5"/>
    <w:rsid w:val="00B65244"/>
    <w:rsid w:val="00B65265"/>
    <w:rsid w:val="00B6528B"/>
    <w:rsid w:val="00B652AB"/>
    <w:rsid w:val="00B653E7"/>
    <w:rsid w:val="00B654EE"/>
    <w:rsid w:val="00B654F9"/>
    <w:rsid w:val="00B655F5"/>
    <w:rsid w:val="00B656C9"/>
    <w:rsid w:val="00B656D0"/>
    <w:rsid w:val="00B65719"/>
    <w:rsid w:val="00B657B5"/>
    <w:rsid w:val="00B65891"/>
    <w:rsid w:val="00B658A0"/>
    <w:rsid w:val="00B65924"/>
    <w:rsid w:val="00B659F6"/>
    <w:rsid w:val="00B65AC1"/>
    <w:rsid w:val="00B65B1E"/>
    <w:rsid w:val="00B65CF3"/>
    <w:rsid w:val="00B65FC4"/>
    <w:rsid w:val="00B6607D"/>
    <w:rsid w:val="00B66116"/>
    <w:rsid w:val="00B66316"/>
    <w:rsid w:val="00B6631B"/>
    <w:rsid w:val="00B66608"/>
    <w:rsid w:val="00B666EF"/>
    <w:rsid w:val="00B666F1"/>
    <w:rsid w:val="00B66715"/>
    <w:rsid w:val="00B66775"/>
    <w:rsid w:val="00B66793"/>
    <w:rsid w:val="00B66834"/>
    <w:rsid w:val="00B66995"/>
    <w:rsid w:val="00B66A38"/>
    <w:rsid w:val="00B66C6B"/>
    <w:rsid w:val="00B66CDD"/>
    <w:rsid w:val="00B66D99"/>
    <w:rsid w:val="00B66E88"/>
    <w:rsid w:val="00B67002"/>
    <w:rsid w:val="00B6712B"/>
    <w:rsid w:val="00B671DB"/>
    <w:rsid w:val="00B6726D"/>
    <w:rsid w:val="00B67375"/>
    <w:rsid w:val="00B67437"/>
    <w:rsid w:val="00B67515"/>
    <w:rsid w:val="00B67531"/>
    <w:rsid w:val="00B675E4"/>
    <w:rsid w:val="00B6763E"/>
    <w:rsid w:val="00B6768D"/>
    <w:rsid w:val="00B67783"/>
    <w:rsid w:val="00B67793"/>
    <w:rsid w:val="00B677EB"/>
    <w:rsid w:val="00B677FF"/>
    <w:rsid w:val="00B6784C"/>
    <w:rsid w:val="00B67AC8"/>
    <w:rsid w:val="00B67B6F"/>
    <w:rsid w:val="00B67BFA"/>
    <w:rsid w:val="00B67C5A"/>
    <w:rsid w:val="00B67CC8"/>
    <w:rsid w:val="00B67F80"/>
    <w:rsid w:val="00B67FA1"/>
    <w:rsid w:val="00B70093"/>
    <w:rsid w:val="00B70101"/>
    <w:rsid w:val="00B7028B"/>
    <w:rsid w:val="00B7028D"/>
    <w:rsid w:val="00B703B3"/>
    <w:rsid w:val="00B70414"/>
    <w:rsid w:val="00B7041B"/>
    <w:rsid w:val="00B705F2"/>
    <w:rsid w:val="00B70952"/>
    <w:rsid w:val="00B70956"/>
    <w:rsid w:val="00B70ADB"/>
    <w:rsid w:val="00B70D1D"/>
    <w:rsid w:val="00B70D6C"/>
    <w:rsid w:val="00B70D8F"/>
    <w:rsid w:val="00B70F00"/>
    <w:rsid w:val="00B70F23"/>
    <w:rsid w:val="00B70F25"/>
    <w:rsid w:val="00B70F92"/>
    <w:rsid w:val="00B71039"/>
    <w:rsid w:val="00B71080"/>
    <w:rsid w:val="00B711DF"/>
    <w:rsid w:val="00B7124E"/>
    <w:rsid w:val="00B71259"/>
    <w:rsid w:val="00B712EF"/>
    <w:rsid w:val="00B714BE"/>
    <w:rsid w:val="00B714E3"/>
    <w:rsid w:val="00B714E8"/>
    <w:rsid w:val="00B71689"/>
    <w:rsid w:val="00B71719"/>
    <w:rsid w:val="00B71786"/>
    <w:rsid w:val="00B717F6"/>
    <w:rsid w:val="00B71807"/>
    <w:rsid w:val="00B7180D"/>
    <w:rsid w:val="00B7186B"/>
    <w:rsid w:val="00B718D4"/>
    <w:rsid w:val="00B71A8B"/>
    <w:rsid w:val="00B71AC9"/>
    <w:rsid w:val="00B71C0A"/>
    <w:rsid w:val="00B71C10"/>
    <w:rsid w:val="00B71C36"/>
    <w:rsid w:val="00B71CB5"/>
    <w:rsid w:val="00B71D0D"/>
    <w:rsid w:val="00B71D21"/>
    <w:rsid w:val="00B71E0F"/>
    <w:rsid w:val="00B71F60"/>
    <w:rsid w:val="00B720D2"/>
    <w:rsid w:val="00B7216A"/>
    <w:rsid w:val="00B72253"/>
    <w:rsid w:val="00B7261A"/>
    <w:rsid w:val="00B7267A"/>
    <w:rsid w:val="00B7273F"/>
    <w:rsid w:val="00B728F0"/>
    <w:rsid w:val="00B72906"/>
    <w:rsid w:val="00B7291A"/>
    <w:rsid w:val="00B72955"/>
    <w:rsid w:val="00B72A09"/>
    <w:rsid w:val="00B72A0D"/>
    <w:rsid w:val="00B72E1A"/>
    <w:rsid w:val="00B72E3B"/>
    <w:rsid w:val="00B72F9D"/>
    <w:rsid w:val="00B72FAF"/>
    <w:rsid w:val="00B72FB3"/>
    <w:rsid w:val="00B7300A"/>
    <w:rsid w:val="00B7300F"/>
    <w:rsid w:val="00B730FF"/>
    <w:rsid w:val="00B73199"/>
    <w:rsid w:val="00B7326C"/>
    <w:rsid w:val="00B732B7"/>
    <w:rsid w:val="00B7350E"/>
    <w:rsid w:val="00B735AC"/>
    <w:rsid w:val="00B735CF"/>
    <w:rsid w:val="00B735D6"/>
    <w:rsid w:val="00B736A3"/>
    <w:rsid w:val="00B7375D"/>
    <w:rsid w:val="00B73778"/>
    <w:rsid w:val="00B73982"/>
    <w:rsid w:val="00B739F5"/>
    <w:rsid w:val="00B73A3A"/>
    <w:rsid w:val="00B73C94"/>
    <w:rsid w:val="00B73EF9"/>
    <w:rsid w:val="00B73F94"/>
    <w:rsid w:val="00B74093"/>
    <w:rsid w:val="00B74249"/>
    <w:rsid w:val="00B7429C"/>
    <w:rsid w:val="00B7437A"/>
    <w:rsid w:val="00B74390"/>
    <w:rsid w:val="00B7456C"/>
    <w:rsid w:val="00B745B5"/>
    <w:rsid w:val="00B745CD"/>
    <w:rsid w:val="00B745D3"/>
    <w:rsid w:val="00B74712"/>
    <w:rsid w:val="00B747CE"/>
    <w:rsid w:val="00B748D7"/>
    <w:rsid w:val="00B74AB3"/>
    <w:rsid w:val="00B74B92"/>
    <w:rsid w:val="00B74CFF"/>
    <w:rsid w:val="00B74D91"/>
    <w:rsid w:val="00B74E9F"/>
    <w:rsid w:val="00B74EC6"/>
    <w:rsid w:val="00B74F06"/>
    <w:rsid w:val="00B75039"/>
    <w:rsid w:val="00B751E2"/>
    <w:rsid w:val="00B751E3"/>
    <w:rsid w:val="00B75240"/>
    <w:rsid w:val="00B75298"/>
    <w:rsid w:val="00B75372"/>
    <w:rsid w:val="00B753DE"/>
    <w:rsid w:val="00B7542C"/>
    <w:rsid w:val="00B7554B"/>
    <w:rsid w:val="00B75564"/>
    <w:rsid w:val="00B759D5"/>
    <w:rsid w:val="00B759E2"/>
    <w:rsid w:val="00B75AEC"/>
    <w:rsid w:val="00B75BA8"/>
    <w:rsid w:val="00B75C40"/>
    <w:rsid w:val="00B75C87"/>
    <w:rsid w:val="00B75D36"/>
    <w:rsid w:val="00B75E86"/>
    <w:rsid w:val="00B75E9E"/>
    <w:rsid w:val="00B75F10"/>
    <w:rsid w:val="00B75F2E"/>
    <w:rsid w:val="00B75F5F"/>
    <w:rsid w:val="00B76011"/>
    <w:rsid w:val="00B7607D"/>
    <w:rsid w:val="00B76116"/>
    <w:rsid w:val="00B76143"/>
    <w:rsid w:val="00B761EB"/>
    <w:rsid w:val="00B76292"/>
    <w:rsid w:val="00B76370"/>
    <w:rsid w:val="00B76445"/>
    <w:rsid w:val="00B7669C"/>
    <w:rsid w:val="00B766A9"/>
    <w:rsid w:val="00B7670D"/>
    <w:rsid w:val="00B76744"/>
    <w:rsid w:val="00B76785"/>
    <w:rsid w:val="00B769A8"/>
    <w:rsid w:val="00B769C5"/>
    <w:rsid w:val="00B76BE1"/>
    <w:rsid w:val="00B76C29"/>
    <w:rsid w:val="00B76DEC"/>
    <w:rsid w:val="00B76E1D"/>
    <w:rsid w:val="00B76F19"/>
    <w:rsid w:val="00B76F9D"/>
    <w:rsid w:val="00B76F9F"/>
    <w:rsid w:val="00B76FDC"/>
    <w:rsid w:val="00B770A4"/>
    <w:rsid w:val="00B7735A"/>
    <w:rsid w:val="00B77426"/>
    <w:rsid w:val="00B77454"/>
    <w:rsid w:val="00B774C8"/>
    <w:rsid w:val="00B7753F"/>
    <w:rsid w:val="00B77674"/>
    <w:rsid w:val="00B776F3"/>
    <w:rsid w:val="00B777D9"/>
    <w:rsid w:val="00B778BD"/>
    <w:rsid w:val="00B778F1"/>
    <w:rsid w:val="00B7793C"/>
    <w:rsid w:val="00B77944"/>
    <w:rsid w:val="00B779D5"/>
    <w:rsid w:val="00B77A21"/>
    <w:rsid w:val="00B77A2A"/>
    <w:rsid w:val="00B77BE0"/>
    <w:rsid w:val="00B77C9A"/>
    <w:rsid w:val="00B77CED"/>
    <w:rsid w:val="00B77D21"/>
    <w:rsid w:val="00B77E81"/>
    <w:rsid w:val="00B77EDD"/>
    <w:rsid w:val="00B77FC2"/>
    <w:rsid w:val="00B80141"/>
    <w:rsid w:val="00B8015B"/>
    <w:rsid w:val="00B801AB"/>
    <w:rsid w:val="00B801C2"/>
    <w:rsid w:val="00B801DD"/>
    <w:rsid w:val="00B802A2"/>
    <w:rsid w:val="00B802D8"/>
    <w:rsid w:val="00B80377"/>
    <w:rsid w:val="00B803EC"/>
    <w:rsid w:val="00B804DE"/>
    <w:rsid w:val="00B80695"/>
    <w:rsid w:val="00B806E4"/>
    <w:rsid w:val="00B807BF"/>
    <w:rsid w:val="00B80871"/>
    <w:rsid w:val="00B809F2"/>
    <w:rsid w:val="00B80AB6"/>
    <w:rsid w:val="00B80CF5"/>
    <w:rsid w:val="00B80D7A"/>
    <w:rsid w:val="00B80E86"/>
    <w:rsid w:val="00B81008"/>
    <w:rsid w:val="00B81031"/>
    <w:rsid w:val="00B8107F"/>
    <w:rsid w:val="00B810CE"/>
    <w:rsid w:val="00B81160"/>
    <w:rsid w:val="00B8121C"/>
    <w:rsid w:val="00B8125C"/>
    <w:rsid w:val="00B81360"/>
    <w:rsid w:val="00B813E5"/>
    <w:rsid w:val="00B81493"/>
    <w:rsid w:val="00B81580"/>
    <w:rsid w:val="00B815A5"/>
    <w:rsid w:val="00B81617"/>
    <w:rsid w:val="00B8170C"/>
    <w:rsid w:val="00B818A0"/>
    <w:rsid w:val="00B818CE"/>
    <w:rsid w:val="00B818F1"/>
    <w:rsid w:val="00B81B1B"/>
    <w:rsid w:val="00B81BF7"/>
    <w:rsid w:val="00B81C9B"/>
    <w:rsid w:val="00B81D5A"/>
    <w:rsid w:val="00B81E0A"/>
    <w:rsid w:val="00B81F3B"/>
    <w:rsid w:val="00B81FA6"/>
    <w:rsid w:val="00B82169"/>
    <w:rsid w:val="00B82281"/>
    <w:rsid w:val="00B8236C"/>
    <w:rsid w:val="00B82417"/>
    <w:rsid w:val="00B82439"/>
    <w:rsid w:val="00B8244F"/>
    <w:rsid w:val="00B824DC"/>
    <w:rsid w:val="00B824F8"/>
    <w:rsid w:val="00B8253A"/>
    <w:rsid w:val="00B825E2"/>
    <w:rsid w:val="00B82687"/>
    <w:rsid w:val="00B8271A"/>
    <w:rsid w:val="00B8288C"/>
    <w:rsid w:val="00B828A5"/>
    <w:rsid w:val="00B828AB"/>
    <w:rsid w:val="00B82904"/>
    <w:rsid w:val="00B82B1B"/>
    <w:rsid w:val="00B82CBD"/>
    <w:rsid w:val="00B82D4F"/>
    <w:rsid w:val="00B82F2F"/>
    <w:rsid w:val="00B83049"/>
    <w:rsid w:val="00B8308C"/>
    <w:rsid w:val="00B83097"/>
    <w:rsid w:val="00B83393"/>
    <w:rsid w:val="00B8339F"/>
    <w:rsid w:val="00B833A6"/>
    <w:rsid w:val="00B8359E"/>
    <w:rsid w:val="00B83744"/>
    <w:rsid w:val="00B83814"/>
    <w:rsid w:val="00B8382F"/>
    <w:rsid w:val="00B839AD"/>
    <w:rsid w:val="00B839E6"/>
    <w:rsid w:val="00B83AE8"/>
    <w:rsid w:val="00B83AF7"/>
    <w:rsid w:val="00B83AFD"/>
    <w:rsid w:val="00B83C6F"/>
    <w:rsid w:val="00B83CCE"/>
    <w:rsid w:val="00B83DDA"/>
    <w:rsid w:val="00B83FCF"/>
    <w:rsid w:val="00B8407C"/>
    <w:rsid w:val="00B8408B"/>
    <w:rsid w:val="00B84243"/>
    <w:rsid w:val="00B8429D"/>
    <w:rsid w:val="00B842AC"/>
    <w:rsid w:val="00B84313"/>
    <w:rsid w:val="00B84602"/>
    <w:rsid w:val="00B84638"/>
    <w:rsid w:val="00B8496B"/>
    <w:rsid w:val="00B849A5"/>
    <w:rsid w:val="00B84A4E"/>
    <w:rsid w:val="00B84B86"/>
    <w:rsid w:val="00B84C0F"/>
    <w:rsid w:val="00B84C21"/>
    <w:rsid w:val="00B84C24"/>
    <w:rsid w:val="00B84CE2"/>
    <w:rsid w:val="00B84DE7"/>
    <w:rsid w:val="00B84E1D"/>
    <w:rsid w:val="00B84EF2"/>
    <w:rsid w:val="00B850EA"/>
    <w:rsid w:val="00B850FF"/>
    <w:rsid w:val="00B85288"/>
    <w:rsid w:val="00B8531B"/>
    <w:rsid w:val="00B85492"/>
    <w:rsid w:val="00B858D5"/>
    <w:rsid w:val="00B8591A"/>
    <w:rsid w:val="00B85995"/>
    <w:rsid w:val="00B859FB"/>
    <w:rsid w:val="00B85AAA"/>
    <w:rsid w:val="00B85B27"/>
    <w:rsid w:val="00B85BFD"/>
    <w:rsid w:val="00B85CE9"/>
    <w:rsid w:val="00B85D17"/>
    <w:rsid w:val="00B85D33"/>
    <w:rsid w:val="00B85F3A"/>
    <w:rsid w:val="00B85FCD"/>
    <w:rsid w:val="00B85FEB"/>
    <w:rsid w:val="00B86043"/>
    <w:rsid w:val="00B8605D"/>
    <w:rsid w:val="00B86226"/>
    <w:rsid w:val="00B86303"/>
    <w:rsid w:val="00B863C8"/>
    <w:rsid w:val="00B863F7"/>
    <w:rsid w:val="00B8646D"/>
    <w:rsid w:val="00B8649E"/>
    <w:rsid w:val="00B86562"/>
    <w:rsid w:val="00B8656D"/>
    <w:rsid w:val="00B8671B"/>
    <w:rsid w:val="00B8684A"/>
    <w:rsid w:val="00B8688B"/>
    <w:rsid w:val="00B868B1"/>
    <w:rsid w:val="00B86931"/>
    <w:rsid w:val="00B86D94"/>
    <w:rsid w:val="00B86E68"/>
    <w:rsid w:val="00B86EC2"/>
    <w:rsid w:val="00B86EE4"/>
    <w:rsid w:val="00B86F50"/>
    <w:rsid w:val="00B8702C"/>
    <w:rsid w:val="00B872A4"/>
    <w:rsid w:val="00B874B0"/>
    <w:rsid w:val="00B8753A"/>
    <w:rsid w:val="00B8756C"/>
    <w:rsid w:val="00B875D0"/>
    <w:rsid w:val="00B8769C"/>
    <w:rsid w:val="00B877DC"/>
    <w:rsid w:val="00B8784C"/>
    <w:rsid w:val="00B878C5"/>
    <w:rsid w:val="00B87940"/>
    <w:rsid w:val="00B87AF8"/>
    <w:rsid w:val="00B87BD1"/>
    <w:rsid w:val="00B87BEC"/>
    <w:rsid w:val="00B87CB2"/>
    <w:rsid w:val="00B87D76"/>
    <w:rsid w:val="00B87DAD"/>
    <w:rsid w:val="00B87E51"/>
    <w:rsid w:val="00B87EB6"/>
    <w:rsid w:val="00B9009B"/>
    <w:rsid w:val="00B901AF"/>
    <w:rsid w:val="00B90280"/>
    <w:rsid w:val="00B902DA"/>
    <w:rsid w:val="00B90321"/>
    <w:rsid w:val="00B90387"/>
    <w:rsid w:val="00B903E7"/>
    <w:rsid w:val="00B9042C"/>
    <w:rsid w:val="00B9054E"/>
    <w:rsid w:val="00B90555"/>
    <w:rsid w:val="00B9060E"/>
    <w:rsid w:val="00B90690"/>
    <w:rsid w:val="00B9079B"/>
    <w:rsid w:val="00B90892"/>
    <w:rsid w:val="00B908D5"/>
    <w:rsid w:val="00B908EF"/>
    <w:rsid w:val="00B908FF"/>
    <w:rsid w:val="00B90A22"/>
    <w:rsid w:val="00B90B55"/>
    <w:rsid w:val="00B90BFC"/>
    <w:rsid w:val="00B90C42"/>
    <w:rsid w:val="00B90D1E"/>
    <w:rsid w:val="00B90E10"/>
    <w:rsid w:val="00B90F9D"/>
    <w:rsid w:val="00B90FC4"/>
    <w:rsid w:val="00B91167"/>
    <w:rsid w:val="00B91176"/>
    <w:rsid w:val="00B91191"/>
    <w:rsid w:val="00B912AF"/>
    <w:rsid w:val="00B912BB"/>
    <w:rsid w:val="00B91395"/>
    <w:rsid w:val="00B915AA"/>
    <w:rsid w:val="00B915AB"/>
    <w:rsid w:val="00B915F6"/>
    <w:rsid w:val="00B91856"/>
    <w:rsid w:val="00B91895"/>
    <w:rsid w:val="00B91A89"/>
    <w:rsid w:val="00B91BE3"/>
    <w:rsid w:val="00B91D69"/>
    <w:rsid w:val="00B91DDF"/>
    <w:rsid w:val="00B91FF1"/>
    <w:rsid w:val="00B920B4"/>
    <w:rsid w:val="00B920E6"/>
    <w:rsid w:val="00B92203"/>
    <w:rsid w:val="00B92274"/>
    <w:rsid w:val="00B922AE"/>
    <w:rsid w:val="00B922D5"/>
    <w:rsid w:val="00B92371"/>
    <w:rsid w:val="00B923C0"/>
    <w:rsid w:val="00B92432"/>
    <w:rsid w:val="00B924AB"/>
    <w:rsid w:val="00B9255D"/>
    <w:rsid w:val="00B925E3"/>
    <w:rsid w:val="00B9260F"/>
    <w:rsid w:val="00B9269F"/>
    <w:rsid w:val="00B927D4"/>
    <w:rsid w:val="00B92810"/>
    <w:rsid w:val="00B929DC"/>
    <w:rsid w:val="00B92AF6"/>
    <w:rsid w:val="00B92C37"/>
    <w:rsid w:val="00B92C45"/>
    <w:rsid w:val="00B92CD1"/>
    <w:rsid w:val="00B92CF4"/>
    <w:rsid w:val="00B92E31"/>
    <w:rsid w:val="00B92F75"/>
    <w:rsid w:val="00B92F93"/>
    <w:rsid w:val="00B92FF2"/>
    <w:rsid w:val="00B93114"/>
    <w:rsid w:val="00B93311"/>
    <w:rsid w:val="00B93401"/>
    <w:rsid w:val="00B93471"/>
    <w:rsid w:val="00B934B3"/>
    <w:rsid w:val="00B934E0"/>
    <w:rsid w:val="00B93566"/>
    <w:rsid w:val="00B935AE"/>
    <w:rsid w:val="00B935CC"/>
    <w:rsid w:val="00B937D9"/>
    <w:rsid w:val="00B9381D"/>
    <w:rsid w:val="00B938FB"/>
    <w:rsid w:val="00B93A20"/>
    <w:rsid w:val="00B93AE0"/>
    <w:rsid w:val="00B93C6F"/>
    <w:rsid w:val="00B93CAA"/>
    <w:rsid w:val="00B93CAF"/>
    <w:rsid w:val="00B93E99"/>
    <w:rsid w:val="00B93F12"/>
    <w:rsid w:val="00B93F33"/>
    <w:rsid w:val="00B94014"/>
    <w:rsid w:val="00B941E3"/>
    <w:rsid w:val="00B9444D"/>
    <w:rsid w:val="00B9445B"/>
    <w:rsid w:val="00B94591"/>
    <w:rsid w:val="00B94699"/>
    <w:rsid w:val="00B94722"/>
    <w:rsid w:val="00B94921"/>
    <w:rsid w:val="00B94A31"/>
    <w:rsid w:val="00B94A7C"/>
    <w:rsid w:val="00B94A89"/>
    <w:rsid w:val="00B94B24"/>
    <w:rsid w:val="00B94C67"/>
    <w:rsid w:val="00B94CE3"/>
    <w:rsid w:val="00B94D2D"/>
    <w:rsid w:val="00B94E63"/>
    <w:rsid w:val="00B94E90"/>
    <w:rsid w:val="00B94EA3"/>
    <w:rsid w:val="00B94EE0"/>
    <w:rsid w:val="00B94EF5"/>
    <w:rsid w:val="00B94F49"/>
    <w:rsid w:val="00B95131"/>
    <w:rsid w:val="00B95134"/>
    <w:rsid w:val="00B951D1"/>
    <w:rsid w:val="00B953CD"/>
    <w:rsid w:val="00B95424"/>
    <w:rsid w:val="00B9557D"/>
    <w:rsid w:val="00B95682"/>
    <w:rsid w:val="00B95713"/>
    <w:rsid w:val="00B958E5"/>
    <w:rsid w:val="00B95B62"/>
    <w:rsid w:val="00B95BE2"/>
    <w:rsid w:val="00B95CFE"/>
    <w:rsid w:val="00B95E3C"/>
    <w:rsid w:val="00B95EE5"/>
    <w:rsid w:val="00B95F9F"/>
    <w:rsid w:val="00B96037"/>
    <w:rsid w:val="00B9608E"/>
    <w:rsid w:val="00B960A2"/>
    <w:rsid w:val="00B9627A"/>
    <w:rsid w:val="00B9629D"/>
    <w:rsid w:val="00B962A0"/>
    <w:rsid w:val="00B96340"/>
    <w:rsid w:val="00B9636A"/>
    <w:rsid w:val="00B9640A"/>
    <w:rsid w:val="00B96422"/>
    <w:rsid w:val="00B964B6"/>
    <w:rsid w:val="00B964BD"/>
    <w:rsid w:val="00B9650A"/>
    <w:rsid w:val="00B9652C"/>
    <w:rsid w:val="00B96719"/>
    <w:rsid w:val="00B967BC"/>
    <w:rsid w:val="00B968C4"/>
    <w:rsid w:val="00B96935"/>
    <w:rsid w:val="00B96B00"/>
    <w:rsid w:val="00B96B12"/>
    <w:rsid w:val="00B96B4F"/>
    <w:rsid w:val="00B96C1E"/>
    <w:rsid w:val="00B96DCE"/>
    <w:rsid w:val="00B96E97"/>
    <w:rsid w:val="00B97078"/>
    <w:rsid w:val="00B9708F"/>
    <w:rsid w:val="00B970B3"/>
    <w:rsid w:val="00B97327"/>
    <w:rsid w:val="00B97493"/>
    <w:rsid w:val="00B97532"/>
    <w:rsid w:val="00B97548"/>
    <w:rsid w:val="00B975D6"/>
    <w:rsid w:val="00B977BD"/>
    <w:rsid w:val="00B977E1"/>
    <w:rsid w:val="00B978B8"/>
    <w:rsid w:val="00B97968"/>
    <w:rsid w:val="00B9798C"/>
    <w:rsid w:val="00B979CA"/>
    <w:rsid w:val="00B97AAF"/>
    <w:rsid w:val="00B97BD2"/>
    <w:rsid w:val="00B97BE4"/>
    <w:rsid w:val="00B97C46"/>
    <w:rsid w:val="00B97C97"/>
    <w:rsid w:val="00B97CC6"/>
    <w:rsid w:val="00B97E22"/>
    <w:rsid w:val="00B97E3F"/>
    <w:rsid w:val="00B97E67"/>
    <w:rsid w:val="00B97E85"/>
    <w:rsid w:val="00B97F7B"/>
    <w:rsid w:val="00B97F88"/>
    <w:rsid w:val="00B97FAB"/>
    <w:rsid w:val="00BA00FA"/>
    <w:rsid w:val="00BA01A3"/>
    <w:rsid w:val="00BA03A7"/>
    <w:rsid w:val="00BA0425"/>
    <w:rsid w:val="00BA0430"/>
    <w:rsid w:val="00BA0493"/>
    <w:rsid w:val="00BA0578"/>
    <w:rsid w:val="00BA05A4"/>
    <w:rsid w:val="00BA05EF"/>
    <w:rsid w:val="00BA0612"/>
    <w:rsid w:val="00BA0706"/>
    <w:rsid w:val="00BA073B"/>
    <w:rsid w:val="00BA0775"/>
    <w:rsid w:val="00BA0893"/>
    <w:rsid w:val="00BA09ED"/>
    <w:rsid w:val="00BA0AB4"/>
    <w:rsid w:val="00BA0BAE"/>
    <w:rsid w:val="00BA0C92"/>
    <w:rsid w:val="00BA0CD9"/>
    <w:rsid w:val="00BA0E67"/>
    <w:rsid w:val="00BA0E86"/>
    <w:rsid w:val="00BA0F1A"/>
    <w:rsid w:val="00BA0F84"/>
    <w:rsid w:val="00BA1018"/>
    <w:rsid w:val="00BA1027"/>
    <w:rsid w:val="00BA10DB"/>
    <w:rsid w:val="00BA1232"/>
    <w:rsid w:val="00BA1361"/>
    <w:rsid w:val="00BA1396"/>
    <w:rsid w:val="00BA13B0"/>
    <w:rsid w:val="00BA1414"/>
    <w:rsid w:val="00BA14CD"/>
    <w:rsid w:val="00BA15C4"/>
    <w:rsid w:val="00BA16DA"/>
    <w:rsid w:val="00BA1767"/>
    <w:rsid w:val="00BA1822"/>
    <w:rsid w:val="00BA1873"/>
    <w:rsid w:val="00BA18B0"/>
    <w:rsid w:val="00BA1964"/>
    <w:rsid w:val="00BA19C4"/>
    <w:rsid w:val="00BA1A2E"/>
    <w:rsid w:val="00BA1A88"/>
    <w:rsid w:val="00BA1ACD"/>
    <w:rsid w:val="00BA1AD2"/>
    <w:rsid w:val="00BA1AE7"/>
    <w:rsid w:val="00BA1AED"/>
    <w:rsid w:val="00BA1DD3"/>
    <w:rsid w:val="00BA2012"/>
    <w:rsid w:val="00BA2260"/>
    <w:rsid w:val="00BA2374"/>
    <w:rsid w:val="00BA2427"/>
    <w:rsid w:val="00BA2434"/>
    <w:rsid w:val="00BA2482"/>
    <w:rsid w:val="00BA24AC"/>
    <w:rsid w:val="00BA26F4"/>
    <w:rsid w:val="00BA2737"/>
    <w:rsid w:val="00BA2811"/>
    <w:rsid w:val="00BA2863"/>
    <w:rsid w:val="00BA28FC"/>
    <w:rsid w:val="00BA296E"/>
    <w:rsid w:val="00BA29C6"/>
    <w:rsid w:val="00BA2B42"/>
    <w:rsid w:val="00BA2C47"/>
    <w:rsid w:val="00BA2C48"/>
    <w:rsid w:val="00BA2CF8"/>
    <w:rsid w:val="00BA3118"/>
    <w:rsid w:val="00BA31B6"/>
    <w:rsid w:val="00BA31E7"/>
    <w:rsid w:val="00BA32F7"/>
    <w:rsid w:val="00BA3403"/>
    <w:rsid w:val="00BA341E"/>
    <w:rsid w:val="00BA34DD"/>
    <w:rsid w:val="00BA3530"/>
    <w:rsid w:val="00BA35B2"/>
    <w:rsid w:val="00BA35B5"/>
    <w:rsid w:val="00BA3829"/>
    <w:rsid w:val="00BA38B3"/>
    <w:rsid w:val="00BA39C9"/>
    <w:rsid w:val="00BA39E0"/>
    <w:rsid w:val="00BA39E6"/>
    <w:rsid w:val="00BA3B08"/>
    <w:rsid w:val="00BA3BF5"/>
    <w:rsid w:val="00BA3F7C"/>
    <w:rsid w:val="00BA407B"/>
    <w:rsid w:val="00BA40D5"/>
    <w:rsid w:val="00BA413F"/>
    <w:rsid w:val="00BA4143"/>
    <w:rsid w:val="00BA42DD"/>
    <w:rsid w:val="00BA431B"/>
    <w:rsid w:val="00BA4389"/>
    <w:rsid w:val="00BA43AF"/>
    <w:rsid w:val="00BA43FB"/>
    <w:rsid w:val="00BA440C"/>
    <w:rsid w:val="00BA4410"/>
    <w:rsid w:val="00BA4528"/>
    <w:rsid w:val="00BA4731"/>
    <w:rsid w:val="00BA4739"/>
    <w:rsid w:val="00BA4925"/>
    <w:rsid w:val="00BA4A1B"/>
    <w:rsid w:val="00BA4AA2"/>
    <w:rsid w:val="00BA4AF5"/>
    <w:rsid w:val="00BA4C6D"/>
    <w:rsid w:val="00BA4D49"/>
    <w:rsid w:val="00BA4D55"/>
    <w:rsid w:val="00BA4D96"/>
    <w:rsid w:val="00BA4DAE"/>
    <w:rsid w:val="00BA4ECA"/>
    <w:rsid w:val="00BA50BD"/>
    <w:rsid w:val="00BA51CA"/>
    <w:rsid w:val="00BA51EA"/>
    <w:rsid w:val="00BA52A6"/>
    <w:rsid w:val="00BA52A7"/>
    <w:rsid w:val="00BA53B7"/>
    <w:rsid w:val="00BA5439"/>
    <w:rsid w:val="00BA5468"/>
    <w:rsid w:val="00BA5547"/>
    <w:rsid w:val="00BA565E"/>
    <w:rsid w:val="00BA5761"/>
    <w:rsid w:val="00BA5B7A"/>
    <w:rsid w:val="00BA5C88"/>
    <w:rsid w:val="00BA5D85"/>
    <w:rsid w:val="00BA5DBE"/>
    <w:rsid w:val="00BA5F1B"/>
    <w:rsid w:val="00BA5F21"/>
    <w:rsid w:val="00BA6007"/>
    <w:rsid w:val="00BA6187"/>
    <w:rsid w:val="00BA61DC"/>
    <w:rsid w:val="00BA61F6"/>
    <w:rsid w:val="00BA625B"/>
    <w:rsid w:val="00BA62DE"/>
    <w:rsid w:val="00BA6349"/>
    <w:rsid w:val="00BA636F"/>
    <w:rsid w:val="00BA64EE"/>
    <w:rsid w:val="00BA6608"/>
    <w:rsid w:val="00BA6642"/>
    <w:rsid w:val="00BA6714"/>
    <w:rsid w:val="00BA677B"/>
    <w:rsid w:val="00BA6787"/>
    <w:rsid w:val="00BA6796"/>
    <w:rsid w:val="00BA680B"/>
    <w:rsid w:val="00BA686D"/>
    <w:rsid w:val="00BA68C0"/>
    <w:rsid w:val="00BA6901"/>
    <w:rsid w:val="00BA6963"/>
    <w:rsid w:val="00BA6B89"/>
    <w:rsid w:val="00BA6CAC"/>
    <w:rsid w:val="00BA6CF3"/>
    <w:rsid w:val="00BA6D00"/>
    <w:rsid w:val="00BA6D2A"/>
    <w:rsid w:val="00BA6DC5"/>
    <w:rsid w:val="00BA6E07"/>
    <w:rsid w:val="00BA6FE5"/>
    <w:rsid w:val="00BA7068"/>
    <w:rsid w:val="00BA70B7"/>
    <w:rsid w:val="00BA71A1"/>
    <w:rsid w:val="00BA7258"/>
    <w:rsid w:val="00BA72E9"/>
    <w:rsid w:val="00BA7339"/>
    <w:rsid w:val="00BA73B7"/>
    <w:rsid w:val="00BA74A4"/>
    <w:rsid w:val="00BA74DD"/>
    <w:rsid w:val="00BA7546"/>
    <w:rsid w:val="00BA770C"/>
    <w:rsid w:val="00BA7764"/>
    <w:rsid w:val="00BA77A2"/>
    <w:rsid w:val="00BA77DD"/>
    <w:rsid w:val="00BA79EF"/>
    <w:rsid w:val="00BA7A63"/>
    <w:rsid w:val="00BA7B18"/>
    <w:rsid w:val="00BA7B5B"/>
    <w:rsid w:val="00BA7B8D"/>
    <w:rsid w:val="00BA7BAF"/>
    <w:rsid w:val="00BA7CE2"/>
    <w:rsid w:val="00BA7FEB"/>
    <w:rsid w:val="00BB001A"/>
    <w:rsid w:val="00BB001C"/>
    <w:rsid w:val="00BB0130"/>
    <w:rsid w:val="00BB0189"/>
    <w:rsid w:val="00BB0287"/>
    <w:rsid w:val="00BB02AC"/>
    <w:rsid w:val="00BB02E0"/>
    <w:rsid w:val="00BB0327"/>
    <w:rsid w:val="00BB051C"/>
    <w:rsid w:val="00BB0562"/>
    <w:rsid w:val="00BB0795"/>
    <w:rsid w:val="00BB091E"/>
    <w:rsid w:val="00BB0A4C"/>
    <w:rsid w:val="00BB0BEF"/>
    <w:rsid w:val="00BB0BF1"/>
    <w:rsid w:val="00BB0DC8"/>
    <w:rsid w:val="00BB0E04"/>
    <w:rsid w:val="00BB0E10"/>
    <w:rsid w:val="00BB1036"/>
    <w:rsid w:val="00BB11FC"/>
    <w:rsid w:val="00BB12B7"/>
    <w:rsid w:val="00BB12EF"/>
    <w:rsid w:val="00BB12F7"/>
    <w:rsid w:val="00BB135C"/>
    <w:rsid w:val="00BB13BD"/>
    <w:rsid w:val="00BB1450"/>
    <w:rsid w:val="00BB1458"/>
    <w:rsid w:val="00BB1496"/>
    <w:rsid w:val="00BB14BE"/>
    <w:rsid w:val="00BB1550"/>
    <w:rsid w:val="00BB1562"/>
    <w:rsid w:val="00BB1614"/>
    <w:rsid w:val="00BB1633"/>
    <w:rsid w:val="00BB174F"/>
    <w:rsid w:val="00BB179B"/>
    <w:rsid w:val="00BB183F"/>
    <w:rsid w:val="00BB1946"/>
    <w:rsid w:val="00BB1A98"/>
    <w:rsid w:val="00BB1B15"/>
    <w:rsid w:val="00BB1BE1"/>
    <w:rsid w:val="00BB1BEF"/>
    <w:rsid w:val="00BB1C0E"/>
    <w:rsid w:val="00BB1C9A"/>
    <w:rsid w:val="00BB1E17"/>
    <w:rsid w:val="00BB1E81"/>
    <w:rsid w:val="00BB1EC8"/>
    <w:rsid w:val="00BB1FAC"/>
    <w:rsid w:val="00BB1FB4"/>
    <w:rsid w:val="00BB203B"/>
    <w:rsid w:val="00BB2096"/>
    <w:rsid w:val="00BB2101"/>
    <w:rsid w:val="00BB2106"/>
    <w:rsid w:val="00BB21D0"/>
    <w:rsid w:val="00BB21E7"/>
    <w:rsid w:val="00BB2319"/>
    <w:rsid w:val="00BB241F"/>
    <w:rsid w:val="00BB24A2"/>
    <w:rsid w:val="00BB24EE"/>
    <w:rsid w:val="00BB25C1"/>
    <w:rsid w:val="00BB2789"/>
    <w:rsid w:val="00BB27C1"/>
    <w:rsid w:val="00BB294A"/>
    <w:rsid w:val="00BB2AA1"/>
    <w:rsid w:val="00BB2BB8"/>
    <w:rsid w:val="00BB2D06"/>
    <w:rsid w:val="00BB2D1F"/>
    <w:rsid w:val="00BB2E13"/>
    <w:rsid w:val="00BB2EE9"/>
    <w:rsid w:val="00BB2FD4"/>
    <w:rsid w:val="00BB3016"/>
    <w:rsid w:val="00BB31B4"/>
    <w:rsid w:val="00BB330B"/>
    <w:rsid w:val="00BB3362"/>
    <w:rsid w:val="00BB3370"/>
    <w:rsid w:val="00BB3374"/>
    <w:rsid w:val="00BB344D"/>
    <w:rsid w:val="00BB34FF"/>
    <w:rsid w:val="00BB357E"/>
    <w:rsid w:val="00BB3748"/>
    <w:rsid w:val="00BB39B4"/>
    <w:rsid w:val="00BB3B45"/>
    <w:rsid w:val="00BB3BA5"/>
    <w:rsid w:val="00BB3C9F"/>
    <w:rsid w:val="00BB3D23"/>
    <w:rsid w:val="00BB3E76"/>
    <w:rsid w:val="00BB3F7D"/>
    <w:rsid w:val="00BB3FA4"/>
    <w:rsid w:val="00BB3FD1"/>
    <w:rsid w:val="00BB40DE"/>
    <w:rsid w:val="00BB4196"/>
    <w:rsid w:val="00BB426B"/>
    <w:rsid w:val="00BB4327"/>
    <w:rsid w:val="00BB4427"/>
    <w:rsid w:val="00BB44B0"/>
    <w:rsid w:val="00BB44DF"/>
    <w:rsid w:val="00BB45C2"/>
    <w:rsid w:val="00BB45FD"/>
    <w:rsid w:val="00BB4962"/>
    <w:rsid w:val="00BB4A9C"/>
    <w:rsid w:val="00BB4CC2"/>
    <w:rsid w:val="00BB4DD7"/>
    <w:rsid w:val="00BB4E33"/>
    <w:rsid w:val="00BB4E78"/>
    <w:rsid w:val="00BB5095"/>
    <w:rsid w:val="00BB50BE"/>
    <w:rsid w:val="00BB5117"/>
    <w:rsid w:val="00BB515D"/>
    <w:rsid w:val="00BB51A6"/>
    <w:rsid w:val="00BB5376"/>
    <w:rsid w:val="00BB53A9"/>
    <w:rsid w:val="00BB53F4"/>
    <w:rsid w:val="00BB57C9"/>
    <w:rsid w:val="00BB585C"/>
    <w:rsid w:val="00BB597F"/>
    <w:rsid w:val="00BB5A11"/>
    <w:rsid w:val="00BB5CA8"/>
    <w:rsid w:val="00BB5CE1"/>
    <w:rsid w:val="00BB5E18"/>
    <w:rsid w:val="00BB5EB8"/>
    <w:rsid w:val="00BB5ED8"/>
    <w:rsid w:val="00BB5F82"/>
    <w:rsid w:val="00BB6081"/>
    <w:rsid w:val="00BB6122"/>
    <w:rsid w:val="00BB612F"/>
    <w:rsid w:val="00BB61F4"/>
    <w:rsid w:val="00BB6232"/>
    <w:rsid w:val="00BB6267"/>
    <w:rsid w:val="00BB62F5"/>
    <w:rsid w:val="00BB6306"/>
    <w:rsid w:val="00BB639A"/>
    <w:rsid w:val="00BB63B6"/>
    <w:rsid w:val="00BB64E2"/>
    <w:rsid w:val="00BB6506"/>
    <w:rsid w:val="00BB67C4"/>
    <w:rsid w:val="00BB67E5"/>
    <w:rsid w:val="00BB6A24"/>
    <w:rsid w:val="00BB6A79"/>
    <w:rsid w:val="00BB6AB7"/>
    <w:rsid w:val="00BB6BF2"/>
    <w:rsid w:val="00BB6C76"/>
    <w:rsid w:val="00BB6D5F"/>
    <w:rsid w:val="00BB6E3D"/>
    <w:rsid w:val="00BB6EF7"/>
    <w:rsid w:val="00BB6F55"/>
    <w:rsid w:val="00BB703C"/>
    <w:rsid w:val="00BB70F1"/>
    <w:rsid w:val="00BB713F"/>
    <w:rsid w:val="00BB7170"/>
    <w:rsid w:val="00BB717E"/>
    <w:rsid w:val="00BB71AB"/>
    <w:rsid w:val="00BB7262"/>
    <w:rsid w:val="00BB72AF"/>
    <w:rsid w:val="00BB72DE"/>
    <w:rsid w:val="00BB7322"/>
    <w:rsid w:val="00BB7325"/>
    <w:rsid w:val="00BB7398"/>
    <w:rsid w:val="00BB74FA"/>
    <w:rsid w:val="00BB7517"/>
    <w:rsid w:val="00BB758F"/>
    <w:rsid w:val="00BB764E"/>
    <w:rsid w:val="00BB7803"/>
    <w:rsid w:val="00BB7823"/>
    <w:rsid w:val="00BB7847"/>
    <w:rsid w:val="00BB79A1"/>
    <w:rsid w:val="00BB79A2"/>
    <w:rsid w:val="00BB7A67"/>
    <w:rsid w:val="00BB7C6D"/>
    <w:rsid w:val="00BB7DC3"/>
    <w:rsid w:val="00BB7EA0"/>
    <w:rsid w:val="00BB7F3E"/>
    <w:rsid w:val="00BB7FE4"/>
    <w:rsid w:val="00BC003C"/>
    <w:rsid w:val="00BC00D5"/>
    <w:rsid w:val="00BC030F"/>
    <w:rsid w:val="00BC03AC"/>
    <w:rsid w:val="00BC0428"/>
    <w:rsid w:val="00BC046C"/>
    <w:rsid w:val="00BC0559"/>
    <w:rsid w:val="00BC055D"/>
    <w:rsid w:val="00BC05D4"/>
    <w:rsid w:val="00BC0674"/>
    <w:rsid w:val="00BC08F2"/>
    <w:rsid w:val="00BC0918"/>
    <w:rsid w:val="00BC0A95"/>
    <w:rsid w:val="00BC0FA6"/>
    <w:rsid w:val="00BC114F"/>
    <w:rsid w:val="00BC1213"/>
    <w:rsid w:val="00BC1482"/>
    <w:rsid w:val="00BC14A8"/>
    <w:rsid w:val="00BC1507"/>
    <w:rsid w:val="00BC153F"/>
    <w:rsid w:val="00BC17EF"/>
    <w:rsid w:val="00BC1927"/>
    <w:rsid w:val="00BC1CD8"/>
    <w:rsid w:val="00BC1E73"/>
    <w:rsid w:val="00BC1EC9"/>
    <w:rsid w:val="00BC1EFA"/>
    <w:rsid w:val="00BC2093"/>
    <w:rsid w:val="00BC20B9"/>
    <w:rsid w:val="00BC21B4"/>
    <w:rsid w:val="00BC22EF"/>
    <w:rsid w:val="00BC24B6"/>
    <w:rsid w:val="00BC255C"/>
    <w:rsid w:val="00BC25AC"/>
    <w:rsid w:val="00BC2853"/>
    <w:rsid w:val="00BC28CC"/>
    <w:rsid w:val="00BC29C3"/>
    <w:rsid w:val="00BC2CAB"/>
    <w:rsid w:val="00BC2E3F"/>
    <w:rsid w:val="00BC2E7D"/>
    <w:rsid w:val="00BC2ECE"/>
    <w:rsid w:val="00BC30EA"/>
    <w:rsid w:val="00BC311C"/>
    <w:rsid w:val="00BC311F"/>
    <w:rsid w:val="00BC319B"/>
    <w:rsid w:val="00BC31A6"/>
    <w:rsid w:val="00BC31C4"/>
    <w:rsid w:val="00BC321D"/>
    <w:rsid w:val="00BC3222"/>
    <w:rsid w:val="00BC34DB"/>
    <w:rsid w:val="00BC3504"/>
    <w:rsid w:val="00BC3A2F"/>
    <w:rsid w:val="00BC3ADD"/>
    <w:rsid w:val="00BC3D5D"/>
    <w:rsid w:val="00BC3E3B"/>
    <w:rsid w:val="00BC3FCD"/>
    <w:rsid w:val="00BC415A"/>
    <w:rsid w:val="00BC41F6"/>
    <w:rsid w:val="00BC421D"/>
    <w:rsid w:val="00BC4220"/>
    <w:rsid w:val="00BC423D"/>
    <w:rsid w:val="00BC426C"/>
    <w:rsid w:val="00BC42CD"/>
    <w:rsid w:val="00BC438C"/>
    <w:rsid w:val="00BC43A5"/>
    <w:rsid w:val="00BC43B3"/>
    <w:rsid w:val="00BC442D"/>
    <w:rsid w:val="00BC4463"/>
    <w:rsid w:val="00BC44E6"/>
    <w:rsid w:val="00BC45CB"/>
    <w:rsid w:val="00BC4721"/>
    <w:rsid w:val="00BC480F"/>
    <w:rsid w:val="00BC4811"/>
    <w:rsid w:val="00BC4829"/>
    <w:rsid w:val="00BC4835"/>
    <w:rsid w:val="00BC497F"/>
    <w:rsid w:val="00BC4ABB"/>
    <w:rsid w:val="00BC4ADA"/>
    <w:rsid w:val="00BC4C28"/>
    <w:rsid w:val="00BC4CA7"/>
    <w:rsid w:val="00BC4DC0"/>
    <w:rsid w:val="00BC4F2E"/>
    <w:rsid w:val="00BC4F74"/>
    <w:rsid w:val="00BC4FB6"/>
    <w:rsid w:val="00BC512B"/>
    <w:rsid w:val="00BC5176"/>
    <w:rsid w:val="00BC52B1"/>
    <w:rsid w:val="00BC5520"/>
    <w:rsid w:val="00BC5616"/>
    <w:rsid w:val="00BC5638"/>
    <w:rsid w:val="00BC565E"/>
    <w:rsid w:val="00BC566A"/>
    <w:rsid w:val="00BC56DB"/>
    <w:rsid w:val="00BC570F"/>
    <w:rsid w:val="00BC57C9"/>
    <w:rsid w:val="00BC5818"/>
    <w:rsid w:val="00BC5916"/>
    <w:rsid w:val="00BC59D0"/>
    <w:rsid w:val="00BC5A46"/>
    <w:rsid w:val="00BC5BCC"/>
    <w:rsid w:val="00BC5D10"/>
    <w:rsid w:val="00BC5D59"/>
    <w:rsid w:val="00BC5FA6"/>
    <w:rsid w:val="00BC603F"/>
    <w:rsid w:val="00BC60FF"/>
    <w:rsid w:val="00BC6120"/>
    <w:rsid w:val="00BC61EA"/>
    <w:rsid w:val="00BC6284"/>
    <w:rsid w:val="00BC62B7"/>
    <w:rsid w:val="00BC630E"/>
    <w:rsid w:val="00BC63A9"/>
    <w:rsid w:val="00BC6567"/>
    <w:rsid w:val="00BC6739"/>
    <w:rsid w:val="00BC6980"/>
    <w:rsid w:val="00BC69BC"/>
    <w:rsid w:val="00BC6B1D"/>
    <w:rsid w:val="00BC6BEC"/>
    <w:rsid w:val="00BC6D49"/>
    <w:rsid w:val="00BC6DE8"/>
    <w:rsid w:val="00BC6E64"/>
    <w:rsid w:val="00BC6E66"/>
    <w:rsid w:val="00BC6EF2"/>
    <w:rsid w:val="00BC6F2A"/>
    <w:rsid w:val="00BC6FC4"/>
    <w:rsid w:val="00BC6FFB"/>
    <w:rsid w:val="00BC708F"/>
    <w:rsid w:val="00BC70C0"/>
    <w:rsid w:val="00BC722E"/>
    <w:rsid w:val="00BC7396"/>
    <w:rsid w:val="00BC747F"/>
    <w:rsid w:val="00BC7536"/>
    <w:rsid w:val="00BC7596"/>
    <w:rsid w:val="00BC764A"/>
    <w:rsid w:val="00BC7854"/>
    <w:rsid w:val="00BC788D"/>
    <w:rsid w:val="00BC789B"/>
    <w:rsid w:val="00BC794E"/>
    <w:rsid w:val="00BC7A2F"/>
    <w:rsid w:val="00BC7A8B"/>
    <w:rsid w:val="00BC7C1E"/>
    <w:rsid w:val="00BC7C92"/>
    <w:rsid w:val="00BC7CEC"/>
    <w:rsid w:val="00BC7D24"/>
    <w:rsid w:val="00BC7DA0"/>
    <w:rsid w:val="00BC7F37"/>
    <w:rsid w:val="00BC7F9C"/>
    <w:rsid w:val="00BD00DC"/>
    <w:rsid w:val="00BD0128"/>
    <w:rsid w:val="00BD0241"/>
    <w:rsid w:val="00BD026B"/>
    <w:rsid w:val="00BD028F"/>
    <w:rsid w:val="00BD031C"/>
    <w:rsid w:val="00BD0339"/>
    <w:rsid w:val="00BD0520"/>
    <w:rsid w:val="00BD0584"/>
    <w:rsid w:val="00BD0588"/>
    <w:rsid w:val="00BD05E9"/>
    <w:rsid w:val="00BD0662"/>
    <w:rsid w:val="00BD071B"/>
    <w:rsid w:val="00BD071D"/>
    <w:rsid w:val="00BD0758"/>
    <w:rsid w:val="00BD0866"/>
    <w:rsid w:val="00BD0960"/>
    <w:rsid w:val="00BD0983"/>
    <w:rsid w:val="00BD0B9D"/>
    <w:rsid w:val="00BD0BEB"/>
    <w:rsid w:val="00BD0C13"/>
    <w:rsid w:val="00BD0C1E"/>
    <w:rsid w:val="00BD0C5D"/>
    <w:rsid w:val="00BD0D91"/>
    <w:rsid w:val="00BD0E45"/>
    <w:rsid w:val="00BD0E98"/>
    <w:rsid w:val="00BD0EE0"/>
    <w:rsid w:val="00BD0F2C"/>
    <w:rsid w:val="00BD1081"/>
    <w:rsid w:val="00BD1102"/>
    <w:rsid w:val="00BD111D"/>
    <w:rsid w:val="00BD1250"/>
    <w:rsid w:val="00BD1380"/>
    <w:rsid w:val="00BD13E1"/>
    <w:rsid w:val="00BD15E6"/>
    <w:rsid w:val="00BD1817"/>
    <w:rsid w:val="00BD1820"/>
    <w:rsid w:val="00BD184B"/>
    <w:rsid w:val="00BD18D9"/>
    <w:rsid w:val="00BD1A98"/>
    <w:rsid w:val="00BD1AFD"/>
    <w:rsid w:val="00BD1B1D"/>
    <w:rsid w:val="00BD1B51"/>
    <w:rsid w:val="00BD1BCD"/>
    <w:rsid w:val="00BD1C27"/>
    <w:rsid w:val="00BD1C81"/>
    <w:rsid w:val="00BD1EBD"/>
    <w:rsid w:val="00BD1F2F"/>
    <w:rsid w:val="00BD1F4F"/>
    <w:rsid w:val="00BD20C1"/>
    <w:rsid w:val="00BD21D7"/>
    <w:rsid w:val="00BD21D8"/>
    <w:rsid w:val="00BD226C"/>
    <w:rsid w:val="00BD2273"/>
    <w:rsid w:val="00BD2279"/>
    <w:rsid w:val="00BD23E1"/>
    <w:rsid w:val="00BD23F7"/>
    <w:rsid w:val="00BD2465"/>
    <w:rsid w:val="00BD25C4"/>
    <w:rsid w:val="00BD25CD"/>
    <w:rsid w:val="00BD2613"/>
    <w:rsid w:val="00BD271F"/>
    <w:rsid w:val="00BD2744"/>
    <w:rsid w:val="00BD27C7"/>
    <w:rsid w:val="00BD28AA"/>
    <w:rsid w:val="00BD291B"/>
    <w:rsid w:val="00BD29BC"/>
    <w:rsid w:val="00BD2A21"/>
    <w:rsid w:val="00BD2B79"/>
    <w:rsid w:val="00BD2C4F"/>
    <w:rsid w:val="00BD2CDE"/>
    <w:rsid w:val="00BD2D33"/>
    <w:rsid w:val="00BD2D72"/>
    <w:rsid w:val="00BD2D9C"/>
    <w:rsid w:val="00BD2E2A"/>
    <w:rsid w:val="00BD2EB3"/>
    <w:rsid w:val="00BD2F43"/>
    <w:rsid w:val="00BD31C6"/>
    <w:rsid w:val="00BD31CB"/>
    <w:rsid w:val="00BD3209"/>
    <w:rsid w:val="00BD3250"/>
    <w:rsid w:val="00BD3279"/>
    <w:rsid w:val="00BD3404"/>
    <w:rsid w:val="00BD348A"/>
    <w:rsid w:val="00BD3509"/>
    <w:rsid w:val="00BD3694"/>
    <w:rsid w:val="00BD3759"/>
    <w:rsid w:val="00BD375B"/>
    <w:rsid w:val="00BD377A"/>
    <w:rsid w:val="00BD38E5"/>
    <w:rsid w:val="00BD3BCC"/>
    <w:rsid w:val="00BD3C19"/>
    <w:rsid w:val="00BD3C64"/>
    <w:rsid w:val="00BD3CAC"/>
    <w:rsid w:val="00BD3DDD"/>
    <w:rsid w:val="00BD411C"/>
    <w:rsid w:val="00BD4127"/>
    <w:rsid w:val="00BD4246"/>
    <w:rsid w:val="00BD42B1"/>
    <w:rsid w:val="00BD44EF"/>
    <w:rsid w:val="00BD4512"/>
    <w:rsid w:val="00BD45F9"/>
    <w:rsid w:val="00BD46B4"/>
    <w:rsid w:val="00BD46FB"/>
    <w:rsid w:val="00BD478D"/>
    <w:rsid w:val="00BD47C1"/>
    <w:rsid w:val="00BD4994"/>
    <w:rsid w:val="00BD4A8A"/>
    <w:rsid w:val="00BD4A99"/>
    <w:rsid w:val="00BD4B94"/>
    <w:rsid w:val="00BD4BB5"/>
    <w:rsid w:val="00BD4C2D"/>
    <w:rsid w:val="00BD4CDD"/>
    <w:rsid w:val="00BD4DED"/>
    <w:rsid w:val="00BD4EA5"/>
    <w:rsid w:val="00BD4F4E"/>
    <w:rsid w:val="00BD4F50"/>
    <w:rsid w:val="00BD4F9C"/>
    <w:rsid w:val="00BD4FC2"/>
    <w:rsid w:val="00BD4FD2"/>
    <w:rsid w:val="00BD5061"/>
    <w:rsid w:val="00BD508B"/>
    <w:rsid w:val="00BD5106"/>
    <w:rsid w:val="00BD516B"/>
    <w:rsid w:val="00BD5186"/>
    <w:rsid w:val="00BD5239"/>
    <w:rsid w:val="00BD52AA"/>
    <w:rsid w:val="00BD5392"/>
    <w:rsid w:val="00BD5393"/>
    <w:rsid w:val="00BD5517"/>
    <w:rsid w:val="00BD5578"/>
    <w:rsid w:val="00BD576D"/>
    <w:rsid w:val="00BD58CB"/>
    <w:rsid w:val="00BD590B"/>
    <w:rsid w:val="00BD5962"/>
    <w:rsid w:val="00BD5CD9"/>
    <w:rsid w:val="00BD5D51"/>
    <w:rsid w:val="00BD5E6B"/>
    <w:rsid w:val="00BD6053"/>
    <w:rsid w:val="00BD617C"/>
    <w:rsid w:val="00BD61A8"/>
    <w:rsid w:val="00BD61CF"/>
    <w:rsid w:val="00BD6420"/>
    <w:rsid w:val="00BD64E7"/>
    <w:rsid w:val="00BD65B1"/>
    <w:rsid w:val="00BD65C8"/>
    <w:rsid w:val="00BD6605"/>
    <w:rsid w:val="00BD66C1"/>
    <w:rsid w:val="00BD6775"/>
    <w:rsid w:val="00BD6887"/>
    <w:rsid w:val="00BD689F"/>
    <w:rsid w:val="00BD68D3"/>
    <w:rsid w:val="00BD69A2"/>
    <w:rsid w:val="00BD6A52"/>
    <w:rsid w:val="00BD6AB4"/>
    <w:rsid w:val="00BD6B5A"/>
    <w:rsid w:val="00BD6C5C"/>
    <w:rsid w:val="00BD6DF9"/>
    <w:rsid w:val="00BD6E64"/>
    <w:rsid w:val="00BD6F09"/>
    <w:rsid w:val="00BD6F30"/>
    <w:rsid w:val="00BD6F56"/>
    <w:rsid w:val="00BD6F75"/>
    <w:rsid w:val="00BD709B"/>
    <w:rsid w:val="00BD7171"/>
    <w:rsid w:val="00BD72A3"/>
    <w:rsid w:val="00BD72D3"/>
    <w:rsid w:val="00BD7404"/>
    <w:rsid w:val="00BD752C"/>
    <w:rsid w:val="00BD7534"/>
    <w:rsid w:val="00BD7546"/>
    <w:rsid w:val="00BD75FB"/>
    <w:rsid w:val="00BD76FD"/>
    <w:rsid w:val="00BD77AB"/>
    <w:rsid w:val="00BD7873"/>
    <w:rsid w:val="00BD7957"/>
    <w:rsid w:val="00BD7A05"/>
    <w:rsid w:val="00BD7BC7"/>
    <w:rsid w:val="00BD7C29"/>
    <w:rsid w:val="00BD7CB5"/>
    <w:rsid w:val="00BD7EF4"/>
    <w:rsid w:val="00BE0072"/>
    <w:rsid w:val="00BE011F"/>
    <w:rsid w:val="00BE012D"/>
    <w:rsid w:val="00BE015C"/>
    <w:rsid w:val="00BE0220"/>
    <w:rsid w:val="00BE0395"/>
    <w:rsid w:val="00BE0400"/>
    <w:rsid w:val="00BE04CF"/>
    <w:rsid w:val="00BE05CB"/>
    <w:rsid w:val="00BE0737"/>
    <w:rsid w:val="00BE083E"/>
    <w:rsid w:val="00BE0848"/>
    <w:rsid w:val="00BE0A53"/>
    <w:rsid w:val="00BE0AF6"/>
    <w:rsid w:val="00BE0C27"/>
    <w:rsid w:val="00BE0E56"/>
    <w:rsid w:val="00BE0F8B"/>
    <w:rsid w:val="00BE0F9C"/>
    <w:rsid w:val="00BE0F9E"/>
    <w:rsid w:val="00BE1205"/>
    <w:rsid w:val="00BE1483"/>
    <w:rsid w:val="00BE156B"/>
    <w:rsid w:val="00BE1576"/>
    <w:rsid w:val="00BE1715"/>
    <w:rsid w:val="00BE1727"/>
    <w:rsid w:val="00BE182D"/>
    <w:rsid w:val="00BE1870"/>
    <w:rsid w:val="00BE18F4"/>
    <w:rsid w:val="00BE1998"/>
    <w:rsid w:val="00BE19FF"/>
    <w:rsid w:val="00BE1A3B"/>
    <w:rsid w:val="00BE1A46"/>
    <w:rsid w:val="00BE1AA1"/>
    <w:rsid w:val="00BE1B23"/>
    <w:rsid w:val="00BE1B7B"/>
    <w:rsid w:val="00BE1BE6"/>
    <w:rsid w:val="00BE1C59"/>
    <w:rsid w:val="00BE1C7E"/>
    <w:rsid w:val="00BE1CC2"/>
    <w:rsid w:val="00BE1CD4"/>
    <w:rsid w:val="00BE1D3A"/>
    <w:rsid w:val="00BE1DAF"/>
    <w:rsid w:val="00BE1F28"/>
    <w:rsid w:val="00BE2084"/>
    <w:rsid w:val="00BE2245"/>
    <w:rsid w:val="00BE226E"/>
    <w:rsid w:val="00BE2386"/>
    <w:rsid w:val="00BE23AF"/>
    <w:rsid w:val="00BE2415"/>
    <w:rsid w:val="00BE2481"/>
    <w:rsid w:val="00BE272B"/>
    <w:rsid w:val="00BE2800"/>
    <w:rsid w:val="00BE2841"/>
    <w:rsid w:val="00BE289D"/>
    <w:rsid w:val="00BE2936"/>
    <w:rsid w:val="00BE2BA1"/>
    <w:rsid w:val="00BE2C8C"/>
    <w:rsid w:val="00BE2CC1"/>
    <w:rsid w:val="00BE2D44"/>
    <w:rsid w:val="00BE2E3A"/>
    <w:rsid w:val="00BE2E63"/>
    <w:rsid w:val="00BE2EE4"/>
    <w:rsid w:val="00BE2FC3"/>
    <w:rsid w:val="00BE301E"/>
    <w:rsid w:val="00BE3171"/>
    <w:rsid w:val="00BE3342"/>
    <w:rsid w:val="00BE3392"/>
    <w:rsid w:val="00BE33AF"/>
    <w:rsid w:val="00BE33FE"/>
    <w:rsid w:val="00BE3417"/>
    <w:rsid w:val="00BE341C"/>
    <w:rsid w:val="00BE35DB"/>
    <w:rsid w:val="00BE36FD"/>
    <w:rsid w:val="00BE37AE"/>
    <w:rsid w:val="00BE3818"/>
    <w:rsid w:val="00BE3829"/>
    <w:rsid w:val="00BE385D"/>
    <w:rsid w:val="00BE391F"/>
    <w:rsid w:val="00BE3ADB"/>
    <w:rsid w:val="00BE3E8B"/>
    <w:rsid w:val="00BE3EC7"/>
    <w:rsid w:val="00BE3F04"/>
    <w:rsid w:val="00BE3F92"/>
    <w:rsid w:val="00BE3FC0"/>
    <w:rsid w:val="00BE406F"/>
    <w:rsid w:val="00BE40C8"/>
    <w:rsid w:val="00BE4115"/>
    <w:rsid w:val="00BE41E0"/>
    <w:rsid w:val="00BE427A"/>
    <w:rsid w:val="00BE42B0"/>
    <w:rsid w:val="00BE42D0"/>
    <w:rsid w:val="00BE4357"/>
    <w:rsid w:val="00BE4424"/>
    <w:rsid w:val="00BE4446"/>
    <w:rsid w:val="00BE444A"/>
    <w:rsid w:val="00BE44B5"/>
    <w:rsid w:val="00BE452B"/>
    <w:rsid w:val="00BE45AD"/>
    <w:rsid w:val="00BE45B9"/>
    <w:rsid w:val="00BE45ED"/>
    <w:rsid w:val="00BE462C"/>
    <w:rsid w:val="00BE46C7"/>
    <w:rsid w:val="00BE472F"/>
    <w:rsid w:val="00BE4731"/>
    <w:rsid w:val="00BE4A04"/>
    <w:rsid w:val="00BE4A5E"/>
    <w:rsid w:val="00BE4BD4"/>
    <w:rsid w:val="00BE4D31"/>
    <w:rsid w:val="00BE4DD7"/>
    <w:rsid w:val="00BE4E37"/>
    <w:rsid w:val="00BE5041"/>
    <w:rsid w:val="00BE512F"/>
    <w:rsid w:val="00BE5176"/>
    <w:rsid w:val="00BE5396"/>
    <w:rsid w:val="00BE5528"/>
    <w:rsid w:val="00BE55DE"/>
    <w:rsid w:val="00BE5656"/>
    <w:rsid w:val="00BE56EB"/>
    <w:rsid w:val="00BE5755"/>
    <w:rsid w:val="00BE58D3"/>
    <w:rsid w:val="00BE58DE"/>
    <w:rsid w:val="00BE59A2"/>
    <w:rsid w:val="00BE5AC2"/>
    <w:rsid w:val="00BE5B61"/>
    <w:rsid w:val="00BE5BD7"/>
    <w:rsid w:val="00BE5D1D"/>
    <w:rsid w:val="00BE5D6F"/>
    <w:rsid w:val="00BE5ED7"/>
    <w:rsid w:val="00BE5EE1"/>
    <w:rsid w:val="00BE5F3E"/>
    <w:rsid w:val="00BE5F87"/>
    <w:rsid w:val="00BE606B"/>
    <w:rsid w:val="00BE60BC"/>
    <w:rsid w:val="00BE6177"/>
    <w:rsid w:val="00BE61A3"/>
    <w:rsid w:val="00BE61DA"/>
    <w:rsid w:val="00BE61E3"/>
    <w:rsid w:val="00BE62CD"/>
    <w:rsid w:val="00BE638B"/>
    <w:rsid w:val="00BE63C1"/>
    <w:rsid w:val="00BE63D6"/>
    <w:rsid w:val="00BE6404"/>
    <w:rsid w:val="00BE6524"/>
    <w:rsid w:val="00BE65E7"/>
    <w:rsid w:val="00BE665F"/>
    <w:rsid w:val="00BE6687"/>
    <w:rsid w:val="00BE669E"/>
    <w:rsid w:val="00BE67A6"/>
    <w:rsid w:val="00BE682F"/>
    <w:rsid w:val="00BE6A73"/>
    <w:rsid w:val="00BE6CD8"/>
    <w:rsid w:val="00BE6CDB"/>
    <w:rsid w:val="00BE6EA2"/>
    <w:rsid w:val="00BE6EA9"/>
    <w:rsid w:val="00BE6ECA"/>
    <w:rsid w:val="00BE6FD1"/>
    <w:rsid w:val="00BE705B"/>
    <w:rsid w:val="00BE70DE"/>
    <w:rsid w:val="00BE71DF"/>
    <w:rsid w:val="00BE7285"/>
    <w:rsid w:val="00BE728F"/>
    <w:rsid w:val="00BE72AD"/>
    <w:rsid w:val="00BE7305"/>
    <w:rsid w:val="00BE7319"/>
    <w:rsid w:val="00BE7340"/>
    <w:rsid w:val="00BE7449"/>
    <w:rsid w:val="00BE759F"/>
    <w:rsid w:val="00BE75C6"/>
    <w:rsid w:val="00BE763B"/>
    <w:rsid w:val="00BE76FF"/>
    <w:rsid w:val="00BE7859"/>
    <w:rsid w:val="00BE78C5"/>
    <w:rsid w:val="00BE79CF"/>
    <w:rsid w:val="00BE7A36"/>
    <w:rsid w:val="00BE7A73"/>
    <w:rsid w:val="00BE7AEC"/>
    <w:rsid w:val="00BE7C3C"/>
    <w:rsid w:val="00BE7C7F"/>
    <w:rsid w:val="00BE7CEF"/>
    <w:rsid w:val="00BE7DE0"/>
    <w:rsid w:val="00BE7E16"/>
    <w:rsid w:val="00BE7F19"/>
    <w:rsid w:val="00BF0397"/>
    <w:rsid w:val="00BF04B9"/>
    <w:rsid w:val="00BF0508"/>
    <w:rsid w:val="00BF050F"/>
    <w:rsid w:val="00BF0550"/>
    <w:rsid w:val="00BF05A5"/>
    <w:rsid w:val="00BF0637"/>
    <w:rsid w:val="00BF077B"/>
    <w:rsid w:val="00BF07ED"/>
    <w:rsid w:val="00BF085B"/>
    <w:rsid w:val="00BF086E"/>
    <w:rsid w:val="00BF08C5"/>
    <w:rsid w:val="00BF0945"/>
    <w:rsid w:val="00BF09D2"/>
    <w:rsid w:val="00BF0AC2"/>
    <w:rsid w:val="00BF0ADD"/>
    <w:rsid w:val="00BF0ADE"/>
    <w:rsid w:val="00BF0C0D"/>
    <w:rsid w:val="00BF0C69"/>
    <w:rsid w:val="00BF0D4A"/>
    <w:rsid w:val="00BF0DFF"/>
    <w:rsid w:val="00BF0E55"/>
    <w:rsid w:val="00BF0FC5"/>
    <w:rsid w:val="00BF0FE4"/>
    <w:rsid w:val="00BF1022"/>
    <w:rsid w:val="00BF10D3"/>
    <w:rsid w:val="00BF10E1"/>
    <w:rsid w:val="00BF11E8"/>
    <w:rsid w:val="00BF120A"/>
    <w:rsid w:val="00BF12D2"/>
    <w:rsid w:val="00BF1393"/>
    <w:rsid w:val="00BF140F"/>
    <w:rsid w:val="00BF1440"/>
    <w:rsid w:val="00BF1574"/>
    <w:rsid w:val="00BF15EE"/>
    <w:rsid w:val="00BF1697"/>
    <w:rsid w:val="00BF185D"/>
    <w:rsid w:val="00BF187F"/>
    <w:rsid w:val="00BF192E"/>
    <w:rsid w:val="00BF19C9"/>
    <w:rsid w:val="00BF1A48"/>
    <w:rsid w:val="00BF1ACA"/>
    <w:rsid w:val="00BF1AF7"/>
    <w:rsid w:val="00BF1AF8"/>
    <w:rsid w:val="00BF1B96"/>
    <w:rsid w:val="00BF1C84"/>
    <w:rsid w:val="00BF1CCF"/>
    <w:rsid w:val="00BF1CF0"/>
    <w:rsid w:val="00BF1D1C"/>
    <w:rsid w:val="00BF1D1F"/>
    <w:rsid w:val="00BF1DB1"/>
    <w:rsid w:val="00BF1DE2"/>
    <w:rsid w:val="00BF1E54"/>
    <w:rsid w:val="00BF1F4E"/>
    <w:rsid w:val="00BF206F"/>
    <w:rsid w:val="00BF2074"/>
    <w:rsid w:val="00BF20EC"/>
    <w:rsid w:val="00BF2101"/>
    <w:rsid w:val="00BF2385"/>
    <w:rsid w:val="00BF2436"/>
    <w:rsid w:val="00BF2528"/>
    <w:rsid w:val="00BF263E"/>
    <w:rsid w:val="00BF274A"/>
    <w:rsid w:val="00BF28A5"/>
    <w:rsid w:val="00BF29E0"/>
    <w:rsid w:val="00BF2A50"/>
    <w:rsid w:val="00BF2CCE"/>
    <w:rsid w:val="00BF2CD8"/>
    <w:rsid w:val="00BF2E89"/>
    <w:rsid w:val="00BF3004"/>
    <w:rsid w:val="00BF305E"/>
    <w:rsid w:val="00BF30EE"/>
    <w:rsid w:val="00BF3182"/>
    <w:rsid w:val="00BF31E9"/>
    <w:rsid w:val="00BF3214"/>
    <w:rsid w:val="00BF3223"/>
    <w:rsid w:val="00BF3233"/>
    <w:rsid w:val="00BF3245"/>
    <w:rsid w:val="00BF3269"/>
    <w:rsid w:val="00BF345A"/>
    <w:rsid w:val="00BF35D4"/>
    <w:rsid w:val="00BF3690"/>
    <w:rsid w:val="00BF37BA"/>
    <w:rsid w:val="00BF38F7"/>
    <w:rsid w:val="00BF3ABE"/>
    <w:rsid w:val="00BF3B19"/>
    <w:rsid w:val="00BF3B28"/>
    <w:rsid w:val="00BF3B5A"/>
    <w:rsid w:val="00BF3B81"/>
    <w:rsid w:val="00BF3CA5"/>
    <w:rsid w:val="00BF3D39"/>
    <w:rsid w:val="00BF3E3F"/>
    <w:rsid w:val="00BF3EE2"/>
    <w:rsid w:val="00BF3F5F"/>
    <w:rsid w:val="00BF3FD2"/>
    <w:rsid w:val="00BF4106"/>
    <w:rsid w:val="00BF4293"/>
    <w:rsid w:val="00BF43B0"/>
    <w:rsid w:val="00BF43B2"/>
    <w:rsid w:val="00BF4413"/>
    <w:rsid w:val="00BF4448"/>
    <w:rsid w:val="00BF44AF"/>
    <w:rsid w:val="00BF46D3"/>
    <w:rsid w:val="00BF48EC"/>
    <w:rsid w:val="00BF493C"/>
    <w:rsid w:val="00BF497B"/>
    <w:rsid w:val="00BF4B54"/>
    <w:rsid w:val="00BF4C26"/>
    <w:rsid w:val="00BF4C5D"/>
    <w:rsid w:val="00BF4C94"/>
    <w:rsid w:val="00BF4D03"/>
    <w:rsid w:val="00BF4D13"/>
    <w:rsid w:val="00BF4D36"/>
    <w:rsid w:val="00BF4D81"/>
    <w:rsid w:val="00BF4E38"/>
    <w:rsid w:val="00BF4E94"/>
    <w:rsid w:val="00BF50D1"/>
    <w:rsid w:val="00BF50DF"/>
    <w:rsid w:val="00BF50EA"/>
    <w:rsid w:val="00BF50F6"/>
    <w:rsid w:val="00BF51D3"/>
    <w:rsid w:val="00BF52DE"/>
    <w:rsid w:val="00BF53AB"/>
    <w:rsid w:val="00BF5418"/>
    <w:rsid w:val="00BF555C"/>
    <w:rsid w:val="00BF5669"/>
    <w:rsid w:val="00BF56E3"/>
    <w:rsid w:val="00BF571A"/>
    <w:rsid w:val="00BF57EA"/>
    <w:rsid w:val="00BF5801"/>
    <w:rsid w:val="00BF583B"/>
    <w:rsid w:val="00BF5A49"/>
    <w:rsid w:val="00BF5A9A"/>
    <w:rsid w:val="00BF609A"/>
    <w:rsid w:val="00BF60CD"/>
    <w:rsid w:val="00BF6146"/>
    <w:rsid w:val="00BF6148"/>
    <w:rsid w:val="00BF61B6"/>
    <w:rsid w:val="00BF6229"/>
    <w:rsid w:val="00BF6310"/>
    <w:rsid w:val="00BF6314"/>
    <w:rsid w:val="00BF63E8"/>
    <w:rsid w:val="00BF647F"/>
    <w:rsid w:val="00BF6627"/>
    <w:rsid w:val="00BF669A"/>
    <w:rsid w:val="00BF678F"/>
    <w:rsid w:val="00BF687F"/>
    <w:rsid w:val="00BF690E"/>
    <w:rsid w:val="00BF6A24"/>
    <w:rsid w:val="00BF6A3F"/>
    <w:rsid w:val="00BF6A69"/>
    <w:rsid w:val="00BF6B25"/>
    <w:rsid w:val="00BF6B32"/>
    <w:rsid w:val="00BF6BF2"/>
    <w:rsid w:val="00BF6C5B"/>
    <w:rsid w:val="00BF6D18"/>
    <w:rsid w:val="00BF6D84"/>
    <w:rsid w:val="00BF6E5B"/>
    <w:rsid w:val="00BF6F27"/>
    <w:rsid w:val="00BF70CC"/>
    <w:rsid w:val="00BF7127"/>
    <w:rsid w:val="00BF7177"/>
    <w:rsid w:val="00BF71DC"/>
    <w:rsid w:val="00BF7355"/>
    <w:rsid w:val="00BF73A7"/>
    <w:rsid w:val="00BF7456"/>
    <w:rsid w:val="00BF74CB"/>
    <w:rsid w:val="00BF773F"/>
    <w:rsid w:val="00BF77AA"/>
    <w:rsid w:val="00BF78C9"/>
    <w:rsid w:val="00BF78F0"/>
    <w:rsid w:val="00BF79E2"/>
    <w:rsid w:val="00BF7C48"/>
    <w:rsid w:val="00BF7D63"/>
    <w:rsid w:val="00BF7DFB"/>
    <w:rsid w:val="00BF7EC8"/>
    <w:rsid w:val="00BF7F2D"/>
    <w:rsid w:val="00BF7FC2"/>
    <w:rsid w:val="00C00000"/>
    <w:rsid w:val="00C00010"/>
    <w:rsid w:val="00C00304"/>
    <w:rsid w:val="00C0040B"/>
    <w:rsid w:val="00C004E1"/>
    <w:rsid w:val="00C0050B"/>
    <w:rsid w:val="00C00668"/>
    <w:rsid w:val="00C00708"/>
    <w:rsid w:val="00C0074B"/>
    <w:rsid w:val="00C0085D"/>
    <w:rsid w:val="00C0097D"/>
    <w:rsid w:val="00C00A05"/>
    <w:rsid w:val="00C00AE2"/>
    <w:rsid w:val="00C00C7D"/>
    <w:rsid w:val="00C00C9D"/>
    <w:rsid w:val="00C00D05"/>
    <w:rsid w:val="00C00D90"/>
    <w:rsid w:val="00C00DF1"/>
    <w:rsid w:val="00C00E1E"/>
    <w:rsid w:val="00C00E45"/>
    <w:rsid w:val="00C00FAA"/>
    <w:rsid w:val="00C010A6"/>
    <w:rsid w:val="00C010B5"/>
    <w:rsid w:val="00C0114D"/>
    <w:rsid w:val="00C01156"/>
    <w:rsid w:val="00C011BB"/>
    <w:rsid w:val="00C011C4"/>
    <w:rsid w:val="00C0122A"/>
    <w:rsid w:val="00C0126D"/>
    <w:rsid w:val="00C01333"/>
    <w:rsid w:val="00C01376"/>
    <w:rsid w:val="00C01456"/>
    <w:rsid w:val="00C01480"/>
    <w:rsid w:val="00C014C6"/>
    <w:rsid w:val="00C014DD"/>
    <w:rsid w:val="00C014E0"/>
    <w:rsid w:val="00C01548"/>
    <w:rsid w:val="00C0154C"/>
    <w:rsid w:val="00C01581"/>
    <w:rsid w:val="00C0171B"/>
    <w:rsid w:val="00C01870"/>
    <w:rsid w:val="00C01882"/>
    <w:rsid w:val="00C01A8A"/>
    <w:rsid w:val="00C01AB6"/>
    <w:rsid w:val="00C01B68"/>
    <w:rsid w:val="00C01D5F"/>
    <w:rsid w:val="00C020CE"/>
    <w:rsid w:val="00C020F0"/>
    <w:rsid w:val="00C021F2"/>
    <w:rsid w:val="00C0224F"/>
    <w:rsid w:val="00C022A7"/>
    <w:rsid w:val="00C02461"/>
    <w:rsid w:val="00C02664"/>
    <w:rsid w:val="00C026B3"/>
    <w:rsid w:val="00C0292D"/>
    <w:rsid w:val="00C029DA"/>
    <w:rsid w:val="00C02AE7"/>
    <w:rsid w:val="00C02B82"/>
    <w:rsid w:val="00C02C52"/>
    <w:rsid w:val="00C02C60"/>
    <w:rsid w:val="00C02E24"/>
    <w:rsid w:val="00C02EC4"/>
    <w:rsid w:val="00C02F65"/>
    <w:rsid w:val="00C0307B"/>
    <w:rsid w:val="00C03534"/>
    <w:rsid w:val="00C035A5"/>
    <w:rsid w:val="00C035AA"/>
    <w:rsid w:val="00C0366E"/>
    <w:rsid w:val="00C03676"/>
    <w:rsid w:val="00C036F0"/>
    <w:rsid w:val="00C0378C"/>
    <w:rsid w:val="00C0387C"/>
    <w:rsid w:val="00C03981"/>
    <w:rsid w:val="00C03AB4"/>
    <w:rsid w:val="00C03AE9"/>
    <w:rsid w:val="00C03D53"/>
    <w:rsid w:val="00C03E59"/>
    <w:rsid w:val="00C03FF4"/>
    <w:rsid w:val="00C040B4"/>
    <w:rsid w:val="00C0414A"/>
    <w:rsid w:val="00C04174"/>
    <w:rsid w:val="00C041B9"/>
    <w:rsid w:val="00C043A3"/>
    <w:rsid w:val="00C043B9"/>
    <w:rsid w:val="00C0445E"/>
    <w:rsid w:val="00C0446E"/>
    <w:rsid w:val="00C04566"/>
    <w:rsid w:val="00C04571"/>
    <w:rsid w:val="00C04662"/>
    <w:rsid w:val="00C0475E"/>
    <w:rsid w:val="00C047F8"/>
    <w:rsid w:val="00C04857"/>
    <w:rsid w:val="00C0487D"/>
    <w:rsid w:val="00C0488D"/>
    <w:rsid w:val="00C04949"/>
    <w:rsid w:val="00C04A2E"/>
    <w:rsid w:val="00C04A65"/>
    <w:rsid w:val="00C04A7A"/>
    <w:rsid w:val="00C04A98"/>
    <w:rsid w:val="00C04C7A"/>
    <w:rsid w:val="00C04C8C"/>
    <w:rsid w:val="00C050D9"/>
    <w:rsid w:val="00C05220"/>
    <w:rsid w:val="00C05301"/>
    <w:rsid w:val="00C05315"/>
    <w:rsid w:val="00C05322"/>
    <w:rsid w:val="00C0537F"/>
    <w:rsid w:val="00C053AF"/>
    <w:rsid w:val="00C05438"/>
    <w:rsid w:val="00C054EE"/>
    <w:rsid w:val="00C05543"/>
    <w:rsid w:val="00C056C5"/>
    <w:rsid w:val="00C059C5"/>
    <w:rsid w:val="00C059D3"/>
    <w:rsid w:val="00C05BF0"/>
    <w:rsid w:val="00C05EC2"/>
    <w:rsid w:val="00C060DB"/>
    <w:rsid w:val="00C061B6"/>
    <w:rsid w:val="00C062B5"/>
    <w:rsid w:val="00C06315"/>
    <w:rsid w:val="00C0635D"/>
    <w:rsid w:val="00C063F3"/>
    <w:rsid w:val="00C0645D"/>
    <w:rsid w:val="00C06648"/>
    <w:rsid w:val="00C06672"/>
    <w:rsid w:val="00C066A9"/>
    <w:rsid w:val="00C066F9"/>
    <w:rsid w:val="00C0691A"/>
    <w:rsid w:val="00C06972"/>
    <w:rsid w:val="00C06B9C"/>
    <w:rsid w:val="00C06BF5"/>
    <w:rsid w:val="00C06C04"/>
    <w:rsid w:val="00C06C29"/>
    <w:rsid w:val="00C06C2C"/>
    <w:rsid w:val="00C06C61"/>
    <w:rsid w:val="00C06CFE"/>
    <w:rsid w:val="00C06D43"/>
    <w:rsid w:val="00C06FE8"/>
    <w:rsid w:val="00C071D3"/>
    <w:rsid w:val="00C07284"/>
    <w:rsid w:val="00C0747D"/>
    <w:rsid w:val="00C0754D"/>
    <w:rsid w:val="00C07564"/>
    <w:rsid w:val="00C076D7"/>
    <w:rsid w:val="00C07721"/>
    <w:rsid w:val="00C0787B"/>
    <w:rsid w:val="00C07926"/>
    <w:rsid w:val="00C079A9"/>
    <w:rsid w:val="00C07A24"/>
    <w:rsid w:val="00C07B64"/>
    <w:rsid w:val="00C07C63"/>
    <w:rsid w:val="00C07DC1"/>
    <w:rsid w:val="00C07E5A"/>
    <w:rsid w:val="00C1005C"/>
    <w:rsid w:val="00C1017C"/>
    <w:rsid w:val="00C1020D"/>
    <w:rsid w:val="00C102AC"/>
    <w:rsid w:val="00C10385"/>
    <w:rsid w:val="00C104BC"/>
    <w:rsid w:val="00C10527"/>
    <w:rsid w:val="00C10564"/>
    <w:rsid w:val="00C106BC"/>
    <w:rsid w:val="00C106D7"/>
    <w:rsid w:val="00C107CE"/>
    <w:rsid w:val="00C10816"/>
    <w:rsid w:val="00C10A3A"/>
    <w:rsid w:val="00C10A56"/>
    <w:rsid w:val="00C10ADA"/>
    <w:rsid w:val="00C10ADD"/>
    <w:rsid w:val="00C10B3D"/>
    <w:rsid w:val="00C10C5C"/>
    <w:rsid w:val="00C10CA7"/>
    <w:rsid w:val="00C10CF8"/>
    <w:rsid w:val="00C10E22"/>
    <w:rsid w:val="00C10E90"/>
    <w:rsid w:val="00C10F2E"/>
    <w:rsid w:val="00C10F60"/>
    <w:rsid w:val="00C11049"/>
    <w:rsid w:val="00C1119C"/>
    <w:rsid w:val="00C11343"/>
    <w:rsid w:val="00C113F4"/>
    <w:rsid w:val="00C11544"/>
    <w:rsid w:val="00C1157B"/>
    <w:rsid w:val="00C115A6"/>
    <w:rsid w:val="00C11639"/>
    <w:rsid w:val="00C11720"/>
    <w:rsid w:val="00C1173E"/>
    <w:rsid w:val="00C118AA"/>
    <w:rsid w:val="00C119BE"/>
    <w:rsid w:val="00C11C8E"/>
    <w:rsid w:val="00C11D57"/>
    <w:rsid w:val="00C11DD6"/>
    <w:rsid w:val="00C11EE1"/>
    <w:rsid w:val="00C11F4F"/>
    <w:rsid w:val="00C12060"/>
    <w:rsid w:val="00C120F3"/>
    <w:rsid w:val="00C12100"/>
    <w:rsid w:val="00C12130"/>
    <w:rsid w:val="00C122EE"/>
    <w:rsid w:val="00C1234E"/>
    <w:rsid w:val="00C12363"/>
    <w:rsid w:val="00C12364"/>
    <w:rsid w:val="00C123A9"/>
    <w:rsid w:val="00C123E2"/>
    <w:rsid w:val="00C124AF"/>
    <w:rsid w:val="00C124E6"/>
    <w:rsid w:val="00C12896"/>
    <w:rsid w:val="00C12920"/>
    <w:rsid w:val="00C1294B"/>
    <w:rsid w:val="00C12B59"/>
    <w:rsid w:val="00C12C57"/>
    <w:rsid w:val="00C12C68"/>
    <w:rsid w:val="00C12CDD"/>
    <w:rsid w:val="00C12D09"/>
    <w:rsid w:val="00C12DE1"/>
    <w:rsid w:val="00C12E31"/>
    <w:rsid w:val="00C12F9D"/>
    <w:rsid w:val="00C12FFE"/>
    <w:rsid w:val="00C13192"/>
    <w:rsid w:val="00C131CB"/>
    <w:rsid w:val="00C1347B"/>
    <w:rsid w:val="00C13580"/>
    <w:rsid w:val="00C136D7"/>
    <w:rsid w:val="00C13776"/>
    <w:rsid w:val="00C138E8"/>
    <w:rsid w:val="00C13A0B"/>
    <w:rsid w:val="00C13AD9"/>
    <w:rsid w:val="00C13BA5"/>
    <w:rsid w:val="00C13BC4"/>
    <w:rsid w:val="00C13C3D"/>
    <w:rsid w:val="00C13F2A"/>
    <w:rsid w:val="00C13F41"/>
    <w:rsid w:val="00C1417A"/>
    <w:rsid w:val="00C141AF"/>
    <w:rsid w:val="00C142F3"/>
    <w:rsid w:val="00C14416"/>
    <w:rsid w:val="00C1448C"/>
    <w:rsid w:val="00C144EB"/>
    <w:rsid w:val="00C1457B"/>
    <w:rsid w:val="00C145EB"/>
    <w:rsid w:val="00C1469D"/>
    <w:rsid w:val="00C148A1"/>
    <w:rsid w:val="00C148A2"/>
    <w:rsid w:val="00C148C9"/>
    <w:rsid w:val="00C14BF6"/>
    <w:rsid w:val="00C14C04"/>
    <w:rsid w:val="00C14C68"/>
    <w:rsid w:val="00C14C8B"/>
    <w:rsid w:val="00C14CCB"/>
    <w:rsid w:val="00C14DAA"/>
    <w:rsid w:val="00C150D6"/>
    <w:rsid w:val="00C151F4"/>
    <w:rsid w:val="00C15233"/>
    <w:rsid w:val="00C1540E"/>
    <w:rsid w:val="00C15452"/>
    <w:rsid w:val="00C1564E"/>
    <w:rsid w:val="00C15680"/>
    <w:rsid w:val="00C1593F"/>
    <w:rsid w:val="00C15982"/>
    <w:rsid w:val="00C159FD"/>
    <w:rsid w:val="00C15A73"/>
    <w:rsid w:val="00C15ABC"/>
    <w:rsid w:val="00C15ACD"/>
    <w:rsid w:val="00C15C1D"/>
    <w:rsid w:val="00C15D03"/>
    <w:rsid w:val="00C15DA1"/>
    <w:rsid w:val="00C15E8F"/>
    <w:rsid w:val="00C15F81"/>
    <w:rsid w:val="00C15F9E"/>
    <w:rsid w:val="00C15FA8"/>
    <w:rsid w:val="00C15FBA"/>
    <w:rsid w:val="00C16018"/>
    <w:rsid w:val="00C16067"/>
    <w:rsid w:val="00C1608E"/>
    <w:rsid w:val="00C1614E"/>
    <w:rsid w:val="00C16182"/>
    <w:rsid w:val="00C16237"/>
    <w:rsid w:val="00C165CD"/>
    <w:rsid w:val="00C16609"/>
    <w:rsid w:val="00C167E4"/>
    <w:rsid w:val="00C16817"/>
    <w:rsid w:val="00C16971"/>
    <w:rsid w:val="00C169B5"/>
    <w:rsid w:val="00C16B19"/>
    <w:rsid w:val="00C16CCE"/>
    <w:rsid w:val="00C16D0F"/>
    <w:rsid w:val="00C16D47"/>
    <w:rsid w:val="00C16E31"/>
    <w:rsid w:val="00C16E54"/>
    <w:rsid w:val="00C16EAB"/>
    <w:rsid w:val="00C16F0C"/>
    <w:rsid w:val="00C16F1B"/>
    <w:rsid w:val="00C16F9D"/>
    <w:rsid w:val="00C16FFF"/>
    <w:rsid w:val="00C17064"/>
    <w:rsid w:val="00C1736B"/>
    <w:rsid w:val="00C173E9"/>
    <w:rsid w:val="00C1749A"/>
    <w:rsid w:val="00C17515"/>
    <w:rsid w:val="00C17568"/>
    <w:rsid w:val="00C175D9"/>
    <w:rsid w:val="00C1763B"/>
    <w:rsid w:val="00C17680"/>
    <w:rsid w:val="00C17743"/>
    <w:rsid w:val="00C17805"/>
    <w:rsid w:val="00C178C7"/>
    <w:rsid w:val="00C17988"/>
    <w:rsid w:val="00C179A3"/>
    <w:rsid w:val="00C17B06"/>
    <w:rsid w:val="00C17CCA"/>
    <w:rsid w:val="00C17DC5"/>
    <w:rsid w:val="00C17FF5"/>
    <w:rsid w:val="00C2007D"/>
    <w:rsid w:val="00C2024B"/>
    <w:rsid w:val="00C20492"/>
    <w:rsid w:val="00C204E4"/>
    <w:rsid w:val="00C205B8"/>
    <w:rsid w:val="00C20601"/>
    <w:rsid w:val="00C2065D"/>
    <w:rsid w:val="00C207E7"/>
    <w:rsid w:val="00C2089C"/>
    <w:rsid w:val="00C20A66"/>
    <w:rsid w:val="00C20A87"/>
    <w:rsid w:val="00C20AFE"/>
    <w:rsid w:val="00C20BBE"/>
    <w:rsid w:val="00C20C11"/>
    <w:rsid w:val="00C20D1A"/>
    <w:rsid w:val="00C20E11"/>
    <w:rsid w:val="00C20F44"/>
    <w:rsid w:val="00C210A8"/>
    <w:rsid w:val="00C210E4"/>
    <w:rsid w:val="00C211E2"/>
    <w:rsid w:val="00C212A3"/>
    <w:rsid w:val="00C212AB"/>
    <w:rsid w:val="00C212E2"/>
    <w:rsid w:val="00C212EC"/>
    <w:rsid w:val="00C21508"/>
    <w:rsid w:val="00C2161E"/>
    <w:rsid w:val="00C21640"/>
    <w:rsid w:val="00C21695"/>
    <w:rsid w:val="00C216CA"/>
    <w:rsid w:val="00C21802"/>
    <w:rsid w:val="00C21866"/>
    <w:rsid w:val="00C21A34"/>
    <w:rsid w:val="00C21CDA"/>
    <w:rsid w:val="00C21D2B"/>
    <w:rsid w:val="00C21D4D"/>
    <w:rsid w:val="00C21D9F"/>
    <w:rsid w:val="00C21DE8"/>
    <w:rsid w:val="00C2201C"/>
    <w:rsid w:val="00C220BE"/>
    <w:rsid w:val="00C220F1"/>
    <w:rsid w:val="00C223F8"/>
    <w:rsid w:val="00C2243C"/>
    <w:rsid w:val="00C22472"/>
    <w:rsid w:val="00C224C6"/>
    <w:rsid w:val="00C2255A"/>
    <w:rsid w:val="00C226DD"/>
    <w:rsid w:val="00C22778"/>
    <w:rsid w:val="00C228B0"/>
    <w:rsid w:val="00C229D2"/>
    <w:rsid w:val="00C229ED"/>
    <w:rsid w:val="00C22A89"/>
    <w:rsid w:val="00C22B55"/>
    <w:rsid w:val="00C22C1B"/>
    <w:rsid w:val="00C22CC2"/>
    <w:rsid w:val="00C22D97"/>
    <w:rsid w:val="00C22DF5"/>
    <w:rsid w:val="00C22E50"/>
    <w:rsid w:val="00C23017"/>
    <w:rsid w:val="00C2317A"/>
    <w:rsid w:val="00C231B9"/>
    <w:rsid w:val="00C231C9"/>
    <w:rsid w:val="00C231CC"/>
    <w:rsid w:val="00C231F9"/>
    <w:rsid w:val="00C23231"/>
    <w:rsid w:val="00C23283"/>
    <w:rsid w:val="00C23296"/>
    <w:rsid w:val="00C23512"/>
    <w:rsid w:val="00C2362C"/>
    <w:rsid w:val="00C2368F"/>
    <w:rsid w:val="00C239C7"/>
    <w:rsid w:val="00C23A63"/>
    <w:rsid w:val="00C23B3B"/>
    <w:rsid w:val="00C23B61"/>
    <w:rsid w:val="00C23BAA"/>
    <w:rsid w:val="00C23C07"/>
    <w:rsid w:val="00C23C9E"/>
    <w:rsid w:val="00C23CF2"/>
    <w:rsid w:val="00C240FE"/>
    <w:rsid w:val="00C241A1"/>
    <w:rsid w:val="00C24264"/>
    <w:rsid w:val="00C2427B"/>
    <w:rsid w:val="00C242BC"/>
    <w:rsid w:val="00C243BF"/>
    <w:rsid w:val="00C24402"/>
    <w:rsid w:val="00C24430"/>
    <w:rsid w:val="00C244B6"/>
    <w:rsid w:val="00C24507"/>
    <w:rsid w:val="00C2470C"/>
    <w:rsid w:val="00C24779"/>
    <w:rsid w:val="00C247DB"/>
    <w:rsid w:val="00C24844"/>
    <w:rsid w:val="00C2484C"/>
    <w:rsid w:val="00C248EE"/>
    <w:rsid w:val="00C24981"/>
    <w:rsid w:val="00C24AB0"/>
    <w:rsid w:val="00C24B54"/>
    <w:rsid w:val="00C24EA6"/>
    <w:rsid w:val="00C24F7D"/>
    <w:rsid w:val="00C25034"/>
    <w:rsid w:val="00C25189"/>
    <w:rsid w:val="00C251C1"/>
    <w:rsid w:val="00C25323"/>
    <w:rsid w:val="00C253DB"/>
    <w:rsid w:val="00C254C1"/>
    <w:rsid w:val="00C25940"/>
    <w:rsid w:val="00C25A97"/>
    <w:rsid w:val="00C25B7A"/>
    <w:rsid w:val="00C25BE9"/>
    <w:rsid w:val="00C25C6C"/>
    <w:rsid w:val="00C25C9B"/>
    <w:rsid w:val="00C25DF4"/>
    <w:rsid w:val="00C25E59"/>
    <w:rsid w:val="00C25F08"/>
    <w:rsid w:val="00C25F64"/>
    <w:rsid w:val="00C262DE"/>
    <w:rsid w:val="00C26367"/>
    <w:rsid w:val="00C263DA"/>
    <w:rsid w:val="00C26412"/>
    <w:rsid w:val="00C2645A"/>
    <w:rsid w:val="00C26496"/>
    <w:rsid w:val="00C264F1"/>
    <w:rsid w:val="00C26592"/>
    <w:rsid w:val="00C265E0"/>
    <w:rsid w:val="00C26602"/>
    <w:rsid w:val="00C26670"/>
    <w:rsid w:val="00C266A8"/>
    <w:rsid w:val="00C266DF"/>
    <w:rsid w:val="00C2671C"/>
    <w:rsid w:val="00C267F6"/>
    <w:rsid w:val="00C26924"/>
    <w:rsid w:val="00C26935"/>
    <w:rsid w:val="00C269F2"/>
    <w:rsid w:val="00C26A2D"/>
    <w:rsid w:val="00C26A52"/>
    <w:rsid w:val="00C26A5F"/>
    <w:rsid w:val="00C26B7F"/>
    <w:rsid w:val="00C26D57"/>
    <w:rsid w:val="00C26D59"/>
    <w:rsid w:val="00C26D67"/>
    <w:rsid w:val="00C26E94"/>
    <w:rsid w:val="00C2704C"/>
    <w:rsid w:val="00C27064"/>
    <w:rsid w:val="00C270C6"/>
    <w:rsid w:val="00C27116"/>
    <w:rsid w:val="00C271A7"/>
    <w:rsid w:val="00C27263"/>
    <w:rsid w:val="00C27333"/>
    <w:rsid w:val="00C27574"/>
    <w:rsid w:val="00C27655"/>
    <w:rsid w:val="00C277B2"/>
    <w:rsid w:val="00C2788E"/>
    <w:rsid w:val="00C278C8"/>
    <w:rsid w:val="00C27908"/>
    <w:rsid w:val="00C27A9D"/>
    <w:rsid w:val="00C27B43"/>
    <w:rsid w:val="00C27B6C"/>
    <w:rsid w:val="00C27BA8"/>
    <w:rsid w:val="00C27C83"/>
    <w:rsid w:val="00C27CB5"/>
    <w:rsid w:val="00C27D36"/>
    <w:rsid w:val="00C27E06"/>
    <w:rsid w:val="00C30168"/>
    <w:rsid w:val="00C301B7"/>
    <w:rsid w:val="00C30226"/>
    <w:rsid w:val="00C30303"/>
    <w:rsid w:val="00C303C8"/>
    <w:rsid w:val="00C30415"/>
    <w:rsid w:val="00C30532"/>
    <w:rsid w:val="00C3058A"/>
    <w:rsid w:val="00C305B8"/>
    <w:rsid w:val="00C307B0"/>
    <w:rsid w:val="00C307F1"/>
    <w:rsid w:val="00C30838"/>
    <w:rsid w:val="00C3091A"/>
    <w:rsid w:val="00C30A1F"/>
    <w:rsid w:val="00C30A7F"/>
    <w:rsid w:val="00C30BE1"/>
    <w:rsid w:val="00C30DD6"/>
    <w:rsid w:val="00C30DFD"/>
    <w:rsid w:val="00C30E34"/>
    <w:rsid w:val="00C30F1D"/>
    <w:rsid w:val="00C30F6F"/>
    <w:rsid w:val="00C30F7C"/>
    <w:rsid w:val="00C30FD2"/>
    <w:rsid w:val="00C310B0"/>
    <w:rsid w:val="00C312FE"/>
    <w:rsid w:val="00C31333"/>
    <w:rsid w:val="00C31400"/>
    <w:rsid w:val="00C31443"/>
    <w:rsid w:val="00C31459"/>
    <w:rsid w:val="00C314BE"/>
    <w:rsid w:val="00C315A1"/>
    <w:rsid w:val="00C3165A"/>
    <w:rsid w:val="00C3170E"/>
    <w:rsid w:val="00C31775"/>
    <w:rsid w:val="00C317B1"/>
    <w:rsid w:val="00C317E4"/>
    <w:rsid w:val="00C31A03"/>
    <w:rsid w:val="00C31A44"/>
    <w:rsid w:val="00C31A48"/>
    <w:rsid w:val="00C31AE7"/>
    <w:rsid w:val="00C31BE8"/>
    <w:rsid w:val="00C31C7B"/>
    <w:rsid w:val="00C31DC2"/>
    <w:rsid w:val="00C31EC8"/>
    <w:rsid w:val="00C31F62"/>
    <w:rsid w:val="00C31FF7"/>
    <w:rsid w:val="00C320BC"/>
    <w:rsid w:val="00C321F3"/>
    <w:rsid w:val="00C3229E"/>
    <w:rsid w:val="00C32430"/>
    <w:rsid w:val="00C32656"/>
    <w:rsid w:val="00C32692"/>
    <w:rsid w:val="00C32744"/>
    <w:rsid w:val="00C327D7"/>
    <w:rsid w:val="00C32808"/>
    <w:rsid w:val="00C32854"/>
    <w:rsid w:val="00C32898"/>
    <w:rsid w:val="00C328E2"/>
    <w:rsid w:val="00C32998"/>
    <w:rsid w:val="00C32AD6"/>
    <w:rsid w:val="00C32B85"/>
    <w:rsid w:val="00C32D00"/>
    <w:rsid w:val="00C32DBE"/>
    <w:rsid w:val="00C32E01"/>
    <w:rsid w:val="00C32FBF"/>
    <w:rsid w:val="00C32FD9"/>
    <w:rsid w:val="00C32FE0"/>
    <w:rsid w:val="00C3309D"/>
    <w:rsid w:val="00C331F4"/>
    <w:rsid w:val="00C332A6"/>
    <w:rsid w:val="00C3333A"/>
    <w:rsid w:val="00C3337B"/>
    <w:rsid w:val="00C3345A"/>
    <w:rsid w:val="00C33583"/>
    <w:rsid w:val="00C33655"/>
    <w:rsid w:val="00C33810"/>
    <w:rsid w:val="00C33898"/>
    <w:rsid w:val="00C338C7"/>
    <w:rsid w:val="00C33ACA"/>
    <w:rsid w:val="00C33B23"/>
    <w:rsid w:val="00C33B5D"/>
    <w:rsid w:val="00C33C2A"/>
    <w:rsid w:val="00C33D0C"/>
    <w:rsid w:val="00C33D1B"/>
    <w:rsid w:val="00C33D7E"/>
    <w:rsid w:val="00C33E1A"/>
    <w:rsid w:val="00C33F62"/>
    <w:rsid w:val="00C3403B"/>
    <w:rsid w:val="00C341F6"/>
    <w:rsid w:val="00C3422A"/>
    <w:rsid w:val="00C3429A"/>
    <w:rsid w:val="00C342AB"/>
    <w:rsid w:val="00C34302"/>
    <w:rsid w:val="00C34389"/>
    <w:rsid w:val="00C343F1"/>
    <w:rsid w:val="00C344BB"/>
    <w:rsid w:val="00C346E3"/>
    <w:rsid w:val="00C3470D"/>
    <w:rsid w:val="00C349B0"/>
    <w:rsid w:val="00C34A3C"/>
    <w:rsid w:val="00C34A85"/>
    <w:rsid w:val="00C34AB6"/>
    <w:rsid w:val="00C34AD0"/>
    <w:rsid w:val="00C34CB4"/>
    <w:rsid w:val="00C34DDA"/>
    <w:rsid w:val="00C34F90"/>
    <w:rsid w:val="00C3501A"/>
    <w:rsid w:val="00C35085"/>
    <w:rsid w:val="00C350B9"/>
    <w:rsid w:val="00C352C4"/>
    <w:rsid w:val="00C3538D"/>
    <w:rsid w:val="00C35471"/>
    <w:rsid w:val="00C3558C"/>
    <w:rsid w:val="00C35650"/>
    <w:rsid w:val="00C356F4"/>
    <w:rsid w:val="00C357E0"/>
    <w:rsid w:val="00C3585E"/>
    <w:rsid w:val="00C35873"/>
    <w:rsid w:val="00C3599B"/>
    <w:rsid w:val="00C35B46"/>
    <w:rsid w:val="00C35DB4"/>
    <w:rsid w:val="00C35F27"/>
    <w:rsid w:val="00C35F63"/>
    <w:rsid w:val="00C36020"/>
    <w:rsid w:val="00C36062"/>
    <w:rsid w:val="00C360DA"/>
    <w:rsid w:val="00C360DB"/>
    <w:rsid w:val="00C360E9"/>
    <w:rsid w:val="00C3610A"/>
    <w:rsid w:val="00C36205"/>
    <w:rsid w:val="00C3623B"/>
    <w:rsid w:val="00C3636F"/>
    <w:rsid w:val="00C3642A"/>
    <w:rsid w:val="00C36451"/>
    <w:rsid w:val="00C36462"/>
    <w:rsid w:val="00C36499"/>
    <w:rsid w:val="00C3652A"/>
    <w:rsid w:val="00C366B7"/>
    <w:rsid w:val="00C366F4"/>
    <w:rsid w:val="00C3671B"/>
    <w:rsid w:val="00C367D2"/>
    <w:rsid w:val="00C3685B"/>
    <w:rsid w:val="00C36863"/>
    <w:rsid w:val="00C3686C"/>
    <w:rsid w:val="00C368E4"/>
    <w:rsid w:val="00C36A70"/>
    <w:rsid w:val="00C36AE5"/>
    <w:rsid w:val="00C36C84"/>
    <w:rsid w:val="00C36D2B"/>
    <w:rsid w:val="00C36DB5"/>
    <w:rsid w:val="00C36DC9"/>
    <w:rsid w:val="00C36F94"/>
    <w:rsid w:val="00C37003"/>
    <w:rsid w:val="00C370ED"/>
    <w:rsid w:val="00C37140"/>
    <w:rsid w:val="00C37249"/>
    <w:rsid w:val="00C372F8"/>
    <w:rsid w:val="00C373D5"/>
    <w:rsid w:val="00C374CC"/>
    <w:rsid w:val="00C374CF"/>
    <w:rsid w:val="00C374E0"/>
    <w:rsid w:val="00C37763"/>
    <w:rsid w:val="00C377EF"/>
    <w:rsid w:val="00C377F0"/>
    <w:rsid w:val="00C37862"/>
    <w:rsid w:val="00C3789B"/>
    <w:rsid w:val="00C37924"/>
    <w:rsid w:val="00C37A78"/>
    <w:rsid w:val="00C37B5C"/>
    <w:rsid w:val="00C37BA0"/>
    <w:rsid w:val="00C37C49"/>
    <w:rsid w:val="00C37C65"/>
    <w:rsid w:val="00C37D97"/>
    <w:rsid w:val="00C37E41"/>
    <w:rsid w:val="00C37F8A"/>
    <w:rsid w:val="00C37FB6"/>
    <w:rsid w:val="00C4009F"/>
    <w:rsid w:val="00C40141"/>
    <w:rsid w:val="00C40440"/>
    <w:rsid w:val="00C40443"/>
    <w:rsid w:val="00C40512"/>
    <w:rsid w:val="00C40634"/>
    <w:rsid w:val="00C4063D"/>
    <w:rsid w:val="00C40666"/>
    <w:rsid w:val="00C406B4"/>
    <w:rsid w:val="00C4081D"/>
    <w:rsid w:val="00C40A3B"/>
    <w:rsid w:val="00C40ADD"/>
    <w:rsid w:val="00C40B19"/>
    <w:rsid w:val="00C40BD8"/>
    <w:rsid w:val="00C40C15"/>
    <w:rsid w:val="00C40CA7"/>
    <w:rsid w:val="00C40D2B"/>
    <w:rsid w:val="00C40D50"/>
    <w:rsid w:val="00C40DEF"/>
    <w:rsid w:val="00C40DF8"/>
    <w:rsid w:val="00C40DFA"/>
    <w:rsid w:val="00C40E8B"/>
    <w:rsid w:val="00C40F86"/>
    <w:rsid w:val="00C40F93"/>
    <w:rsid w:val="00C40FEB"/>
    <w:rsid w:val="00C41126"/>
    <w:rsid w:val="00C41312"/>
    <w:rsid w:val="00C41449"/>
    <w:rsid w:val="00C41466"/>
    <w:rsid w:val="00C414C2"/>
    <w:rsid w:val="00C4157E"/>
    <w:rsid w:val="00C41722"/>
    <w:rsid w:val="00C417D9"/>
    <w:rsid w:val="00C419E4"/>
    <w:rsid w:val="00C41AC1"/>
    <w:rsid w:val="00C41AD0"/>
    <w:rsid w:val="00C41B13"/>
    <w:rsid w:val="00C41BE9"/>
    <w:rsid w:val="00C41C2A"/>
    <w:rsid w:val="00C41CC3"/>
    <w:rsid w:val="00C41DBD"/>
    <w:rsid w:val="00C41F43"/>
    <w:rsid w:val="00C41FB6"/>
    <w:rsid w:val="00C41FEE"/>
    <w:rsid w:val="00C42021"/>
    <w:rsid w:val="00C42077"/>
    <w:rsid w:val="00C4229F"/>
    <w:rsid w:val="00C4234C"/>
    <w:rsid w:val="00C423FE"/>
    <w:rsid w:val="00C426D8"/>
    <w:rsid w:val="00C426F8"/>
    <w:rsid w:val="00C4273A"/>
    <w:rsid w:val="00C42799"/>
    <w:rsid w:val="00C427B8"/>
    <w:rsid w:val="00C42A46"/>
    <w:rsid w:val="00C42E64"/>
    <w:rsid w:val="00C42EE6"/>
    <w:rsid w:val="00C42FDF"/>
    <w:rsid w:val="00C43137"/>
    <w:rsid w:val="00C43165"/>
    <w:rsid w:val="00C4323C"/>
    <w:rsid w:val="00C43264"/>
    <w:rsid w:val="00C43670"/>
    <w:rsid w:val="00C4374F"/>
    <w:rsid w:val="00C43814"/>
    <w:rsid w:val="00C438F2"/>
    <w:rsid w:val="00C43904"/>
    <w:rsid w:val="00C43935"/>
    <w:rsid w:val="00C439B6"/>
    <w:rsid w:val="00C43AD4"/>
    <w:rsid w:val="00C43BD0"/>
    <w:rsid w:val="00C43C93"/>
    <w:rsid w:val="00C43CA5"/>
    <w:rsid w:val="00C43CF3"/>
    <w:rsid w:val="00C43CFE"/>
    <w:rsid w:val="00C43D51"/>
    <w:rsid w:val="00C43D94"/>
    <w:rsid w:val="00C43F55"/>
    <w:rsid w:val="00C43F7A"/>
    <w:rsid w:val="00C43FA6"/>
    <w:rsid w:val="00C442F9"/>
    <w:rsid w:val="00C4440F"/>
    <w:rsid w:val="00C44430"/>
    <w:rsid w:val="00C4448A"/>
    <w:rsid w:val="00C445A9"/>
    <w:rsid w:val="00C445C7"/>
    <w:rsid w:val="00C44692"/>
    <w:rsid w:val="00C4471D"/>
    <w:rsid w:val="00C4472E"/>
    <w:rsid w:val="00C4474C"/>
    <w:rsid w:val="00C44765"/>
    <w:rsid w:val="00C44AEC"/>
    <w:rsid w:val="00C44B47"/>
    <w:rsid w:val="00C44BE0"/>
    <w:rsid w:val="00C44C31"/>
    <w:rsid w:val="00C44CD6"/>
    <w:rsid w:val="00C44DC3"/>
    <w:rsid w:val="00C44EAD"/>
    <w:rsid w:val="00C44EB0"/>
    <w:rsid w:val="00C4508A"/>
    <w:rsid w:val="00C451EE"/>
    <w:rsid w:val="00C452E2"/>
    <w:rsid w:val="00C452F7"/>
    <w:rsid w:val="00C45437"/>
    <w:rsid w:val="00C45490"/>
    <w:rsid w:val="00C45563"/>
    <w:rsid w:val="00C45635"/>
    <w:rsid w:val="00C4565D"/>
    <w:rsid w:val="00C45719"/>
    <w:rsid w:val="00C45817"/>
    <w:rsid w:val="00C45939"/>
    <w:rsid w:val="00C4595C"/>
    <w:rsid w:val="00C45A0A"/>
    <w:rsid w:val="00C45A83"/>
    <w:rsid w:val="00C45B58"/>
    <w:rsid w:val="00C45BDE"/>
    <w:rsid w:val="00C45C9A"/>
    <w:rsid w:val="00C45CDB"/>
    <w:rsid w:val="00C45E8A"/>
    <w:rsid w:val="00C45F8C"/>
    <w:rsid w:val="00C46017"/>
    <w:rsid w:val="00C46106"/>
    <w:rsid w:val="00C46249"/>
    <w:rsid w:val="00C4634B"/>
    <w:rsid w:val="00C463E0"/>
    <w:rsid w:val="00C46444"/>
    <w:rsid w:val="00C46480"/>
    <w:rsid w:val="00C4654D"/>
    <w:rsid w:val="00C4665F"/>
    <w:rsid w:val="00C46819"/>
    <w:rsid w:val="00C46839"/>
    <w:rsid w:val="00C4692E"/>
    <w:rsid w:val="00C4694B"/>
    <w:rsid w:val="00C4698B"/>
    <w:rsid w:val="00C46A2F"/>
    <w:rsid w:val="00C46A91"/>
    <w:rsid w:val="00C46B14"/>
    <w:rsid w:val="00C46B87"/>
    <w:rsid w:val="00C46BCA"/>
    <w:rsid w:val="00C46C87"/>
    <w:rsid w:val="00C46C93"/>
    <w:rsid w:val="00C46CD2"/>
    <w:rsid w:val="00C46CED"/>
    <w:rsid w:val="00C46F75"/>
    <w:rsid w:val="00C46FBF"/>
    <w:rsid w:val="00C46FC0"/>
    <w:rsid w:val="00C4718E"/>
    <w:rsid w:val="00C471EA"/>
    <w:rsid w:val="00C472E7"/>
    <w:rsid w:val="00C47318"/>
    <w:rsid w:val="00C47447"/>
    <w:rsid w:val="00C47688"/>
    <w:rsid w:val="00C477AB"/>
    <w:rsid w:val="00C477AE"/>
    <w:rsid w:val="00C477B1"/>
    <w:rsid w:val="00C47855"/>
    <w:rsid w:val="00C4797E"/>
    <w:rsid w:val="00C479EC"/>
    <w:rsid w:val="00C47B83"/>
    <w:rsid w:val="00C47BAE"/>
    <w:rsid w:val="00C47BB9"/>
    <w:rsid w:val="00C47C0B"/>
    <w:rsid w:val="00C47D52"/>
    <w:rsid w:val="00C50002"/>
    <w:rsid w:val="00C50052"/>
    <w:rsid w:val="00C5006F"/>
    <w:rsid w:val="00C500B8"/>
    <w:rsid w:val="00C5016B"/>
    <w:rsid w:val="00C502C8"/>
    <w:rsid w:val="00C50342"/>
    <w:rsid w:val="00C50385"/>
    <w:rsid w:val="00C50462"/>
    <w:rsid w:val="00C50476"/>
    <w:rsid w:val="00C504C2"/>
    <w:rsid w:val="00C506A1"/>
    <w:rsid w:val="00C507EA"/>
    <w:rsid w:val="00C50801"/>
    <w:rsid w:val="00C50AB0"/>
    <w:rsid w:val="00C50BB9"/>
    <w:rsid w:val="00C50BD2"/>
    <w:rsid w:val="00C50D0C"/>
    <w:rsid w:val="00C50DD2"/>
    <w:rsid w:val="00C50F84"/>
    <w:rsid w:val="00C5122A"/>
    <w:rsid w:val="00C5159C"/>
    <w:rsid w:val="00C515C8"/>
    <w:rsid w:val="00C515EE"/>
    <w:rsid w:val="00C51645"/>
    <w:rsid w:val="00C51740"/>
    <w:rsid w:val="00C517B3"/>
    <w:rsid w:val="00C51846"/>
    <w:rsid w:val="00C518CF"/>
    <w:rsid w:val="00C519F2"/>
    <w:rsid w:val="00C51C3D"/>
    <w:rsid w:val="00C51CE8"/>
    <w:rsid w:val="00C51DD5"/>
    <w:rsid w:val="00C51DF8"/>
    <w:rsid w:val="00C51E3A"/>
    <w:rsid w:val="00C51EAF"/>
    <w:rsid w:val="00C51F54"/>
    <w:rsid w:val="00C51FA4"/>
    <w:rsid w:val="00C52083"/>
    <w:rsid w:val="00C52120"/>
    <w:rsid w:val="00C52175"/>
    <w:rsid w:val="00C5219E"/>
    <w:rsid w:val="00C521DD"/>
    <w:rsid w:val="00C52275"/>
    <w:rsid w:val="00C522C6"/>
    <w:rsid w:val="00C522C8"/>
    <w:rsid w:val="00C522D5"/>
    <w:rsid w:val="00C523AF"/>
    <w:rsid w:val="00C523EF"/>
    <w:rsid w:val="00C52487"/>
    <w:rsid w:val="00C526A8"/>
    <w:rsid w:val="00C5275B"/>
    <w:rsid w:val="00C52771"/>
    <w:rsid w:val="00C52818"/>
    <w:rsid w:val="00C528EB"/>
    <w:rsid w:val="00C52904"/>
    <w:rsid w:val="00C52984"/>
    <w:rsid w:val="00C529EC"/>
    <w:rsid w:val="00C52AFA"/>
    <w:rsid w:val="00C52C4D"/>
    <w:rsid w:val="00C52DCF"/>
    <w:rsid w:val="00C53046"/>
    <w:rsid w:val="00C53107"/>
    <w:rsid w:val="00C53153"/>
    <w:rsid w:val="00C531F0"/>
    <w:rsid w:val="00C532B8"/>
    <w:rsid w:val="00C535FD"/>
    <w:rsid w:val="00C5362B"/>
    <w:rsid w:val="00C5368C"/>
    <w:rsid w:val="00C53708"/>
    <w:rsid w:val="00C5370A"/>
    <w:rsid w:val="00C53733"/>
    <w:rsid w:val="00C53796"/>
    <w:rsid w:val="00C53A50"/>
    <w:rsid w:val="00C53B1E"/>
    <w:rsid w:val="00C53B2D"/>
    <w:rsid w:val="00C53B98"/>
    <w:rsid w:val="00C53DB7"/>
    <w:rsid w:val="00C53F58"/>
    <w:rsid w:val="00C54078"/>
    <w:rsid w:val="00C541F9"/>
    <w:rsid w:val="00C5428E"/>
    <w:rsid w:val="00C54354"/>
    <w:rsid w:val="00C54536"/>
    <w:rsid w:val="00C545B3"/>
    <w:rsid w:val="00C54626"/>
    <w:rsid w:val="00C5466E"/>
    <w:rsid w:val="00C54741"/>
    <w:rsid w:val="00C548A9"/>
    <w:rsid w:val="00C548DB"/>
    <w:rsid w:val="00C5499A"/>
    <w:rsid w:val="00C549B3"/>
    <w:rsid w:val="00C549D1"/>
    <w:rsid w:val="00C54A5B"/>
    <w:rsid w:val="00C54AEC"/>
    <w:rsid w:val="00C54AF4"/>
    <w:rsid w:val="00C54B2B"/>
    <w:rsid w:val="00C54B45"/>
    <w:rsid w:val="00C54B95"/>
    <w:rsid w:val="00C54BA4"/>
    <w:rsid w:val="00C54D99"/>
    <w:rsid w:val="00C54DBE"/>
    <w:rsid w:val="00C5502F"/>
    <w:rsid w:val="00C55212"/>
    <w:rsid w:val="00C55382"/>
    <w:rsid w:val="00C554AB"/>
    <w:rsid w:val="00C5551B"/>
    <w:rsid w:val="00C5559F"/>
    <w:rsid w:val="00C5561E"/>
    <w:rsid w:val="00C5568C"/>
    <w:rsid w:val="00C5570F"/>
    <w:rsid w:val="00C5573C"/>
    <w:rsid w:val="00C55758"/>
    <w:rsid w:val="00C558E2"/>
    <w:rsid w:val="00C5595C"/>
    <w:rsid w:val="00C55A15"/>
    <w:rsid w:val="00C55AE3"/>
    <w:rsid w:val="00C55AED"/>
    <w:rsid w:val="00C55C5C"/>
    <w:rsid w:val="00C55C88"/>
    <w:rsid w:val="00C55D44"/>
    <w:rsid w:val="00C55FFA"/>
    <w:rsid w:val="00C5609F"/>
    <w:rsid w:val="00C5619A"/>
    <w:rsid w:val="00C561A9"/>
    <w:rsid w:val="00C56202"/>
    <w:rsid w:val="00C5624C"/>
    <w:rsid w:val="00C562CE"/>
    <w:rsid w:val="00C562E7"/>
    <w:rsid w:val="00C56388"/>
    <w:rsid w:val="00C563F8"/>
    <w:rsid w:val="00C56644"/>
    <w:rsid w:val="00C56657"/>
    <w:rsid w:val="00C56785"/>
    <w:rsid w:val="00C567C7"/>
    <w:rsid w:val="00C5681F"/>
    <w:rsid w:val="00C568DB"/>
    <w:rsid w:val="00C56952"/>
    <w:rsid w:val="00C569C1"/>
    <w:rsid w:val="00C569CE"/>
    <w:rsid w:val="00C56A96"/>
    <w:rsid w:val="00C56AA4"/>
    <w:rsid w:val="00C56AA6"/>
    <w:rsid w:val="00C56B73"/>
    <w:rsid w:val="00C56C69"/>
    <w:rsid w:val="00C56D21"/>
    <w:rsid w:val="00C56D7B"/>
    <w:rsid w:val="00C56EB6"/>
    <w:rsid w:val="00C56EC7"/>
    <w:rsid w:val="00C57059"/>
    <w:rsid w:val="00C571A4"/>
    <w:rsid w:val="00C57225"/>
    <w:rsid w:val="00C57428"/>
    <w:rsid w:val="00C57433"/>
    <w:rsid w:val="00C5749D"/>
    <w:rsid w:val="00C5759B"/>
    <w:rsid w:val="00C575A9"/>
    <w:rsid w:val="00C575AD"/>
    <w:rsid w:val="00C575AE"/>
    <w:rsid w:val="00C575E7"/>
    <w:rsid w:val="00C57611"/>
    <w:rsid w:val="00C57616"/>
    <w:rsid w:val="00C57723"/>
    <w:rsid w:val="00C57787"/>
    <w:rsid w:val="00C57824"/>
    <w:rsid w:val="00C5787B"/>
    <w:rsid w:val="00C578B4"/>
    <w:rsid w:val="00C5790F"/>
    <w:rsid w:val="00C5794D"/>
    <w:rsid w:val="00C57B16"/>
    <w:rsid w:val="00C57B4A"/>
    <w:rsid w:val="00C57C4B"/>
    <w:rsid w:val="00C57D4A"/>
    <w:rsid w:val="00C57FBE"/>
    <w:rsid w:val="00C60047"/>
    <w:rsid w:val="00C600A1"/>
    <w:rsid w:val="00C600A2"/>
    <w:rsid w:val="00C60133"/>
    <w:rsid w:val="00C601D2"/>
    <w:rsid w:val="00C60244"/>
    <w:rsid w:val="00C60347"/>
    <w:rsid w:val="00C60553"/>
    <w:rsid w:val="00C6055D"/>
    <w:rsid w:val="00C60666"/>
    <w:rsid w:val="00C60716"/>
    <w:rsid w:val="00C6076E"/>
    <w:rsid w:val="00C607DA"/>
    <w:rsid w:val="00C60814"/>
    <w:rsid w:val="00C60BF3"/>
    <w:rsid w:val="00C60C4C"/>
    <w:rsid w:val="00C60D4C"/>
    <w:rsid w:val="00C60DB8"/>
    <w:rsid w:val="00C610BD"/>
    <w:rsid w:val="00C6116D"/>
    <w:rsid w:val="00C611E3"/>
    <w:rsid w:val="00C6120C"/>
    <w:rsid w:val="00C612FC"/>
    <w:rsid w:val="00C61309"/>
    <w:rsid w:val="00C6134B"/>
    <w:rsid w:val="00C61371"/>
    <w:rsid w:val="00C613EF"/>
    <w:rsid w:val="00C614BD"/>
    <w:rsid w:val="00C6159B"/>
    <w:rsid w:val="00C615E2"/>
    <w:rsid w:val="00C61617"/>
    <w:rsid w:val="00C6167B"/>
    <w:rsid w:val="00C617F7"/>
    <w:rsid w:val="00C6181C"/>
    <w:rsid w:val="00C6185D"/>
    <w:rsid w:val="00C618F5"/>
    <w:rsid w:val="00C61986"/>
    <w:rsid w:val="00C619E0"/>
    <w:rsid w:val="00C61AA7"/>
    <w:rsid w:val="00C61BBC"/>
    <w:rsid w:val="00C61D5B"/>
    <w:rsid w:val="00C61E66"/>
    <w:rsid w:val="00C61EA9"/>
    <w:rsid w:val="00C61EEC"/>
    <w:rsid w:val="00C62082"/>
    <w:rsid w:val="00C620FE"/>
    <w:rsid w:val="00C6230A"/>
    <w:rsid w:val="00C6247E"/>
    <w:rsid w:val="00C62549"/>
    <w:rsid w:val="00C62670"/>
    <w:rsid w:val="00C62679"/>
    <w:rsid w:val="00C626BB"/>
    <w:rsid w:val="00C627D7"/>
    <w:rsid w:val="00C62839"/>
    <w:rsid w:val="00C62849"/>
    <w:rsid w:val="00C62C11"/>
    <w:rsid w:val="00C62CB8"/>
    <w:rsid w:val="00C62CF4"/>
    <w:rsid w:val="00C62DD1"/>
    <w:rsid w:val="00C62EB2"/>
    <w:rsid w:val="00C62F34"/>
    <w:rsid w:val="00C62F93"/>
    <w:rsid w:val="00C62FB3"/>
    <w:rsid w:val="00C6302F"/>
    <w:rsid w:val="00C63302"/>
    <w:rsid w:val="00C63332"/>
    <w:rsid w:val="00C63386"/>
    <w:rsid w:val="00C6340C"/>
    <w:rsid w:val="00C63594"/>
    <w:rsid w:val="00C635AE"/>
    <w:rsid w:val="00C63862"/>
    <w:rsid w:val="00C63880"/>
    <w:rsid w:val="00C63A27"/>
    <w:rsid w:val="00C63AB6"/>
    <w:rsid w:val="00C63AFE"/>
    <w:rsid w:val="00C63B41"/>
    <w:rsid w:val="00C63C42"/>
    <w:rsid w:val="00C63C68"/>
    <w:rsid w:val="00C63C92"/>
    <w:rsid w:val="00C63DB5"/>
    <w:rsid w:val="00C63F09"/>
    <w:rsid w:val="00C63FC2"/>
    <w:rsid w:val="00C64029"/>
    <w:rsid w:val="00C6418B"/>
    <w:rsid w:val="00C64207"/>
    <w:rsid w:val="00C64240"/>
    <w:rsid w:val="00C64275"/>
    <w:rsid w:val="00C6427B"/>
    <w:rsid w:val="00C642A4"/>
    <w:rsid w:val="00C64337"/>
    <w:rsid w:val="00C643EE"/>
    <w:rsid w:val="00C644A5"/>
    <w:rsid w:val="00C6467F"/>
    <w:rsid w:val="00C64796"/>
    <w:rsid w:val="00C6479B"/>
    <w:rsid w:val="00C647E5"/>
    <w:rsid w:val="00C64B31"/>
    <w:rsid w:val="00C64D7C"/>
    <w:rsid w:val="00C64D9F"/>
    <w:rsid w:val="00C64DD1"/>
    <w:rsid w:val="00C64E6C"/>
    <w:rsid w:val="00C64EC8"/>
    <w:rsid w:val="00C64F70"/>
    <w:rsid w:val="00C650A5"/>
    <w:rsid w:val="00C65146"/>
    <w:rsid w:val="00C651B4"/>
    <w:rsid w:val="00C652B6"/>
    <w:rsid w:val="00C652D1"/>
    <w:rsid w:val="00C65368"/>
    <w:rsid w:val="00C65437"/>
    <w:rsid w:val="00C65461"/>
    <w:rsid w:val="00C6554B"/>
    <w:rsid w:val="00C65553"/>
    <w:rsid w:val="00C655FE"/>
    <w:rsid w:val="00C65624"/>
    <w:rsid w:val="00C65927"/>
    <w:rsid w:val="00C65966"/>
    <w:rsid w:val="00C659F0"/>
    <w:rsid w:val="00C65A21"/>
    <w:rsid w:val="00C65A32"/>
    <w:rsid w:val="00C65ABA"/>
    <w:rsid w:val="00C65B1D"/>
    <w:rsid w:val="00C65BE6"/>
    <w:rsid w:val="00C65C93"/>
    <w:rsid w:val="00C65D9E"/>
    <w:rsid w:val="00C65EAC"/>
    <w:rsid w:val="00C65F59"/>
    <w:rsid w:val="00C66060"/>
    <w:rsid w:val="00C660C4"/>
    <w:rsid w:val="00C66167"/>
    <w:rsid w:val="00C66168"/>
    <w:rsid w:val="00C66279"/>
    <w:rsid w:val="00C6642D"/>
    <w:rsid w:val="00C6643A"/>
    <w:rsid w:val="00C6644F"/>
    <w:rsid w:val="00C664B1"/>
    <w:rsid w:val="00C665F5"/>
    <w:rsid w:val="00C666AC"/>
    <w:rsid w:val="00C666DA"/>
    <w:rsid w:val="00C667DE"/>
    <w:rsid w:val="00C668A3"/>
    <w:rsid w:val="00C669D5"/>
    <w:rsid w:val="00C669FC"/>
    <w:rsid w:val="00C66B3E"/>
    <w:rsid w:val="00C66B63"/>
    <w:rsid w:val="00C66C5C"/>
    <w:rsid w:val="00C66C7F"/>
    <w:rsid w:val="00C66D5D"/>
    <w:rsid w:val="00C66DB1"/>
    <w:rsid w:val="00C66E7A"/>
    <w:rsid w:val="00C670E8"/>
    <w:rsid w:val="00C670EA"/>
    <w:rsid w:val="00C671AC"/>
    <w:rsid w:val="00C671B1"/>
    <w:rsid w:val="00C6720B"/>
    <w:rsid w:val="00C67342"/>
    <w:rsid w:val="00C673D0"/>
    <w:rsid w:val="00C67472"/>
    <w:rsid w:val="00C67556"/>
    <w:rsid w:val="00C675AB"/>
    <w:rsid w:val="00C675D5"/>
    <w:rsid w:val="00C676C8"/>
    <w:rsid w:val="00C676FA"/>
    <w:rsid w:val="00C6772E"/>
    <w:rsid w:val="00C67734"/>
    <w:rsid w:val="00C677FE"/>
    <w:rsid w:val="00C6795B"/>
    <w:rsid w:val="00C67981"/>
    <w:rsid w:val="00C67A39"/>
    <w:rsid w:val="00C67CCB"/>
    <w:rsid w:val="00C67D20"/>
    <w:rsid w:val="00C67E6A"/>
    <w:rsid w:val="00C67E75"/>
    <w:rsid w:val="00C67EBD"/>
    <w:rsid w:val="00C67F9B"/>
    <w:rsid w:val="00C67FA7"/>
    <w:rsid w:val="00C700C5"/>
    <w:rsid w:val="00C7014B"/>
    <w:rsid w:val="00C701C0"/>
    <w:rsid w:val="00C7033B"/>
    <w:rsid w:val="00C703CE"/>
    <w:rsid w:val="00C70414"/>
    <w:rsid w:val="00C70465"/>
    <w:rsid w:val="00C7049C"/>
    <w:rsid w:val="00C7055F"/>
    <w:rsid w:val="00C705BF"/>
    <w:rsid w:val="00C706D0"/>
    <w:rsid w:val="00C70777"/>
    <w:rsid w:val="00C708ED"/>
    <w:rsid w:val="00C70ABC"/>
    <w:rsid w:val="00C70B71"/>
    <w:rsid w:val="00C70BE1"/>
    <w:rsid w:val="00C70C22"/>
    <w:rsid w:val="00C70E61"/>
    <w:rsid w:val="00C70EF6"/>
    <w:rsid w:val="00C70F2C"/>
    <w:rsid w:val="00C710B7"/>
    <w:rsid w:val="00C7111F"/>
    <w:rsid w:val="00C71464"/>
    <w:rsid w:val="00C7148F"/>
    <w:rsid w:val="00C7153B"/>
    <w:rsid w:val="00C7158D"/>
    <w:rsid w:val="00C715A3"/>
    <w:rsid w:val="00C715F9"/>
    <w:rsid w:val="00C71658"/>
    <w:rsid w:val="00C716C5"/>
    <w:rsid w:val="00C716CE"/>
    <w:rsid w:val="00C716D2"/>
    <w:rsid w:val="00C716D6"/>
    <w:rsid w:val="00C716E0"/>
    <w:rsid w:val="00C71818"/>
    <w:rsid w:val="00C71BAE"/>
    <w:rsid w:val="00C71C0F"/>
    <w:rsid w:val="00C71C18"/>
    <w:rsid w:val="00C71C3C"/>
    <w:rsid w:val="00C71C44"/>
    <w:rsid w:val="00C71C93"/>
    <w:rsid w:val="00C71D97"/>
    <w:rsid w:val="00C71D9C"/>
    <w:rsid w:val="00C71E04"/>
    <w:rsid w:val="00C71F33"/>
    <w:rsid w:val="00C71F49"/>
    <w:rsid w:val="00C71F9A"/>
    <w:rsid w:val="00C71FCE"/>
    <w:rsid w:val="00C7203A"/>
    <w:rsid w:val="00C72093"/>
    <w:rsid w:val="00C720B4"/>
    <w:rsid w:val="00C721BB"/>
    <w:rsid w:val="00C721BC"/>
    <w:rsid w:val="00C72269"/>
    <w:rsid w:val="00C72556"/>
    <w:rsid w:val="00C72599"/>
    <w:rsid w:val="00C72702"/>
    <w:rsid w:val="00C7282D"/>
    <w:rsid w:val="00C72859"/>
    <w:rsid w:val="00C7286F"/>
    <w:rsid w:val="00C728D3"/>
    <w:rsid w:val="00C728D9"/>
    <w:rsid w:val="00C728EC"/>
    <w:rsid w:val="00C72A9F"/>
    <w:rsid w:val="00C72BC7"/>
    <w:rsid w:val="00C72DEE"/>
    <w:rsid w:val="00C72F6E"/>
    <w:rsid w:val="00C73097"/>
    <w:rsid w:val="00C73105"/>
    <w:rsid w:val="00C7312C"/>
    <w:rsid w:val="00C7312F"/>
    <w:rsid w:val="00C7316D"/>
    <w:rsid w:val="00C731CB"/>
    <w:rsid w:val="00C7323A"/>
    <w:rsid w:val="00C7324B"/>
    <w:rsid w:val="00C7324F"/>
    <w:rsid w:val="00C73351"/>
    <w:rsid w:val="00C73402"/>
    <w:rsid w:val="00C7346D"/>
    <w:rsid w:val="00C734C5"/>
    <w:rsid w:val="00C73517"/>
    <w:rsid w:val="00C73523"/>
    <w:rsid w:val="00C735F5"/>
    <w:rsid w:val="00C7366C"/>
    <w:rsid w:val="00C736D5"/>
    <w:rsid w:val="00C737A4"/>
    <w:rsid w:val="00C739F3"/>
    <w:rsid w:val="00C73ACC"/>
    <w:rsid w:val="00C73ADE"/>
    <w:rsid w:val="00C73BD4"/>
    <w:rsid w:val="00C73E9E"/>
    <w:rsid w:val="00C73F7B"/>
    <w:rsid w:val="00C740F3"/>
    <w:rsid w:val="00C741A0"/>
    <w:rsid w:val="00C74204"/>
    <w:rsid w:val="00C74248"/>
    <w:rsid w:val="00C74268"/>
    <w:rsid w:val="00C7426A"/>
    <w:rsid w:val="00C742E3"/>
    <w:rsid w:val="00C7445C"/>
    <w:rsid w:val="00C74470"/>
    <w:rsid w:val="00C74574"/>
    <w:rsid w:val="00C7457C"/>
    <w:rsid w:val="00C745D0"/>
    <w:rsid w:val="00C745FC"/>
    <w:rsid w:val="00C74632"/>
    <w:rsid w:val="00C74644"/>
    <w:rsid w:val="00C7474E"/>
    <w:rsid w:val="00C747A3"/>
    <w:rsid w:val="00C74822"/>
    <w:rsid w:val="00C748C4"/>
    <w:rsid w:val="00C74D67"/>
    <w:rsid w:val="00C74D8A"/>
    <w:rsid w:val="00C74FAF"/>
    <w:rsid w:val="00C75045"/>
    <w:rsid w:val="00C75272"/>
    <w:rsid w:val="00C753C3"/>
    <w:rsid w:val="00C75410"/>
    <w:rsid w:val="00C754CD"/>
    <w:rsid w:val="00C7568F"/>
    <w:rsid w:val="00C75692"/>
    <w:rsid w:val="00C7577C"/>
    <w:rsid w:val="00C757D3"/>
    <w:rsid w:val="00C758F8"/>
    <w:rsid w:val="00C7592F"/>
    <w:rsid w:val="00C75932"/>
    <w:rsid w:val="00C759A1"/>
    <w:rsid w:val="00C75A6F"/>
    <w:rsid w:val="00C75B85"/>
    <w:rsid w:val="00C75C74"/>
    <w:rsid w:val="00C75CF8"/>
    <w:rsid w:val="00C75D89"/>
    <w:rsid w:val="00C7603E"/>
    <w:rsid w:val="00C7612B"/>
    <w:rsid w:val="00C7615B"/>
    <w:rsid w:val="00C76263"/>
    <w:rsid w:val="00C76383"/>
    <w:rsid w:val="00C763C1"/>
    <w:rsid w:val="00C76430"/>
    <w:rsid w:val="00C76473"/>
    <w:rsid w:val="00C76667"/>
    <w:rsid w:val="00C766D1"/>
    <w:rsid w:val="00C767F4"/>
    <w:rsid w:val="00C76946"/>
    <w:rsid w:val="00C769BB"/>
    <w:rsid w:val="00C76A31"/>
    <w:rsid w:val="00C76A6F"/>
    <w:rsid w:val="00C76A8A"/>
    <w:rsid w:val="00C76AB3"/>
    <w:rsid w:val="00C76B9C"/>
    <w:rsid w:val="00C76BF3"/>
    <w:rsid w:val="00C76D30"/>
    <w:rsid w:val="00C76D92"/>
    <w:rsid w:val="00C76EE9"/>
    <w:rsid w:val="00C76F0E"/>
    <w:rsid w:val="00C76FBA"/>
    <w:rsid w:val="00C771A7"/>
    <w:rsid w:val="00C77214"/>
    <w:rsid w:val="00C77286"/>
    <w:rsid w:val="00C772D5"/>
    <w:rsid w:val="00C776F8"/>
    <w:rsid w:val="00C77785"/>
    <w:rsid w:val="00C778C8"/>
    <w:rsid w:val="00C779EA"/>
    <w:rsid w:val="00C77B29"/>
    <w:rsid w:val="00C77BEE"/>
    <w:rsid w:val="00C77BFC"/>
    <w:rsid w:val="00C77C17"/>
    <w:rsid w:val="00C77EF1"/>
    <w:rsid w:val="00C77FB0"/>
    <w:rsid w:val="00C77FE8"/>
    <w:rsid w:val="00C80005"/>
    <w:rsid w:val="00C800CE"/>
    <w:rsid w:val="00C800EA"/>
    <w:rsid w:val="00C80185"/>
    <w:rsid w:val="00C801E4"/>
    <w:rsid w:val="00C80262"/>
    <w:rsid w:val="00C8027A"/>
    <w:rsid w:val="00C80280"/>
    <w:rsid w:val="00C802D5"/>
    <w:rsid w:val="00C802D9"/>
    <w:rsid w:val="00C80430"/>
    <w:rsid w:val="00C8049C"/>
    <w:rsid w:val="00C80719"/>
    <w:rsid w:val="00C8075F"/>
    <w:rsid w:val="00C807E6"/>
    <w:rsid w:val="00C80842"/>
    <w:rsid w:val="00C808FF"/>
    <w:rsid w:val="00C809A7"/>
    <w:rsid w:val="00C80A14"/>
    <w:rsid w:val="00C80B26"/>
    <w:rsid w:val="00C80CE8"/>
    <w:rsid w:val="00C80D7A"/>
    <w:rsid w:val="00C80EAD"/>
    <w:rsid w:val="00C80F59"/>
    <w:rsid w:val="00C80FAF"/>
    <w:rsid w:val="00C81039"/>
    <w:rsid w:val="00C81041"/>
    <w:rsid w:val="00C81046"/>
    <w:rsid w:val="00C8112E"/>
    <w:rsid w:val="00C811F5"/>
    <w:rsid w:val="00C81292"/>
    <w:rsid w:val="00C812AC"/>
    <w:rsid w:val="00C81390"/>
    <w:rsid w:val="00C81466"/>
    <w:rsid w:val="00C81492"/>
    <w:rsid w:val="00C814F3"/>
    <w:rsid w:val="00C815CE"/>
    <w:rsid w:val="00C8163B"/>
    <w:rsid w:val="00C8166D"/>
    <w:rsid w:val="00C8166F"/>
    <w:rsid w:val="00C81955"/>
    <w:rsid w:val="00C8199B"/>
    <w:rsid w:val="00C81B5F"/>
    <w:rsid w:val="00C81C6C"/>
    <w:rsid w:val="00C81D6D"/>
    <w:rsid w:val="00C81E22"/>
    <w:rsid w:val="00C81E76"/>
    <w:rsid w:val="00C81EAB"/>
    <w:rsid w:val="00C81EAD"/>
    <w:rsid w:val="00C820BD"/>
    <w:rsid w:val="00C822BD"/>
    <w:rsid w:val="00C822D0"/>
    <w:rsid w:val="00C823E8"/>
    <w:rsid w:val="00C823FF"/>
    <w:rsid w:val="00C8251F"/>
    <w:rsid w:val="00C82533"/>
    <w:rsid w:val="00C8255C"/>
    <w:rsid w:val="00C82646"/>
    <w:rsid w:val="00C8272E"/>
    <w:rsid w:val="00C82776"/>
    <w:rsid w:val="00C828F3"/>
    <w:rsid w:val="00C82C01"/>
    <w:rsid w:val="00C82C2B"/>
    <w:rsid w:val="00C82D99"/>
    <w:rsid w:val="00C82DB8"/>
    <w:rsid w:val="00C82DEC"/>
    <w:rsid w:val="00C82E6F"/>
    <w:rsid w:val="00C82F47"/>
    <w:rsid w:val="00C82F52"/>
    <w:rsid w:val="00C82F7E"/>
    <w:rsid w:val="00C830EA"/>
    <w:rsid w:val="00C831FB"/>
    <w:rsid w:val="00C83350"/>
    <w:rsid w:val="00C83377"/>
    <w:rsid w:val="00C83528"/>
    <w:rsid w:val="00C837CC"/>
    <w:rsid w:val="00C8380E"/>
    <w:rsid w:val="00C83895"/>
    <w:rsid w:val="00C838EC"/>
    <w:rsid w:val="00C839B7"/>
    <w:rsid w:val="00C83A7F"/>
    <w:rsid w:val="00C83AF5"/>
    <w:rsid w:val="00C83BAE"/>
    <w:rsid w:val="00C83C4A"/>
    <w:rsid w:val="00C83C9B"/>
    <w:rsid w:val="00C83CB9"/>
    <w:rsid w:val="00C83CE3"/>
    <w:rsid w:val="00C83E04"/>
    <w:rsid w:val="00C83E4D"/>
    <w:rsid w:val="00C840FE"/>
    <w:rsid w:val="00C8433B"/>
    <w:rsid w:val="00C843B0"/>
    <w:rsid w:val="00C843C3"/>
    <w:rsid w:val="00C843C9"/>
    <w:rsid w:val="00C843F0"/>
    <w:rsid w:val="00C844F1"/>
    <w:rsid w:val="00C8455A"/>
    <w:rsid w:val="00C84572"/>
    <w:rsid w:val="00C8458A"/>
    <w:rsid w:val="00C8464E"/>
    <w:rsid w:val="00C8475D"/>
    <w:rsid w:val="00C84A11"/>
    <w:rsid w:val="00C84AB4"/>
    <w:rsid w:val="00C84C95"/>
    <w:rsid w:val="00C84C99"/>
    <w:rsid w:val="00C84D27"/>
    <w:rsid w:val="00C84E72"/>
    <w:rsid w:val="00C84E94"/>
    <w:rsid w:val="00C84F76"/>
    <w:rsid w:val="00C85180"/>
    <w:rsid w:val="00C85229"/>
    <w:rsid w:val="00C852C0"/>
    <w:rsid w:val="00C8533F"/>
    <w:rsid w:val="00C85347"/>
    <w:rsid w:val="00C8534B"/>
    <w:rsid w:val="00C8546D"/>
    <w:rsid w:val="00C8548D"/>
    <w:rsid w:val="00C854CF"/>
    <w:rsid w:val="00C85639"/>
    <w:rsid w:val="00C85710"/>
    <w:rsid w:val="00C85B96"/>
    <w:rsid w:val="00C85BAE"/>
    <w:rsid w:val="00C85BB6"/>
    <w:rsid w:val="00C85CB9"/>
    <w:rsid w:val="00C85D17"/>
    <w:rsid w:val="00C85D20"/>
    <w:rsid w:val="00C85D4D"/>
    <w:rsid w:val="00C860D2"/>
    <w:rsid w:val="00C860E2"/>
    <w:rsid w:val="00C860F9"/>
    <w:rsid w:val="00C8616F"/>
    <w:rsid w:val="00C863A2"/>
    <w:rsid w:val="00C864E5"/>
    <w:rsid w:val="00C866E4"/>
    <w:rsid w:val="00C86790"/>
    <w:rsid w:val="00C8687E"/>
    <w:rsid w:val="00C868F7"/>
    <w:rsid w:val="00C86996"/>
    <w:rsid w:val="00C8699D"/>
    <w:rsid w:val="00C869BA"/>
    <w:rsid w:val="00C86A15"/>
    <w:rsid w:val="00C86AB4"/>
    <w:rsid w:val="00C86AC3"/>
    <w:rsid w:val="00C86B13"/>
    <w:rsid w:val="00C86B77"/>
    <w:rsid w:val="00C86C13"/>
    <w:rsid w:val="00C86D20"/>
    <w:rsid w:val="00C86EEB"/>
    <w:rsid w:val="00C86F7D"/>
    <w:rsid w:val="00C86FB2"/>
    <w:rsid w:val="00C86FF7"/>
    <w:rsid w:val="00C8700E"/>
    <w:rsid w:val="00C87079"/>
    <w:rsid w:val="00C87158"/>
    <w:rsid w:val="00C871A7"/>
    <w:rsid w:val="00C87207"/>
    <w:rsid w:val="00C87532"/>
    <w:rsid w:val="00C87620"/>
    <w:rsid w:val="00C8766E"/>
    <w:rsid w:val="00C87748"/>
    <w:rsid w:val="00C877A9"/>
    <w:rsid w:val="00C87835"/>
    <w:rsid w:val="00C8788A"/>
    <w:rsid w:val="00C87893"/>
    <w:rsid w:val="00C87A6C"/>
    <w:rsid w:val="00C87A9C"/>
    <w:rsid w:val="00C87AA6"/>
    <w:rsid w:val="00C87BE5"/>
    <w:rsid w:val="00C87C01"/>
    <w:rsid w:val="00C87CD1"/>
    <w:rsid w:val="00C87EB2"/>
    <w:rsid w:val="00C87EDC"/>
    <w:rsid w:val="00C87F23"/>
    <w:rsid w:val="00C90034"/>
    <w:rsid w:val="00C900A9"/>
    <w:rsid w:val="00C901EC"/>
    <w:rsid w:val="00C90260"/>
    <w:rsid w:val="00C90289"/>
    <w:rsid w:val="00C9029D"/>
    <w:rsid w:val="00C9039E"/>
    <w:rsid w:val="00C9048D"/>
    <w:rsid w:val="00C904EC"/>
    <w:rsid w:val="00C907C2"/>
    <w:rsid w:val="00C9086C"/>
    <w:rsid w:val="00C908A2"/>
    <w:rsid w:val="00C909E0"/>
    <w:rsid w:val="00C90C24"/>
    <w:rsid w:val="00C90C60"/>
    <w:rsid w:val="00C90CCF"/>
    <w:rsid w:val="00C90D09"/>
    <w:rsid w:val="00C90E8B"/>
    <w:rsid w:val="00C90F77"/>
    <w:rsid w:val="00C91214"/>
    <w:rsid w:val="00C91280"/>
    <w:rsid w:val="00C91330"/>
    <w:rsid w:val="00C91339"/>
    <w:rsid w:val="00C91350"/>
    <w:rsid w:val="00C91448"/>
    <w:rsid w:val="00C914A1"/>
    <w:rsid w:val="00C914F9"/>
    <w:rsid w:val="00C91501"/>
    <w:rsid w:val="00C9154C"/>
    <w:rsid w:val="00C915F1"/>
    <w:rsid w:val="00C91658"/>
    <w:rsid w:val="00C9167E"/>
    <w:rsid w:val="00C918CB"/>
    <w:rsid w:val="00C918D7"/>
    <w:rsid w:val="00C91946"/>
    <w:rsid w:val="00C91976"/>
    <w:rsid w:val="00C91AD3"/>
    <w:rsid w:val="00C91B43"/>
    <w:rsid w:val="00C91BCC"/>
    <w:rsid w:val="00C91BDC"/>
    <w:rsid w:val="00C91C42"/>
    <w:rsid w:val="00C91EB4"/>
    <w:rsid w:val="00C91F6C"/>
    <w:rsid w:val="00C91FB4"/>
    <w:rsid w:val="00C920B4"/>
    <w:rsid w:val="00C92106"/>
    <w:rsid w:val="00C921DB"/>
    <w:rsid w:val="00C92286"/>
    <w:rsid w:val="00C92735"/>
    <w:rsid w:val="00C927C6"/>
    <w:rsid w:val="00C92878"/>
    <w:rsid w:val="00C928F0"/>
    <w:rsid w:val="00C92926"/>
    <w:rsid w:val="00C92987"/>
    <w:rsid w:val="00C92A4B"/>
    <w:rsid w:val="00C92A8E"/>
    <w:rsid w:val="00C92B69"/>
    <w:rsid w:val="00C92B92"/>
    <w:rsid w:val="00C92BF3"/>
    <w:rsid w:val="00C92DC1"/>
    <w:rsid w:val="00C92E1C"/>
    <w:rsid w:val="00C92E2C"/>
    <w:rsid w:val="00C9304E"/>
    <w:rsid w:val="00C9308B"/>
    <w:rsid w:val="00C934A9"/>
    <w:rsid w:val="00C9350F"/>
    <w:rsid w:val="00C9353F"/>
    <w:rsid w:val="00C935D3"/>
    <w:rsid w:val="00C935D9"/>
    <w:rsid w:val="00C93818"/>
    <w:rsid w:val="00C93924"/>
    <w:rsid w:val="00C939E3"/>
    <w:rsid w:val="00C93A00"/>
    <w:rsid w:val="00C93A99"/>
    <w:rsid w:val="00C93B3F"/>
    <w:rsid w:val="00C93C29"/>
    <w:rsid w:val="00C93C96"/>
    <w:rsid w:val="00C93DFF"/>
    <w:rsid w:val="00C93E0D"/>
    <w:rsid w:val="00C93EAA"/>
    <w:rsid w:val="00C93FD8"/>
    <w:rsid w:val="00C94138"/>
    <w:rsid w:val="00C94322"/>
    <w:rsid w:val="00C94404"/>
    <w:rsid w:val="00C94505"/>
    <w:rsid w:val="00C9459E"/>
    <w:rsid w:val="00C9460C"/>
    <w:rsid w:val="00C9463A"/>
    <w:rsid w:val="00C9478E"/>
    <w:rsid w:val="00C947AB"/>
    <w:rsid w:val="00C94847"/>
    <w:rsid w:val="00C949CB"/>
    <w:rsid w:val="00C949E3"/>
    <w:rsid w:val="00C94A3C"/>
    <w:rsid w:val="00C94AC9"/>
    <w:rsid w:val="00C94ACC"/>
    <w:rsid w:val="00C94C25"/>
    <w:rsid w:val="00C94C29"/>
    <w:rsid w:val="00C94C36"/>
    <w:rsid w:val="00C94F4A"/>
    <w:rsid w:val="00C9508F"/>
    <w:rsid w:val="00C950FA"/>
    <w:rsid w:val="00C950FD"/>
    <w:rsid w:val="00C95197"/>
    <w:rsid w:val="00C9531D"/>
    <w:rsid w:val="00C9536B"/>
    <w:rsid w:val="00C9536C"/>
    <w:rsid w:val="00C95439"/>
    <w:rsid w:val="00C9543F"/>
    <w:rsid w:val="00C95441"/>
    <w:rsid w:val="00C9546B"/>
    <w:rsid w:val="00C95486"/>
    <w:rsid w:val="00C9549E"/>
    <w:rsid w:val="00C95503"/>
    <w:rsid w:val="00C956AF"/>
    <w:rsid w:val="00C95712"/>
    <w:rsid w:val="00C9574E"/>
    <w:rsid w:val="00C957AA"/>
    <w:rsid w:val="00C9590E"/>
    <w:rsid w:val="00C9595C"/>
    <w:rsid w:val="00C959E8"/>
    <w:rsid w:val="00C95A2F"/>
    <w:rsid w:val="00C95B2D"/>
    <w:rsid w:val="00C95CC7"/>
    <w:rsid w:val="00C95D3F"/>
    <w:rsid w:val="00C95E19"/>
    <w:rsid w:val="00C960B1"/>
    <w:rsid w:val="00C960EE"/>
    <w:rsid w:val="00C961A3"/>
    <w:rsid w:val="00C961CF"/>
    <w:rsid w:val="00C961D3"/>
    <w:rsid w:val="00C9642E"/>
    <w:rsid w:val="00C96479"/>
    <w:rsid w:val="00C96504"/>
    <w:rsid w:val="00C96512"/>
    <w:rsid w:val="00C96540"/>
    <w:rsid w:val="00C965D6"/>
    <w:rsid w:val="00C96706"/>
    <w:rsid w:val="00C96729"/>
    <w:rsid w:val="00C967D1"/>
    <w:rsid w:val="00C967DD"/>
    <w:rsid w:val="00C96A0B"/>
    <w:rsid w:val="00C96CB6"/>
    <w:rsid w:val="00C96DCB"/>
    <w:rsid w:val="00C96EFD"/>
    <w:rsid w:val="00C96F95"/>
    <w:rsid w:val="00C96FDD"/>
    <w:rsid w:val="00C96FE6"/>
    <w:rsid w:val="00C970C9"/>
    <w:rsid w:val="00C972FD"/>
    <w:rsid w:val="00C974A5"/>
    <w:rsid w:val="00C9759C"/>
    <w:rsid w:val="00C976A4"/>
    <w:rsid w:val="00C976B0"/>
    <w:rsid w:val="00C97705"/>
    <w:rsid w:val="00C977F8"/>
    <w:rsid w:val="00C9782C"/>
    <w:rsid w:val="00C97963"/>
    <w:rsid w:val="00C9798B"/>
    <w:rsid w:val="00C97ACC"/>
    <w:rsid w:val="00C97CA1"/>
    <w:rsid w:val="00C97DF0"/>
    <w:rsid w:val="00C97DFD"/>
    <w:rsid w:val="00C97E75"/>
    <w:rsid w:val="00CA0098"/>
    <w:rsid w:val="00CA009B"/>
    <w:rsid w:val="00CA00CA"/>
    <w:rsid w:val="00CA02DF"/>
    <w:rsid w:val="00CA0317"/>
    <w:rsid w:val="00CA03A8"/>
    <w:rsid w:val="00CA03CE"/>
    <w:rsid w:val="00CA03E8"/>
    <w:rsid w:val="00CA04C4"/>
    <w:rsid w:val="00CA0525"/>
    <w:rsid w:val="00CA0749"/>
    <w:rsid w:val="00CA0860"/>
    <w:rsid w:val="00CA09A0"/>
    <w:rsid w:val="00CA0B12"/>
    <w:rsid w:val="00CA0D84"/>
    <w:rsid w:val="00CA0EB0"/>
    <w:rsid w:val="00CA0F8C"/>
    <w:rsid w:val="00CA0FA3"/>
    <w:rsid w:val="00CA1054"/>
    <w:rsid w:val="00CA12DA"/>
    <w:rsid w:val="00CA1393"/>
    <w:rsid w:val="00CA13AF"/>
    <w:rsid w:val="00CA13CD"/>
    <w:rsid w:val="00CA150C"/>
    <w:rsid w:val="00CA155C"/>
    <w:rsid w:val="00CA158D"/>
    <w:rsid w:val="00CA15C6"/>
    <w:rsid w:val="00CA1779"/>
    <w:rsid w:val="00CA17FB"/>
    <w:rsid w:val="00CA186E"/>
    <w:rsid w:val="00CA18F6"/>
    <w:rsid w:val="00CA1941"/>
    <w:rsid w:val="00CA1C2C"/>
    <w:rsid w:val="00CA1CD6"/>
    <w:rsid w:val="00CA1E11"/>
    <w:rsid w:val="00CA1F21"/>
    <w:rsid w:val="00CA1F40"/>
    <w:rsid w:val="00CA1FEA"/>
    <w:rsid w:val="00CA203E"/>
    <w:rsid w:val="00CA2131"/>
    <w:rsid w:val="00CA21E0"/>
    <w:rsid w:val="00CA22BC"/>
    <w:rsid w:val="00CA22BE"/>
    <w:rsid w:val="00CA2353"/>
    <w:rsid w:val="00CA27BA"/>
    <w:rsid w:val="00CA2A9D"/>
    <w:rsid w:val="00CA2AC9"/>
    <w:rsid w:val="00CA2C7D"/>
    <w:rsid w:val="00CA2DC7"/>
    <w:rsid w:val="00CA2E20"/>
    <w:rsid w:val="00CA2E99"/>
    <w:rsid w:val="00CA2EA9"/>
    <w:rsid w:val="00CA2EF2"/>
    <w:rsid w:val="00CA2F10"/>
    <w:rsid w:val="00CA2F86"/>
    <w:rsid w:val="00CA2FA4"/>
    <w:rsid w:val="00CA30CD"/>
    <w:rsid w:val="00CA339C"/>
    <w:rsid w:val="00CA3491"/>
    <w:rsid w:val="00CA34A0"/>
    <w:rsid w:val="00CA34D8"/>
    <w:rsid w:val="00CA3573"/>
    <w:rsid w:val="00CA35BF"/>
    <w:rsid w:val="00CA3679"/>
    <w:rsid w:val="00CA36C7"/>
    <w:rsid w:val="00CA382A"/>
    <w:rsid w:val="00CA382D"/>
    <w:rsid w:val="00CA3944"/>
    <w:rsid w:val="00CA3961"/>
    <w:rsid w:val="00CA3998"/>
    <w:rsid w:val="00CA39B9"/>
    <w:rsid w:val="00CA39D6"/>
    <w:rsid w:val="00CA3AE1"/>
    <w:rsid w:val="00CA3C5F"/>
    <w:rsid w:val="00CA3E8B"/>
    <w:rsid w:val="00CA3E98"/>
    <w:rsid w:val="00CA3F13"/>
    <w:rsid w:val="00CA3F46"/>
    <w:rsid w:val="00CA3F6F"/>
    <w:rsid w:val="00CA3FFC"/>
    <w:rsid w:val="00CA402F"/>
    <w:rsid w:val="00CA415C"/>
    <w:rsid w:val="00CA419A"/>
    <w:rsid w:val="00CA41C4"/>
    <w:rsid w:val="00CA42D4"/>
    <w:rsid w:val="00CA4435"/>
    <w:rsid w:val="00CA45A8"/>
    <w:rsid w:val="00CA460F"/>
    <w:rsid w:val="00CA46EA"/>
    <w:rsid w:val="00CA4791"/>
    <w:rsid w:val="00CA47EC"/>
    <w:rsid w:val="00CA4815"/>
    <w:rsid w:val="00CA486A"/>
    <w:rsid w:val="00CA48AD"/>
    <w:rsid w:val="00CA497C"/>
    <w:rsid w:val="00CA4A8B"/>
    <w:rsid w:val="00CA4AA0"/>
    <w:rsid w:val="00CA4B45"/>
    <w:rsid w:val="00CA4BB5"/>
    <w:rsid w:val="00CA4BD3"/>
    <w:rsid w:val="00CA4D02"/>
    <w:rsid w:val="00CA4E4D"/>
    <w:rsid w:val="00CA4E6B"/>
    <w:rsid w:val="00CA4F18"/>
    <w:rsid w:val="00CA5069"/>
    <w:rsid w:val="00CA50B3"/>
    <w:rsid w:val="00CA522F"/>
    <w:rsid w:val="00CA524D"/>
    <w:rsid w:val="00CA5635"/>
    <w:rsid w:val="00CA5752"/>
    <w:rsid w:val="00CA57C9"/>
    <w:rsid w:val="00CA57D4"/>
    <w:rsid w:val="00CA584D"/>
    <w:rsid w:val="00CA58A9"/>
    <w:rsid w:val="00CA59CC"/>
    <w:rsid w:val="00CA5A11"/>
    <w:rsid w:val="00CA5A75"/>
    <w:rsid w:val="00CA5C5F"/>
    <w:rsid w:val="00CA5D9A"/>
    <w:rsid w:val="00CA5E71"/>
    <w:rsid w:val="00CA5EAE"/>
    <w:rsid w:val="00CA5FC3"/>
    <w:rsid w:val="00CA6177"/>
    <w:rsid w:val="00CA619B"/>
    <w:rsid w:val="00CA61C3"/>
    <w:rsid w:val="00CA61DA"/>
    <w:rsid w:val="00CA6250"/>
    <w:rsid w:val="00CA62F9"/>
    <w:rsid w:val="00CA648B"/>
    <w:rsid w:val="00CA6671"/>
    <w:rsid w:val="00CA6848"/>
    <w:rsid w:val="00CA6863"/>
    <w:rsid w:val="00CA68B3"/>
    <w:rsid w:val="00CA6944"/>
    <w:rsid w:val="00CA6A66"/>
    <w:rsid w:val="00CA6C44"/>
    <w:rsid w:val="00CA6CA3"/>
    <w:rsid w:val="00CA6D31"/>
    <w:rsid w:val="00CA6D3C"/>
    <w:rsid w:val="00CA6E63"/>
    <w:rsid w:val="00CA6F57"/>
    <w:rsid w:val="00CA702B"/>
    <w:rsid w:val="00CA7068"/>
    <w:rsid w:val="00CA70C7"/>
    <w:rsid w:val="00CA71BA"/>
    <w:rsid w:val="00CA71D3"/>
    <w:rsid w:val="00CA7202"/>
    <w:rsid w:val="00CA7212"/>
    <w:rsid w:val="00CA743E"/>
    <w:rsid w:val="00CA74F2"/>
    <w:rsid w:val="00CA7543"/>
    <w:rsid w:val="00CA756E"/>
    <w:rsid w:val="00CA75C3"/>
    <w:rsid w:val="00CA7616"/>
    <w:rsid w:val="00CA765E"/>
    <w:rsid w:val="00CA7693"/>
    <w:rsid w:val="00CA7971"/>
    <w:rsid w:val="00CA7B19"/>
    <w:rsid w:val="00CA7B6A"/>
    <w:rsid w:val="00CA7C46"/>
    <w:rsid w:val="00CA7D43"/>
    <w:rsid w:val="00CA7EE1"/>
    <w:rsid w:val="00CA7F16"/>
    <w:rsid w:val="00CA7FCD"/>
    <w:rsid w:val="00CB004B"/>
    <w:rsid w:val="00CB0099"/>
    <w:rsid w:val="00CB00AB"/>
    <w:rsid w:val="00CB034E"/>
    <w:rsid w:val="00CB04CF"/>
    <w:rsid w:val="00CB0551"/>
    <w:rsid w:val="00CB062B"/>
    <w:rsid w:val="00CB064C"/>
    <w:rsid w:val="00CB06F4"/>
    <w:rsid w:val="00CB0712"/>
    <w:rsid w:val="00CB073F"/>
    <w:rsid w:val="00CB090D"/>
    <w:rsid w:val="00CB0AEB"/>
    <w:rsid w:val="00CB0CC4"/>
    <w:rsid w:val="00CB0D6F"/>
    <w:rsid w:val="00CB0DD0"/>
    <w:rsid w:val="00CB0EF8"/>
    <w:rsid w:val="00CB104F"/>
    <w:rsid w:val="00CB1128"/>
    <w:rsid w:val="00CB1182"/>
    <w:rsid w:val="00CB11E2"/>
    <w:rsid w:val="00CB11E4"/>
    <w:rsid w:val="00CB123D"/>
    <w:rsid w:val="00CB1269"/>
    <w:rsid w:val="00CB126D"/>
    <w:rsid w:val="00CB13CE"/>
    <w:rsid w:val="00CB1420"/>
    <w:rsid w:val="00CB1441"/>
    <w:rsid w:val="00CB144C"/>
    <w:rsid w:val="00CB144D"/>
    <w:rsid w:val="00CB1770"/>
    <w:rsid w:val="00CB17A7"/>
    <w:rsid w:val="00CB17BA"/>
    <w:rsid w:val="00CB1867"/>
    <w:rsid w:val="00CB186B"/>
    <w:rsid w:val="00CB1932"/>
    <w:rsid w:val="00CB195D"/>
    <w:rsid w:val="00CB1A48"/>
    <w:rsid w:val="00CB1B6C"/>
    <w:rsid w:val="00CB1BC6"/>
    <w:rsid w:val="00CB1C7D"/>
    <w:rsid w:val="00CB1D6C"/>
    <w:rsid w:val="00CB1D8B"/>
    <w:rsid w:val="00CB1FBC"/>
    <w:rsid w:val="00CB2052"/>
    <w:rsid w:val="00CB22A3"/>
    <w:rsid w:val="00CB251E"/>
    <w:rsid w:val="00CB2574"/>
    <w:rsid w:val="00CB25C5"/>
    <w:rsid w:val="00CB2693"/>
    <w:rsid w:val="00CB2694"/>
    <w:rsid w:val="00CB26B4"/>
    <w:rsid w:val="00CB26C7"/>
    <w:rsid w:val="00CB27C5"/>
    <w:rsid w:val="00CB2871"/>
    <w:rsid w:val="00CB29AB"/>
    <w:rsid w:val="00CB29BE"/>
    <w:rsid w:val="00CB2A6F"/>
    <w:rsid w:val="00CB2BA9"/>
    <w:rsid w:val="00CB2BD2"/>
    <w:rsid w:val="00CB2CB1"/>
    <w:rsid w:val="00CB2DD1"/>
    <w:rsid w:val="00CB2DE9"/>
    <w:rsid w:val="00CB2E54"/>
    <w:rsid w:val="00CB2F28"/>
    <w:rsid w:val="00CB2FF5"/>
    <w:rsid w:val="00CB3138"/>
    <w:rsid w:val="00CB33F9"/>
    <w:rsid w:val="00CB341A"/>
    <w:rsid w:val="00CB3429"/>
    <w:rsid w:val="00CB346E"/>
    <w:rsid w:val="00CB3561"/>
    <w:rsid w:val="00CB36CE"/>
    <w:rsid w:val="00CB379B"/>
    <w:rsid w:val="00CB38EE"/>
    <w:rsid w:val="00CB3A3A"/>
    <w:rsid w:val="00CB3A5A"/>
    <w:rsid w:val="00CB3C20"/>
    <w:rsid w:val="00CB3C6A"/>
    <w:rsid w:val="00CB3D56"/>
    <w:rsid w:val="00CB3E00"/>
    <w:rsid w:val="00CB3ECA"/>
    <w:rsid w:val="00CB3EE6"/>
    <w:rsid w:val="00CB409A"/>
    <w:rsid w:val="00CB422B"/>
    <w:rsid w:val="00CB4455"/>
    <w:rsid w:val="00CB4525"/>
    <w:rsid w:val="00CB462A"/>
    <w:rsid w:val="00CB46A8"/>
    <w:rsid w:val="00CB4775"/>
    <w:rsid w:val="00CB48C0"/>
    <w:rsid w:val="00CB48EE"/>
    <w:rsid w:val="00CB48F9"/>
    <w:rsid w:val="00CB4995"/>
    <w:rsid w:val="00CB49F2"/>
    <w:rsid w:val="00CB4AC1"/>
    <w:rsid w:val="00CB4AE7"/>
    <w:rsid w:val="00CB4BB9"/>
    <w:rsid w:val="00CB4BF0"/>
    <w:rsid w:val="00CB4C96"/>
    <w:rsid w:val="00CB4CC0"/>
    <w:rsid w:val="00CB4CD9"/>
    <w:rsid w:val="00CB4D62"/>
    <w:rsid w:val="00CB4E6E"/>
    <w:rsid w:val="00CB4F07"/>
    <w:rsid w:val="00CB4F8A"/>
    <w:rsid w:val="00CB5005"/>
    <w:rsid w:val="00CB5091"/>
    <w:rsid w:val="00CB50AD"/>
    <w:rsid w:val="00CB512A"/>
    <w:rsid w:val="00CB512D"/>
    <w:rsid w:val="00CB5424"/>
    <w:rsid w:val="00CB5439"/>
    <w:rsid w:val="00CB5473"/>
    <w:rsid w:val="00CB5663"/>
    <w:rsid w:val="00CB574C"/>
    <w:rsid w:val="00CB5830"/>
    <w:rsid w:val="00CB5A8D"/>
    <w:rsid w:val="00CB5B8D"/>
    <w:rsid w:val="00CB5B8E"/>
    <w:rsid w:val="00CB5CCB"/>
    <w:rsid w:val="00CB5CF6"/>
    <w:rsid w:val="00CB5DAC"/>
    <w:rsid w:val="00CB5DFA"/>
    <w:rsid w:val="00CB5E25"/>
    <w:rsid w:val="00CB5E8A"/>
    <w:rsid w:val="00CB5ECC"/>
    <w:rsid w:val="00CB5F72"/>
    <w:rsid w:val="00CB5FEB"/>
    <w:rsid w:val="00CB6014"/>
    <w:rsid w:val="00CB6049"/>
    <w:rsid w:val="00CB60EA"/>
    <w:rsid w:val="00CB611A"/>
    <w:rsid w:val="00CB6161"/>
    <w:rsid w:val="00CB6237"/>
    <w:rsid w:val="00CB6298"/>
    <w:rsid w:val="00CB6350"/>
    <w:rsid w:val="00CB63F2"/>
    <w:rsid w:val="00CB63FF"/>
    <w:rsid w:val="00CB6475"/>
    <w:rsid w:val="00CB6517"/>
    <w:rsid w:val="00CB668F"/>
    <w:rsid w:val="00CB68C5"/>
    <w:rsid w:val="00CB68F5"/>
    <w:rsid w:val="00CB6A07"/>
    <w:rsid w:val="00CB6A10"/>
    <w:rsid w:val="00CB6ABE"/>
    <w:rsid w:val="00CB6B4A"/>
    <w:rsid w:val="00CB6BE0"/>
    <w:rsid w:val="00CB6E34"/>
    <w:rsid w:val="00CB6EE8"/>
    <w:rsid w:val="00CB705A"/>
    <w:rsid w:val="00CB70D4"/>
    <w:rsid w:val="00CB72D7"/>
    <w:rsid w:val="00CB734A"/>
    <w:rsid w:val="00CB74B5"/>
    <w:rsid w:val="00CB756B"/>
    <w:rsid w:val="00CB75A2"/>
    <w:rsid w:val="00CB764D"/>
    <w:rsid w:val="00CB772B"/>
    <w:rsid w:val="00CB7AB3"/>
    <w:rsid w:val="00CB7B84"/>
    <w:rsid w:val="00CB7BD5"/>
    <w:rsid w:val="00CB7C54"/>
    <w:rsid w:val="00CB7D46"/>
    <w:rsid w:val="00CB7DB7"/>
    <w:rsid w:val="00CB7E0D"/>
    <w:rsid w:val="00CB7EC0"/>
    <w:rsid w:val="00CB7FC7"/>
    <w:rsid w:val="00CC013F"/>
    <w:rsid w:val="00CC0171"/>
    <w:rsid w:val="00CC01CF"/>
    <w:rsid w:val="00CC028E"/>
    <w:rsid w:val="00CC0295"/>
    <w:rsid w:val="00CC02DA"/>
    <w:rsid w:val="00CC03A5"/>
    <w:rsid w:val="00CC0604"/>
    <w:rsid w:val="00CC0637"/>
    <w:rsid w:val="00CC0641"/>
    <w:rsid w:val="00CC06A3"/>
    <w:rsid w:val="00CC06D7"/>
    <w:rsid w:val="00CC06ED"/>
    <w:rsid w:val="00CC07DE"/>
    <w:rsid w:val="00CC08AF"/>
    <w:rsid w:val="00CC0BEF"/>
    <w:rsid w:val="00CC0CCE"/>
    <w:rsid w:val="00CC0DCC"/>
    <w:rsid w:val="00CC0E16"/>
    <w:rsid w:val="00CC124B"/>
    <w:rsid w:val="00CC126F"/>
    <w:rsid w:val="00CC12E0"/>
    <w:rsid w:val="00CC1376"/>
    <w:rsid w:val="00CC13A3"/>
    <w:rsid w:val="00CC14B5"/>
    <w:rsid w:val="00CC14E2"/>
    <w:rsid w:val="00CC158D"/>
    <w:rsid w:val="00CC16F1"/>
    <w:rsid w:val="00CC17DF"/>
    <w:rsid w:val="00CC185C"/>
    <w:rsid w:val="00CC18DC"/>
    <w:rsid w:val="00CC1915"/>
    <w:rsid w:val="00CC193A"/>
    <w:rsid w:val="00CC19A8"/>
    <w:rsid w:val="00CC1B6B"/>
    <w:rsid w:val="00CC1CB0"/>
    <w:rsid w:val="00CC1D19"/>
    <w:rsid w:val="00CC1D38"/>
    <w:rsid w:val="00CC1D7F"/>
    <w:rsid w:val="00CC1E4B"/>
    <w:rsid w:val="00CC1E82"/>
    <w:rsid w:val="00CC1F21"/>
    <w:rsid w:val="00CC20ED"/>
    <w:rsid w:val="00CC2206"/>
    <w:rsid w:val="00CC231D"/>
    <w:rsid w:val="00CC2330"/>
    <w:rsid w:val="00CC23DD"/>
    <w:rsid w:val="00CC242C"/>
    <w:rsid w:val="00CC2463"/>
    <w:rsid w:val="00CC24DB"/>
    <w:rsid w:val="00CC24E0"/>
    <w:rsid w:val="00CC2530"/>
    <w:rsid w:val="00CC2537"/>
    <w:rsid w:val="00CC25A6"/>
    <w:rsid w:val="00CC2663"/>
    <w:rsid w:val="00CC268D"/>
    <w:rsid w:val="00CC270A"/>
    <w:rsid w:val="00CC27C2"/>
    <w:rsid w:val="00CC281B"/>
    <w:rsid w:val="00CC291A"/>
    <w:rsid w:val="00CC2A3B"/>
    <w:rsid w:val="00CC2AE6"/>
    <w:rsid w:val="00CC2B5A"/>
    <w:rsid w:val="00CC2C1A"/>
    <w:rsid w:val="00CC2C72"/>
    <w:rsid w:val="00CC2D33"/>
    <w:rsid w:val="00CC2DA2"/>
    <w:rsid w:val="00CC2E18"/>
    <w:rsid w:val="00CC2FCF"/>
    <w:rsid w:val="00CC2FE6"/>
    <w:rsid w:val="00CC3061"/>
    <w:rsid w:val="00CC30D7"/>
    <w:rsid w:val="00CC3192"/>
    <w:rsid w:val="00CC319E"/>
    <w:rsid w:val="00CC31D7"/>
    <w:rsid w:val="00CC31E7"/>
    <w:rsid w:val="00CC31F2"/>
    <w:rsid w:val="00CC3352"/>
    <w:rsid w:val="00CC337A"/>
    <w:rsid w:val="00CC340D"/>
    <w:rsid w:val="00CC3490"/>
    <w:rsid w:val="00CC34FD"/>
    <w:rsid w:val="00CC35C1"/>
    <w:rsid w:val="00CC3632"/>
    <w:rsid w:val="00CC367B"/>
    <w:rsid w:val="00CC3892"/>
    <w:rsid w:val="00CC3937"/>
    <w:rsid w:val="00CC3BAC"/>
    <w:rsid w:val="00CC3D0F"/>
    <w:rsid w:val="00CC3D16"/>
    <w:rsid w:val="00CC3F21"/>
    <w:rsid w:val="00CC4000"/>
    <w:rsid w:val="00CC415C"/>
    <w:rsid w:val="00CC424D"/>
    <w:rsid w:val="00CC42D2"/>
    <w:rsid w:val="00CC439A"/>
    <w:rsid w:val="00CC4541"/>
    <w:rsid w:val="00CC466A"/>
    <w:rsid w:val="00CC46B9"/>
    <w:rsid w:val="00CC47C8"/>
    <w:rsid w:val="00CC488D"/>
    <w:rsid w:val="00CC48FC"/>
    <w:rsid w:val="00CC4962"/>
    <w:rsid w:val="00CC4BD2"/>
    <w:rsid w:val="00CC4C74"/>
    <w:rsid w:val="00CC4EA5"/>
    <w:rsid w:val="00CC4F1E"/>
    <w:rsid w:val="00CC4F23"/>
    <w:rsid w:val="00CC4F38"/>
    <w:rsid w:val="00CC4F7C"/>
    <w:rsid w:val="00CC5108"/>
    <w:rsid w:val="00CC52D4"/>
    <w:rsid w:val="00CC5398"/>
    <w:rsid w:val="00CC53C8"/>
    <w:rsid w:val="00CC5416"/>
    <w:rsid w:val="00CC583D"/>
    <w:rsid w:val="00CC583E"/>
    <w:rsid w:val="00CC594C"/>
    <w:rsid w:val="00CC5A71"/>
    <w:rsid w:val="00CC5AE3"/>
    <w:rsid w:val="00CC5B22"/>
    <w:rsid w:val="00CC5B4A"/>
    <w:rsid w:val="00CC5BA1"/>
    <w:rsid w:val="00CC5BA5"/>
    <w:rsid w:val="00CC5C35"/>
    <w:rsid w:val="00CC5D01"/>
    <w:rsid w:val="00CC5F2D"/>
    <w:rsid w:val="00CC604D"/>
    <w:rsid w:val="00CC6175"/>
    <w:rsid w:val="00CC61CC"/>
    <w:rsid w:val="00CC61EE"/>
    <w:rsid w:val="00CC63B4"/>
    <w:rsid w:val="00CC6494"/>
    <w:rsid w:val="00CC65AF"/>
    <w:rsid w:val="00CC65DA"/>
    <w:rsid w:val="00CC665E"/>
    <w:rsid w:val="00CC665F"/>
    <w:rsid w:val="00CC6666"/>
    <w:rsid w:val="00CC666F"/>
    <w:rsid w:val="00CC667F"/>
    <w:rsid w:val="00CC66C9"/>
    <w:rsid w:val="00CC66D5"/>
    <w:rsid w:val="00CC68B8"/>
    <w:rsid w:val="00CC6900"/>
    <w:rsid w:val="00CC6AD6"/>
    <w:rsid w:val="00CC6B55"/>
    <w:rsid w:val="00CC6D4C"/>
    <w:rsid w:val="00CC6D5F"/>
    <w:rsid w:val="00CC6E25"/>
    <w:rsid w:val="00CC70A1"/>
    <w:rsid w:val="00CC7124"/>
    <w:rsid w:val="00CC726C"/>
    <w:rsid w:val="00CC7577"/>
    <w:rsid w:val="00CC77D0"/>
    <w:rsid w:val="00CC7874"/>
    <w:rsid w:val="00CC788E"/>
    <w:rsid w:val="00CC78FA"/>
    <w:rsid w:val="00CC78FC"/>
    <w:rsid w:val="00CC7953"/>
    <w:rsid w:val="00CC7960"/>
    <w:rsid w:val="00CC7B17"/>
    <w:rsid w:val="00CC7BA4"/>
    <w:rsid w:val="00CC7C63"/>
    <w:rsid w:val="00CC7D08"/>
    <w:rsid w:val="00CC7D32"/>
    <w:rsid w:val="00CC7D8C"/>
    <w:rsid w:val="00CC7EC9"/>
    <w:rsid w:val="00CC7F1C"/>
    <w:rsid w:val="00CD0087"/>
    <w:rsid w:val="00CD014F"/>
    <w:rsid w:val="00CD018E"/>
    <w:rsid w:val="00CD0230"/>
    <w:rsid w:val="00CD02CB"/>
    <w:rsid w:val="00CD0302"/>
    <w:rsid w:val="00CD0362"/>
    <w:rsid w:val="00CD03C9"/>
    <w:rsid w:val="00CD03F6"/>
    <w:rsid w:val="00CD0542"/>
    <w:rsid w:val="00CD0593"/>
    <w:rsid w:val="00CD05FD"/>
    <w:rsid w:val="00CD0646"/>
    <w:rsid w:val="00CD0B46"/>
    <w:rsid w:val="00CD0CDF"/>
    <w:rsid w:val="00CD0D70"/>
    <w:rsid w:val="00CD0D7B"/>
    <w:rsid w:val="00CD0E53"/>
    <w:rsid w:val="00CD0EF6"/>
    <w:rsid w:val="00CD0F11"/>
    <w:rsid w:val="00CD0F54"/>
    <w:rsid w:val="00CD1091"/>
    <w:rsid w:val="00CD10D0"/>
    <w:rsid w:val="00CD1172"/>
    <w:rsid w:val="00CD127D"/>
    <w:rsid w:val="00CD1427"/>
    <w:rsid w:val="00CD1613"/>
    <w:rsid w:val="00CD1653"/>
    <w:rsid w:val="00CD17B8"/>
    <w:rsid w:val="00CD17CD"/>
    <w:rsid w:val="00CD1807"/>
    <w:rsid w:val="00CD181D"/>
    <w:rsid w:val="00CD1A28"/>
    <w:rsid w:val="00CD1A81"/>
    <w:rsid w:val="00CD1B6B"/>
    <w:rsid w:val="00CD1B71"/>
    <w:rsid w:val="00CD1CC3"/>
    <w:rsid w:val="00CD1CF9"/>
    <w:rsid w:val="00CD1E1D"/>
    <w:rsid w:val="00CD1E73"/>
    <w:rsid w:val="00CD1F15"/>
    <w:rsid w:val="00CD1F3F"/>
    <w:rsid w:val="00CD2082"/>
    <w:rsid w:val="00CD210A"/>
    <w:rsid w:val="00CD2149"/>
    <w:rsid w:val="00CD217A"/>
    <w:rsid w:val="00CD21E3"/>
    <w:rsid w:val="00CD22D9"/>
    <w:rsid w:val="00CD22E6"/>
    <w:rsid w:val="00CD2366"/>
    <w:rsid w:val="00CD23C3"/>
    <w:rsid w:val="00CD246A"/>
    <w:rsid w:val="00CD25A7"/>
    <w:rsid w:val="00CD27C4"/>
    <w:rsid w:val="00CD284A"/>
    <w:rsid w:val="00CD2899"/>
    <w:rsid w:val="00CD290D"/>
    <w:rsid w:val="00CD2950"/>
    <w:rsid w:val="00CD2978"/>
    <w:rsid w:val="00CD29C0"/>
    <w:rsid w:val="00CD2A3B"/>
    <w:rsid w:val="00CD2ADF"/>
    <w:rsid w:val="00CD2BEE"/>
    <w:rsid w:val="00CD2C09"/>
    <w:rsid w:val="00CD2CA6"/>
    <w:rsid w:val="00CD2DE3"/>
    <w:rsid w:val="00CD2E5C"/>
    <w:rsid w:val="00CD2E5E"/>
    <w:rsid w:val="00CD300E"/>
    <w:rsid w:val="00CD3127"/>
    <w:rsid w:val="00CD31E7"/>
    <w:rsid w:val="00CD357E"/>
    <w:rsid w:val="00CD364D"/>
    <w:rsid w:val="00CD372E"/>
    <w:rsid w:val="00CD37B7"/>
    <w:rsid w:val="00CD3848"/>
    <w:rsid w:val="00CD39DD"/>
    <w:rsid w:val="00CD3A0F"/>
    <w:rsid w:val="00CD3A3F"/>
    <w:rsid w:val="00CD3AFC"/>
    <w:rsid w:val="00CD3B3D"/>
    <w:rsid w:val="00CD3B69"/>
    <w:rsid w:val="00CD3BCC"/>
    <w:rsid w:val="00CD3C5D"/>
    <w:rsid w:val="00CD3DB3"/>
    <w:rsid w:val="00CD3E39"/>
    <w:rsid w:val="00CD3ECC"/>
    <w:rsid w:val="00CD3ED9"/>
    <w:rsid w:val="00CD3F09"/>
    <w:rsid w:val="00CD4137"/>
    <w:rsid w:val="00CD43EF"/>
    <w:rsid w:val="00CD4411"/>
    <w:rsid w:val="00CD44DC"/>
    <w:rsid w:val="00CD45E0"/>
    <w:rsid w:val="00CD46E1"/>
    <w:rsid w:val="00CD46F3"/>
    <w:rsid w:val="00CD4826"/>
    <w:rsid w:val="00CD4839"/>
    <w:rsid w:val="00CD4932"/>
    <w:rsid w:val="00CD493A"/>
    <w:rsid w:val="00CD493F"/>
    <w:rsid w:val="00CD4A65"/>
    <w:rsid w:val="00CD4AB1"/>
    <w:rsid w:val="00CD4AF3"/>
    <w:rsid w:val="00CD4B18"/>
    <w:rsid w:val="00CD4B58"/>
    <w:rsid w:val="00CD4B9A"/>
    <w:rsid w:val="00CD4C77"/>
    <w:rsid w:val="00CD4CE7"/>
    <w:rsid w:val="00CD4ECB"/>
    <w:rsid w:val="00CD4F00"/>
    <w:rsid w:val="00CD5003"/>
    <w:rsid w:val="00CD5037"/>
    <w:rsid w:val="00CD5250"/>
    <w:rsid w:val="00CD5275"/>
    <w:rsid w:val="00CD5674"/>
    <w:rsid w:val="00CD5732"/>
    <w:rsid w:val="00CD573E"/>
    <w:rsid w:val="00CD576A"/>
    <w:rsid w:val="00CD58AC"/>
    <w:rsid w:val="00CD5991"/>
    <w:rsid w:val="00CD59AB"/>
    <w:rsid w:val="00CD5A24"/>
    <w:rsid w:val="00CD5A33"/>
    <w:rsid w:val="00CD5BC7"/>
    <w:rsid w:val="00CD5BF7"/>
    <w:rsid w:val="00CD5C07"/>
    <w:rsid w:val="00CD5D99"/>
    <w:rsid w:val="00CD5DC0"/>
    <w:rsid w:val="00CD5E4A"/>
    <w:rsid w:val="00CD5E50"/>
    <w:rsid w:val="00CD5EC3"/>
    <w:rsid w:val="00CD5ECD"/>
    <w:rsid w:val="00CD5F23"/>
    <w:rsid w:val="00CD6009"/>
    <w:rsid w:val="00CD6072"/>
    <w:rsid w:val="00CD626A"/>
    <w:rsid w:val="00CD628B"/>
    <w:rsid w:val="00CD62D9"/>
    <w:rsid w:val="00CD63FE"/>
    <w:rsid w:val="00CD6543"/>
    <w:rsid w:val="00CD65E6"/>
    <w:rsid w:val="00CD67C8"/>
    <w:rsid w:val="00CD6824"/>
    <w:rsid w:val="00CD691A"/>
    <w:rsid w:val="00CD692B"/>
    <w:rsid w:val="00CD696C"/>
    <w:rsid w:val="00CD699C"/>
    <w:rsid w:val="00CD69B5"/>
    <w:rsid w:val="00CD6A74"/>
    <w:rsid w:val="00CD6BF3"/>
    <w:rsid w:val="00CD6C74"/>
    <w:rsid w:val="00CD6C7E"/>
    <w:rsid w:val="00CD6CC6"/>
    <w:rsid w:val="00CD6D31"/>
    <w:rsid w:val="00CD6D5E"/>
    <w:rsid w:val="00CD6D89"/>
    <w:rsid w:val="00CD6DAB"/>
    <w:rsid w:val="00CD6DC7"/>
    <w:rsid w:val="00CD6E39"/>
    <w:rsid w:val="00CD6ECD"/>
    <w:rsid w:val="00CD6F1F"/>
    <w:rsid w:val="00CD6FE3"/>
    <w:rsid w:val="00CD70B4"/>
    <w:rsid w:val="00CD711B"/>
    <w:rsid w:val="00CD718A"/>
    <w:rsid w:val="00CD7199"/>
    <w:rsid w:val="00CD72C4"/>
    <w:rsid w:val="00CD7376"/>
    <w:rsid w:val="00CD742E"/>
    <w:rsid w:val="00CD74C5"/>
    <w:rsid w:val="00CD7516"/>
    <w:rsid w:val="00CD77C0"/>
    <w:rsid w:val="00CD77F2"/>
    <w:rsid w:val="00CD780C"/>
    <w:rsid w:val="00CD7835"/>
    <w:rsid w:val="00CD789B"/>
    <w:rsid w:val="00CD7A7B"/>
    <w:rsid w:val="00CD7AF4"/>
    <w:rsid w:val="00CD7BD5"/>
    <w:rsid w:val="00CD7BF9"/>
    <w:rsid w:val="00CD7C08"/>
    <w:rsid w:val="00CD7E6B"/>
    <w:rsid w:val="00CD7F8F"/>
    <w:rsid w:val="00CE010D"/>
    <w:rsid w:val="00CE0280"/>
    <w:rsid w:val="00CE02A7"/>
    <w:rsid w:val="00CE02C4"/>
    <w:rsid w:val="00CE02FA"/>
    <w:rsid w:val="00CE0367"/>
    <w:rsid w:val="00CE0425"/>
    <w:rsid w:val="00CE04BB"/>
    <w:rsid w:val="00CE054C"/>
    <w:rsid w:val="00CE06D3"/>
    <w:rsid w:val="00CE0723"/>
    <w:rsid w:val="00CE0AA5"/>
    <w:rsid w:val="00CE0C85"/>
    <w:rsid w:val="00CE0D21"/>
    <w:rsid w:val="00CE0D74"/>
    <w:rsid w:val="00CE0E59"/>
    <w:rsid w:val="00CE0EDE"/>
    <w:rsid w:val="00CE0F51"/>
    <w:rsid w:val="00CE0F59"/>
    <w:rsid w:val="00CE1024"/>
    <w:rsid w:val="00CE10C1"/>
    <w:rsid w:val="00CE10EF"/>
    <w:rsid w:val="00CE1189"/>
    <w:rsid w:val="00CE1232"/>
    <w:rsid w:val="00CE1300"/>
    <w:rsid w:val="00CE1343"/>
    <w:rsid w:val="00CE139E"/>
    <w:rsid w:val="00CE14A7"/>
    <w:rsid w:val="00CE162C"/>
    <w:rsid w:val="00CE16A0"/>
    <w:rsid w:val="00CE1929"/>
    <w:rsid w:val="00CE1A1F"/>
    <w:rsid w:val="00CE1ACA"/>
    <w:rsid w:val="00CE1B9B"/>
    <w:rsid w:val="00CE1BB4"/>
    <w:rsid w:val="00CE1C0B"/>
    <w:rsid w:val="00CE1D00"/>
    <w:rsid w:val="00CE1DFB"/>
    <w:rsid w:val="00CE1FB2"/>
    <w:rsid w:val="00CE2005"/>
    <w:rsid w:val="00CE2019"/>
    <w:rsid w:val="00CE2103"/>
    <w:rsid w:val="00CE2170"/>
    <w:rsid w:val="00CE21DF"/>
    <w:rsid w:val="00CE21FD"/>
    <w:rsid w:val="00CE2207"/>
    <w:rsid w:val="00CE23A5"/>
    <w:rsid w:val="00CE241D"/>
    <w:rsid w:val="00CE25C2"/>
    <w:rsid w:val="00CE25D5"/>
    <w:rsid w:val="00CE2690"/>
    <w:rsid w:val="00CE26DB"/>
    <w:rsid w:val="00CE2987"/>
    <w:rsid w:val="00CE299C"/>
    <w:rsid w:val="00CE2C53"/>
    <w:rsid w:val="00CE2D3F"/>
    <w:rsid w:val="00CE2D98"/>
    <w:rsid w:val="00CE2DAF"/>
    <w:rsid w:val="00CE2DDD"/>
    <w:rsid w:val="00CE2E6B"/>
    <w:rsid w:val="00CE2F26"/>
    <w:rsid w:val="00CE302E"/>
    <w:rsid w:val="00CE3059"/>
    <w:rsid w:val="00CE30C5"/>
    <w:rsid w:val="00CE312F"/>
    <w:rsid w:val="00CE31E3"/>
    <w:rsid w:val="00CE3251"/>
    <w:rsid w:val="00CE331E"/>
    <w:rsid w:val="00CE3406"/>
    <w:rsid w:val="00CE34B7"/>
    <w:rsid w:val="00CE3530"/>
    <w:rsid w:val="00CE3669"/>
    <w:rsid w:val="00CE36CE"/>
    <w:rsid w:val="00CE37FF"/>
    <w:rsid w:val="00CE3844"/>
    <w:rsid w:val="00CE3887"/>
    <w:rsid w:val="00CE38D2"/>
    <w:rsid w:val="00CE3B0D"/>
    <w:rsid w:val="00CE3B8E"/>
    <w:rsid w:val="00CE3CCC"/>
    <w:rsid w:val="00CE3F04"/>
    <w:rsid w:val="00CE3F31"/>
    <w:rsid w:val="00CE418A"/>
    <w:rsid w:val="00CE42D1"/>
    <w:rsid w:val="00CE42F2"/>
    <w:rsid w:val="00CE4314"/>
    <w:rsid w:val="00CE4360"/>
    <w:rsid w:val="00CE4404"/>
    <w:rsid w:val="00CE4435"/>
    <w:rsid w:val="00CE4501"/>
    <w:rsid w:val="00CE4583"/>
    <w:rsid w:val="00CE459A"/>
    <w:rsid w:val="00CE46CF"/>
    <w:rsid w:val="00CE46F6"/>
    <w:rsid w:val="00CE4766"/>
    <w:rsid w:val="00CE47E7"/>
    <w:rsid w:val="00CE4809"/>
    <w:rsid w:val="00CE4B47"/>
    <w:rsid w:val="00CE4C00"/>
    <w:rsid w:val="00CE4CD8"/>
    <w:rsid w:val="00CE4D27"/>
    <w:rsid w:val="00CE4EB8"/>
    <w:rsid w:val="00CE4EBE"/>
    <w:rsid w:val="00CE4ED2"/>
    <w:rsid w:val="00CE4F46"/>
    <w:rsid w:val="00CE5011"/>
    <w:rsid w:val="00CE5105"/>
    <w:rsid w:val="00CE51FB"/>
    <w:rsid w:val="00CE570A"/>
    <w:rsid w:val="00CE571A"/>
    <w:rsid w:val="00CE571F"/>
    <w:rsid w:val="00CE572C"/>
    <w:rsid w:val="00CE5843"/>
    <w:rsid w:val="00CE58CC"/>
    <w:rsid w:val="00CE5931"/>
    <w:rsid w:val="00CE5973"/>
    <w:rsid w:val="00CE5A64"/>
    <w:rsid w:val="00CE5AA1"/>
    <w:rsid w:val="00CE5B14"/>
    <w:rsid w:val="00CE5B3C"/>
    <w:rsid w:val="00CE5C23"/>
    <w:rsid w:val="00CE5C40"/>
    <w:rsid w:val="00CE5C8E"/>
    <w:rsid w:val="00CE5CAA"/>
    <w:rsid w:val="00CE5CBC"/>
    <w:rsid w:val="00CE5CDE"/>
    <w:rsid w:val="00CE5E51"/>
    <w:rsid w:val="00CE5ED3"/>
    <w:rsid w:val="00CE60CA"/>
    <w:rsid w:val="00CE6252"/>
    <w:rsid w:val="00CE639B"/>
    <w:rsid w:val="00CE6448"/>
    <w:rsid w:val="00CE646B"/>
    <w:rsid w:val="00CE647F"/>
    <w:rsid w:val="00CE6493"/>
    <w:rsid w:val="00CE6664"/>
    <w:rsid w:val="00CE67E9"/>
    <w:rsid w:val="00CE69DA"/>
    <w:rsid w:val="00CE6A3B"/>
    <w:rsid w:val="00CE6AE2"/>
    <w:rsid w:val="00CE6B37"/>
    <w:rsid w:val="00CE6C1F"/>
    <w:rsid w:val="00CE6C67"/>
    <w:rsid w:val="00CE6CD0"/>
    <w:rsid w:val="00CE6D90"/>
    <w:rsid w:val="00CE6DD7"/>
    <w:rsid w:val="00CE6EA9"/>
    <w:rsid w:val="00CE6F1C"/>
    <w:rsid w:val="00CE7084"/>
    <w:rsid w:val="00CE70CD"/>
    <w:rsid w:val="00CE7129"/>
    <w:rsid w:val="00CE71EF"/>
    <w:rsid w:val="00CE73F0"/>
    <w:rsid w:val="00CE74DB"/>
    <w:rsid w:val="00CE76A9"/>
    <w:rsid w:val="00CE77C5"/>
    <w:rsid w:val="00CE77E4"/>
    <w:rsid w:val="00CE784B"/>
    <w:rsid w:val="00CE7896"/>
    <w:rsid w:val="00CE7958"/>
    <w:rsid w:val="00CE7A8C"/>
    <w:rsid w:val="00CE7AA2"/>
    <w:rsid w:val="00CE7B25"/>
    <w:rsid w:val="00CE7C65"/>
    <w:rsid w:val="00CE7CCB"/>
    <w:rsid w:val="00CE7D36"/>
    <w:rsid w:val="00CE7DF4"/>
    <w:rsid w:val="00CE7E0D"/>
    <w:rsid w:val="00CE7F73"/>
    <w:rsid w:val="00CE7FB0"/>
    <w:rsid w:val="00CF0069"/>
    <w:rsid w:val="00CF00D8"/>
    <w:rsid w:val="00CF012B"/>
    <w:rsid w:val="00CF01B4"/>
    <w:rsid w:val="00CF03DA"/>
    <w:rsid w:val="00CF0527"/>
    <w:rsid w:val="00CF0595"/>
    <w:rsid w:val="00CF05B2"/>
    <w:rsid w:val="00CF05C0"/>
    <w:rsid w:val="00CF0866"/>
    <w:rsid w:val="00CF09AD"/>
    <w:rsid w:val="00CF0AB8"/>
    <w:rsid w:val="00CF0DA9"/>
    <w:rsid w:val="00CF104B"/>
    <w:rsid w:val="00CF1058"/>
    <w:rsid w:val="00CF10A5"/>
    <w:rsid w:val="00CF1128"/>
    <w:rsid w:val="00CF129F"/>
    <w:rsid w:val="00CF132C"/>
    <w:rsid w:val="00CF1330"/>
    <w:rsid w:val="00CF1340"/>
    <w:rsid w:val="00CF14DE"/>
    <w:rsid w:val="00CF1601"/>
    <w:rsid w:val="00CF169F"/>
    <w:rsid w:val="00CF16CE"/>
    <w:rsid w:val="00CF1A28"/>
    <w:rsid w:val="00CF1A66"/>
    <w:rsid w:val="00CF1B41"/>
    <w:rsid w:val="00CF1C13"/>
    <w:rsid w:val="00CF1C2E"/>
    <w:rsid w:val="00CF1D13"/>
    <w:rsid w:val="00CF1DEC"/>
    <w:rsid w:val="00CF1EED"/>
    <w:rsid w:val="00CF1F26"/>
    <w:rsid w:val="00CF2082"/>
    <w:rsid w:val="00CF20BD"/>
    <w:rsid w:val="00CF23BE"/>
    <w:rsid w:val="00CF23DD"/>
    <w:rsid w:val="00CF2485"/>
    <w:rsid w:val="00CF25C4"/>
    <w:rsid w:val="00CF261B"/>
    <w:rsid w:val="00CF2666"/>
    <w:rsid w:val="00CF2743"/>
    <w:rsid w:val="00CF2768"/>
    <w:rsid w:val="00CF2805"/>
    <w:rsid w:val="00CF282C"/>
    <w:rsid w:val="00CF2958"/>
    <w:rsid w:val="00CF29CA"/>
    <w:rsid w:val="00CF2A19"/>
    <w:rsid w:val="00CF2B7C"/>
    <w:rsid w:val="00CF2BFD"/>
    <w:rsid w:val="00CF2C84"/>
    <w:rsid w:val="00CF2D58"/>
    <w:rsid w:val="00CF2E33"/>
    <w:rsid w:val="00CF2E62"/>
    <w:rsid w:val="00CF2F61"/>
    <w:rsid w:val="00CF33CB"/>
    <w:rsid w:val="00CF33DD"/>
    <w:rsid w:val="00CF36AC"/>
    <w:rsid w:val="00CF36EE"/>
    <w:rsid w:val="00CF373E"/>
    <w:rsid w:val="00CF376F"/>
    <w:rsid w:val="00CF380E"/>
    <w:rsid w:val="00CF38AE"/>
    <w:rsid w:val="00CF3A2F"/>
    <w:rsid w:val="00CF3B56"/>
    <w:rsid w:val="00CF3B8C"/>
    <w:rsid w:val="00CF3BF7"/>
    <w:rsid w:val="00CF3C69"/>
    <w:rsid w:val="00CF3CB6"/>
    <w:rsid w:val="00CF3D59"/>
    <w:rsid w:val="00CF3D74"/>
    <w:rsid w:val="00CF3DCC"/>
    <w:rsid w:val="00CF3DF0"/>
    <w:rsid w:val="00CF3EE6"/>
    <w:rsid w:val="00CF3F6E"/>
    <w:rsid w:val="00CF4015"/>
    <w:rsid w:val="00CF4045"/>
    <w:rsid w:val="00CF4104"/>
    <w:rsid w:val="00CF4105"/>
    <w:rsid w:val="00CF413A"/>
    <w:rsid w:val="00CF4176"/>
    <w:rsid w:val="00CF439D"/>
    <w:rsid w:val="00CF4458"/>
    <w:rsid w:val="00CF457D"/>
    <w:rsid w:val="00CF47BF"/>
    <w:rsid w:val="00CF4807"/>
    <w:rsid w:val="00CF48FA"/>
    <w:rsid w:val="00CF49A3"/>
    <w:rsid w:val="00CF4AE7"/>
    <w:rsid w:val="00CF4B63"/>
    <w:rsid w:val="00CF4B78"/>
    <w:rsid w:val="00CF4FAD"/>
    <w:rsid w:val="00CF4FDF"/>
    <w:rsid w:val="00CF5147"/>
    <w:rsid w:val="00CF520A"/>
    <w:rsid w:val="00CF52AA"/>
    <w:rsid w:val="00CF52E2"/>
    <w:rsid w:val="00CF53CE"/>
    <w:rsid w:val="00CF5458"/>
    <w:rsid w:val="00CF54D4"/>
    <w:rsid w:val="00CF5553"/>
    <w:rsid w:val="00CF5615"/>
    <w:rsid w:val="00CF56FA"/>
    <w:rsid w:val="00CF57D9"/>
    <w:rsid w:val="00CF58EE"/>
    <w:rsid w:val="00CF5A04"/>
    <w:rsid w:val="00CF5A47"/>
    <w:rsid w:val="00CF5B9E"/>
    <w:rsid w:val="00CF5D23"/>
    <w:rsid w:val="00CF5D64"/>
    <w:rsid w:val="00CF5DAD"/>
    <w:rsid w:val="00CF5E28"/>
    <w:rsid w:val="00CF6030"/>
    <w:rsid w:val="00CF6395"/>
    <w:rsid w:val="00CF63B8"/>
    <w:rsid w:val="00CF6513"/>
    <w:rsid w:val="00CF6671"/>
    <w:rsid w:val="00CF6708"/>
    <w:rsid w:val="00CF67E6"/>
    <w:rsid w:val="00CF681E"/>
    <w:rsid w:val="00CF6861"/>
    <w:rsid w:val="00CF6891"/>
    <w:rsid w:val="00CF68D2"/>
    <w:rsid w:val="00CF6B02"/>
    <w:rsid w:val="00CF6C35"/>
    <w:rsid w:val="00CF6CA8"/>
    <w:rsid w:val="00CF6CE6"/>
    <w:rsid w:val="00CF6D80"/>
    <w:rsid w:val="00CF6ECA"/>
    <w:rsid w:val="00CF6F20"/>
    <w:rsid w:val="00CF6F99"/>
    <w:rsid w:val="00CF70E3"/>
    <w:rsid w:val="00CF7146"/>
    <w:rsid w:val="00CF71A3"/>
    <w:rsid w:val="00CF71D0"/>
    <w:rsid w:val="00CF71EF"/>
    <w:rsid w:val="00CF725D"/>
    <w:rsid w:val="00CF7387"/>
    <w:rsid w:val="00CF73F6"/>
    <w:rsid w:val="00CF741B"/>
    <w:rsid w:val="00CF7570"/>
    <w:rsid w:val="00CF75EE"/>
    <w:rsid w:val="00CF7675"/>
    <w:rsid w:val="00CF771F"/>
    <w:rsid w:val="00CF7746"/>
    <w:rsid w:val="00CF77C6"/>
    <w:rsid w:val="00CF7C7A"/>
    <w:rsid w:val="00CF7E18"/>
    <w:rsid w:val="00CF7E19"/>
    <w:rsid w:val="00CF7E6E"/>
    <w:rsid w:val="00CF7E72"/>
    <w:rsid w:val="00CF7E79"/>
    <w:rsid w:val="00CF7E8D"/>
    <w:rsid w:val="00CF7F45"/>
    <w:rsid w:val="00CF7F88"/>
    <w:rsid w:val="00CF7F98"/>
    <w:rsid w:val="00D000BC"/>
    <w:rsid w:val="00D00112"/>
    <w:rsid w:val="00D00215"/>
    <w:rsid w:val="00D0035C"/>
    <w:rsid w:val="00D0066B"/>
    <w:rsid w:val="00D00B52"/>
    <w:rsid w:val="00D00BEC"/>
    <w:rsid w:val="00D00C1F"/>
    <w:rsid w:val="00D00D9B"/>
    <w:rsid w:val="00D00EC0"/>
    <w:rsid w:val="00D00FC6"/>
    <w:rsid w:val="00D01058"/>
    <w:rsid w:val="00D01073"/>
    <w:rsid w:val="00D010DD"/>
    <w:rsid w:val="00D011C1"/>
    <w:rsid w:val="00D011C3"/>
    <w:rsid w:val="00D012B8"/>
    <w:rsid w:val="00D012FA"/>
    <w:rsid w:val="00D013F6"/>
    <w:rsid w:val="00D01876"/>
    <w:rsid w:val="00D01881"/>
    <w:rsid w:val="00D0189B"/>
    <w:rsid w:val="00D018C3"/>
    <w:rsid w:val="00D01A31"/>
    <w:rsid w:val="00D01B47"/>
    <w:rsid w:val="00D01B74"/>
    <w:rsid w:val="00D01CB9"/>
    <w:rsid w:val="00D01D22"/>
    <w:rsid w:val="00D02419"/>
    <w:rsid w:val="00D0245C"/>
    <w:rsid w:val="00D024A1"/>
    <w:rsid w:val="00D02601"/>
    <w:rsid w:val="00D02669"/>
    <w:rsid w:val="00D02673"/>
    <w:rsid w:val="00D0267A"/>
    <w:rsid w:val="00D02744"/>
    <w:rsid w:val="00D028A9"/>
    <w:rsid w:val="00D02A4C"/>
    <w:rsid w:val="00D02B5F"/>
    <w:rsid w:val="00D02B64"/>
    <w:rsid w:val="00D02B71"/>
    <w:rsid w:val="00D02BAB"/>
    <w:rsid w:val="00D02BCC"/>
    <w:rsid w:val="00D02BD2"/>
    <w:rsid w:val="00D02C86"/>
    <w:rsid w:val="00D02CA1"/>
    <w:rsid w:val="00D02CC0"/>
    <w:rsid w:val="00D02D3E"/>
    <w:rsid w:val="00D02DD9"/>
    <w:rsid w:val="00D02E12"/>
    <w:rsid w:val="00D02F08"/>
    <w:rsid w:val="00D03164"/>
    <w:rsid w:val="00D03249"/>
    <w:rsid w:val="00D03252"/>
    <w:rsid w:val="00D034D0"/>
    <w:rsid w:val="00D035D0"/>
    <w:rsid w:val="00D03667"/>
    <w:rsid w:val="00D03675"/>
    <w:rsid w:val="00D037AC"/>
    <w:rsid w:val="00D03835"/>
    <w:rsid w:val="00D038FF"/>
    <w:rsid w:val="00D03900"/>
    <w:rsid w:val="00D0392A"/>
    <w:rsid w:val="00D0398E"/>
    <w:rsid w:val="00D03AFD"/>
    <w:rsid w:val="00D03C29"/>
    <w:rsid w:val="00D03E01"/>
    <w:rsid w:val="00D03E83"/>
    <w:rsid w:val="00D03E9E"/>
    <w:rsid w:val="00D042A3"/>
    <w:rsid w:val="00D042DF"/>
    <w:rsid w:val="00D04315"/>
    <w:rsid w:val="00D04472"/>
    <w:rsid w:val="00D044DA"/>
    <w:rsid w:val="00D04625"/>
    <w:rsid w:val="00D047D0"/>
    <w:rsid w:val="00D04803"/>
    <w:rsid w:val="00D04825"/>
    <w:rsid w:val="00D048FA"/>
    <w:rsid w:val="00D04A95"/>
    <w:rsid w:val="00D04B07"/>
    <w:rsid w:val="00D04BC1"/>
    <w:rsid w:val="00D04D72"/>
    <w:rsid w:val="00D04DA0"/>
    <w:rsid w:val="00D050DF"/>
    <w:rsid w:val="00D050E5"/>
    <w:rsid w:val="00D05391"/>
    <w:rsid w:val="00D054DA"/>
    <w:rsid w:val="00D054E7"/>
    <w:rsid w:val="00D054E8"/>
    <w:rsid w:val="00D055DB"/>
    <w:rsid w:val="00D05624"/>
    <w:rsid w:val="00D0580D"/>
    <w:rsid w:val="00D05A3E"/>
    <w:rsid w:val="00D05AB0"/>
    <w:rsid w:val="00D05B48"/>
    <w:rsid w:val="00D05BAC"/>
    <w:rsid w:val="00D05C30"/>
    <w:rsid w:val="00D05D45"/>
    <w:rsid w:val="00D05D80"/>
    <w:rsid w:val="00D05DC6"/>
    <w:rsid w:val="00D05E91"/>
    <w:rsid w:val="00D0603E"/>
    <w:rsid w:val="00D0605D"/>
    <w:rsid w:val="00D061D3"/>
    <w:rsid w:val="00D0634E"/>
    <w:rsid w:val="00D063A2"/>
    <w:rsid w:val="00D063AE"/>
    <w:rsid w:val="00D0664C"/>
    <w:rsid w:val="00D066CC"/>
    <w:rsid w:val="00D066E8"/>
    <w:rsid w:val="00D06757"/>
    <w:rsid w:val="00D0691C"/>
    <w:rsid w:val="00D0692C"/>
    <w:rsid w:val="00D06956"/>
    <w:rsid w:val="00D06992"/>
    <w:rsid w:val="00D06B0B"/>
    <w:rsid w:val="00D06B86"/>
    <w:rsid w:val="00D06C06"/>
    <w:rsid w:val="00D06C27"/>
    <w:rsid w:val="00D06C9D"/>
    <w:rsid w:val="00D06CEC"/>
    <w:rsid w:val="00D06DB4"/>
    <w:rsid w:val="00D06FE2"/>
    <w:rsid w:val="00D071C6"/>
    <w:rsid w:val="00D0722B"/>
    <w:rsid w:val="00D07439"/>
    <w:rsid w:val="00D074F6"/>
    <w:rsid w:val="00D0752C"/>
    <w:rsid w:val="00D075AB"/>
    <w:rsid w:val="00D075AE"/>
    <w:rsid w:val="00D075B5"/>
    <w:rsid w:val="00D076B0"/>
    <w:rsid w:val="00D07795"/>
    <w:rsid w:val="00D077C7"/>
    <w:rsid w:val="00D0781C"/>
    <w:rsid w:val="00D07870"/>
    <w:rsid w:val="00D0795F"/>
    <w:rsid w:val="00D079B0"/>
    <w:rsid w:val="00D079E5"/>
    <w:rsid w:val="00D07A24"/>
    <w:rsid w:val="00D07AD7"/>
    <w:rsid w:val="00D07AE0"/>
    <w:rsid w:val="00D07B68"/>
    <w:rsid w:val="00D07C19"/>
    <w:rsid w:val="00D07C1C"/>
    <w:rsid w:val="00D07C2E"/>
    <w:rsid w:val="00D07C3A"/>
    <w:rsid w:val="00D07C77"/>
    <w:rsid w:val="00D07D98"/>
    <w:rsid w:val="00D07DC9"/>
    <w:rsid w:val="00D100C2"/>
    <w:rsid w:val="00D100F2"/>
    <w:rsid w:val="00D1010E"/>
    <w:rsid w:val="00D1025E"/>
    <w:rsid w:val="00D102F6"/>
    <w:rsid w:val="00D1030A"/>
    <w:rsid w:val="00D10351"/>
    <w:rsid w:val="00D1068C"/>
    <w:rsid w:val="00D106AF"/>
    <w:rsid w:val="00D1083D"/>
    <w:rsid w:val="00D10842"/>
    <w:rsid w:val="00D10892"/>
    <w:rsid w:val="00D10A87"/>
    <w:rsid w:val="00D10AE6"/>
    <w:rsid w:val="00D10D1D"/>
    <w:rsid w:val="00D10D65"/>
    <w:rsid w:val="00D10D9E"/>
    <w:rsid w:val="00D10E59"/>
    <w:rsid w:val="00D10ED3"/>
    <w:rsid w:val="00D10F48"/>
    <w:rsid w:val="00D11136"/>
    <w:rsid w:val="00D1113A"/>
    <w:rsid w:val="00D11141"/>
    <w:rsid w:val="00D1115C"/>
    <w:rsid w:val="00D111D0"/>
    <w:rsid w:val="00D112A1"/>
    <w:rsid w:val="00D1134C"/>
    <w:rsid w:val="00D114B9"/>
    <w:rsid w:val="00D1152A"/>
    <w:rsid w:val="00D11536"/>
    <w:rsid w:val="00D11568"/>
    <w:rsid w:val="00D11636"/>
    <w:rsid w:val="00D11687"/>
    <w:rsid w:val="00D11829"/>
    <w:rsid w:val="00D118E3"/>
    <w:rsid w:val="00D119D8"/>
    <w:rsid w:val="00D11B58"/>
    <w:rsid w:val="00D11B99"/>
    <w:rsid w:val="00D11BE8"/>
    <w:rsid w:val="00D11BF8"/>
    <w:rsid w:val="00D11BFE"/>
    <w:rsid w:val="00D11CF3"/>
    <w:rsid w:val="00D11D8A"/>
    <w:rsid w:val="00D11E88"/>
    <w:rsid w:val="00D11EE8"/>
    <w:rsid w:val="00D1200C"/>
    <w:rsid w:val="00D12113"/>
    <w:rsid w:val="00D12232"/>
    <w:rsid w:val="00D12392"/>
    <w:rsid w:val="00D124EE"/>
    <w:rsid w:val="00D125BD"/>
    <w:rsid w:val="00D125D6"/>
    <w:rsid w:val="00D12603"/>
    <w:rsid w:val="00D1267B"/>
    <w:rsid w:val="00D1270A"/>
    <w:rsid w:val="00D127E5"/>
    <w:rsid w:val="00D128B3"/>
    <w:rsid w:val="00D12902"/>
    <w:rsid w:val="00D12906"/>
    <w:rsid w:val="00D12A28"/>
    <w:rsid w:val="00D12C26"/>
    <w:rsid w:val="00D12CB1"/>
    <w:rsid w:val="00D12D50"/>
    <w:rsid w:val="00D12E16"/>
    <w:rsid w:val="00D12E82"/>
    <w:rsid w:val="00D12E93"/>
    <w:rsid w:val="00D12FB0"/>
    <w:rsid w:val="00D12FD2"/>
    <w:rsid w:val="00D13024"/>
    <w:rsid w:val="00D13161"/>
    <w:rsid w:val="00D1327F"/>
    <w:rsid w:val="00D132CA"/>
    <w:rsid w:val="00D134CD"/>
    <w:rsid w:val="00D135BB"/>
    <w:rsid w:val="00D135C1"/>
    <w:rsid w:val="00D13659"/>
    <w:rsid w:val="00D13732"/>
    <w:rsid w:val="00D1376B"/>
    <w:rsid w:val="00D137AA"/>
    <w:rsid w:val="00D13828"/>
    <w:rsid w:val="00D13A42"/>
    <w:rsid w:val="00D13A8E"/>
    <w:rsid w:val="00D13C11"/>
    <w:rsid w:val="00D13C76"/>
    <w:rsid w:val="00D13CB6"/>
    <w:rsid w:val="00D13CBF"/>
    <w:rsid w:val="00D13D65"/>
    <w:rsid w:val="00D13D8C"/>
    <w:rsid w:val="00D13EEC"/>
    <w:rsid w:val="00D13F4D"/>
    <w:rsid w:val="00D13F76"/>
    <w:rsid w:val="00D141C8"/>
    <w:rsid w:val="00D141DF"/>
    <w:rsid w:val="00D14243"/>
    <w:rsid w:val="00D14298"/>
    <w:rsid w:val="00D1445B"/>
    <w:rsid w:val="00D14467"/>
    <w:rsid w:val="00D144B7"/>
    <w:rsid w:val="00D14500"/>
    <w:rsid w:val="00D14513"/>
    <w:rsid w:val="00D14553"/>
    <w:rsid w:val="00D1473A"/>
    <w:rsid w:val="00D14787"/>
    <w:rsid w:val="00D147C8"/>
    <w:rsid w:val="00D14815"/>
    <w:rsid w:val="00D1496A"/>
    <w:rsid w:val="00D14AF0"/>
    <w:rsid w:val="00D14C01"/>
    <w:rsid w:val="00D14D0B"/>
    <w:rsid w:val="00D14DB9"/>
    <w:rsid w:val="00D14DC7"/>
    <w:rsid w:val="00D15009"/>
    <w:rsid w:val="00D150A1"/>
    <w:rsid w:val="00D151A4"/>
    <w:rsid w:val="00D1520F"/>
    <w:rsid w:val="00D1540C"/>
    <w:rsid w:val="00D1545B"/>
    <w:rsid w:val="00D154B0"/>
    <w:rsid w:val="00D154B9"/>
    <w:rsid w:val="00D15503"/>
    <w:rsid w:val="00D155E5"/>
    <w:rsid w:val="00D15698"/>
    <w:rsid w:val="00D157CA"/>
    <w:rsid w:val="00D15982"/>
    <w:rsid w:val="00D159A5"/>
    <w:rsid w:val="00D159F0"/>
    <w:rsid w:val="00D15B09"/>
    <w:rsid w:val="00D15B28"/>
    <w:rsid w:val="00D15C5F"/>
    <w:rsid w:val="00D15DA5"/>
    <w:rsid w:val="00D15E4A"/>
    <w:rsid w:val="00D15EFB"/>
    <w:rsid w:val="00D15F1B"/>
    <w:rsid w:val="00D16043"/>
    <w:rsid w:val="00D160D9"/>
    <w:rsid w:val="00D1614A"/>
    <w:rsid w:val="00D16301"/>
    <w:rsid w:val="00D16304"/>
    <w:rsid w:val="00D16381"/>
    <w:rsid w:val="00D1640F"/>
    <w:rsid w:val="00D164DB"/>
    <w:rsid w:val="00D16508"/>
    <w:rsid w:val="00D1659B"/>
    <w:rsid w:val="00D165F6"/>
    <w:rsid w:val="00D16786"/>
    <w:rsid w:val="00D168CB"/>
    <w:rsid w:val="00D16989"/>
    <w:rsid w:val="00D169E7"/>
    <w:rsid w:val="00D16A31"/>
    <w:rsid w:val="00D16A72"/>
    <w:rsid w:val="00D16AB3"/>
    <w:rsid w:val="00D16B67"/>
    <w:rsid w:val="00D16BF8"/>
    <w:rsid w:val="00D16C4A"/>
    <w:rsid w:val="00D16CAB"/>
    <w:rsid w:val="00D16F24"/>
    <w:rsid w:val="00D16FA1"/>
    <w:rsid w:val="00D16FCF"/>
    <w:rsid w:val="00D170AD"/>
    <w:rsid w:val="00D1712E"/>
    <w:rsid w:val="00D1717D"/>
    <w:rsid w:val="00D17229"/>
    <w:rsid w:val="00D172B9"/>
    <w:rsid w:val="00D173E1"/>
    <w:rsid w:val="00D174C6"/>
    <w:rsid w:val="00D17540"/>
    <w:rsid w:val="00D1754A"/>
    <w:rsid w:val="00D175D8"/>
    <w:rsid w:val="00D177F2"/>
    <w:rsid w:val="00D179B0"/>
    <w:rsid w:val="00D179DA"/>
    <w:rsid w:val="00D17BC7"/>
    <w:rsid w:val="00D17C5B"/>
    <w:rsid w:val="00D17D69"/>
    <w:rsid w:val="00D17E87"/>
    <w:rsid w:val="00D17FC0"/>
    <w:rsid w:val="00D20058"/>
    <w:rsid w:val="00D200D2"/>
    <w:rsid w:val="00D201A7"/>
    <w:rsid w:val="00D201AF"/>
    <w:rsid w:val="00D201F2"/>
    <w:rsid w:val="00D202DE"/>
    <w:rsid w:val="00D20308"/>
    <w:rsid w:val="00D20452"/>
    <w:rsid w:val="00D20521"/>
    <w:rsid w:val="00D20565"/>
    <w:rsid w:val="00D20566"/>
    <w:rsid w:val="00D2076F"/>
    <w:rsid w:val="00D2091A"/>
    <w:rsid w:val="00D20962"/>
    <w:rsid w:val="00D20AB0"/>
    <w:rsid w:val="00D20B16"/>
    <w:rsid w:val="00D20BE2"/>
    <w:rsid w:val="00D20D4E"/>
    <w:rsid w:val="00D20D57"/>
    <w:rsid w:val="00D20E1D"/>
    <w:rsid w:val="00D20E63"/>
    <w:rsid w:val="00D20EAE"/>
    <w:rsid w:val="00D20EB9"/>
    <w:rsid w:val="00D20EDF"/>
    <w:rsid w:val="00D20EF2"/>
    <w:rsid w:val="00D20F55"/>
    <w:rsid w:val="00D21073"/>
    <w:rsid w:val="00D211DB"/>
    <w:rsid w:val="00D21206"/>
    <w:rsid w:val="00D212E8"/>
    <w:rsid w:val="00D2132B"/>
    <w:rsid w:val="00D2137F"/>
    <w:rsid w:val="00D2138C"/>
    <w:rsid w:val="00D213EE"/>
    <w:rsid w:val="00D214B9"/>
    <w:rsid w:val="00D215A3"/>
    <w:rsid w:val="00D21782"/>
    <w:rsid w:val="00D21891"/>
    <w:rsid w:val="00D21ABA"/>
    <w:rsid w:val="00D21B41"/>
    <w:rsid w:val="00D21EC8"/>
    <w:rsid w:val="00D21EF6"/>
    <w:rsid w:val="00D21F2F"/>
    <w:rsid w:val="00D21F87"/>
    <w:rsid w:val="00D21FC1"/>
    <w:rsid w:val="00D21FCE"/>
    <w:rsid w:val="00D22173"/>
    <w:rsid w:val="00D221A6"/>
    <w:rsid w:val="00D2223D"/>
    <w:rsid w:val="00D22280"/>
    <w:rsid w:val="00D222B8"/>
    <w:rsid w:val="00D2238D"/>
    <w:rsid w:val="00D223B3"/>
    <w:rsid w:val="00D223EE"/>
    <w:rsid w:val="00D22400"/>
    <w:rsid w:val="00D224AF"/>
    <w:rsid w:val="00D224EE"/>
    <w:rsid w:val="00D225E3"/>
    <w:rsid w:val="00D2292F"/>
    <w:rsid w:val="00D22B2E"/>
    <w:rsid w:val="00D22B6B"/>
    <w:rsid w:val="00D22BAA"/>
    <w:rsid w:val="00D22E4C"/>
    <w:rsid w:val="00D22EB5"/>
    <w:rsid w:val="00D22F58"/>
    <w:rsid w:val="00D23088"/>
    <w:rsid w:val="00D23101"/>
    <w:rsid w:val="00D23266"/>
    <w:rsid w:val="00D23323"/>
    <w:rsid w:val="00D23343"/>
    <w:rsid w:val="00D2335E"/>
    <w:rsid w:val="00D23367"/>
    <w:rsid w:val="00D233AA"/>
    <w:rsid w:val="00D23519"/>
    <w:rsid w:val="00D2362D"/>
    <w:rsid w:val="00D236A4"/>
    <w:rsid w:val="00D236BE"/>
    <w:rsid w:val="00D237A6"/>
    <w:rsid w:val="00D2384D"/>
    <w:rsid w:val="00D23A2C"/>
    <w:rsid w:val="00D23DFB"/>
    <w:rsid w:val="00D23E0D"/>
    <w:rsid w:val="00D23F0F"/>
    <w:rsid w:val="00D23FE5"/>
    <w:rsid w:val="00D24063"/>
    <w:rsid w:val="00D24069"/>
    <w:rsid w:val="00D240A8"/>
    <w:rsid w:val="00D24174"/>
    <w:rsid w:val="00D2423A"/>
    <w:rsid w:val="00D24444"/>
    <w:rsid w:val="00D2446B"/>
    <w:rsid w:val="00D244A8"/>
    <w:rsid w:val="00D244C8"/>
    <w:rsid w:val="00D2454D"/>
    <w:rsid w:val="00D24579"/>
    <w:rsid w:val="00D245AA"/>
    <w:rsid w:val="00D24697"/>
    <w:rsid w:val="00D2469D"/>
    <w:rsid w:val="00D2469E"/>
    <w:rsid w:val="00D246C4"/>
    <w:rsid w:val="00D24810"/>
    <w:rsid w:val="00D24837"/>
    <w:rsid w:val="00D24A28"/>
    <w:rsid w:val="00D24A36"/>
    <w:rsid w:val="00D24AFF"/>
    <w:rsid w:val="00D24BA0"/>
    <w:rsid w:val="00D24DB7"/>
    <w:rsid w:val="00D24DC5"/>
    <w:rsid w:val="00D24F34"/>
    <w:rsid w:val="00D24F36"/>
    <w:rsid w:val="00D24F55"/>
    <w:rsid w:val="00D24F95"/>
    <w:rsid w:val="00D2502F"/>
    <w:rsid w:val="00D25056"/>
    <w:rsid w:val="00D25278"/>
    <w:rsid w:val="00D252E7"/>
    <w:rsid w:val="00D25359"/>
    <w:rsid w:val="00D2535B"/>
    <w:rsid w:val="00D253C9"/>
    <w:rsid w:val="00D254AE"/>
    <w:rsid w:val="00D2553E"/>
    <w:rsid w:val="00D25549"/>
    <w:rsid w:val="00D25636"/>
    <w:rsid w:val="00D257A3"/>
    <w:rsid w:val="00D258F4"/>
    <w:rsid w:val="00D25984"/>
    <w:rsid w:val="00D259BD"/>
    <w:rsid w:val="00D25A26"/>
    <w:rsid w:val="00D25A43"/>
    <w:rsid w:val="00D25A49"/>
    <w:rsid w:val="00D25AE0"/>
    <w:rsid w:val="00D25D74"/>
    <w:rsid w:val="00D25E63"/>
    <w:rsid w:val="00D25EFE"/>
    <w:rsid w:val="00D25F5D"/>
    <w:rsid w:val="00D26098"/>
    <w:rsid w:val="00D260F7"/>
    <w:rsid w:val="00D2650A"/>
    <w:rsid w:val="00D266F1"/>
    <w:rsid w:val="00D267BA"/>
    <w:rsid w:val="00D26804"/>
    <w:rsid w:val="00D269BE"/>
    <w:rsid w:val="00D269E3"/>
    <w:rsid w:val="00D26A8D"/>
    <w:rsid w:val="00D26B12"/>
    <w:rsid w:val="00D26B92"/>
    <w:rsid w:val="00D26E26"/>
    <w:rsid w:val="00D26E31"/>
    <w:rsid w:val="00D26F06"/>
    <w:rsid w:val="00D270FE"/>
    <w:rsid w:val="00D27101"/>
    <w:rsid w:val="00D27182"/>
    <w:rsid w:val="00D271AF"/>
    <w:rsid w:val="00D271D1"/>
    <w:rsid w:val="00D271EE"/>
    <w:rsid w:val="00D27597"/>
    <w:rsid w:val="00D2762B"/>
    <w:rsid w:val="00D277FA"/>
    <w:rsid w:val="00D27921"/>
    <w:rsid w:val="00D2796E"/>
    <w:rsid w:val="00D27ABF"/>
    <w:rsid w:val="00D27C39"/>
    <w:rsid w:val="00D27C79"/>
    <w:rsid w:val="00D27D8E"/>
    <w:rsid w:val="00D27E5C"/>
    <w:rsid w:val="00D27E63"/>
    <w:rsid w:val="00D27F4D"/>
    <w:rsid w:val="00D27F57"/>
    <w:rsid w:val="00D3005C"/>
    <w:rsid w:val="00D300F2"/>
    <w:rsid w:val="00D301AF"/>
    <w:rsid w:val="00D301D1"/>
    <w:rsid w:val="00D304F0"/>
    <w:rsid w:val="00D3064B"/>
    <w:rsid w:val="00D30663"/>
    <w:rsid w:val="00D30751"/>
    <w:rsid w:val="00D309F2"/>
    <w:rsid w:val="00D30AD5"/>
    <w:rsid w:val="00D30B1D"/>
    <w:rsid w:val="00D30C41"/>
    <w:rsid w:val="00D30D46"/>
    <w:rsid w:val="00D30E9A"/>
    <w:rsid w:val="00D30FFF"/>
    <w:rsid w:val="00D31045"/>
    <w:rsid w:val="00D3107E"/>
    <w:rsid w:val="00D31187"/>
    <w:rsid w:val="00D311B4"/>
    <w:rsid w:val="00D31255"/>
    <w:rsid w:val="00D31279"/>
    <w:rsid w:val="00D31299"/>
    <w:rsid w:val="00D312CE"/>
    <w:rsid w:val="00D31384"/>
    <w:rsid w:val="00D3142B"/>
    <w:rsid w:val="00D3150C"/>
    <w:rsid w:val="00D3171F"/>
    <w:rsid w:val="00D31900"/>
    <w:rsid w:val="00D3191E"/>
    <w:rsid w:val="00D31933"/>
    <w:rsid w:val="00D31ABA"/>
    <w:rsid w:val="00D31B9F"/>
    <w:rsid w:val="00D31C4F"/>
    <w:rsid w:val="00D31C60"/>
    <w:rsid w:val="00D31CCA"/>
    <w:rsid w:val="00D31DB2"/>
    <w:rsid w:val="00D31E14"/>
    <w:rsid w:val="00D31E49"/>
    <w:rsid w:val="00D31E71"/>
    <w:rsid w:val="00D31ED1"/>
    <w:rsid w:val="00D31F67"/>
    <w:rsid w:val="00D31FAC"/>
    <w:rsid w:val="00D320E4"/>
    <w:rsid w:val="00D3231F"/>
    <w:rsid w:val="00D32344"/>
    <w:rsid w:val="00D3256F"/>
    <w:rsid w:val="00D325D4"/>
    <w:rsid w:val="00D32737"/>
    <w:rsid w:val="00D327D4"/>
    <w:rsid w:val="00D327D9"/>
    <w:rsid w:val="00D3284F"/>
    <w:rsid w:val="00D328F0"/>
    <w:rsid w:val="00D32AF5"/>
    <w:rsid w:val="00D32B2C"/>
    <w:rsid w:val="00D32C13"/>
    <w:rsid w:val="00D32C2C"/>
    <w:rsid w:val="00D32C63"/>
    <w:rsid w:val="00D32C8B"/>
    <w:rsid w:val="00D32EE6"/>
    <w:rsid w:val="00D33063"/>
    <w:rsid w:val="00D330C8"/>
    <w:rsid w:val="00D330D3"/>
    <w:rsid w:val="00D330E2"/>
    <w:rsid w:val="00D33160"/>
    <w:rsid w:val="00D331AC"/>
    <w:rsid w:val="00D3325A"/>
    <w:rsid w:val="00D3340C"/>
    <w:rsid w:val="00D33462"/>
    <w:rsid w:val="00D33479"/>
    <w:rsid w:val="00D334FA"/>
    <w:rsid w:val="00D336A1"/>
    <w:rsid w:val="00D33768"/>
    <w:rsid w:val="00D33797"/>
    <w:rsid w:val="00D33812"/>
    <w:rsid w:val="00D338E5"/>
    <w:rsid w:val="00D338E6"/>
    <w:rsid w:val="00D339C5"/>
    <w:rsid w:val="00D339D8"/>
    <w:rsid w:val="00D33A1A"/>
    <w:rsid w:val="00D33B58"/>
    <w:rsid w:val="00D33C4B"/>
    <w:rsid w:val="00D33C54"/>
    <w:rsid w:val="00D33F63"/>
    <w:rsid w:val="00D33FF5"/>
    <w:rsid w:val="00D34036"/>
    <w:rsid w:val="00D34098"/>
    <w:rsid w:val="00D340C3"/>
    <w:rsid w:val="00D343AB"/>
    <w:rsid w:val="00D34537"/>
    <w:rsid w:val="00D34782"/>
    <w:rsid w:val="00D34826"/>
    <w:rsid w:val="00D34837"/>
    <w:rsid w:val="00D3484F"/>
    <w:rsid w:val="00D34891"/>
    <w:rsid w:val="00D348D1"/>
    <w:rsid w:val="00D34927"/>
    <w:rsid w:val="00D349C8"/>
    <w:rsid w:val="00D349FD"/>
    <w:rsid w:val="00D34AFB"/>
    <w:rsid w:val="00D34C77"/>
    <w:rsid w:val="00D34CAD"/>
    <w:rsid w:val="00D34D6A"/>
    <w:rsid w:val="00D34DD9"/>
    <w:rsid w:val="00D34F86"/>
    <w:rsid w:val="00D34FB9"/>
    <w:rsid w:val="00D34FC3"/>
    <w:rsid w:val="00D3513B"/>
    <w:rsid w:val="00D351CB"/>
    <w:rsid w:val="00D352E9"/>
    <w:rsid w:val="00D353D7"/>
    <w:rsid w:val="00D354FC"/>
    <w:rsid w:val="00D355CE"/>
    <w:rsid w:val="00D35733"/>
    <w:rsid w:val="00D3585B"/>
    <w:rsid w:val="00D359F2"/>
    <w:rsid w:val="00D35A2D"/>
    <w:rsid w:val="00D35A5E"/>
    <w:rsid w:val="00D35BBD"/>
    <w:rsid w:val="00D35C9C"/>
    <w:rsid w:val="00D35C9E"/>
    <w:rsid w:val="00D35CA9"/>
    <w:rsid w:val="00D35CF7"/>
    <w:rsid w:val="00D35CFD"/>
    <w:rsid w:val="00D35E6C"/>
    <w:rsid w:val="00D35ED6"/>
    <w:rsid w:val="00D35EE2"/>
    <w:rsid w:val="00D35FFF"/>
    <w:rsid w:val="00D36026"/>
    <w:rsid w:val="00D3614B"/>
    <w:rsid w:val="00D36167"/>
    <w:rsid w:val="00D36243"/>
    <w:rsid w:val="00D364F8"/>
    <w:rsid w:val="00D365DD"/>
    <w:rsid w:val="00D36729"/>
    <w:rsid w:val="00D36771"/>
    <w:rsid w:val="00D3678E"/>
    <w:rsid w:val="00D367D9"/>
    <w:rsid w:val="00D3685C"/>
    <w:rsid w:val="00D36988"/>
    <w:rsid w:val="00D369A4"/>
    <w:rsid w:val="00D36B2A"/>
    <w:rsid w:val="00D36B5D"/>
    <w:rsid w:val="00D36B66"/>
    <w:rsid w:val="00D36BD2"/>
    <w:rsid w:val="00D36CCD"/>
    <w:rsid w:val="00D36CDC"/>
    <w:rsid w:val="00D36D13"/>
    <w:rsid w:val="00D36DDC"/>
    <w:rsid w:val="00D36E73"/>
    <w:rsid w:val="00D36E7B"/>
    <w:rsid w:val="00D36F2B"/>
    <w:rsid w:val="00D36FA8"/>
    <w:rsid w:val="00D3707E"/>
    <w:rsid w:val="00D370F5"/>
    <w:rsid w:val="00D3711E"/>
    <w:rsid w:val="00D371DC"/>
    <w:rsid w:val="00D372CD"/>
    <w:rsid w:val="00D37379"/>
    <w:rsid w:val="00D37381"/>
    <w:rsid w:val="00D37525"/>
    <w:rsid w:val="00D3764E"/>
    <w:rsid w:val="00D37666"/>
    <w:rsid w:val="00D3771F"/>
    <w:rsid w:val="00D37720"/>
    <w:rsid w:val="00D3772D"/>
    <w:rsid w:val="00D37746"/>
    <w:rsid w:val="00D377E5"/>
    <w:rsid w:val="00D37813"/>
    <w:rsid w:val="00D37A96"/>
    <w:rsid w:val="00D37AAF"/>
    <w:rsid w:val="00D37BF6"/>
    <w:rsid w:val="00D37D91"/>
    <w:rsid w:val="00D37DD5"/>
    <w:rsid w:val="00D37E42"/>
    <w:rsid w:val="00D37ED0"/>
    <w:rsid w:val="00D37ED1"/>
    <w:rsid w:val="00D37EE8"/>
    <w:rsid w:val="00D400B2"/>
    <w:rsid w:val="00D401C9"/>
    <w:rsid w:val="00D402D5"/>
    <w:rsid w:val="00D40305"/>
    <w:rsid w:val="00D4031D"/>
    <w:rsid w:val="00D40493"/>
    <w:rsid w:val="00D4061E"/>
    <w:rsid w:val="00D40695"/>
    <w:rsid w:val="00D406D0"/>
    <w:rsid w:val="00D407D1"/>
    <w:rsid w:val="00D408CC"/>
    <w:rsid w:val="00D40A29"/>
    <w:rsid w:val="00D40A65"/>
    <w:rsid w:val="00D40A75"/>
    <w:rsid w:val="00D40A89"/>
    <w:rsid w:val="00D40AF9"/>
    <w:rsid w:val="00D40D03"/>
    <w:rsid w:val="00D40DB4"/>
    <w:rsid w:val="00D40DE5"/>
    <w:rsid w:val="00D40E26"/>
    <w:rsid w:val="00D40FB7"/>
    <w:rsid w:val="00D40FB9"/>
    <w:rsid w:val="00D41072"/>
    <w:rsid w:val="00D411A3"/>
    <w:rsid w:val="00D412BA"/>
    <w:rsid w:val="00D41309"/>
    <w:rsid w:val="00D41451"/>
    <w:rsid w:val="00D41465"/>
    <w:rsid w:val="00D41548"/>
    <w:rsid w:val="00D41585"/>
    <w:rsid w:val="00D415F1"/>
    <w:rsid w:val="00D41702"/>
    <w:rsid w:val="00D41756"/>
    <w:rsid w:val="00D4182A"/>
    <w:rsid w:val="00D41994"/>
    <w:rsid w:val="00D41AD8"/>
    <w:rsid w:val="00D41B7D"/>
    <w:rsid w:val="00D41BAF"/>
    <w:rsid w:val="00D41BCA"/>
    <w:rsid w:val="00D41BF3"/>
    <w:rsid w:val="00D41DEB"/>
    <w:rsid w:val="00D41E2C"/>
    <w:rsid w:val="00D41E34"/>
    <w:rsid w:val="00D42084"/>
    <w:rsid w:val="00D4208A"/>
    <w:rsid w:val="00D42101"/>
    <w:rsid w:val="00D42155"/>
    <w:rsid w:val="00D4215A"/>
    <w:rsid w:val="00D42277"/>
    <w:rsid w:val="00D422E9"/>
    <w:rsid w:val="00D4233F"/>
    <w:rsid w:val="00D423E4"/>
    <w:rsid w:val="00D424A0"/>
    <w:rsid w:val="00D424AB"/>
    <w:rsid w:val="00D426FF"/>
    <w:rsid w:val="00D4287E"/>
    <w:rsid w:val="00D428BF"/>
    <w:rsid w:val="00D4292A"/>
    <w:rsid w:val="00D42A5F"/>
    <w:rsid w:val="00D42A8F"/>
    <w:rsid w:val="00D42B6F"/>
    <w:rsid w:val="00D42CC7"/>
    <w:rsid w:val="00D42D5F"/>
    <w:rsid w:val="00D430A7"/>
    <w:rsid w:val="00D43195"/>
    <w:rsid w:val="00D431C9"/>
    <w:rsid w:val="00D43358"/>
    <w:rsid w:val="00D4339C"/>
    <w:rsid w:val="00D43418"/>
    <w:rsid w:val="00D43674"/>
    <w:rsid w:val="00D4390A"/>
    <w:rsid w:val="00D43A56"/>
    <w:rsid w:val="00D43B13"/>
    <w:rsid w:val="00D43BF1"/>
    <w:rsid w:val="00D43CF7"/>
    <w:rsid w:val="00D43D59"/>
    <w:rsid w:val="00D43DE3"/>
    <w:rsid w:val="00D43DE5"/>
    <w:rsid w:val="00D43E03"/>
    <w:rsid w:val="00D43E0D"/>
    <w:rsid w:val="00D43FEE"/>
    <w:rsid w:val="00D441BC"/>
    <w:rsid w:val="00D4420A"/>
    <w:rsid w:val="00D442E1"/>
    <w:rsid w:val="00D44352"/>
    <w:rsid w:val="00D445A3"/>
    <w:rsid w:val="00D445F5"/>
    <w:rsid w:val="00D4478E"/>
    <w:rsid w:val="00D447C7"/>
    <w:rsid w:val="00D448B0"/>
    <w:rsid w:val="00D4490F"/>
    <w:rsid w:val="00D44C3E"/>
    <w:rsid w:val="00D44C5A"/>
    <w:rsid w:val="00D44C79"/>
    <w:rsid w:val="00D44D46"/>
    <w:rsid w:val="00D44DFA"/>
    <w:rsid w:val="00D44E4A"/>
    <w:rsid w:val="00D44E9F"/>
    <w:rsid w:val="00D44EBC"/>
    <w:rsid w:val="00D44EDC"/>
    <w:rsid w:val="00D44FA9"/>
    <w:rsid w:val="00D450AB"/>
    <w:rsid w:val="00D451A6"/>
    <w:rsid w:val="00D451D8"/>
    <w:rsid w:val="00D45346"/>
    <w:rsid w:val="00D45356"/>
    <w:rsid w:val="00D453F9"/>
    <w:rsid w:val="00D4555C"/>
    <w:rsid w:val="00D45575"/>
    <w:rsid w:val="00D455F3"/>
    <w:rsid w:val="00D4567F"/>
    <w:rsid w:val="00D456DE"/>
    <w:rsid w:val="00D456EB"/>
    <w:rsid w:val="00D456FD"/>
    <w:rsid w:val="00D45783"/>
    <w:rsid w:val="00D457D0"/>
    <w:rsid w:val="00D45819"/>
    <w:rsid w:val="00D45830"/>
    <w:rsid w:val="00D458A9"/>
    <w:rsid w:val="00D4591A"/>
    <w:rsid w:val="00D4592C"/>
    <w:rsid w:val="00D45973"/>
    <w:rsid w:val="00D459C9"/>
    <w:rsid w:val="00D45CD3"/>
    <w:rsid w:val="00D45CFD"/>
    <w:rsid w:val="00D45DF0"/>
    <w:rsid w:val="00D46099"/>
    <w:rsid w:val="00D460EB"/>
    <w:rsid w:val="00D46337"/>
    <w:rsid w:val="00D463EF"/>
    <w:rsid w:val="00D46602"/>
    <w:rsid w:val="00D4668A"/>
    <w:rsid w:val="00D466A6"/>
    <w:rsid w:val="00D467CD"/>
    <w:rsid w:val="00D46894"/>
    <w:rsid w:val="00D468F9"/>
    <w:rsid w:val="00D46A02"/>
    <w:rsid w:val="00D46A47"/>
    <w:rsid w:val="00D46B14"/>
    <w:rsid w:val="00D46B65"/>
    <w:rsid w:val="00D46BB0"/>
    <w:rsid w:val="00D46C48"/>
    <w:rsid w:val="00D46CBA"/>
    <w:rsid w:val="00D46D35"/>
    <w:rsid w:val="00D46D83"/>
    <w:rsid w:val="00D46EE3"/>
    <w:rsid w:val="00D46F6B"/>
    <w:rsid w:val="00D46FB3"/>
    <w:rsid w:val="00D46FC9"/>
    <w:rsid w:val="00D47194"/>
    <w:rsid w:val="00D47207"/>
    <w:rsid w:val="00D4722F"/>
    <w:rsid w:val="00D4723D"/>
    <w:rsid w:val="00D472A0"/>
    <w:rsid w:val="00D472C1"/>
    <w:rsid w:val="00D472E2"/>
    <w:rsid w:val="00D474BE"/>
    <w:rsid w:val="00D474D3"/>
    <w:rsid w:val="00D477E4"/>
    <w:rsid w:val="00D47823"/>
    <w:rsid w:val="00D47A6A"/>
    <w:rsid w:val="00D47B97"/>
    <w:rsid w:val="00D47DB4"/>
    <w:rsid w:val="00D47DD8"/>
    <w:rsid w:val="00D47F65"/>
    <w:rsid w:val="00D50057"/>
    <w:rsid w:val="00D5013F"/>
    <w:rsid w:val="00D501E4"/>
    <w:rsid w:val="00D502E6"/>
    <w:rsid w:val="00D504AC"/>
    <w:rsid w:val="00D504B3"/>
    <w:rsid w:val="00D50576"/>
    <w:rsid w:val="00D505AC"/>
    <w:rsid w:val="00D50726"/>
    <w:rsid w:val="00D5078E"/>
    <w:rsid w:val="00D507A3"/>
    <w:rsid w:val="00D50827"/>
    <w:rsid w:val="00D509F3"/>
    <w:rsid w:val="00D50A2B"/>
    <w:rsid w:val="00D50A58"/>
    <w:rsid w:val="00D50A69"/>
    <w:rsid w:val="00D50B24"/>
    <w:rsid w:val="00D50B75"/>
    <w:rsid w:val="00D50BA8"/>
    <w:rsid w:val="00D50CDE"/>
    <w:rsid w:val="00D50E18"/>
    <w:rsid w:val="00D50E66"/>
    <w:rsid w:val="00D50E6D"/>
    <w:rsid w:val="00D50ED7"/>
    <w:rsid w:val="00D5108F"/>
    <w:rsid w:val="00D510B5"/>
    <w:rsid w:val="00D51162"/>
    <w:rsid w:val="00D5120B"/>
    <w:rsid w:val="00D5121D"/>
    <w:rsid w:val="00D51247"/>
    <w:rsid w:val="00D51324"/>
    <w:rsid w:val="00D514D5"/>
    <w:rsid w:val="00D51568"/>
    <w:rsid w:val="00D515B8"/>
    <w:rsid w:val="00D516BE"/>
    <w:rsid w:val="00D516F5"/>
    <w:rsid w:val="00D51705"/>
    <w:rsid w:val="00D5171C"/>
    <w:rsid w:val="00D51802"/>
    <w:rsid w:val="00D51900"/>
    <w:rsid w:val="00D51ABD"/>
    <w:rsid w:val="00D51B31"/>
    <w:rsid w:val="00D51C99"/>
    <w:rsid w:val="00D51CF6"/>
    <w:rsid w:val="00D51CFA"/>
    <w:rsid w:val="00D51D37"/>
    <w:rsid w:val="00D51EFF"/>
    <w:rsid w:val="00D51F16"/>
    <w:rsid w:val="00D51FEB"/>
    <w:rsid w:val="00D5210D"/>
    <w:rsid w:val="00D5229E"/>
    <w:rsid w:val="00D522C6"/>
    <w:rsid w:val="00D5232D"/>
    <w:rsid w:val="00D5237B"/>
    <w:rsid w:val="00D52415"/>
    <w:rsid w:val="00D5249E"/>
    <w:rsid w:val="00D52551"/>
    <w:rsid w:val="00D52579"/>
    <w:rsid w:val="00D525A6"/>
    <w:rsid w:val="00D525DE"/>
    <w:rsid w:val="00D526A1"/>
    <w:rsid w:val="00D52A17"/>
    <w:rsid w:val="00D52B3A"/>
    <w:rsid w:val="00D52B7F"/>
    <w:rsid w:val="00D52BDE"/>
    <w:rsid w:val="00D52BE5"/>
    <w:rsid w:val="00D52C31"/>
    <w:rsid w:val="00D52C72"/>
    <w:rsid w:val="00D52D41"/>
    <w:rsid w:val="00D52E0C"/>
    <w:rsid w:val="00D52E69"/>
    <w:rsid w:val="00D52EFB"/>
    <w:rsid w:val="00D53024"/>
    <w:rsid w:val="00D5319B"/>
    <w:rsid w:val="00D5323D"/>
    <w:rsid w:val="00D53253"/>
    <w:rsid w:val="00D533AD"/>
    <w:rsid w:val="00D533EF"/>
    <w:rsid w:val="00D53421"/>
    <w:rsid w:val="00D5343B"/>
    <w:rsid w:val="00D535DB"/>
    <w:rsid w:val="00D5369C"/>
    <w:rsid w:val="00D5370F"/>
    <w:rsid w:val="00D537C8"/>
    <w:rsid w:val="00D5381B"/>
    <w:rsid w:val="00D5383B"/>
    <w:rsid w:val="00D539CE"/>
    <w:rsid w:val="00D53A47"/>
    <w:rsid w:val="00D53B1D"/>
    <w:rsid w:val="00D53B3E"/>
    <w:rsid w:val="00D53B7B"/>
    <w:rsid w:val="00D53BFB"/>
    <w:rsid w:val="00D53D6B"/>
    <w:rsid w:val="00D53DA2"/>
    <w:rsid w:val="00D53DB7"/>
    <w:rsid w:val="00D54065"/>
    <w:rsid w:val="00D540D7"/>
    <w:rsid w:val="00D540DD"/>
    <w:rsid w:val="00D540FD"/>
    <w:rsid w:val="00D541EF"/>
    <w:rsid w:val="00D5422A"/>
    <w:rsid w:val="00D54236"/>
    <w:rsid w:val="00D542A0"/>
    <w:rsid w:val="00D542A9"/>
    <w:rsid w:val="00D54368"/>
    <w:rsid w:val="00D543B0"/>
    <w:rsid w:val="00D543C9"/>
    <w:rsid w:val="00D546A0"/>
    <w:rsid w:val="00D546AB"/>
    <w:rsid w:val="00D54705"/>
    <w:rsid w:val="00D54795"/>
    <w:rsid w:val="00D5486C"/>
    <w:rsid w:val="00D549AF"/>
    <w:rsid w:val="00D54A64"/>
    <w:rsid w:val="00D54B10"/>
    <w:rsid w:val="00D54B79"/>
    <w:rsid w:val="00D54C15"/>
    <w:rsid w:val="00D54D9B"/>
    <w:rsid w:val="00D54DF5"/>
    <w:rsid w:val="00D54E1F"/>
    <w:rsid w:val="00D54ECE"/>
    <w:rsid w:val="00D54FC9"/>
    <w:rsid w:val="00D54FCD"/>
    <w:rsid w:val="00D5504F"/>
    <w:rsid w:val="00D550C8"/>
    <w:rsid w:val="00D55159"/>
    <w:rsid w:val="00D551A4"/>
    <w:rsid w:val="00D5539F"/>
    <w:rsid w:val="00D55419"/>
    <w:rsid w:val="00D555FE"/>
    <w:rsid w:val="00D5570F"/>
    <w:rsid w:val="00D5577F"/>
    <w:rsid w:val="00D557AD"/>
    <w:rsid w:val="00D5583F"/>
    <w:rsid w:val="00D55964"/>
    <w:rsid w:val="00D55AA9"/>
    <w:rsid w:val="00D55B1F"/>
    <w:rsid w:val="00D55B53"/>
    <w:rsid w:val="00D55BCD"/>
    <w:rsid w:val="00D55D12"/>
    <w:rsid w:val="00D55D3B"/>
    <w:rsid w:val="00D55DA5"/>
    <w:rsid w:val="00D55DC8"/>
    <w:rsid w:val="00D55EA6"/>
    <w:rsid w:val="00D55F15"/>
    <w:rsid w:val="00D55FAA"/>
    <w:rsid w:val="00D561D7"/>
    <w:rsid w:val="00D56228"/>
    <w:rsid w:val="00D5625E"/>
    <w:rsid w:val="00D5633C"/>
    <w:rsid w:val="00D564FD"/>
    <w:rsid w:val="00D5661E"/>
    <w:rsid w:val="00D56645"/>
    <w:rsid w:val="00D5666B"/>
    <w:rsid w:val="00D5668C"/>
    <w:rsid w:val="00D56880"/>
    <w:rsid w:val="00D569E9"/>
    <w:rsid w:val="00D56B19"/>
    <w:rsid w:val="00D56B67"/>
    <w:rsid w:val="00D56C47"/>
    <w:rsid w:val="00D56EBE"/>
    <w:rsid w:val="00D56FF6"/>
    <w:rsid w:val="00D570D5"/>
    <w:rsid w:val="00D571B9"/>
    <w:rsid w:val="00D5723D"/>
    <w:rsid w:val="00D572FC"/>
    <w:rsid w:val="00D573AE"/>
    <w:rsid w:val="00D577C8"/>
    <w:rsid w:val="00D577F7"/>
    <w:rsid w:val="00D578A6"/>
    <w:rsid w:val="00D5798E"/>
    <w:rsid w:val="00D579EA"/>
    <w:rsid w:val="00D57B48"/>
    <w:rsid w:val="00D57BF4"/>
    <w:rsid w:val="00D57CB8"/>
    <w:rsid w:val="00D57E64"/>
    <w:rsid w:val="00D57E96"/>
    <w:rsid w:val="00D57E9F"/>
    <w:rsid w:val="00D57ECE"/>
    <w:rsid w:val="00D57F57"/>
    <w:rsid w:val="00D60001"/>
    <w:rsid w:val="00D60029"/>
    <w:rsid w:val="00D6009B"/>
    <w:rsid w:val="00D600AE"/>
    <w:rsid w:val="00D600C6"/>
    <w:rsid w:val="00D6013D"/>
    <w:rsid w:val="00D601D3"/>
    <w:rsid w:val="00D604AF"/>
    <w:rsid w:val="00D60501"/>
    <w:rsid w:val="00D605A3"/>
    <w:rsid w:val="00D60672"/>
    <w:rsid w:val="00D606CE"/>
    <w:rsid w:val="00D60791"/>
    <w:rsid w:val="00D607D4"/>
    <w:rsid w:val="00D60932"/>
    <w:rsid w:val="00D609F2"/>
    <w:rsid w:val="00D609F6"/>
    <w:rsid w:val="00D60BD7"/>
    <w:rsid w:val="00D60C1A"/>
    <w:rsid w:val="00D60C96"/>
    <w:rsid w:val="00D60E50"/>
    <w:rsid w:val="00D6102C"/>
    <w:rsid w:val="00D6108D"/>
    <w:rsid w:val="00D61176"/>
    <w:rsid w:val="00D611D3"/>
    <w:rsid w:val="00D61239"/>
    <w:rsid w:val="00D6166C"/>
    <w:rsid w:val="00D6188D"/>
    <w:rsid w:val="00D618B5"/>
    <w:rsid w:val="00D61932"/>
    <w:rsid w:val="00D61933"/>
    <w:rsid w:val="00D61935"/>
    <w:rsid w:val="00D61AF8"/>
    <w:rsid w:val="00D61B57"/>
    <w:rsid w:val="00D61B65"/>
    <w:rsid w:val="00D61B9A"/>
    <w:rsid w:val="00D61BE0"/>
    <w:rsid w:val="00D61C4A"/>
    <w:rsid w:val="00D61D20"/>
    <w:rsid w:val="00D61D35"/>
    <w:rsid w:val="00D61E4A"/>
    <w:rsid w:val="00D61F7D"/>
    <w:rsid w:val="00D61F86"/>
    <w:rsid w:val="00D61FB5"/>
    <w:rsid w:val="00D6205A"/>
    <w:rsid w:val="00D6205D"/>
    <w:rsid w:val="00D6207A"/>
    <w:rsid w:val="00D62083"/>
    <w:rsid w:val="00D621F7"/>
    <w:rsid w:val="00D623B3"/>
    <w:rsid w:val="00D623EC"/>
    <w:rsid w:val="00D62406"/>
    <w:rsid w:val="00D62521"/>
    <w:rsid w:val="00D626E1"/>
    <w:rsid w:val="00D6272E"/>
    <w:rsid w:val="00D6277A"/>
    <w:rsid w:val="00D62829"/>
    <w:rsid w:val="00D628CF"/>
    <w:rsid w:val="00D62A83"/>
    <w:rsid w:val="00D62AAB"/>
    <w:rsid w:val="00D62B51"/>
    <w:rsid w:val="00D62B66"/>
    <w:rsid w:val="00D62C68"/>
    <w:rsid w:val="00D62CCC"/>
    <w:rsid w:val="00D62DB0"/>
    <w:rsid w:val="00D62DCB"/>
    <w:rsid w:val="00D62DE2"/>
    <w:rsid w:val="00D62EB1"/>
    <w:rsid w:val="00D62EBF"/>
    <w:rsid w:val="00D62F02"/>
    <w:rsid w:val="00D62F39"/>
    <w:rsid w:val="00D62F47"/>
    <w:rsid w:val="00D62F9B"/>
    <w:rsid w:val="00D6311D"/>
    <w:rsid w:val="00D63139"/>
    <w:rsid w:val="00D631D6"/>
    <w:rsid w:val="00D63243"/>
    <w:rsid w:val="00D63332"/>
    <w:rsid w:val="00D633A5"/>
    <w:rsid w:val="00D6346A"/>
    <w:rsid w:val="00D635F5"/>
    <w:rsid w:val="00D636B7"/>
    <w:rsid w:val="00D636DA"/>
    <w:rsid w:val="00D63739"/>
    <w:rsid w:val="00D638BB"/>
    <w:rsid w:val="00D63907"/>
    <w:rsid w:val="00D63A47"/>
    <w:rsid w:val="00D63AA4"/>
    <w:rsid w:val="00D63BBD"/>
    <w:rsid w:val="00D63CB3"/>
    <w:rsid w:val="00D63CE3"/>
    <w:rsid w:val="00D63CE5"/>
    <w:rsid w:val="00D63E0F"/>
    <w:rsid w:val="00D63E18"/>
    <w:rsid w:val="00D63E50"/>
    <w:rsid w:val="00D63E6C"/>
    <w:rsid w:val="00D63E8A"/>
    <w:rsid w:val="00D63F23"/>
    <w:rsid w:val="00D64032"/>
    <w:rsid w:val="00D6414A"/>
    <w:rsid w:val="00D64177"/>
    <w:rsid w:val="00D6424D"/>
    <w:rsid w:val="00D642B5"/>
    <w:rsid w:val="00D642B7"/>
    <w:rsid w:val="00D642EE"/>
    <w:rsid w:val="00D643F1"/>
    <w:rsid w:val="00D64462"/>
    <w:rsid w:val="00D64492"/>
    <w:rsid w:val="00D64630"/>
    <w:rsid w:val="00D64762"/>
    <w:rsid w:val="00D64972"/>
    <w:rsid w:val="00D64985"/>
    <w:rsid w:val="00D64B03"/>
    <w:rsid w:val="00D64BDF"/>
    <w:rsid w:val="00D64C10"/>
    <w:rsid w:val="00D64C82"/>
    <w:rsid w:val="00D64D43"/>
    <w:rsid w:val="00D64E89"/>
    <w:rsid w:val="00D64FF5"/>
    <w:rsid w:val="00D651B4"/>
    <w:rsid w:val="00D651C9"/>
    <w:rsid w:val="00D6528C"/>
    <w:rsid w:val="00D652FB"/>
    <w:rsid w:val="00D65321"/>
    <w:rsid w:val="00D653B8"/>
    <w:rsid w:val="00D65418"/>
    <w:rsid w:val="00D65489"/>
    <w:rsid w:val="00D65543"/>
    <w:rsid w:val="00D656F6"/>
    <w:rsid w:val="00D65758"/>
    <w:rsid w:val="00D65857"/>
    <w:rsid w:val="00D65869"/>
    <w:rsid w:val="00D658EA"/>
    <w:rsid w:val="00D6595D"/>
    <w:rsid w:val="00D65962"/>
    <w:rsid w:val="00D65B2A"/>
    <w:rsid w:val="00D65B85"/>
    <w:rsid w:val="00D65C2F"/>
    <w:rsid w:val="00D65CB8"/>
    <w:rsid w:val="00D65CC9"/>
    <w:rsid w:val="00D65D30"/>
    <w:rsid w:val="00D65E0A"/>
    <w:rsid w:val="00D65E12"/>
    <w:rsid w:val="00D65EAB"/>
    <w:rsid w:val="00D65FB1"/>
    <w:rsid w:val="00D660C3"/>
    <w:rsid w:val="00D661DB"/>
    <w:rsid w:val="00D66210"/>
    <w:rsid w:val="00D6628A"/>
    <w:rsid w:val="00D663BA"/>
    <w:rsid w:val="00D665DB"/>
    <w:rsid w:val="00D66710"/>
    <w:rsid w:val="00D66727"/>
    <w:rsid w:val="00D667E8"/>
    <w:rsid w:val="00D6680A"/>
    <w:rsid w:val="00D66822"/>
    <w:rsid w:val="00D668B0"/>
    <w:rsid w:val="00D668CD"/>
    <w:rsid w:val="00D66A49"/>
    <w:rsid w:val="00D66A50"/>
    <w:rsid w:val="00D66A9A"/>
    <w:rsid w:val="00D66B0F"/>
    <w:rsid w:val="00D66B7D"/>
    <w:rsid w:val="00D66D6A"/>
    <w:rsid w:val="00D66E1E"/>
    <w:rsid w:val="00D66F1B"/>
    <w:rsid w:val="00D66FB1"/>
    <w:rsid w:val="00D67136"/>
    <w:rsid w:val="00D6713A"/>
    <w:rsid w:val="00D67230"/>
    <w:rsid w:val="00D673A3"/>
    <w:rsid w:val="00D673AC"/>
    <w:rsid w:val="00D674B9"/>
    <w:rsid w:val="00D674EF"/>
    <w:rsid w:val="00D675EF"/>
    <w:rsid w:val="00D67618"/>
    <w:rsid w:val="00D67731"/>
    <w:rsid w:val="00D67923"/>
    <w:rsid w:val="00D67987"/>
    <w:rsid w:val="00D679FE"/>
    <w:rsid w:val="00D67A1C"/>
    <w:rsid w:val="00D67A6B"/>
    <w:rsid w:val="00D67AB5"/>
    <w:rsid w:val="00D67B48"/>
    <w:rsid w:val="00D67D3C"/>
    <w:rsid w:val="00D67E28"/>
    <w:rsid w:val="00D67F36"/>
    <w:rsid w:val="00D7002E"/>
    <w:rsid w:val="00D7003E"/>
    <w:rsid w:val="00D7005A"/>
    <w:rsid w:val="00D700CD"/>
    <w:rsid w:val="00D7012F"/>
    <w:rsid w:val="00D701C0"/>
    <w:rsid w:val="00D702CA"/>
    <w:rsid w:val="00D702E9"/>
    <w:rsid w:val="00D70314"/>
    <w:rsid w:val="00D703B3"/>
    <w:rsid w:val="00D70434"/>
    <w:rsid w:val="00D70502"/>
    <w:rsid w:val="00D7059B"/>
    <w:rsid w:val="00D705BF"/>
    <w:rsid w:val="00D70872"/>
    <w:rsid w:val="00D708CB"/>
    <w:rsid w:val="00D708DC"/>
    <w:rsid w:val="00D708E3"/>
    <w:rsid w:val="00D70AD2"/>
    <w:rsid w:val="00D70AF1"/>
    <w:rsid w:val="00D70AFB"/>
    <w:rsid w:val="00D70B1E"/>
    <w:rsid w:val="00D70BF1"/>
    <w:rsid w:val="00D70D2C"/>
    <w:rsid w:val="00D70D69"/>
    <w:rsid w:val="00D70F10"/>
    <w:rsid w:val="00D70F88"/>
    <w:rsid w:val="00D712B6"/>
    <w:rsid w:val="00D712BF"/>
    <w:rsid w:val="00D713D2"/>
    <w:rsid w:val="00D71406"/>
    <w:rsid w:val="00D7145D"/>
    <w:rsid w:val="00D714BA"/>
    <w:rsid w:val="00D71565"/>
    <w:rsid w:val="00D71580"/>
    <w:rsid w:val="00D71895"/>
    <w:rsid w:val="00D71A75"/>
    <w:rsid w:val="00D71A9B"/>
    <w:rsid w:val="00D71BC5"/>
    <w:rsid w:val="00D71BD6"/>
    <w:rsid w:val="00D71D06"/>
    <w:rsid w:val="00D71ED8"/>
    <w:rsid w:val="00D71EDE"/>
    <w:rsid w:val="00D71F9F"/>
    <w:rsid w:val="00D71FE6"/>
    <w:rsid w:val="00D72077"/>
    <w:rsid w:val="00D720D0"/>
    <w:rsid w:val="00D7212B"/>
    <w:rsid w:val="00D72132"/>
    <w:rsid w:val="00D72437"/>
    <w:rsid w:val="00D724A6"/>
    <w:rsid w:val="00D72502"/>
    <w:rsid w:val="00D72586"/>
    <w:rsid w:val="00D726C3"/>
    <w:rsid w:val="00D72729"/>
    <w:rsid w:val="00D72730"/>
    <w:rsid w:val="00D727C0"/>
    <w:rsid w:val="00D727E0"/>
    <w:rsid w:val="00D7282F"/>
    <w:rsid w:val="00D728C7"/>
    <w:rsid w:val="00D72A2B"/>
    <w:rsid w:val="00D72A6E"/>
    <w:rsid w:val="00D72AD9"/>
    <w:rsid w:val="00D72AFF"/>
    <w:rsid w:val="00D72BA2"/>
    <w:rsid w:val="00D72CD3"/>
    <w:rsid w:val="00D72D84"/>
    <w:rsid w:val="00D72DF5"/>
    <w:rsid w:val="00D72E42"/>
    <w:rsid w:val="00D72EB7"/>
    <w:rsid w:val="00D72EB8"/>
    <w:rsid w:val="00D72EC3"/>
    <w:rsid w:val="00D72F36"/>
    <w:rsid w:val="00D73059"/>
    <w:rsid w:val="00D730E8"/>
    <w:rsid w:val="00D73109"/>
    <w:rsid w:val="00D7314F"/>
    <w:rsid w:val="00D731C3"/>
    <w:rsid w:val="00D73285"/>
    <w:rsid w:val="00D73598"/>
    <w:rsid w:val="00D7362A"/>
    <w:rsid w:val="00D739AF"/>
    <w:rsid w:val="00D739F8"/>
    <w:rsid w:val="00D73A32"/>
    <w:rsid w:val="00D73A65"/>
    <w:rsid w:val="00D73A88"/>
    <w:rsid w:val="00D73B3C"/>
    <w:rsid w:val="00D73B9E"/>
    <w:rsid w:val="00D73E4F"/>
    <w:rsid w:val="00D73FE9"/>
    <w:rsid w:val="00D7404E"/>
    <w:rsid w:val="00D7406F"/>
    <w:rsid w:val="00D740E2"/>
    <w:rsid w:val="00D74121"/>
    <w:rsid w:val="00D7412A"/>
    <w:rsid w:val="00D74211"/>
    <w:rsid w:val="00D7426D"/>
    <w:rsid w:val="00D74383"/>
    <w:rsid w:val="00D7439B"/>
    <w:rsid w:val="00D743B3"/>
    <w:rsid w:val="00D7444F"/>
    <w:rsid w:val="00D74505"/>
    <w:rsid w:val="00D74655"/>
    <w:rsid w:val="00D74675"/>
    <w:rsid w:val="00D74692"/>
    <w:rsid w:val="00D746BF"/>
    <w:rsid w:val="00D746EE"/>
    <w:rsid w:val="00D74717"/>
    <w:rsid w:val="00D7474B"/>
    <w:rsid w:val="00D74805"/>
    <w:rsid w:val="00D7483F"/>
    <w:rsid w:val="00D748A6"/>
    <w:rsid w:val="00D74924"/>
    <w:rsid w:val="00D74925"/>
    <w:rsid w:val="00D749CD"/>
    <w:rsid w:val="00D74C4B"/>
    <w:rsid w:val="00D74D75"/>
    <w:rsid w:val="00D74E59"/>
    <w:rsid w:val="00D75082"/>
    <w:rsid w:val="00D750D4"/>
    <w:rsid w:val="00D75187"/>
    <w:rsid w:val="00D7529C"/>
    <w:rsid w:val="00D752A0"/>
    <w:rsid w:val="00D75300"/>
    <w:rsid w:val="00D75387"/>
    <w:rsid w:val="00D7546E"/>
    <w:rsid w:val="00D75514"/>
    <w:rsid w:val="00D755D3"/>
    <w:rsid w:val="00D7561D"/>
    <w:rsid w:val="00D75622"/>
    <w:rsid w:val="00D75710"/>
    <w:rsid w:val="00D7578A"/>
    <w:rsid w:val="00D757C5"/>
    <w:rsid w:val="00D75B8A"/>
    <w:rsid w:val="00D75C47"/>
    <w:rsid w:val="00D75DBD"/>
    <w:rsid w:val="00D75E7B"/>
    <w:rsid w:val="00D75E9D"/>
    <w:rsid w:val="00D75F0A"/>
    <w:rsid w:val="00D75F50"/>
    <w:rsid w:val="00D76004"/>
    <w:rsid w:val="00D760A0"/>
    <w:rsid w:val="00D760EA"/>
    <w:rsid w:val="00D760F0"/>
    <w:rsid w:val="00D7618C"/>
    <w:rsid w:val="00D761C6"/>
    <w:rsid w:val="00D761E4"/>
    <w:rsid w:val="00D762E2"/>
    <w:rsid w:val="00D763C5"/>
    <w:rsid w:val="00D764E4"/>
    <w:rsid w:val="00D7650C"/>
    <w:rsid w:val="00D76546"/>
    <w:rsid w:val="00D765D0"/>
    <w:rsid w:val="00D7672B"/>
    <w:rsid w:val="00D768C2"/>
    <w:rsid w:val="00D76924"/>
    <w:rsid w:val="00D76AA8"/>
    <w:rsid w:val="00D76B7A"/>
    <w:rsid w:val="00D76DC7"/>
    <w:rsid w:val="00D76E0F"/>
    <w:rsid w:val="00D76E46"/>
    <w:rsid w:val="00D76E91"/>
    <w:rsid w:val="00D76FBA"/>
    <w:rsid w:val="00D76FCF"/>
    <w:rsid w:val="00D76FFE"/>
    <w:rsid w:val="00D7709A"/>
    <w:rsid w:val="00D770C2"/>
    <w:rsid w:val="00D77152"/>
    <w:rsid w:val="00D7719A"/>
    <w:rsid w:val="00D7721C"/>
    <w:rsid w:val="00D7723E"/>
    <w:rsid w:val="00D77566"/>
    <w:rsid w:val="00D7760C"/>
    <w:rsid w:val="00D7764D"/>
    <w:rsid w:val="00D776B5"/>
    <w:rsid w:val="00D7776D"/>
    <w:rsid w:val="00D777A5"/>
    <w:rsid w:val="00D777BF"/>
    <w:rsid w:val="00D778C5"/>
    <w:rsid w:val="00D77B97"/>
    <w:rsid w:val="00D77D61"/>
    <w:rsid w:val="00D77DF9"/>
    <w:rsid w:val="00D77E56"/>
    <w:rsid w:val="00D77EC0"/>
    <w:rsid w:val="00D77EF6"/>
    <w:rsid w:val="00D77FDA"/>
    <w:rsid w:val="00D802B3"/>
    <w:rsid w:val="00D80359"/>
    <w:rsid w:val="00D80483"/>
    <w:rsid w:val="00D80540"/>
    <w:rsid w:val="00D80560"/>
    <w:rsid w:val="00D80611"/>
    <w:rsid w:val="00D80614"/>
    <w:rsid w:val="00D8075E"/>
    <w:rsid w:val="00D8080E"/>
    <w:rsid w:val="00D80839"/>
    <w:rsid w:val="00D80846"/>
    <w:rsid w:val="00D8098D"/>
    <w:rsid w:val="00D809F1"/>
    <w:rsid w:val="00D80A2D"/>
    <w:rsid w:val="00D80AF5"/>
    <w:rsid w:val="00D80B0A"/>
    <w:rsid w:val="00D80B90"/>
    <w:rsid w:val="00D80C51"/>
    <w:rsid w:val="00D80CC5"/>
    <w:rsid w:val="00D80E42"/>
    <w:rsid w:val="00D81010"/>
    <w:rsid w:val="00D8121F"/>
    <w:rsid w:val="00D81237"/>
    <w:rsid w:val="00D81304"/>
    <w:rsid w:val="00D81424"/>
    <w:rsid w:val="00D81600"/>
    <w:rsid w:val="00D81626"/>
    <w:rsid w:val="00D81630"/>
    <w:rsid w:val="00D81637"/>
    <w:rsid w:val="00D81723"/>
    <w:rsid w:val="00D81856"/>
    <w:rsid w:val="00D81859"/>
    <w:rsid w:val="00D81A07"/>
    <w:rsid w:val="00D81AE1"/>
    <w:rsid w:val="00D81B4E"/>
    <w:rsid w:val="00D81BA2"/>
    <w:rsid w:val="00D81C1B"/>
    <w:rsid w:val="00D81C50"/>
    <w:rsid w:val="00D81D07"/>
    <w:rsid w:val="00D81DAE"/>
    <w:rsid w:val="00D81EA5"/>
    <w:rsid w:val="00D81F79"/>
    <w:rsid w:val="00D820F2"/>
    <w:rsid w:val="00D8214E"/>
    <w:rsid w:val="00D822DD"/>
    <w:rsid w:val="00D822FB"/>
    <w:rsid w:val="00D82662"/>
    <w:rsid w:val="00D826CA"/>
    <w:rsid w:val="00D826DE"/>
    <w:rsid w:val="00D82750"/>
    <w:rsid w:val="00D827DF"/>
    <w:rsid w:val="00D8284F"/>
    <w:rsid w:val="00D82AC4"/>
    <w:rsid w:val="00D82AF3"/>
    <w:rsid w:val="00D82AF5"/>
    <w:rsid w:val="00D82C6A"/>
    <w:rsid w:val="00D82CC3"/>
    <w:rsid w:val="00D82D38"/>
    <w:rsid w:val="00D82E11"/>
    <w:rsid w:val="00D82E43"/>
    <w:rsid w:val="00D83016"/>
    <w:rsid w:val="00D830DC"/>
    <w:rsid w:val="00D83173"/>
    <w:rsid w:val="00D83322"/>
    <w:rsid w:val="00D83472"/>
    <w:rsid w:val="00D834C8"/>
    <w:rsid w:val="00D83513"/>
    <w:rsid w:val="00D835F7"/>
    <w:rsid w:val="00D83784"/>
    <w:rsid w:val="00D837DD"/>
    <w:rsid w:val="00D83838"/>
    <w:rsid w:val="00D83989"/>
    <w:rsid w:val="00D8399B"/>
    <w:rsid w:val="00D839E4"/>
    <w:rsid w:val="00D83AAF"/>
    <w:rsid w:val="00D83B99"/>
    <w:rsid w:val="00D83CA7"/>
    <w:rsid w:val="00D83CC5"/>
    <w:rsid w:val="00D83D4E"/>
    <w:rsid w:val="00D83D98"/>
    <w:rsid w:val="00D83ED8"/>
    <w:rsid w:val="00D83EF3"/>
    <w:rsid w:val="00D83F2E"/>
    <w:rsid w:val="00D83F34"/>
    <w:rsid w:val="00D84031"/>
    <w:rsid w:val="00D841D6"/>
    <w:rsid w:val="00D842AB"/>
    <w:rsid w:val="00D8440A"/>
    <w:rsid w:val="00D844FE"/>
    <w:rsid w:val="00D84522"/>
    <w:rsid w:val="00D84529"/>
    <w:rsid w:val="00D84614"/>
    <w:rsid w:val="00D84616"/>
    <w:rsid w:val="00D846BC"/>
    <w:rsid w:val="00D846F3"/>
    <w:rsid w:val="00D84753"/>
    <w:rsid w:val="00D8478E"/>
    <w:rsid w:val="00D8486E"/>
    <w:rsid w:val="00D84940"/>
    <w:rsid w:val="00D849CE"/>
    <w:rsid w:val="00D84A07"/>
    <w:rsid w:val="00D84B86"/>
    <w:rsid w:val="00D84C87"/>
    <w:rsid w:val="00D84CEC"/>
    <w:rsid w:val="00D84E00"/>
    <w:rsid w:val="00D84E82"/>
    <w:rsid w:val="00D85356"/>
    <w:rsid w:val="00D8542E"/>
    <w:rsid w:val="00D85517"/>
    <w:rsid w:val="00D85588"/>
    <w:rsid w:val="00D855C1"/>
    <w:rsid w:val="00D855C3"/>
    <w:rsid w:val="00D8560E"/>
    <w:rsid w:val="00D8588C"/>
    <w:rsid w:val="00D858A6"/>
    <w:rsid w:val="00D858B7"/>
    <w:rsid w:val="00D858D3"/>
    <w:rsid w:val="00D85927"/>
    <w:rsid w:val="00D85A64"/>
    <w:rsid w:val="00D85AED"/>
    <w:rsid w:val="00D85B24"/>
    <w:rsid w:val="00D85B2C"/>
    <w:rsid w:val="00D85B59"/>
    <w:rsid w:val="00D85C09"/>
    <w:rsid w:val="00D85F2B"/>
    <w:rsid w:val="00D85FF2"/>
    <w:rsid w:val="00D85FF8"/>
    <w:rsid w:val="00D86020"/>
    <w:rsid w:val="00D860DD"/>
    <w:rsid w:val="00D861BA"/>
    <w:rsid w:val="00D862CD"/>
    <w:rsid w:val="00D86374"/>
    <w:rsid w:val="00D86568"/>
    <w:rsid w:val="00D8669E"/>
    <w:rsid w:val="00D86921"/>
    <w:rsid w:val="00D86949"/>
    <w:rsid w:val="00D8696B"/>
    <w:rsid w:val="00D8698C"/>
    <w:rsid w:val="00D86ABB"/>
    <w:rsid w:val="00D86B48"/>
    <w:rsid w:val="00D86C02"/>
    <w:rsid w:val="00D86D2F"/>
    <w:rsid w:val="00D86E5A"/>
    <w:rsid w:val="00D86FD1"/>
    <w:rsid w:val="00D87020"/>
    <w:rsid w:val="00D87061"/>
    <w:rsid w:val="00D87127"/>
    <w:rsid w:val="00D87189"/>
    <w:rsid w:val="00D87261"/>
    <w:rsid w:val="00D8737E"/>
    <w:rsid w:val="00D873AE"/>
    <w:rsid w:val="00D873BE"/>
    <w:rsid w:val="00D87487"/>
    <w:rsid w:val="00D87612"/>
    <w:rsid w:val="00D87832"/>
    <w:rsid w:val="00D87880"/>
    <w:rsid w:val="00D87C4D"/>
    <w:rsid w:val="00D87DD1"/>
    <w:rsid w:val="00D87DD4"/>
    <w:rsid w:val="00D87DF3"/>
    <w:rsid w:val="00D87E3A"/>
    <w:rsid w:val="00D87F70"/>
    <w:rsid w:val="00D90056"/>
    <w:rsid w:val="00D902A7"/>
    <w:rsid w:val="00D902D4"/>
    <w:rsid w:val="00D9036F"/>
    <w:rsid w:val="00D9042F"/>
    <w:rsid w:val="00D905D7"/>
    <w:rsid w:val="00D90655"/>
    <w:rsid w:val="00D907BD"/>
    <w:rsid w:val="00D90935"/>
    <w:rsid w:val="00D9096C"/>
    <w:rsid w:val="00D90AE0"/>
    <w:rsid w:val="00D90B8C"/>
    <w:rsid w:val="00D90BD2"/>
    <w:rsid w:val="00D90C29"/>
    <w:rsid w:val="00D90DEA"/>
    <w:rsid w:val="00D90E0A"/>
    <w:rsid w:val="00D90F92"/>
    <w:rsid w:val="00D910A7"/>
    <w:rsid w:val="00D910E0"/>
    <w:rsid w:val="00D912A5"/>
    <w:rsid w:val="00D912C7"/>
    <w:rsid w:val="00D91437"/>
    <w:rsid w:val="00D91552"/>
    <w:rsid w:val="00D9164F"/>
    <w:rsid w:val="00D917DD"/>
    <w:rsid w:val="00D91BE8"/>
    <w:rsid w:val="00D91BEE"/>
    <w:rsid w:val="00D91D2B"/>
    <w:rsid w:val="00D91E15"/>
    <w:rsid w:val="00D91F11"/>
    <w:rsid w:val="00D9204D"/>
    <w:rsid w:val="00D92185"/>
    <w:rsid w:val="00D921B1"/>
    <w:rsid w:val="00D921FE"/>
    <w:rsid w:val="00D922CB"/>
    <w:rsid w:val="00D92320"/>
    <w:rsid w:val="00D92338"/>
    <w:rsid w:val="00D92339"/>
    <w:rsid w:val="00D92377"/>
    <w:rsid w:val="00D92420"/>
    <w:rsid w:val="00D9245A"/>
    <w:rsid w:val="00D924E6"/>
    <w:rsid w:val="00D9250B"/>
    <w:rsid w:val="00D9257D"/>
    <w:rsid w:val="00D92607"/>
    <w:rsid w:val="00D92611"/>
    <w:rsid w:val="00D9267D"/>
    <w:rsid w:val="00D92766"/>
    <w:rsid w:val="00D927F5"/>
    <w:rsid w:val="00D9289C"/>
    <w:rsid w:val="00D928AA"/>
    <w:rsid w:val="00D92957"/>
    <w:rsid w:val="00D92A9A"/>
    <w:rsid w:val="00D92C1B"/>
    <w:rsid w:val="00D92D75"/>
    <w:rsid w:val="00D92D90"/>
    <w:rsid w:val="00D92E4D"/>
    <w:rsid w:val="00D92E5D"/>
    <w:rsid w:val="00D92EF5"/>
    <w:rsid w:val="00D92F06"/>
    <w:rsid w:val="00D92F2C"/>
    <w:rsid w:val="00D931A7"/>
    <w:rsid w:val="00D931F6"/>
    <w:rsid w:val="00D932F2"/>
    <w:rsid w:val="00D93338"/>
    <w:rsid w:val="00D9333C"/>
    <w:rsid w:val="00D93439"/>
    <w:rsid w:val="00D934CD"/>
    <w:rsid w:val="00D934F3"/>
    <w:rsid w:val="00D9368F"/>
    <w:rsid w:val="00D936A8"/>
    <w:rsid w:val="00D936BD"/>
    <w:rsid w:val="00D937CF"/>
    <w:rsid w:val="00D938B2"/>
    <w:rsid w:val="00D9399A"/>
    <w:rsid w:val="00D93A63"/>
    <w:rsid w:val="00D93DA4"/>
    <w:rsid w:val="00D93DBE"/>
    <w:rsid w:val="00D93E29"/>
    <w:rsid w:val="00D93EEB"/>
    <w:rsid w:val="00D9419B"/>
    <w:rsid w:val="00D941A3"/>
    <w:rsid w:val="00D94213"/>
    <w:rsid w:val="00D9427F"/>
    <w:rsid w:val="00D942A1"/>
    <w:rsid w:val="00D94338"/>
    <w:rsid w:val="00D9455D"/>
    <w:rsid w:val="00D946C5"/>
    <w:rsid w:val="00D946CC"/>
    <w:rsid w:val="00D94742"/>
    <w:rsid w:val="00D947BE"/>
    <w:rsid w:val="00D94801"/>
    <w:rsid w:val="00D94850"/>
    <w:rsid w:val="00D948A1"/>
    <w:rsid w:val="00D948FE"/>
    <w:rsid w:val="00D94934"/>
    <w:rsid w:val="00D949EC"/>
    <w:rsid w:val="00D94A4F"/>
    <w:rsid w:val="00D94B43"/>
    <w:rsid w:val="00D94BD8"/>
    <w:rsid w:val="00D94D96"/>
    <w:rsid w:val="00D94E39"/>
    <w:rsid w:val="00D94E45"/>
    <w:rsid w:val="00D94F97"/>
    <w:rsid w:val="00D9511A"/>
    <w:rsid w:val="00D951E7"/>
    <w:rsid w:val="00D95234"/>
    <w:rsid w:val="00D9523C"/>
    <w:rsid w:val="00D9539E"/>
    <w:rsid w:val="00D9552B"/>
    <w:rsid w:val="00D9557A"/>
    <w:rsid w:val="00D955C8"/>
    <w:rsid w:val="00D956A7"/>
    <w:rsid w:val="00D957F7"/>
    <w:rsid w:val="00D95965"/>
    <w:rsid w:val="00D959C0"/>
    <w:rsid w:val="00D959F5"/>
    <w:rsid w:val="00D95A0E"/>
    <w:rsid w:val="00D95A5E"/>
    <w:rsid w:val="00D95C6C"/>
    <w:rsid w:val="00D95CE2"/>
    <w:rsid w:val="00D95D45"/>
    <w:rsid w:val="00D95EF3"/>
    <w:rsid w:val="00D96236"/>
    <w:rsid w:val="00D962DF"/>
    <w:rsid w:val="00D96374"/>
    <w:rsid w:val="00D9646F"/>
    <w:rsid w:val="00D964C1"/>
    <w:rsid w:val="00D9658E"/>
    <w:rsid w:val="00D965AB"/>
    <w:rsid w:val="00D96781"/>
    <w:rsid w:val="00D9683A"/>
    <w:rsid w:val="00D96872"/>
    <w:rsid w:val="00D968DE"/>
    <w:rsid w:val="00D96922"/>
    <w:rsid w:val="00D969C1"/>
    <w:rsid w:val="00D96A20"/>
    <w:rsid w:val="00D96AD5"/>
    <w:rsid w:val="00D96BC9"/>
    <w:rsid w:val="00D96BCF"/>
    <w:rsid w:val="00D96BD7"/>
    <w:rsid w:val="00D96C32"/>
    <w:rsid w:val="00D96C47"/>
    <w:rsid w:val="00D96D2A"/>
    <w:rsid w:val="00D96F37"/>
    <w:rsid w:val="00D96F7F"/>
    <w:rsid w:val="00D96FA3"/>
    <w:rsid w:val="00D9717D"/>
    <w:rsid w:val="00D974B4"/>
    <w:rsid w:val="00D97644"/>
    <w:rsid w:val="00D976B1"/>
    <w:rsid w:val="00D976E3"/>
    <w:rsid w:val="00D976E4"/>
    <w:rsid w:val="00D97772"/>
    <w:rsid w:val="00D977CE"/>
    <w:rsid w:val="00D977F2"/>
    <w:rsid w:val="00D9786E"/>
    <w:rsid w:val="00D97A5D"/>
    <w:rsid w:val="00D97CC0"/>
    <w:rsid w:val="00D97D22"/>
    <w:rsid w:val="00D97E59"/>
    <w:rsid w:val="00DA0056"/>
    <w:rsid w:val="00DA0062"/>
    <w:rsid w:val="00DA0177"/>
    <w:rsid w:val="00DA01AE"/>
    <w:rsid w:val="00DA01B1"/>
    <w:rsid w:val="00DA0398"/>
    <w:rsid w:val="00DA05D6"/>
    <w:rsid w:val="00DA0688"/>
    <w:rsid w:val="00DA070B"/>
    <w:rsid w:val="00DA0859"/>
    <w:rsid w:val="00DA086D"/>
    <w:rsid w:val="00DA0889"/>
    <w:rsid w:val="00DA0891"/>
    <w:rsid w:val="00DA08CF"/>
    <w:rsid w:val="00DA08F1"/>
    <w:rsid w:val="00DA0983"/>
    <w:rsid w:val="00DA0B4F"/>
    <w:rsid w:val="00DA0CBC"/>
    <w:rsid w:val="00DA0D97"/>
    <w:rsid w:val="00DA0E5A"/>
    <w:rsid w:val="00DA0F7C"/>
    <w:rsid w:val="00DA0FA2"/>
    <w:rsid w:val="00DA107B"/>
    <w:rsid w:val="00DA1223"/>
    <w:rsid w:val="00DA122A"/>
    <w:rsid w:val="00DA1236"/>
    <w:rsid w:val="00DA12A7"/>
    <w:rsid w:val="00DA12B1"/>
    <w:rsid w:val="00DA1399"/>
    <w:rsid w:val="00DA13AF"/>
    <w:rsid w:val="00DA13D7"/>
    <w:rsid w:val="00DA13FD"/>
    <w:rsid w:val="00DA1509"/>
    <w:rsid w:val="00DA15E2"/>
    <w:rsid w:val="00DA16F5"/>
    <w:rsid w:val="00DA1785"/>
    <w:rsid w:val="00DA188B"/>
    <w:rsid w:val="00DA188D"/>
    <w:rsid w:val="00DA189F"/>
    <w:rsid w:val="00DA18A3"/>
    <w:rsid w:val="00DA19C5"/>
    <w:rsid w:val="00DA19E4"/>
    <w:rsid w:val="00DA1A25"/>
    <w:rsid w:val="00DA1B2B"/>
    <w:rsid w:val="00DA1B5A"/>
    <w:rsid w:val="00DA1CEA"/>
    <w:rsid w:val="00DA1EF2"/>
    <w:rsid w:val="00DA1EF3"/>
    <w:rsid w:val="00DA1EF5"/>
    <w:rsid w:val="00DA1F41"/>
    <w:rsid w:val="00DA1F8E"/>
    <w:rsid w:val="00DA1FB3"/>
    <w:rsid w:val="00DA21E9"/>
    <w:rsid w:val="00DA2218"/>
    <w:rsid w:val="00DA221F"/>
    <w:rsid w:val="00DA224E"/>
    <w:rsid w:val="00DA22BE"/>
    <w:rsid w:val="00DA22E0"/>
    <w:rsid w:val="00DA23D6"/>
    <w:rsid w:val="00DA24E6"/>
    <w:rsid w:val="00DA2579"/>
    <w:rsid w:val="00DA2649"/>
    <w:rsid w:val="00DA26BF"/>
    <w:rsid w:val="00DA2875"/>
    <w:rsid w:val="00DA287A"/>
    <w:rsid w:val="00DA287C"/>
    <w:rsid w:val="00DA2893"/>
    <w:rsid w:val="00DA2921"/>
    <w:rsid w:val="00DA2A0F"/>
    <w:rsid w:val="00DA2BB2"/>
    <w:rsid w:val="00DA2CA1"/>
    <w:rsid w:val="00DA2CD7"/>
    <w:rsid w:val="00DA2DC5"/>
    <w:rsid w:val="00DA2E33"/>
    <w:rsid w:val="00DA30B1"/>
    <w:rsid w:val="00DA30C7"/>
    <w:rsid w:val="00DA3105"/>
    <w:rsid w:val="00DA3128"/>
    <w:rsid w:val="00DA31A0"/>
    <w:rsid w:val="00DA326E"/>
    <w:rsid w:val="00DA3348"/>
    <w:rsid w:val="00DA33E9"/>
    <w:rsid w:val="00DA3690"/>
    <w:rsid w:val="00DA370E"/>
    <w:rsid w:val="00DA375E"/>
    <w:rsid w:val="00DA3849"/>
    <w:rsid w:val="00DA391A"/>
    <w:rsid w:val="00DA3944"/>
    <w:rsid w:val="00DA3AA9"/>
    <w:rsid w:val="00DA3CD1"/>
    <w:rsid w:val="00DA3CE6"/>
    <w:rsid w:val="00DA3CFF"/>
    <w:rsid w:val="00DA3DE4"/>
    <w:rsid w:val="00DA3F55"/>
    <w:rsid w:val="00DA3F77"/>
    <w:rsid w:val="00DA3FAC"/>
    <w:rsid w:val="00DA4059"/>
    <w:rsid w:val="00DA4109"/>
    <w:rsid w:val="00DA4140"/>
    <w:rsid w:val="00DA41BC"/>
    <w:rsid w:val="00DA422F"/>
    <w:rsid w:val="00DA42A8"/>
    <w:rsid w:val="00DA42F9"/>
    <w:rsid w:val="00DA4308"/>
    <w:rsid w:val="00DA435F"/>
    <w:rsid w:val="00DA43DD"/>
    <w:rsid w:val="00DA43FA"/>
    <w:rsid w:val="00DA44F0"/>
    <w:rsid w:val="00DA452F"/>
    <w:rsid w:val="00DA459B"/>
    <w:rsid w:val="00DA45B3"/>
    <w:rsid w:val="00DA4760"/>
    <w:rsid w:val="00DA486F"/>
    <w:rsid w:val="00DA4B5A"/>
    <w:rsid w:val="00DA4B7E"/>
    <w:rsid w:val="00DA4CF7"/>
    <w:rsid w:val="00DA4D5E"/>
    <w:rsid w:val="00DA4E2B"/>
    <w:rsid w:val="00DA4E3E"/>
    <w:rsid w:val="00DA4F51"/>
    <w:rsid w:val="00DA5010"/>
    <w:rsid w:val="00DA51A6"/>
    <w:rsid w:val="00DA5207"/>
    <w:rsid w:val="00DA52F9"/>
    <w:rsid w:val="00DA538C"/>
    <w:rsid w:val="00DA580E"/>
    <w:rsid w:val="00DA5B92"/>
    <w:rsid w:val="00DA5BA9"/>
    <w:rsid w:val="00DA5BC3"/>
    <w:rsid w:val="00DA5C13"/>
    <w:rsid w:val="00DA5CB6"/>
    <w:rsid w:val="00DA5CCA"/>
    <w:rsid w:val="00DA5D88"/>
    <w:rsid w:val="00DA5D97"/>
    <w:rsid w:val="00DA5DB4"/>
    <w:rsid w:val="00DA5E33"/>
    <w:rsid w:val="00DA5EDD"/>
    <w:rsid w:val="00DA5F47"/>
    <w:rsid w:val="00DA601F"/>
    <w:rsid w:val="00DA6080"/>
    <w:rsid w:val="00DA612D"/>
    <w:rsid w:val="00DA6178"/>
    <w:rsid w:val="00DA61BB"/>
    <w:rsid w:val="00DA6220"/>
    <w:rsid w:val="00DA62B7"/>
    <w:rsid w:val="00DA62C4"/>
    <w:rsid w:val="00DA6319"/>
    <w:rsid w:val="00DA6333"/>
    <w:rsid w:val="00DA6403"/>
    <w:rsid w:val="00DA6429"/>
    <w:rsid w:val="00DA687A"/>
    <w:rsid w:val="00DA6918"/>
    <w:rsid w:val="00DA6920"/>
    <w:rsid w:val="00DA69CE"/>
    <w:rsid w:val="00DA6AA5"/>
    <w:rsid w:val="00DA6AAD"/>
    <w:rsid w:val="00DA6ADC"/>
    <w:rsid w:val="00DA6B1A"/>
    <w:rsid w:val="00DA6C19"/>
    <w:rsid w:val="00DA6E02"/>
    <w:rsid w:val="00DA6EBF"/>
    <w:rsid w:val="00DA6F9B"/>
    <w:rsid w:val="00DA7199"/>
    <w:rsid w:val="00DA71FC"/>
    <w:rsid w:val="00DA736E"/>
    <w:rsid w:val="00DA7421"/>
    <w:rsid w:val="00DA7546"/>
    <w:rsid w:val="00DA763B"/>
    <w:rsid w:val="00DA769E"/>
    <w:rsid w:val="00DA76E0"/>
    <w:rsid w:val="00DA76E6"/>
    <w:rsid w:val="00DA7815"/>
    <w:rsid w:val="00DA78E7"/>
    <w:rsid w:val="00DA7A57"/>
    <w:rsid w:val="00DA7AF8"/>
    <w:rsid w:val="00DA7AFB"/>
    <w:rsid w:val="00DA7B31"/>
    <w:rsid w:val="00DA7B32"/>
    <w:rsid w:val="00DA7D3A"/>
    <w:rsid w:val="00DA7E1B"/>
    <w:rsid w:val="00DA7FA7"/>
    <w:rsid w:val="00DA7FD4"/>
    <w:rsid w:val="00DB014C"/>
    <w:rsid w:val="00DB01A1"/>
    <w:rsid w:val="00DB02C5"/>
    <w:rsid w:val="00DB0414"/>
    <w:rsid w:val="00DB0583"/>
    <w:rsid w:val="00DB0715"/>
    <w:rsid w:val="00DB079E"/>
    <w:rsid w:val="00DB07AD"/>
    <w:rsid w:val="00DB07DA"/>
    <w:rsid w:val="00DB07FB"/>
    <w:rsid w:val="00DB0814"/>
    <w:rsid w:val="00DB09B5"/>
    <w:rsid w:val="00DB09BB"/>
    <w:rsid w:val="00DB09F5"/>
    <w:rsid w:val="00DB0A03"/>
    <w:rsid w:val="00DB0A6F"/>
    <w:rsid w:val="00DB0BE8"/>
    <w:rsid w:val="00DB0E31"/>
    <w:rsid w:val="00DB0FE5"/>
    <w:rsid w:val="00DB106F"/>
    <w:rsid w:val="00DB10D9"/>
    <w:rsid w:val="00DB11A4"/>
    <w:rsid w:val="00DB1208"/>
    <w:rsid w:val="00DB1246"/>
    <w:rsid w:val="00DB1338"/>
    <w:rsid w:val="00DB134C"/>
    <w:rsid w:val="00DB147F"/>
    <w:rsid w:val="00DB15BA"/>
    <w:rsid w:val="00DB192F"/>
    <w:rsid w:val="00DB19C7"/>
    <w:rsid w:val="00DB19D4"/>
    <w:rsid w:val="00DB1B23"/>
    <w:rsid w:val="00DB1C15"/>
    <w:rsid w:val="00DB1CC1"/>
    <w:rsid w:val="00DB1E08"/>
    <w:rsid w:val="00DB1E30"/>
    <w:rsid w:val="00DB1E5C"/>
    <w:rsid w:val="00DB1E88"/>
    <w:rsid w:val="00DB1FD3"/>
    <w:rsid w:val="00DB2184"/>
    <w:rsid w:val="00DB21A2"/>
    <w:rsid w:val="00DB21A8"/>
    <w:rsid w:val="00DB21B8"/>
    <w:rsid w:val="00DB2275"/>
    <w:rsid w:val="00DB22CF"/>
    <w:rsid w:val="00DB232C"/>
    <w:rsid w:val="00DB23FF"/>
    <w:rsid w:val="00DB2597"/>
    <w:rsid w:val="00DB262B"/>
    <w:rsid w:val="00DB2720"/>
    <w:rsid w:val="00DB2801"/>
    <w:rsid w:val="00DB29CB"/>
    <w:rsid w:val="00DB2A4A"/>
    <w:rsid w:val="00DB2B5E"/>
    <w:rsid w:val="00DB2B8C"/>
    <w:rsid w:val="00DB2C75"/>
    <w:rsid w:val="00DB2E11"/>
    <w:rsid w:val="00DB2F2A"/>
    <w:rsid w:val="00DB300A"/>
    <w:rsid w:val="00DB30C8"/>
    <w:rsid w:val="00DB30F9"/>
    <w:rsid w:val="00DB310E"/>
    <w:rsid w:val="00DB31B2"/>
    <w:rsid w:val="00DB31E2"/>
    <w:rsid w:val="00DB3253"/>
    <w:rsid w:val="00DB32AE"/>
    <w:rsid w:val="00DB3368"/>
    <w:rsid w:val="00DB34B4"/>
    <w:rsid w:val="00DB34EA"/>
    <w:rsid w:val="00DB359A"/>
    <w:rsid w:val="00DB35D5"/>
    <w:rsid w:val="00DB36E8"/>
    <w:rsid w:val="00DB37BE"/>
    <w:rsid w:val="00DB39A0"/>
    <w:rsid w:val="00DB3A18"/>
    <w:rsid w:val="00DB3A8B"/>
    <w:rsid w:val="00DB3ADB"/>
    <w:rsid w:val="00DB3BD9"/>
    <w:rsid w:val="00DB3C9C"/>
    <w:rsid w:val="00DB3D01"/>
    <w:rsid w:val="00DB3DD7"/>
    <w:rsid w:val="00DB3F6E"/>
    <w:rsid w:val="00DB4019"/>
    <w:rsid w:val="00DB4059"/>
    <w:rsid w:val="00DB4170"/>
    <w:rsid w:val="00DB4257"/>
    <w:rsid w:val="00DB42A4"/>
    <w:rsid w:val="00DB4430"/>
    <w:rsid w:val="00DB44D1"/>
    <w:rsid w:val="00DB45D9"/>
    <w:rsid w:val="00DB4722"/>
    <w:rsid w:val="00DB47BE"/>
    <w:rsid w:val="00DB4822"/>
    <w:rsid w:val="00DB482D"/>
    <w:rsid w:val="00DB4A2D"/>
    <w:rsid w:val="00DB4A57"/>
    <w:rsid w:val="00DB4BD2"/>
    <w:rsid w:val="00DB4BD6"/>
    <w:rsid w:val="00DB4CD1"/>
    <w:rsid w:val="00DB4DB0"/>
    <w:rsid w:val="00DB4E23"/>
    <w:rsid w:val="00DB4E72"/>
    <w:rsid w:val="00DB4EA5"/>
    <w:rsid w:val="00DB4F43"/>
    <w:rsid w:val="00DB5057"/>
    <w:rsid w:val="00DB5077"/>
    <w:rsid w:val="00DB50E6"/>
    <w:rsid w:val="00DB514B"/>
    <w:rsid w:val="00DB5246"/>
    <w:rsid w:val="00DB52E6"/>
    <w:rsid w:val="00DB5341"/>
    <w:rsid w:val="00DB54CF"/>
    <w:rsid w:val="00DB56AD"/>
    <w:rsid w:val="00DB5796"/>
    <w:rsid w:val="00DB5944"/>
    <w:rsid w:val="00DB596A"/>
    <w:rsid w:val="00DB59DE"/>
    <w:rsid w:val="00DB5A0D"/>
    <w:rsid w:val="00DB5AD2"/>
    <w:rsid w:val="00DB5B76"/>
    <w:rsid w:val="00DB5EAB"/>
    <w:rsid w:val="00DB5EF1"/>
    <w:rsid w:val="00DB61A6"/>
    <w:rsid w:val="00DB627F"/>
    <w:rsid w:val="00DB66E3"/>
    <w:rsid w:val="00DB6702"/>
    <w:rsid w:val="00DB67C7"/>
    <w:rsid w:val="00DB6818"/>
    <w:rsid w:val="00DB68FE"/>
    <w:rsid w:val="00DB69BE"/>
    <w:rsid w:val="00DB6A8D"/>
    <w:rsid w:val="00DB6AA5"/>
    <w:rsid w:val="00DB6C6C"/>
    <w:rsid w:val="00DB6CD4"/>
    <w:rsid w:val="00DB6D0E"/>
    <w:rsid w:val="00DB6D6C"/>
    <w:rsid w:val="00DB6D9E"/>
    <w:rsid w:val="00DB6DB5"/>
    <w:rsid w:val="00DB6EE2"/>
    <w:rsid w:val="00DB72B9"/>
    <w:rsid w:val="00DB72BC"/>
    <w:rsid w:val="00DB72DD"/>
    <w:rsid w:val="00DB7371"/>
    <w:rsid w:val="00DB73E6"/>
    <w:rsid w:val="00DB74E4"/>
    <w:rsid w:val="00DB751A"/>
    <w:rsid w:val="00DB7602"/>
    <w:rsid w:val="00DB7632"/>
    <w:rsid w:val="00DB76DC"/>
    <w:rsid w:val="00DB776A"/>
    <w:rsid w:val="00DB785D"/>
    <w:rsid w:val="00DB7905"/>
    <w:rsid w:val="00DB7963"/>
    <w:rsid w:val="00DB7B7D"/>
    <w:rsid w:val="00DB7C23"/>
    <w:rsid w:val="00DB7C7E"/>
    <w:rsid w:val="00DB7D9A"/>
    <w:rsid w:val="00DB7DD8"/>
    <w:rsid w:val="00DB7EA4"/>
    <w:rsid w:val="00DB7FCC"/>
    <w:rsid w:val="00DC0008"/>
    <w:rsid w:val="00DC0030"/>
    <w:rsid w:val="00DC009A"/>
    <w:rsid w:val="00DC0113"/>
    <w:rsid w:val="00DC0394"/>
    <w:rsid w:val="00DC03A4"/>
    <w:rsid w:val="00DC0517"/>
    <w:rsid w:val="00DC05AD"/>
    <w:rsid w:val="00DC06A6"/>
    <w:rsid w:val="00DC0737"/>
    <w:rsid w:val="00DC0842"/>
    <w:rsid w:val="00DC08F9"/>
    <w:rsid w:val="00DC09DA"/>
    <w:rsid w:val="00DC09F3"/>
    <w:rsid w:val="00DC0AA5"/>
    <w:rsid w:val="00DC0AD3"/>
    <w:rsid w:val="00DC0AE3"/>
    <w:rsid w:val="00DC0B23"/>
    <w:rsid w:val="00DC0B5C"/>
    <w:rsid w:val="00DC0C3E"/>
    <w:rsid w:val="00DC0C74"/>
    <w:rsid w:val="00DC0DE0"/>
    <w:rsid w:val="00DC0FE9"/>
    <w:rsid w:val="00DC10D6"/>
    <w:rsid w:val="00DC11E5"/>
    <w:rsid w:val="00DC1276"/>
    <w:rsid w:val="00DC12AF"/>
    <w:rsid w:val="00DC1442"/>
    <w:rsid w:val="00DC1517"/>
    <w:rsid w:val="00DC15FC"/>
    <w:rsid w:val="00DC1688"/>
    <w:rsid w:val="00DC171F"/>
    <w:rsid w:val="00DC1755"/>
    <w:rsid w:val="00DC18DA"/>
    <w:rsid w:val="00DC1947"/>
    <w:rsid w:val="00DC19BE"/>
    <w:rsid w:val="00DC19F2"/>
    <w:rsid w:val="00DC1B1F"/>
    <w:rsid w:val="00DC1BEA"/>
    <w:rsid w:val="00DC1CC1"/>
    <w:rsid w:val="00DC1D39"/>
    <w:rsid w:val="00DC1DCE"/>
    <w:rsid w:val="00DC1F13"/>
    <w:rsid w:val="00DC1FB3"/>
    <w:rsid w:val="00DC1FF2"/>
    <w:rsid w:val="00DC2088"/>
    <w:rsid w:val="00DC2155"/>
    <w:rsid w:val="00DC2174"/>
    <w:rsid w:val="00DC2184"/>
    <w:rsid w:val="00DC21E8"/>
    <w:rsid w:val="00DC247F"/>
    <w:rsid w:val="00DC2572"/>
    <w:rsid w:val="00DC257D"/>
    <w:rsid w:val="00DC2596"/>
    <w:rsid w:val="00DC273C"/>
    <w:rsid w:val="00DC28E7"/>
    <w:rsid w:val="00DC2997"/>
    <w:rsid w:val="00DC2AA5"/>
    <w:rsid w:val="00DC2B03"/>
    <w:rsid w:val="00DC2B74"/>
    <w:rsid w:val="00DC2BEB"/>
    <w:rsid w:val="00DC2C56"/>
    <w:rsid w:val="00DC2C6A"/>
    <w:rsid w:val="00DC2C99"/>
    <w:rsid w:val="00DC2D18"/>
    <w:rsid w:val="00DC2D5D"/>
    <w:rsid w:val="00DC2F54"/>
    <w:rsid w:val="00DC2F6B"/>
    <w:rsid w:val="00DC3072"/>
    <w:rsid w:val="00DC3085"/>
    <w:rsid w:val="00DC3179"/>
    <w:rsid w:val="00DC332A"/>
    <w:rsid w:val="00DC33FA"/>
    <w:rsid w:val="00DC34FA"/>
    <w:rsid w:val="00DC3537"/>
    <w:rsid w:val="00DC3687"/>
    <w:rsid w:val="00DC37A4"/>
    <w:rsid w:val="00DC397A"/>
    <w:rsid w:val="00DC39F5"/>
    <w:rsid w:val="00DC3A59"/>
    <w:rsid w:val="00DC3B5A"/>
    <w:rsid w:val="00DC3B91"/>
    <w:rsid w:val="00DC3C62"/>
    <w:rsid w:val="00DC3D95"/>
    <w:rsid w:val="00DC3EDD"/>
    <w:rsid w:val="00DC3EF4"/>
    <w:rsid w:val="00DC3FF3"/>
    <w:rsid w:val="00DC404A"/>
    <w:rsid w:val="00DC424E"/>
    <w:rsid w:val="00DC432B"/>
    <w:rsid w:val="00DC447A"/>
    <w:rsid w:val="00DC4537"/>
    <w:rsid w:val="00DC45CD"/>
    <w:rsid w:val="00DC45EF"/>
    <w:rsid w:val="00DC4668"/>
    <w:rsid w:val="00DC4903"/>
    <w:rsid w:val="00DC4974"/>
    <w:rsid w:val="00DC49A3"/>
    <w:rsid w:val="00DC49BF"/>
    <w:rsid w:val="00DC4A1B"/>
    <w:rsid w:val="00DC4ACC"/>
    <w:rsid w:val="00DC4AE7"/>
    <w:rsid w:val="00DC4B1B"/>
    <w:rsid w:val="00DC4B90"/>
    <w:rsid w:val="00DC4C58"/>
    <w:rsid w:val="00DC4D27"/>
    <w:rsid w:val="00DC4D5D"/>
    <w:rsid w:val="00DC4DFE"/>
    <w:rsid w:val="00DC4EC7"/>
    <w:rsid w:val="00DC4F8D"/>
    <w:rsid w:val="00DC4FB8"/>
    <w:rsid w:val="00DC4FD6"/>
    <w:rsid w:val="00DC50BD"/>
    <w:rsid w:val="00DC50F2"/>
    <w:rsid w:val="00DC517D"/>
    <w:rsid w:val="00DC53F9"/>
    <w:rsid w:val="00DC5462"/>
    <w:rsid w:val="00DC5662"/>
    <w:rsid w:val="00DC56CE"/>
    <w:rsid w:val="00DC58AA"/>
    <w:rsid w:val="00DC5BB7"/>
    <w:rsid w:val="00DC5BD1"/>
    <w:rsid w:val="00DC5CE4"/>
    <w:rsid w:val="00DC5E49"/>
    <w:rsid w:val="00DC6021"/>
    <w:rsid w:val="00DC603E"/>
    <w:rsid w:val="00DC60F3"/>
    <w:rsid w:val="00DC61CE"/>
    <w:rsid w:val="00DC6234"/>
    <w:rsid w:val="00DC6297"/>
    <w:rsid w:val="00DC630D"/>
    <w:rsid w:val="00DC6385"/>
    <w:rsid w:val="00DC6450"/>
    <w:rsid w:val="00DC648F"/>
    <w:rsid w:val="00DC67BB"/>
    <w:rsid w:val="00DC683D"/>
    <w:rsid w:val="00DC685B"/>
    <w:rsid w:val="00DC689E"/>
    <w:rsid w:val="00DC691C"/>
    <w:rsid w:val="00DC6AC4"/>
    <w:rsid w:val="00DC6C83"/>
    <w:rsid w:val="00DC6CE7"/>
    <w:rsid w:val="00DC6CF0"/>
    <w:rsid w:val="00DC704B"/>
    <w:rsid w:val="00DC70BA"/>
    <w:rsid w:val="00DC7221"/>
    <w:rsid w:val="00DC72F7"/>
    <w:rsid w:val="00DC7349"/>
    <w:rsid w:val="00DC7457"/>
    <w:rsid w:val="00DC76A5"/>
    <w:rsid w:val="00DC76F8"/>
    <w:rsid w:val="00DC773C"/>
    <w:rsid w:val="00DC78B5"/>
    <w:rsid w:val="00DC78F8"/>
    <w:rsid w:val="00DC794D"/>
    <w:rsid w:val="00DC7BDF"/>
    <w:rsid w:val="00DC7CE9"/>
    <w:rsid w:val="00DC7D4D"/>
    <w:rsid w:val="00DC7D62"/>
    <w:rsid w:val="00DC7DF8"/>
    <w:rsid w:val="00DC7E79"/>
    <w:rsid w:val="00DC7EC0"/>
    <w:rsid w:val="00DD0033"/>
    <w:rsid w:val="00DD02FD"/>
    <w:rsid w:val="00DD035A"/>
    <w:rsid w:val="00DD0412"/>
    <w:rsid w:val="00DD04C4"/>
    <w:rsid w:val="00DD05A3"/>
    <w:rsid w:val="00DD0696"/>
    <w:rsid w:val="00DD069A"/>
    <w:rsid w:val="00DD0809"/>
    <w:rsid w:val="00DD0877"/>
    <w:rsid w:val="00DD099F"/>
    <w:rsid w:val="00DD09A3"/>
    <w:rsid w:val="00DD0A29"/>
    <w:rsid w:val="00DD0A58"/>
    <w:rsid w:val="00DD0B8E"/>
    <w:rsid w:val="00DD0CA0"/>
    <w:rsid w:val="00DD0D7A"/>
    <w:rsid w:val="00DD0DFC"/>
    <w:rsid w:val="00DD0E55"/>
    <w:rsid w:val="00DD0F2B"/>
    <w:rsid w:val="00DD0FE8"/>
    <w:rsid w:val="00DD1025"/>
    <w:rsid w:val="00DD105C"/>
    <w:rsid w:val="00DD12D0"/>
    <w:rsid w:val="00DD1318"/>
    <w:rsid w:val="00DD13F9"/>
    <w:rsid w:val="00DD1481"/>
    <w:rsid w:val="00DD14E9"/>
    <w:rsid w:val="00DD158F"/>
    <w:rsid w:val="00DD160C"/>
    <w:rsid w:val="00DD1613"/>
    <w:rsid w:val="00DD1796"/>
    <w:rsid w:val="00DD17AB"/>
    <w:rsid w:val="00DD17D5"/>
    <w:rsid w:val="00DD18A3"/>
    <w:rsid w:val="00DD18C5"/>
    <w:rsid w:val="00DD18CE"/>
    <w:rsid w:val="00DD18D9"/>
    <w:rsid w:val="00DD1934"/>
    <w:rsid w:val="00DD1961"/>
    <w:rsid w:val="00DD1977"/>
    <w:rsid w:val="00DD19B4"/>
    <w:rsid w:val="00DD1AED"/>
    <w:rsid w:val="00DD1B1B"/>
    <w:rsid w:val="00DD1B94"/>
    <w:rsid w:val="00DD1C72"/>
    <w:rsid w:val="00DD1D9D"/>
    <w:rsid w:val="00DD1EA6"/>
    <w:rsid w:val="00DD1ED1"/>
    <w:rsid w:val="00DD1F7A"/>
    <w:rsid w:val="00DD1F7C"/>
    <w:rsid w:val="00DD2002"/>
    <w:rsid w:val="00DD2035"/>
    <w:rsid w:val="00DD239B"/>
    <w:rsid w:val="00DD252C"/>
    <w:rsid w:val="00DD262B"/>
    <w:rsid w:val="00DD26BC"/>
    <w:rsid w:val="00DD26F6"/>
    <w:rsid w:val="00DD272E"/>
    <w:rsid w:val="00DD2774"/>
    <w:rsid w:val="00DD277F"/>
    <w:rsid w:val="00DD2783"/>
    <w:rsid w:val="00DD28DD"/>
    <w:rsid w:val="00DD2968"/>
    <w:rsid w:val="00DD2C0D"/>
    <w:rsid w:val="00DD2D01"/>
    <w:rsid w:val="00DD2D0D"/>
    <w:rsid w:val="00DD2D6E"/>
    <w:rsid w:val="00DD2D75"/>
    <w:rsid w:val="00DD2E94"/>
    <w:rsid w:val="00DD2EB4"/>
    <w:rsid w:val="00DD2F49"/>
    <w:rsid w:val="00DD302F"/>
    <w:rsid w:val="00DD306D"/>
    <w:rsid w:val="00DD30C9"/>
    <w:rsid w:val="00DD30E6"/>
    <w:rsid w:val="00DD31C4"/>
    <w:rsid w:val="00DD345A"/>
    <w:rsid w:val="00DD3546"/>
    <w:rsid w:val="00DD35F9"/>
    <w:rsid w:val="00DD363A"/>
    <w:rsid w:val="00DD3732"/>
    <w:rsid w:val="00DD37A4"/>
    <w:rsid w:val="00DD37EC"/>
    <w:rsid w:val="00DD37F0"/>
    <w:rsid w:val="00DD39EC"/>
    <w:rsid w:val="00DD3A56"/>
    <w:rsid w:val="00DD3C4A"/>
    <w:rsid w:val="00DD3CD8"/>
    <w:rsid w:val="00DD3E4F"/>
    <w:rsid w:val="00DD3EAE"/>
    <w:rsid w:val="00DD3FEE"/>
    <w:rsid w:val="00DD418B"/>
    <w:rsid w:val="00DD446C"/>
    <w:rsid w:val="00DD45D9"/>
    <w:rsid w:val="00DD4622"/>
    <w:rsid w:val="00DD469D"/>
    <w:rsid w:val="00DD46E8"/>
    <w:rsid w:val="00DD46EB"/>
    <w:rsid w:val="00DD479D"/>
    <w:rsid w:val="00DD4855"/>
    <w:rsid w:val="00DD48D8"/>
    <w:rsid w:val="00DD4958"/>
    <w:rsid w:val="00DD4984"/>
    <w:rsid w:val="00DD4A0A"/>
    <w:rsid w:val="00DD4A5C"/>
    <w:rsid w:val="00DD4BBB"/>
    <w:rsid w:val="00DD4C57"/>
    <w:rsid w:val="00DD4D9B"/>
    <w:rsid w:val="00DD4EE7"/>
    <w:rsid w:val="00DD4F8D"/>
    <w:rsid w:val="00DD51F9"/>
    <w:rsid w:val="00DD5269"/>
    <w:rsid w:val="00DD5270"/>
    <w:rsid w:val="00DD527B"/>
    <w:rsid w:val="00DD529B"/>
    <w:rsid w:val="00DD549B"/>
    <w:rsid w:val="00DD54C9"/>
    <w:rsid w:val="00DD54E0"/>
    <w:rsid w:val="00DD555E"/>
    <w:rsid w:val="00DD5675"/>
    <w:rsid w:val="00DD58E1"/>
    <w:rsid w:val="00DD59DF"/>
    <w:rsid w:val="00DD5A1B"/>
    <w:rsid w:val="00DD5A61"/>
    <w:rsid w:val="00DD5BA7"/>
    <w:rsid w:val="00DD5D49"/>
    <w:rsid w:val="00DD5D88"/>
    <w:rsid w:val="00DD5F61"/>
    <w:rsid w:val="00DD5F95"/>
    <w:rsid w:val="00DD6063"/>
    <w:rsid w:val="00DD60F4"/>
    <w:rsid w:val="00DD612A"/>
    <w:rsid w:val="00DD613B"/>
    <w:rsid w:val="00DD623B"/>
    <w:rsid w:val="00DD6348"/>
    <w:rsid w:val="00DD64CA"/>
    <w:rsid w:val="00DD654D"/>
    <w:rsid w:val="00DD6602"/>
    <w:rsid w:val="00DD6647"/>
    <w:rsid w:val="00DD66AE"/>
    <w:rsid w:val="00DD66EB"/>
    <w:rsid w:val="00DD673D"/>
    <w:rsid w:val="00DD6768"/>
    <w:rsid w:val="00DD67E2"/>
    <w:rsid w:val="00DD6922"/>
    <w:rsid w:val="00DD6B02"/>
    <w:rsid w:val="00DD6B3A"/>
    <w:rsid w:val="00DD6C03"/>
    <w:rsid w:val="00DD6CCB"/>
    <w:rsid w:val="00DD6D72"/>
    <w:rsid w:val="00DD6EC8"/>
    <w:rsid w:val="00DD710D"/>
    <w:rsid w:val="00DD7144"/>
    <w:rsid w:val="00DD714E"/>
    <w:rsid w:val="00DD72BB"/>
    <w:rsid w:val="00DD73C0"/>
    <w:rsid w:val="00DD740E"/>
    <w:rsid w:val="00DD75D5"/>
    <w:rsid w:val="00DD7658"/>
    <w:rsid w:val="00DD7663"/>
    <w:rsid w:val="00DD773F"/>
    <w:rsid w:val="00DD776F"/>
    <w:rsid w:val="00DD77EA"/>
    <w:rsid w:val="00DD7864"/>
    <w:rsid w:val="00DD796A"/>
    <w:rsid w:val="00DD79BF"/>
    <w:rsid w:val="00DD79FE"/>
    <w:rsid w:val="00DD7A1E"/>
    <w:rsid w:val="00DD7A9E"/>
    <w:rsid w:val="00DD7AA2"/>
    <w:rsid w:val="00DD7B4A"/>
    <w:rsid w:val="00DD7B86"/>
    <w:rsid w:val="00DD7C65"/>
    <w:rsid w:val="00DD7DD9"/>
    <w:rsid w:val="00DD7EB7"/>
    <w:rsid w:val="00DD7F30"/>
    <w:rsid w:val="00DD7FDE"/>
    <w:rsid w:val="00DD7FF1"/>
    <w:rsid w:val="00DE00C7"/>
    <w:rsid w:val="00DE01D7"/>
    <w:rsid w:val="00DE028F"/>
    <w:rsid w:val="00DE0405"/>
    <w:rsid w:val="00DE0558"/>
    <w:rsid w:val="00DE0764"/>
    <w:rsid w:val="00DE083A"/>
    <w:rsid w:val="00DE0909"/>
    <w:rsid w:val="00DE094B"/>
    <w:rsid w:val="00DE09CB"/>
    <w:rsid w:val="00DE0A6A"/>
    <w:rsid w:val="00DE0ACC"/>
    <w:rsid w:val="00DE0B33"/>
    <w:rsid w:val="00DE0BCB"/>
    <w:rsid w:val="00DE0BCF"/>
    <w:rsid w:val="00DE0E40"/>
    <w:rsid w:val="00DE0F0E"/>
    <w:rsid w:val="00DE0FB2"/>
    <w:rsid w:val="00DE0FF5"/>
    <w:rsid w:val="00DE108E"/>
    <w:rsid w:val="00DE124E"/>
    <w:rsid w:val="00DE138A"/>
    <w:rsid w:val="00DE13A2"/>
    <w:rsid w:val="00DE13C6"/>
    <w:rsid w:val="00DE14A9"/>
    <w:rsid w:val="00DE151D"/>
    <w:rsid w:val="00DE1562"/>
    <w:rsid w:val="00DE16FD"/>
    <w:rsid w:val="00DE17D4"/>
    <w:rsid w:val="00DE1831"/>
    <w:rsid w:val="00DE195C"/>
    <w:rsid w:val="00DE1975"/>
    <w:rsid w:val="00DE19B5"/>
    <w:rsid w:val="00DE19C1"/>
    <w:rsid w:val="00DE1A67"/>
    <w:rsid w:val="00DE1A8B"/>
    <w:rsid w:val="00DE1AC7"/>
    <w:rsid w:val="00DE1D53"/>
    <w:rsid w:val="00DE1F2F"/>
    <w:rsid w:val="00DE1F91"/>
    <w:rsid w:val="00DE1FDA"/>
    <w:rsid w:val="00DE20E5"/>
    <w:rsid w:val="00DE21D1"/>
    <w:rsid w:val="00DE21D9"/>
    <w:rsid w:val="00DE2329"/>
    <w:rsid w:val="00DE2365"/>
    <w:rsid w:val="00DE2534"/>
    <w:rsid w:val="00DE25AA"/>
    <w:rsid w:val="00DE25F4"/>
    <w:rsid w:val="00DE25F9"/>
    <w:rsid w:val="00DE26E2"/>
    <w:rsid w:val="00DE2743"/>
    <w:rsid w:val="00DE2767"/>
    <w:rsid w:val="00DE2859"/>
    <w:rsid w:val="00DE2A14"/>
    <w:rsid w:val="00DE2A3C"/>
    <w:rsid w:val="00DE2AF2"/>
    <w:rsid w:val="00DE2B14"/>
    <w:rsid w:val="00DE2B19"/>
    <w:rsid w:val="00DE2C64"/>
    <w:rsid w:val="00DE2D10"/>
    <w:rsid w:val="00DE2DC7"/>
    <w:rsid w:val="00DE2DDB"/>
    <w:rsid w:val="00DE2E00"/>
    <w:rsid w:val="00DE2E2C"/>
    <w:rsid w:val="00DE2F35"/>
    <w:rsid w:val="00DE3062"/>
    <w:rsid w:val="00DE3146"/>
    <w:rsid w:val="00DE333C"/>
    <w:rsid w:val="00DE3445"/>
    <w:rsid w:val="00DE3583"/>
    <w:rsid w:val="00DE369A"/>
    <w:rsid w:val="00DE3797"/>
    <w:rsid w:val="00DE3804"/>
    <w:rsid w:val="00DE38C8"/>
    <w:rsid w:val="00DE396F"/>
    <w:rsid w:val="00DE3988"/>
    <w:rsid w:val="00DE39E2"/>
    <w:rsid w:val="00DE39F3"/>
    <w:rsid w:val="00DE3B2A"/>
    <w:rsid w:val="00DE3B47"/>
    <w:rsid w:val="00DE3BB5"/>
    <w:rsid w:val="00DE3C67"/>
    <w:rsid w:val="00DE3CFA"/>
    <w:rsid w:val="00DE3D0C"/>
    <w:rsid w:val="00DE3D32"/>
    <w:rsid w:val="00DE3DC7"/>
    <w:rsid w:val="00DE3E51"/>
    <w:rsid w:val="00DE3E9A"/>
    <w:rsid w:val="00DE3FE1"/>
    <w:rsid w:val="00DE4073"/>
    <w:rsid w:val="00DE4092"/>
    <w:rsid w:val="00DE4150"/>
    <w:rsid w:val="00DE4322"/>
    <w:rsid w:val="00DE43CE"/>
    <w:rsid w:val="00DE443F"/>
    <w:rsid w:val="00DE44E5"/>
    <w:rsid w:val="00DE45B2"/>
    <w:rsid w:val="00DE45EC"/>
    <w:rsid w:val="00DE4611"/>
    <w:rsid w:val="00DE4840"/>
    <w:rsid w:val="00DE496B"/>
    <w:rsid w:val="00DE4A64"/>
    <w:rsid w:val="00DE4ABD"/>
    <w:rsid w:val="00DE4B4B"/>
    <w:rsid w:val="00DE4BD3"/>
    <w:rsid w:val="00DE4BDE"/>
    <w:rsid w:val="00DE4CA3"/>
    <w:rsid w:val="00DE4E4B"/>
    <w:rsid w:val="00DE4E88"/>
    <w:rsid w:val="00DE4FA2"/>
    <w:rsid w:val="00DE5257"/>
    <w:rsid w:val="00DE52F9"/>
    <w:rsid w:val="00DE5396"/>
    <w:rsid w:val="00DE53E5"/>
    <w:rsid w:val="00DE5699"/>
    <w:rsid w:val="00DE56DB"/>
    <w:rsid w:val="00DE57D3"/>
    <w:rsid w:val="00DE59E9"/>
    <w:rsid w:val="00DE59F9"/>
    <w:rsid w:val="00DE5A11"/>
    <w:rsid w:val="00DE60C6"/>
    <w:rsid w:val="00DE61FE"/>
    <w:rsid w:val="00DE6252"/>
    <w:rsid w:val="00DE6267"/>
    <w:rsid w:val="00DE6302"/>
    <w:rsid w:val="00DE6404"/>
    <w:rsid w:val="00DE64C5"/>
    <w:rsid w:val="00DE6573"/>
    <w:rsid w:val="00DE65A3"/>
    <w:rsid w:val="00DE66B2"/>
    <w:rsid w:val="00DE6773"/>
    <w:rsid w:val="00DE6862"/>
    <w:rsid w:val="00DE6A61"/>
    <w:rsid w:val="00DE6C39"/>
    <w:rsid w:val="00DE6DCB"/>
    <w:rsid w:val="00DE6E41"/>
    <w:rsid w:val="00DE6E62"/>
    <w:rsid w:val="00DE6FC5"/>
    <w:rsid w:val="00DE7027"/>
    <w:rsid w:val="00DE7051"/>
    <w:rsid w:val="00DE70C3"/>
    <w:rsid w:val="00DE70C7"/>
    <w:rsid w:val="00DE7140"/>
    <w:rsid w:val="00DE71C2"/>
    <w:rsid w:val="00DE7207"/>
    <w:rsid w:val="00DE7255"/>
    <w:rsid w:val="00DE7264"/>
    <w:rsid w:val="00DE72CE"/>
    <w:rsid w:val="00DE72F4"/>
    <w:rsid w:val="00DE7394"/>
    <w:rsid w:val="00DE7400"/>
    <w:rsid w:val="00DE7510"/>
    <w:rsid w:val="00DE7557"/>
    <w:rsid w:val="00DE75DD"/>
    <w:rsid w:val="00DE75DF"/>
    <w:rsid w:val="00DE75ED"/>
    <w:rsid w:val="00DE7674"/>
    <w:rsid w:val="00DE779F"/>
    <w:rsid w:val="00DE7855"/>
    <w:rsid w:val="00DE7942"/>
    <w:rsid w:val="00DE7990"/>
    <w:rsid w:val="00DE7A1B"/>
    <w:rsid w:val="00DE7AFB"/>
    <w:rsid w:val="00DE7BC4"/>
    <w:rsid w:val="00DE7D38"/>
    <w:rsid w:val="00DE7E12"/>
    <w:rsid w:val="00DE7F36"/>
    <w:rsid w:val="00DE7FE2"/>
    <w:rsid w:val="00DF002C"/>
    <w:rsid w:val="00DF00F2"/>
    <w:rsid w:val="00DF019D"/>
    <w:rsid w:val="00DF0211"/>
    <w:rsid w:val="00DF02FE"/>
    <w:rsid w:val="00DF033F"/>
    <w:rsid w:val="00DF0418"/>
    <w:rsid w:val="00DF0482"/>
    <w:rsid w:val="00DF051C"/>
    <w:rsid w:val="00DF051D"/>
    <w:rsid w:val="00DF054E"/>
    <w:rsid w:val="00DF0577"/>
    <w:rsid w:val="00DF05D1"/>
    <w:rsid w:val="00DF0751"/>
    <w:rsid w:val="00DF076A"/>
    <w:rsid w:val="00DF07B5"/>
    <w:rsid w:val="00DF0817"/>
    <w:rsid w:val="00DF0996"/>
    <w:rsid w:val="00DF0A8A"/>
    <w:rsid w:val="00DF0C4E"/>
    <w:rsid w:val="00DF0CBE"/>
    <w:rsid w:val="00DF0CF0"/>
    <w:rsid w:val="00DF0D1F"/>
    <w:rsid w:val="00DF0D34"/>
    <w:rsid w:val="00DF1037"/>
    <w:rsid w:val="00DF10A0"/>
    <w:rsid w:val="00DF10CE"/>
    <w:rsid w:val="00DF1183"/>
    <w:rsid w:val="00DF1184"/>
    <w:rsid w:val="00DF1210"/>
    <w:rsid w:val="00DF1259"/>
    <w:rsid w:val="00DF135C"/>
    <w:rsid w:val="00DF1489"/>
    <w:rsid w:val="00DF17D1"/>
    <w:rsid w:val="00DF185E"/>
    <w:rsid w:val="00DF18E2"/>
    <w:rsid w:val="00DF191C"/>
    <w:rsid w:val="00DF198E"/>
    <w:rsid w:val="00DF19AB"/>
    <w:rsid w:val="00DF19CA"/>
    <w:rsid w:val="00DF1C22"/>
    <w:rsid w:val="00DF1D02"/>
    <w:rsid w:val="00DF1DE4"/>
    <w:rsid w:val="00DF1DFD"/>
    <w:rsid w:val="00DF1F30"/>
    <w:rsid w:val="00DF1F52"/>
    <w:rsid w:val="00DF20FD"/>
    <w:rsid w:val="00DF22A8"/>
    <w:rsid w:val="00DF22E2"/>
    <w:rsid w:val="00DF2321"/>
    <w:rsid w:val="00DF2618"/>
    <w:rsid w:val="00DF2837"/>
    <w:rsid w:val="00DF2863"/>
    <w:rsid w:val="00DF2A50"/>
    <w:rsid w:val="00DF2C44"/>
    <w:rsid w:val="00DF2DB8"/>
    <w:rsid w:val="00DF2EC3"/>
    <w:rsid w:val="00DF2FCD"/>
    <w:rsid w:val="00DF30F3"/>
    <w:rsid w:val="00DF317E"/>
    <w:rsid w:val="00DF33BD"/>
    <w:rsid w:val="00DF3482"/>
    <w:rsid w:val="00DF3520"/>
    <w:rsid w:val="00DF3531"/>
    <w:rsid w:val="00DF3534"/>
    <w:rsid w:val="00DF3628"/>
    <w:rsid w:val="00DF37E1"/>
    <w:rsid w:val="00DF388F"/>
    <w:rsid w:val="00DF38AF"/>
    <w:rsid w:val="00DF38BD"/>
    <w:rsid w:val="00DF3B05"/>
    <w:rsid w:val="00DF3B6D"/>
    <w:rsid w:val="00DF3C03"/>
    <w:rsid w:val="00DF3CB5"/>
    <w:rsid w:val="00DF3D56"/>
    <w:rsid w:val="00DF3E6E"/>
    <w:rsid w:val="00DF3F41"/>
    <w:rsid w:val="00DF3FF6"/>
    <w:rsid w:val="00DF4005"/>
    <w:rsid w:val="00DF400D"/>
    <w:rsid w:val="00DF40A6"/>
    <w:rsid w:val="00DF410B"/>
    <w:rsid w:val="00DF41BC"/>
    <w:rsid w:val="00DF4297"/>
    <w:rsid w:val="00DF42FB"/>
    <w:rsid w:val="00DF42FF"/>
    <w:rsid w:val="00DF4388"/>
    <w:rsid w:val="00DF43ED"/>
    <w:rsid w:val="00DF441E"/>
    <w:rsid w:val="00DF45B3"/>
    <w:rsid w:val="00DF4691"/>
    <w:rsid w:val="00DF476F"/>
    <w:rsid w:val="00DF48BA"/>
    <w:rsid w:val="00DF4935"/>
    <w:rsid w:val="00DF49A4"/>
    <w:rsid w:val="00DF4A88"/>
    <w:rsid w:val="00DF4A9C"/>
    <w:rsid w:val="00DF4B8F"/>
    <w:rsid w:val="00DF4BE9"/>
    <w:rsid w:val="00DF4C15"/>
    <w:rsid w:val="00DF4C5A"/>
    <w:rsid w:val="00DF4E01"/>
    <w:rsid w:val="00DF4EB1"/>
    <w:rsid w:val="00DF4FD5"/>
    <w:rsid w:val="00DF5076"/>
    <w:rsid w:val="00DF5178"/>
    <w:rsid w:val="00DF53B4"/>
    <w:rsid w:val="00DF551A"/>
    <w:rsid w:val="00DF56AF"/>
    <w:rsid w:val="00DF56B2"/>
    <w:rsid w:val="00DF5705"/>
    <w:rsid w:val="00DF5718"/>
    <w:rsid w:val="00DF575A"/>
    <w:rsid w:val="00DF59F7"/>
    <w:rsid w:val="00DF5A06"/>
    <w:rsid w:val="00DF5A1C"/>
    <w:rsid w:val="00DF5AAA"/>
    <w:rsid w:val="00DF5B15"/>
    <w:rsid w:val="00DF5C9A"/>
    <w:rsid w:val="00DF5D15"/>
    <w:rsid w:val="00DF5D99"/>
    <w:rsid w:val="00DF5E40"/>
    <w:rsid w:val="00DF5E52"/>
    <w:rsid w:val="00DF5E58"/>
    <w:rsid w:val="00DF6024"/>
    <w:rsid w:val="00DF60A1"/>
    <w:rsid w:val="00DF6109"/>
    <w:rsid w:val="00DF61C9"/>
    <w:rsid w:val="00DF623A"/>
    <w:rsid w:val="00DF625C"/>
    <w:rsid w:val="00DF6270"/>
    <w:rsid w:val="00DF62D3"/>
    <w:rsid w:val="00DF639F"/>
    <w:rsid w:val="00DF6539"/>
    <w:rsid w:val="00DF6578"/>
    <w:rsid w:val="00DF6601"/>
    <w:rsid w:val="00DF663F"/>
    <w:rsid w:val="00DF6750"/>
    <w:rsid w:val="00DF675D"/>
    <w:rsid w:val="00DF6779"/>
    <w:rsid w:val="00DF6815"/>
    <w:rsid w:val="00DF6926"/>
    <w:rsid w:val="00DF6955"/>
    <w:rsid w:val="00DF6A56"/>
    <w:rsid w:val="00DF6AE3"/>
    <w:rsid w:val="00DF6BA5"/>
    <w:rsid w:val="00DF6BF4"/>
    <w:rsid w:val="00DF6C56"/>
    <w:rsid w:val="00DF6D1B"/>
    <w:rsid w:val="00DF6DAA"/>
    <w:rsid w:val="00DF6DD7"/>
    <w:rsid w:val="00DF6FD3"/>
    <w:rsid w:val="00DF701D"/>
    <w:rsid w:val="00DF7128"/>
    <w:rsid w:val="00DF73CE"/>
    <w:rsid w:val="00DF73D4"/>
    <w:rsid w:val="00DF7471"/>
    <w:rsid w:val="00DF7475"/>
    <w:rsid w:val="00DF74EC"/>
    <w:rsid w:val="00DF75ED"/>
    <w:rsid w:val="00DF768C"/>
    <w:rsid w:val="00DF775E"/>
    <w:rsid w:val="00DF7823"/>
    <w:rsid w:val="00DF796A"/>
    <w:rsid w:val="00DF7A02"/>
    <w:rsid w:val="00DF7A38"/>
    <w:rsid w:val="00DF7B55"/>
    <w:rsid w:val="00DF7B7E"/>
    <w:rsid w:val="00DF7CF8"/>
    <w:rsid w:val="00DF7E8A"/>
    <w:rsid w:val="00DF7EB6"/>
    <w:rsid w:val="00DF7EC1"/>
    <w:rsid w:val="00DF7EC8"/>
    <w:rsid w:val="00DF7EF5"/>
    <w:rsid w:val="00DF7F3D"/>
    <w:rsid w:val="00DF7FEC"/>
    <w:rsid w:val="00E000E0"/>
    <w:rsid w:val="00E0015A"/>
    <w:rsid w:val="00E0019D"/>
    <w:rsid w:val="00E001A6"/>
    <w:rsid w:val="00E001F5"/>
    <w:rsid w:val="00E00218"/>
    <w:rsid w:val="00E004C8"/>
    <w:rsid w:val="00E00514"/>
    <w:rsid w:val="00E0059B"/>
    <w:rsid w:val="00E00700"/>
    <w:rsid w:val="00E00705"/>
    <w:rsid w:val="00E007B9"/>
    <w:rsid w:val="00E007C8"/>
    <w:rsid w:val="00E0097A"/>
    <w:rsid w:val="00E009A9"/>
    <w:rsid w:val="00E00BEB"/>
    <w:rsid w:val="00E00D89"/>
    <w:rsid w:val="00E00E97"/>
    <w:rsid w:val="00E00F46"/>
    <w:rsid w:val="00E00FFF"/>
    <w:rsid w:val="00E0105D"/>
    <w:rsid w:val="00E01258"/>
    <w:rsid w:val="00E013DB"/>
    <w:rsid w:val="00E014E4"/>
    <w:rsid w:val="00E01514"/>
    <w:rsid w:val="00E0155A"/>
    <w:rsid w:val="00E0155F"/>
    <w:rsid w:val="00E0169C"/>
    <w:rsid w:val="00E0175E"/>
    <w:rsid w:val="00E01777"/>
    <w:rsid w:val="00E017AE"/>
    <w:rsid w:val="00E017F7"/>
    <w:rsid w:val="00E019AE"/>
    <w:rsid w:val="00E01A2F"/>
    <w:rsid w:val="00E01A79"/>
    <w:rsid w:val="00E01AA8"/>
    <w:rsid w:val="00E01D9F"/>
    <w:rsid w:val="00E01F1F"/>
    <w:rsid w:val="00E01FED"/>
    <w:rsid w:val="00E020F0"/>
    <w:rsid w:val="00E0219D"/>
    <w:rsid w:val="00E0239F"/>
    <w:rsid w:val="00E02469"/>
    <w:rsid w:val="00E02493"/>
    <w:rsid w:val="00E0253C"/>
    <w:rsid w:val="00E02634"/>
    <w:rsid w:val="00E0266E"/>
    <w:rsid w:val="00E026DB"/>
    <w:rsid w:val="00E027AC"/>
    <w:rsid w:val="00E02818"/>
    <w:rsid w:val="00E02931"/>
    <w:rsid w:val="00E0295C"/>
    <w:rsid w:val="00E0298F"/>
    <w:rsid w:val="00E029BD"/>
    <w:rsid w:val="00E02ABD"/>
    <w:rsid w:val="00E02AC4"/>
    <w:rsid w:val="00E02B74"/>
    <w:rsid w:val="00E02B87"/>
    <w:rsid w:val="00E02BA0"/>
    <w:rsid w:val="00E02BB2"/>
    <w:rsid w:val="00E02BE3"/>
    <w:rsid w:val="00E02C7E"/>
    <w:rsid w:val="00E02D95"/>
    <w:rsid w:val="00E02DD0"/>
    <w:rsid w:val="00E02DDA"/>
    <w:rsid w:val="00E02E01"/>
    <w:rsid w:val="00E02E62"/>
    <w:rsid w:val="00E02F43"/>
    <w:rsid w:val="00E0300C"/>
    <w:rsid w:val="00E030B1"/>
    <w:rsid w:val="00E031FA"/>
    <w:rsid w:val="00E0322B"/>
    <w:rsid w:val="00E03342"/>
    <w:rsid w:val="00E0336F"/>
    <w:rsid w:val="00E0338A"/>
    <w:rsid w:val="00E0346E"/>
    <w:rsid w:val="00E035BA"/>
    <w:rsid w:val="00E035D6"/>
    <w:rsid w:val="00E035EE"/>
    <w:rsid w:val="00E03725"/>
    <w:rsid w:val="00E037F7"/>
    <w:rsid w:val="00E03B53"/>
    <w:rsid w:val="00E03C2D"/>
    <w:rsid w:val="00E03E15"/>
    <w:rsid w:val="00E03E39"/>
    <w:rsid w:val="00E03EBC"/>
    <w:rsid w:val="00E03EBF"/>
    <w:rsid w:val="00E03F96"/>
    <w:rsid w:val="00E040A8"/>
    <w:rsid w:val="00E0430E"/>
    <w:rsid w:val="00E04535"/>
    <w:rsid w:val="00E0487F"/>
    <w:rsid w:val="00E0497A"/>
    <w:rsid w:val="00E04AB7"/>
    <w:rsid w:val="00E04B88"/>
    <w:rsid w:val="00E04B8F"/>
    <w:rsid w:val="00E04BA5"/>
    <w:rsid w:val="00E04BC5"/>
    <w:rsid w:val="00E04DD9"/>
    <w:rsid w:val="00E04F0F"/>
    <w:rsid w:val="00E0501A"/>
    <w:rsid w:val="00E05086"/>
    <w:rsid w:val="00E050FC"/>
    <w:rsid w:val="00E05148"/>
    <w:rsid w:val="00E05217"/>
    <w:rsid w:val="00E052AC"/>
    <w:rsid w:val="00E0553C"/>
    <w:rsid w:val="00E05572"/>
    <w:rsid w:val="00E055BB"/>
    <w:rsid w:val="00E0561D"/>
    <w:rsid w:val="00E05632"/>
    <w:rsid w:val="00E0567C"/>
    <w:rsid w:val="00E056C7"/>
    <w:rsid w:val="00E056D5"/>
    <w:rsid w:val="00E05749"/>
    <w:rsid w:val="00E057DF"/>
    <w:rsid w:val="00E05853"/>
    <w:rsid w:val="00E05A5C"/>
    <w:rsid w:val="00E05AC8"/>
    <w:rsid w:val="00E05B1B"/>
    <w:rsid w:val="00E05B3F"/>
    <w:rsid w:val="00E05B79"/>
    <w:rsid w:val="00E05BA4"/>
    <w:rsid w:val="00E05CBE"/>
    <w:rsid w:val="00E05D6E"/>
    <w:rsid w:val="00E05D8D"/>
    <w:rsid w:val="00E05F7C"/>
    <w:rsid w:val="00E05F8F"/>
    <w:rsid w:val="00E05FA5"/>
    <w:rsid w:val="00E0603F"/>
    <w:rsid w:val="00E060FF"/>
    <w:rsid w:val="00E06128"/>
    <w:rsid w:val="00E06144"/>
    <w:rsid w:val="00E061CE"/>
    <w:rsid w:val="00E0636B"/>
    <w:rsid w:val="00E06745"/>
    <w:rsid w:val="00E06772"/>
    <w:rsid w:val="00E0678A"/>
    <w:rsid w:val="00E0680C"/>
    <w:rsid w:val="00E06843"/>
    <w:rsid w:val="00E068B5"/>
    <w:rsid w:val="00E06A6D"/>
    <w:rsid w:val="00E06A86"/>
    <w:rsid w:val="00E06B09"/>
    <w:rsid w:val="00E06B11"/>
    <w:rsid w:val="00E06B12"/>
    <w:rsid w:val="00E06B88"/>
    <w:rsid w:val="00E06C20"/>
    <w:rsid w:val="00E06CB3"/>
    <w:rsid w:val="00E06D29"/>
    <w:rsid w:val="00E06DA7"/>
    <w:rsid w:val="00E06DB2"/>
    <w:rsid w:val="00E06F18"/>
    <w:rsid w:val="00E06FFF"/>
    <w:rsid w:val="00E07083"/>
    <w:rsid w:val="00E07167"/>
    <w:rsid w:val="00E07288"/>
    <w:rsid w:val="00E0733E"/>
    <w:rsid w:val="00E073CF"/>
    <w:rsid w:val="00E074FE"/>
    <w:rsid w:val="00E0753A"/>
    <w:rsid w:val="00E075D0"/>
    <w:rsid w:val="00E07611"/>
    <w:rsid w:val="00E07711"/>
    <w:rsid w:val="00E07920"/>
    <w:rsid w:val="00E07934"/>
    <w:rsid w:val="00E079E5"/>
    <w:rsid w:val="00E07BB9"/>
    <w:rsid w:val="00E07CAB"/>
    <w:rsid w:val="00E07D28"/>
    <w:rsid w:val="00E07D92"/>
    <w:rsid w:val="00E07DBF"/>
    <w:rsid w:val="00E07E3E"/>
    <w:rsid w:val="00E07E5A"/>
    <w:rsid w:val="00E07E83"/>
    <w:rsid w:val="00E07F39"/>
    <w:rsid w:val="00E10000"/>
    <w:rsid w:val="00E10142"/>
    <w:rsid w:val="00E1017B"/>
    <w:rsid w:val="00E101AD"/>
    <w:rsid w:val="00E101B4"/>
    <w:rsid w:val="00E101ED"/>
    <w:rsid w:val="00E1029C"/>
    <w:rsid w:val="00E103DF"/>
    <w:rsid w:val="00E10621"/>
    <w:rsid w:val="00E10668"/>
    <w:rsid w:val="00E106D3"/>
    <w:rsid w:val="00E106DE"/>
    <w:rsid w:val="00E1089D"/>
    <w:rsid w:val="00E10A07"/>
    <w:rsid w:val="00E10A8C"/>
    <w:rsid w:val="00E10A9C"/>
    <w:rsid w:val="00E10C25"/>
    <w:rsid w:val="00E10D35"/>
    <w:rsid w:val="00E10E76"/>
    <w:rsid w:val="00E10E86"/>
    <w:rsid w:val="00E11058"/>
    <w:rsid w:val="00E11188"/>
    <w:rsid w:val="00E1139C"/>
    <w:rsid w:val="00E116A5"/>
    <w:rsid w:val="00E117E7"/>
    <w:rsid w:val="00E118A0"/>
    <w:rsid w:val="00E118E3"/>
    <w:rsid w:val="00E11B3D"/>
    <w:rsid w:val="00E11CF5"/>
    <w:rsid w:val="00E11D9E"/>
    <w:rsid w:val="00E11E6F"/>
    <w:rsid w:val="00E11E91"/>
    <w:rsid w:val="00E11EC5"/>
    <w:rsid w:val="00E11FC5"/>
    <w:rsid w:val="00E122BF"/>
    <w:rsid w:val="00E12433"/>
    <w:rsid w:val="00E12501"/>
    <w:rsid w:val="00E125C9"/>
    <w:rsid w:val="00E125E5"/>
    <w:rsid w:val="00E1262D"/>
    <w:rsid w:val="00E127AD"/>
    <w:rsid w:val="00E128CE"/>
    <w:rsid w:val="00E128DB"/>
    <w:rsid w:val="00E12910"/>
    <w:rsid w:val="00E1295C"/>
    <w:rsid w:val="00E12AE4"/>
    <w:rsid w:val="00E12B22"/>
    <w:rsid w:val="00E12BEE"/>
    <w:rsid w:val="00E12C96"/>
    <w:rsid w:val="00E12CD0"/>
    <w:rsid w:val="00E12D5F"/>
    <w:rsid w:val="00E12E56"/>
    <w:rsid w:val="00E12EEE"/>
    <w:rsid w:val="00E12F11"/>
    <w:rsid w:val="00E12FD6"/>
    <w:rsid w:val="00E13193"/>
    <w:rsid w:val="00E13196"/>
    <w:rsid w:val="00E131D3"/>
    <w:rsid w:val="00E13247"/>
    <w:rsid w:val="00E13307"/>
    <w:rsid w:val="00E133B0"/>
    <w:rsid w:val="00E13439"/>
    <w:rsid w:val="00E13507"/>
    <w:rsid w:val="00E13534"/>
    <w:rsid w:val="00E135A6"/>
    <w:rsid w:val="00E13852"/>
    <w:rsid w:val="00E13914"/>
    <w:rsid w:val="00E13995"/>
    <w:rsid w:val="00E13A9C"/>
    <w:rsid w:val="00E13AB1"/>
    <w:rsid w:val="00E13B83"/>
    <w:rsid w:val="00E13BDD"/>
    <w:rsid w:val="00E13C7C"/>
    <w:rsid w:val="00E13C89"/>
    <w:rsid w:val="00E13D25"/>
    <w:rsid w:val="00E13E35"/>
    <w:rsid w:val="00E13EA6"/>
    <w:rsid w:val="00E1400D"/>
    <w:rsid w:val="00E141F8"/>
    <w:rsid w:val="00E14205"/>
    <w:rsid w:val="00E14249"/>
    <w:rsid w:val="00E143C9"/>
    <w:rsid w:val="00E143DA"/>
    <w:rsid w:val="00E14404"/>
    <w:rsid w:val="00E14527"/>
    <w:rsid w:val="00E145F2"/>
    <w:rsid w:val="00E1472E"/>
    <w:rsid w:val="00E14748"/>
    <w:rsid w:val="00E147C7"/>
    <w:rsid w:val="00E14889"/>
    <w:rsid w:val="00E1490B"/>
    <w:rsid w:val="00E14998"/>
    <w:rsid w:val="00E149BF"/>
    <w:rsid w:val="00E14B21"/>
    <w:rsid w:val="00E14B72"/>
    <w:rsid w:val="00E14C2E"/>
    <w:rsid w:val="00E14CDE"/>
    <w:rsid w:val="00E14DCC"/>
    <w:rsid w:val="00E14E59"/>
    <w:rsid w:val="00E14F0A"/>
    <w:rsid w:val="00E153D8"/>
    <w:rsid w:val="00E15671"/>
    <w:rsid w:val="00E157DC"/>
    <w:rsid w:val="00E15883"/>
    <w:rsid w:val="00E15B03"/>
    <w:rsid w:val="00E15CBC"/>
    <w:rsid w:val="00E15D81"/>
    <w:rsid w:val="00E15F7C"/>
    <w:rsid w:val="00E16056"/>
    <w:rsid w:val="00E160D7"/>
    <w:rsid w:val="00E161C4"/>
    <w:rsid w:val="00E162E3"/>
    <w:rsid w:val="00E16323"/>
    <w:rsid w:val="00E163E0"/>
    <w:rsid w:val="00E16436"/>
    <w:rsid w:val="00E166DC"/>
    <w:rsid w:val="00E1672C"/>
    <w:rsid w:val="00E16814"/>
    <w:rsid w:val="00E16937"/>
    <w:rsid w:val="00E16984"/>
    <w:rsid w:val="00E16A8B"/>
    <w:rsid w:val="00E16BE1"/>
    <w:rsid w:val="00E16CC2"/>
    <w:rsid w:val="00E16D3D"/>
    <w:rsid w:val="00E16DAC"/>
    <w:rsid w:val="00E16DEF"/>
    <w:rsid w:val="00E16F7E"/>
    <w:rsid w:val="00E16FF7"/>
    <w:rsid w:val="00E170FF"/>
    <w:rsid w:val="00E171F2"/>
    <w:rsid w:val="00E17229"/>
    <w:rsid w:val="00E172FA"/>
    <w:rsid w:val="00E17342"/>
    <w:rsid w:val="00E17364"/>
    <w:rsid w:val="00E17407"/>
    <w:rsid w:val="00E17453"/>
    <w:rsid w:val="00E1748B"/>
    <w:rsid w:val="00E17540"/>
    <w:rsid w:val="00E175AF"/>
    <w:rsid w:val="00E17659"/>
    <w:rsid w:val="00E176E9"/>
    <w:rsid w:val="00E179D6"/>
    <w:rsid w:val="00E17A34"/>
    <w:rsid w:val="00E17BC9"/>
    <w:rsid w:val="00E17C2E"/>
    <w:rsid w:val="00E17CD4"/>
    <w:rsid w:val="00E17DA5"/>
    <w:rsid w:val="00E17FD1"/>
    <w:rsid w:val="00E20002"/>
    <w:rsid w:val="00E2008E"/>
    <w:rsid w:val="00E200DD"/>
    <w:rsid w:val="00E20193"/>
    <w:rsid w:val="00E20237"/>
    <w:rsid w:val="00E2029C"/>
    <w:rsid w:val="00E2036C"/>
    <w:rsid w:val="00E203DB"/>
    <w:rsid w:val="00E20589"/>
    <w:rsid w:val="00E205A3"/>
    <w:rsid w:val="00E2095B"/>
    <w:rsid w:val="00E209D1"/>
    <w:rsid w:val="00E209F1"/>
    <w:rsid w:val="00E20A31"/>
    <w:rsid w:val="00E20ACC"/>
    <w:rsid w:val="00E20BAE"/>
    <w:rsid w:val="00E20D46"/>
    <w:rsid w:val="00E20D99"/>
    <w:rsid w:val="00E20F35"/>
    <w:rsid w:val="00E21059"/>
    <w:rsid w:val="00E2105F"/>
    <w:rsid w:val="00E21104"/>
    <w:rsid w:val="00E21143"/>
    <w:rsid w:val="00E211F4"/>
    <w:rsid w:val="00E2121F"/>
    <w:rsid w:val="00E21224"/>
    <w:rsid w:val="00E212CC"/>
    <w:rsid w:val="00E212D3"/>
    <w:rsid w:val="00E213C9"/>
    <w:rsid w:val="00E21466"/>
    <w:rsid w:val="00E214DE"/>
    <w:rsid w:val="00E21619"/>
    <w:rsid w:val="00E21652"/>
    <w:rsid w:val="00E2174B"/>
    <w:rsid w:val="00E217A6"/>
    <w:rsid w:val="00E21953"/>
    <w:rsid w:val="00E21999"/>
    <w:rsid w:val="00E21AA4"/>
    <w:rsid w:val="00E21AD2"/>
    <w:rsid w:val="00E21D5A"/>
    <w:rsid w:val="00E21E28"/>
    <w:rsid w:val="00E21E94"/>
    <w:rsid w:val="00E21E99"/>
    <w:rsid w:val="00E21FE9"/>
    <w:rsid w:val="00E22009"/>
    <w:rsid w:val="00E220EE"/>
    <w:rsid w:val="00E2261E"/>
    <w:rsid w:val="00E22743"/>
    <w:rsid w:val="00E2280D"/>
    <w:rsid w:val="00E22815"/>
    <w:rsid w:val="00E22912"/>
    <w:rsid w:val="00E22AAC"/>
    <w:rsid w:val="00E22C15"/>
    <w:rsid w:val="00E22C4A"/>
    <w:rsid w:val="00E22DE1"/>
    <w:rsid w:val="00E22E29"/>
    <w:rsid w:val="00E22E35"/>
    <w:rsid w:val="00E22E98"/>
    <w:rsid w:val="00E22F58"/>
    <w:rsid w:val="00E22FA9"/>
    <w:rsid w:val="00E22FC8"/>
    <w:rsid w:val="00E23105"/>
    <w:rsid w:val="00E23222"/>
    <w:rsid w:val="00E2327E"/>
    <w:rsid w:val="00E23388"/>
    <w:rsid w:val="00E233FD"/>
    <w:rsid w:val="00E23562"/>
    <w:rsid w:val="00E2367A"/>
    <w:rsid w:val="00E2378D"/>
    <w:rsid w:val="00E239C7"/>
    <w:rsid w:val="00E23AF5"/>
    <w:rsid w:val="00E23B2A"/>
    <w:rsid w:val="00E23B86"/>
    <w:rsid w:val="00E23E5B"/>
    <w:rsid w:val="00E2400F"/>
    <w:rsid w:val="00E24020"/>
    <w:rsid w:val="00E2402F"/>
    <w:rsid w:val="00E24132"/>
    <w:rsid w:val="00E24297"/>
    <w:rsid w:val="00E2437A"/>
    <w:rsid w:val="00E245D2"/>
    <w:rsid w:val="00E245FE"/>
    <w:rsid w:val="00E2466E"/>
    <w:rsid w:val="00E24783"/>
    <w:rsid w:val="00E247C4"/>
    <w:rsid w:val="00E24941"/>
    <w:rsid w:val="00E249D1"/>
    <w:rsid w:val="00E24A6F"/>
    <w:rsid w:val="00E24A82"/>
    <w:rsid w:val="00E24B25"/>
    <w:rsid w:val="00E24D01"/>
    <w:rsid w:val="00E24D0A"/>
    <w:rsid w:val="00E24E33"/>
    <w:rsid w:val="00E24E90"/>
    <w:rsid w:val="00E24FEF"/>
    <w:rsid w:val="00E25177"/>
    <w:rsid w:val="00E251AF"/>
    <w:rsid w:val="00E251B3"/>
    <w:rsid w:val="00E252B9"/>
    <w:rsid w:val="00E252C6"/>
    <w:rsid w:val="00E2538E"/>
    <w:rsid w:val="00E253E0"/>
    <w:rsid w:val="00E25417"/>
    <w:rsid w:val="00E2541B"/>
    <w:rsid w:val="00E2549E"/>
    <w:rsid w:val="00E25515"/>
    <w:rsid w:val="00E25533"/>
    <w:rsid w:val="00E255A7"/>
    <w:rsid w:val="00E2578D"/>
    <w:rsid w:val="00E25801"/>
    <w:rsid w:val="00E2588D"/>
    <w:rsid w:val="00E259B7"/>
    <w:rsid w:val="00E25A09"/>
    <w:rsid w:val="00E25AC8"/>
    <w:rsid w:val="00E25BB5"/>
    <w:rsid w:val="00E25CBF"/>
    <w:rsid w:val="00E25D9E"/>
    <w:rsid w:val="00E25F4F"/>
    <w:rsid w:val="00E25F52"/>
    <w:rsid w:val="00E25F6E"/>
    <w:rsid w:val="00E260B6"/>
    <w:rsid w:val="00E261BC"/>
    <w:rsid w:val="00E26230"/>
    <w:rsid w:val="00E263B6"/>
    <w:rsid w:val="00E26471"/>
    <w:rsid w:val="00E26505"/>
    <w:rsid w:val="00E26599"/>
    <w:rsid w:val="00E266C5"/>
    <w:rsid w:val="00E266E2"/>
    <w:rsid w:val="00E2697D"/>
    <w:rsid w:val="00E269F4"/>
    <w:rsid w:val="00E26AFC"/>
    <w:rsid w:val="00E26B70"/>
    <w:rsid w:val="00E26C49"/>
    <w:rsid w:val="00E26E6A"/>
    <w:rsid w:val="00E26E99"/>
    <w:rsid w:val="00E26EBE"/>
    <w:rsid w:val="00E26EDE"/>
    <w:rsid w:val="00E26F4A"/>
    <w:rsid w:val="00E26FF9"/>
    <w:rsid w:val="00E27009"/>
    <w:rsid w:val="00E2702D"/>
    <w:rsid w:val="00E27089"/>
    <w:rsid w:val="00E27151"/>
    <w:rsid w:val="00E27288"/>
    <w:rsid w:val="00E27411"/>
    <w:rsid w:val="00E27433"/>
    <w:rsid w:val="00E274A9"/>
    <w:rsid w:val="00E276F8"/>
    <w:rsid w:val="00E277C4"/>
    <w:rsid w:val="00E278B3"/>
    <w:rsid w:val="00E278DF"/>
    <w:rsid w:val="00E27991"/>
    <w:rsid w:val="00E279E7"/>
    <w:rsid w:val="00E27A96"/>
    <w:rsid w:val="00E27B1D"/>
    <w:rsid w:val="00E27B77"/>
    <w:rsid w:val="00E27C4D"/>
    <w:rsid w:val="00E27E0F"/>
    <w:rsid w:val="00E27E42"/>
    <w:rsid w:val="00E27E73"/>
    <w:rsid w:val="00E27F45"/>
    <w:rsid w:val="00E27F50"/>
    <w:rsid w:val="00E27FF8"/>
    <w:rsid w:val="00E3001E"/>
    <w:rsid w:val="00E3019C"/>
    <w:rsid w:val="00E30300"/>
    <w:rsid w:val="00E305D4"/>
    <w:rsid w:val="00E305E4"/>
    <w:rsid w:val="00E30668"/>
    <w:rsid w:val="00E306AD"/>
    <w:rsid w:val="00E30735"/>
    <w:rsid w:val="00E309E4"/>
    <w:rsid w:val="00E30A05"/>
    <w:rsid w:val="00E30BF8"/>
    <w:rsid w:val="00E30C57"/>
    <w:rsid w:val="00E30DA9"/>
    <w:rsid w:val="00E30EA0"/>
    <w:rsid w:val="00E30EF6"/>
    <w:rsid w:val="00E30F3E"/>
    <w:rsid w:val="00E30F67"/>
    <w:rsid w:val="00E3107A"/>
    <w:rsid w:val="00E3108C"/>
    <w:rsid w:val="00E31147"/>
    <w:rsid w:val="00E31251"/>
    <w:rsid w:val="00E31388"/>
    <w:rsid w:val="00E31547"/>
    <w:rsid w:val="00E31554"/>
    <w:rsid w:val="00E315A6"/>
    <w:rsid w:val="00E315C8"/>
    <w:rsid w:val="00E3160A"/>
    <w:rsid w:val="00E316AB"/>
    <w:rsid w:val="00E318E1"/>
    <w:rsid w:val="00E31AB3"/>
    <w:rsid w:val="00E31B30"/>
    <w:rsid w:val="00E31C9D"/>
    <w:rsid w:val="00E31D6A"/>
    <w:rsid w:val="00E31E4C"/>
    <w:rsid w:val="00E31F07"/>
    <w:rsid w:val="00E320A8"/>
    <w:rsid w:val="00E32118"/>
    <w:rsid w:val="00E32131"/>
    <w:rsid w:val="00E3219A"/>
    <w:rsid w:val="00E321B7"/>
    <w:rsid w:val="00E32274"/>
    <w:rsid w:val="00E3231A"/>
    <w:rsid w:val="00E323D0"/>
    <w:rsid w:val="00E323FF"/>
    <w:rsid w:val="00E3262A"/>
    <w:rsid w:val="00E326F6"/>
    <w:rsid w:val="00E32790"/>
    <w:rsid w:val="00E327B4"/>
    <w:rsid w:val="00E328A1"/>
    <w:rsid w:val="00E329DB"/>
    <w:rsid w:val="00E32AF6"/>
    <w:rsid w:val="00E32B61"/>
    <w:rsid w:val="00E32BAC"/>
    <w:rsid w:val="00E32C92"/>
    <w:rsid w:val="00E32D16"/>
    <w:rsid w:val="00E32D7B"/>
    <w:rsid w:val="00E32E32"/>
    <w:rsid w:val="00E32FF7"/>
    <w:rsid w:val="00E33001"/>
    <w:rsid w:val="00E33070"/>
    <w:rsid w:val="00E330C6"/>
    <w:rsid w:val="00E3312E"/>
    <w:rsid w:val="00E33157"/>
    <w:rsid w:val="00E33179"/>
    <w:rsid w:val="00E331AC"/>
    <w:rsid w:val="00E33297"/>
    <w:rsid w:val="00E332B8"/>
    <w:rsid w:val="00E333D6"/>
    <w:rsid w:val="00E33432"/>
    <w:rsid w:val="00E334CE"/>
    <w:rsid w:val="00E33599"/>
    <w:rsid w:val="00E3369D"/>
    <w:rsid w:val="00E3374F"/>
    <w:rsid w:val="00E3377B"/>
    <w:rsid w:val="00E339E9"/>
    <w:rsid w:val="00E33BBF"/>
    <w:rsid w:val="00E33CC6"/>
    <w:rsid w:val="00E33E00"/>
    <w:rsid w:val="00E3402F"/>
    <w:rsid w:val="00E340B8"/>
    <w:rsid w:val="00E340DE"/>
    <w:rsid w:val="00E34156"/>
    <w:rsid w:val="00E34392"/>
    <w:rsid w:val="00E34404"/>
    <w:rsid w:val="00E34442"/>
    <w:rsid w:val="00E3450E"/>
    <w:rsid w:val="00E34541"/>
    <w:rsid w:val="00E3483C"/>
    <w:rsid w:val="00E34949"/>
    <w:rsid w:val="00E34ACB"/>
    <w:rsid w:val="00E34AEA"/>
    <w:rsid w:val="00E34B5D"/>
    <w:rsid w:val="00E34C40"/>
    <w:rsid w:val="00E34C90"/>
    <w:rsid w:val="00E34CBB"/>
    <w:rsid w:val="00E34CC3"/>
    <w:rsid w:val="00E34E36"/>
    <w:rsid w:val="00E34EFB"/>
    <w:rsid w:val="00E35010"/>
    <w:rsid w:val="00E35018"/>
    <w:rsid w:val="00E3538F"/>
    <w:rsid w:val="00E353A7"/>
    <w:rsid w:val="00E353DC"/>
    <w:rsid w:val="00E3548D"/>
    <w:rsid w:val="00E354D0"/>
    <w:rsid w:val="00E354E0"/>
    <w:rsid w:val="00E35508"/>
    <w:rsid w:val="00E355B0"/>
    <w:rsid w:val="00E35952"/>
    <w:rsid w:val="00E35A38"/>
    <w:rsid w:val="00E35A6A"/>
    <w:rsid w:val="00E35D7E"/>
    <w:rsid w:val="00E35DB9"/>
    <w:rsid w:val="00E35F91"/>
    <w:rsid w:val="00E35FC6"/>
    <w:rsid w:val="00E361B1"/>
    <w:rsid w:val="00E36298"/>
    <w:rsid w:val="00E36481"/>
    <w:rsid w:val="00E365C8"/>
    <w:rsid w:val="00E365EA"/>
    <w:rsid w:val="00E36632"/>
    <w:rsid w:val="00E36815"/>
    <w:rsid w:val="00E36909"/>
    <w:rsid w:val="00E369D3"/>
    <w:rsid w:val="00E369E4"/>
    <w:rsid w:val="00E36B6F"/>
    <w:rsid w:val="00E36C89"/>
    <w:rsid w:val="00E36D63"/>
    <w:rsid w:val="00E36ECC"/>
    <w:rsid w:val="00E36F5E"/>
    <w:rsid w:val="00E36FA4"/>
    <w:rsid w:val="00E37045"/>
    <w:rsid w:val="00E3704C"/>
    <w:rsid w:val="00E370EE"/>
    <w:rsid w:val="00E372D8"/>
    <w:rsid w:val="00E37327"/>
    <w:rsid w:val="00E373AE"/>
    <w:rsid w:val="00E373F4"/>
    <w:rsid w:val="00E37470"/>
    <w:rsid w:val="00E37502"/>
    <w:rsid w:val="00E3775A"/>
    <w:rsid w:val="00E37841"/>
    <w:rsid w:val="00E37954"/>
    <w:rsid w:val="00E379D5"/>
    <w:rsid w:val="00E379DF"/>
    <w:rsid w:val="00E37A94"/>
    <w:rsid w:val="00E37AF3"/>
    <w:rsid w:val="00E37C19"/>
    <w:rsid w:val="00E37D38"/>
    <w:rsid w:val="00E37D8B"/>
    <w:rsid w:val="00E37E36"/>
    <w:rsid w:val="00E37F51"/>
    <w:rsid w:val="00E40063"/>
    <w:rsid w:val="00E4007F"/>
    <w:rsid w:val="00E400AC"/>
    <w:rsid w:val="00E4011C"/>
    <w:rsid w:val="00E40190"/>
    <w:rsid w:val="00E401AA"/>
    <w:rsid w:val="00E401EC"/>
    <w:rsid w:val="00E40225"/>
    <w:rsid w:val="00E404B7"/>
    <w:rsid w:val="00E40566"/>
    <w:rsid w:val="00E40589"/>
    <w:rsid w:val="00E405F6"/>
    <w:rsid w:val="00E405F8"/>
    <w:rsid w:val="00E406BE"/>
    <w:rsid w:val="00E40762"/>
    <w:rsid w:val="00E40780"/>
    <w:rsid w:val="00E4085E"/>
    <w:rsid w:val="00E40A19"/>
    <w:rsid w:val="00E40A9B"/>
    <w:rsid w:val="00E40BFB"/>
    <w:rsid w:val="00E40CEF"/>
    <w:rsid w:val="00E40FFD"/>
    <w:rsid w:val="00E41008"/>
    <w:rsid w:val="00E4105F"/>
    <w:rsid w:val="00E4106F"/>
    <w:rsid w:val="00E4130D"/>
    <w:rsid w:val="00E41367"/>
    <w:rsid w:val="00E41505"/>
    <w:rsid w:val="00E415BF"/>
    <w:rsid w:val="00E416B7"/>
    <w:rsid w:val="00E416F7"/>
    <w:rsid w:val="00E41735"/>
    <w:rsid w:val="00E417BF"/>
    <w:rsid w:val="00E41A10"/>
    <w:rsid w:val="00E41A74"/>
    <w:rsid w:val="00E41AA2"/>
    <w:rsid w:val="00E41AD7"/>
    <w:rsid w:val="00E41BAE"/>
    <w:rsid w:val="00E41CA8"/>
    <w:rsid w:val="00E41D07"/>
    <w:rsid w:val="00E41E02"/>
    <w:rsid w:val="00E41E69"/>
    <w:rsid w:val="00E41F8B"/>
    <w:rsid w:val="00E4208A"/>
    <w:rsid w:val="00E422F5"/>
    <w:rsid w:val="00E42307"/>
    <w:rsid w:val="00E4238B"/>
    <w:rsid w:val="00E423A8"/>
    <w:rsid w:val="00E42458"/>
    <w:rsid w:val="00E42529"/>
    <w:rsid w:val="00E425C7"/>
    <w:rsid w:val="00E425D7"/>
    <w:rsid w:val="00E4266D"/>
    <w:rsid w:val="00E4267C"/>
    <w:rsid w:val="00E426C8"/>
    <w:rsid w:val="00E427A4"/>
    <w:rsid w:val="00E4287C"/>
    <w:rsid w:val="00E428C1"/>
    <w:rsid w:val="00E4295E"/>
    <w:rsid w:val="00E429C9"/>
    <w:rsid w:val="00E42AE8"/>
    <w:rsid w:val="00E42B34"/>
    <w:rsid w:val="00E42B6D"/>
    <w:rsid w:val="00E42BEA"/>
    <w:rsid w:val="00E42C66"/>
    <w:rsid w:val="00E42C82"/>
    <w:rsid w:val="00E42CA6"/>
    <w:rsid w:val="00E42CDB"/>
    <w:rsid w:val="00E42D86"/>
    <w:rsid w:val="00E42E3E"/>
    <w:rsid w:val="00E42E64"/>
    <w:rsid w:val="00E42FCE"/>
    <w:rsid w:val="00E42FE6"/>
    <w:rsid w:val="00E43096"/>
    <w:rsid w:val="00E430A1"/>
    <w:rsid w:val="00E43108"/>
    <w:rsid w:val="00E43337"/>
    <w:rsid w:val="00E4339F"/>
    <w:rsid w:val="00E4355F"/>
    <w:rsid w:val="00E435CD"/>
    <w:rsid w:val="00E4365A"/>
    <w:rsid w:val="00E43737"/>
    <w:rsid w:val="00E437EA"/>
    <w:rsid w:val="00E439BB"/>
    <w:rsid w:val="00E43A3E"/>
    <w:rsid w:val="00E43A9E"/>
    <w:rsid w:val="00E43B5A"/>
    <w:rsid w:val="00E43B99"/>
    <w:rsid w:val="00E43CD5"/>
    <w:rsid w:val="00E43D72"/>
    <w:rsid w:val="00E43E18"/>
    <w:rsid w:val="00E43FE2"/>
    <w:rsid w:val="00E44024"/>
    <w:rsid w:val="00E440D0"/>
    <w:rsid w:val="00E4411F"/>
    <w:rsid w:val="00E444CE"/>
    <w:rsid w:val="00E4450A"/>
    <w:rsid w:val="00E4458C"/>
    <w:rsid w:val="00E44823"/>
    <w:rsid w:val="00E44873"/>
    <w:rsid w:val="00E44887"/>
    <w:rsid w:val="00E44A69"/>
    <w:rsid w:val="00E44AA5"/>
    <w:rsid w:val="00E44B89"/>
    <w:rsid w:val="00E44C62"/>
    <w:rsid w:val="00E44DDA"/>
    <w:rsid w:val="00E44E58"/>
    <w:rsid w:val="00E44F58"/>
    <w:rsid w:val="00E45080"/>
    <w:rsid w:val="00E451D7"/>
    <w:rsid w:val="00E4533D"/>
    <w:rsid w:val="00E45352"/>
    <w:rsid w:val="00E4544C"/>
    <w:rsid w:val="00E45478"/>
    <w:rsid w:val="00E454A7"/>
    <w:rsid w:val="00E45828"/>
    <w:rsid w:val="00E458F0"/>
    <w:rsid w:val="00E45A4E"/>
    <w:rsid w:val="00E45A99"/>
    <w:rsid w:val="00E45AA0"/>
    <w:rsid w:val="00E45D43"/>
    <w:rsid w:val="00E45D66"/>
    <w:rsid w:val="00E45D6A"/>
    <w:rsid w:val="00E45D86"/>
    <w:rsid w:val="00E45F13"/>
    <w:rsid w:val="00E460B9"/>
    <w:rsid w:val="00E46266"/>
    <w:rsid w:val="00E4628C"/>
    <w:rsid w:val="00E46361"/>
    <w:rsid w:val="00E464F6"/>
    <w:rsid w:val="00E465D5"/>
    <w:rsid w:val="00E466C4"/>
    <w:rsid w:val="00E46833"/>
    <w:rsid w:val="00E4687B"/>
    <w:rsid w:val="00E468CF"/>
    <w:rsid w:val="00E46945"/>
    <w:rsid w:val="00E469D4"/>
    <w:rsid w:val="00E46AB9"/>
    <w:rsid w:val="00E46B08"/>
    <w:rsid w:val="00E46B43"/>
    <w:rsid w:val="00E46B8D"/>
    <w:rsid w:val="00E46CD0"/>
    <w:rsid w:val="00E46D62"/>
    <w:rsid w:val="00E46DD1"/>
    <w:rsid w:val="00E46E7F"/>
    <w:rsid w:val="00E46F48"/>
    <w:rsid w:val="00E47122"/>
    <w:rsid w:val="00E471DA"/>
    <w:rsid w:val="00E47345"/>
    <w:rsid w:val="00E473EC"/>
    <w:rsid w:val="00E47423"/>
    <w:rsid w:val="00E47448"/>
    <w:rsid w:val="00E474AC"/>
    <w:rsid w:val="00E47672"/>
    <w:rsid w:val="00E4791F"/>
    <w:rsid w:val="00E47B72"/>
    <w:rsid w:val="00E47C2E"/>
    <w:rsid w:val="00E47C63"/>
    <w:rsid w:val="00E47D9B"/>
    <w:rsid w:val="00E47E71"/>
    <w:rsid w:val="00E47EC6"/>
    <w:rsid w:val="00E47F83"/>
    <w:rsid w:val="00E5001A"/>
    <w:rsid w:val="00E500CA"/>
    <w:rsid w:val="00E50129"/>
    <w:rsid w:val="00E50157"/>
    <w:rsid w:val="00E5017A"/>
    <w:rsid w:val="00E50225"/>
    <w:rsid w:val="00E5030F"/>
    <w:rsid w:val="00E503C6"/>
    <w:rsid w:val="00E50479"/>
    <w:rsid w:val="00E504CD"/>
    <w:rsid w:val="00E5056E"/>
    <w:rsid w:val="00E50712"/>
    <w:rsid w:val="00E507C8"/>
    <w:rsid w:val="00E50983"/>
    <w:rsid w:val="00E50A11"/>
    <w:rsid w:val="00E50A88"/>
    <w:rsid w:val="00E50AB5"/>
    <w:rsid w:val="00E50AF0"/>
    <w:rsid w:val="00E50B78"/>
    <w:rsid w:val="00E50C5D"/>
    <w:rsid w:val="00E50D37"/>
    <w:rsid w:val="00E50D54"/>
    <w:rsid w:val="00E50D91"/>
    <w:rsid w:val="00E50D9A"/>
    <w:rsid w:val="00E50EB3"/>
    <w:rsid w:val="00E50F1C"/>
    <w:rsid w:val="00E50FD2"/>
    <w:rsid w:val="00E51138"/>
    <w:rsid w:val="00E5118C"/>
    <w:rsid w:val="00E511AB"/>
    <w:rsid w:val="00E5130C"/>
    <w:rsid w:val="00E51466"/>
    <w:rsid w:val="00E51495"/>
    <w:rsid w:val="00E514F7"/>
    <w:rsid w:val="00E515B8"/>
    <w:rsid w:val="00E516B1"/>
    <w:rsid w:val="00E516B7"/>
    <w:rsid w:val="00E5170E"/>
    <w:rsid w:val="00E518BE"/>
    <w:rsid w:val="00E51ADE"/>
    <w:rsid w:val="00E51AFB"/>
    <w:rsid w:val="00E51BD0"/>
    <w:rsid w:val="00E51C65"/>
    <w:rsid w:val="00E51E14"/>
    <w:rsid w:val="00E51E78"/>
    <w:rsid w:val="00E52007"/>
    <w:rsid w:val="00E52054"/>
    <w:rsid w:val="00E5208D"/>
    <w:rsid w:val="00E520A0"/>
    <w:rsid w:val="00E52157"/>
    <w:rsid w:val="00E521E9"/>
    <w:rsid w:val="00E52265"/>
    <w:rsid w:val="00E522FE"/>
    <w:rsid w:val="00E52374"/>
    <w:rsid w:val="00E523AE"/>
    <w:rsid w:val="00E523F2"/>
    <w:rsid w:val="00E52446"/>
    <w:rsid w:val="00E52519"/>
    <w:rsid w:val="00E526AE"/>
    <w:rsid w:val="00E5283A"/>
    <w:rsid w:val="00E52871"/>
    <w:rsid w:val="00E528DF"/>
    <w:rsid w:val="00E52AD2"/>
    <w:rsid w:val="00E52B0E"/>
    <w:rsid w:val="00E52B9A"/>
    <w:rsid w:val="00E52C6D"/>
    <w:rsid w:val="00E52D33"/>
    <w:rsid w:val="00E52DD3"/>
    <w:rsid w:val="00E52F4F"/>
    <w:rsid w:val="00E53030"/>
    <w:rsid w:val="00E530B5"/>
    <w:rsid w:val="00E530DE"/>
    <w:rsid w:val="00E5335D"/>
    <w:rsid w:val="00E535B8"/>
    <w:rsid w:val="00E5366E"/>
    <w:rsid w:val="00E53698"/>
    <w:rsid w:val="00E53730"/>
    <w:rsid w:val="00E537C6"/>
    <w:rsid w:val="00E538C9"/>
    <w:rsid w:val="00E53937"/>
    <w:rsid w:val="00E53ADB"/>
    <w:rsid w:val="00E53AE1"/>
    <w:rsid w:val="00E53B06"/>
    <w:rsid w:val="00E53B69"/>
    <w:rsid w:val="00E53C1F"/>
    <w:rsid w:val="00E53D23"/>
    <w:rsid w:val="00E5408B"/>
    <w:rsid w:val="00E54093"/>
    <w:rsid w:val="00E54132"/>
    <w:rsid w:val="00E541B3"/>
    <w:rsid w:val="00E541C9"/>
    <w:rsid w:val="00E5426E"/>
    <w:rsid w:val="00E5440F"/>
    <w:rsid w:val="00E545A2"/>
    <w:rsid w:val="00E5466C"/>
    <w:rsid w:val="00E546FC"/>
    <w:rsid w:val="00E5470B"/>
    <w:rsid w:val="00E547AE"/>
    <w:rsid w:val="00E54815"/>
    <w:rsid w:val="00E54836"/>
    <w:rsid w:val="00E54881"/>
    <w:rsid w:val="00E54938"/>
    <w:rsid w:val="00E5494B"/>
    <w:rsid w:val="00E549A9"/>
    <w:rsid w:val="00E549F0"/>
    <w:rsid w:val="00E549F5"/>
    <w:rsid w:val="00E54B0F"/>
    <w:rsid w:val="00E54CE3"/>
    <w:rsid w:val="00E54D55"/>
    <w:rsid w:val="00E54D69"/>
    <w:rsid w:val="00E54F66"/>
    <w:rsid w:val="00E550B9"/>
    <w:rsid w:val="00E550BD"/>
    <w:rsid w:val="00E5511C"/>
    <w:rsid w:val="00E553B9"/>
    <w:rsid w:val="00E5545D"/>
    <w:rsid w:val="00E554BD"/>
    <w:rsid w:val="00E55502"/>
    <w:rsid w:val="00E55610"/>
    <w:rsid w:val="00E5569E"/>
    <w:rsid w:val="00E55766"/>
    <w:rsid w:val="00E55843"/>
    <w:rsid w:val="00E5587E"/>
    <w:rsid w:val="00E558F3"/>
    <w:rsid w:val="00E55902"/>
    <w:rsid w:val="00E559A6"/>
    <w:rsid w:val="00E55A36"/>
    <w:rsid w:val="00E55A4C"/>
    <w:rsid w:val="00E55D9C"/>
    <w:rsid w:val="00E55DA5"/>
    <w:rsid w:val="00E55DB7"/>
    <w:rsid w:val="00E55E59"/>
    <w:rsid w:val="00E55E78"/>
    <w:rsid w:val="00E55F3C"/>
    <w:rsid w:val="00E55F93"/>
    <w:rsid w:val="00E56090"/>
    <w:rsid w:val="00E560C5"/>
    <w:rsid w:val="00E560DA"/>
    <w:rsid w:val="00E5615C"/>
    <w:rsid w:val="00E56172"/>
    <w:rsid w:val="00E561B0"/>
    <w:rsid w:val="00E561DC"/>
    <w:rsid w:val="00E56353"/>
    <w:rsid w:val="00E56409"/>
    <w:rsid w:val="00E56440"/>
    <w:rsid w:val="00E564C2"/>
    <w:rsid w:val="00E56662"/>
    <w:rsid w:val="00E566A7"/>
    <w:rsid w:val="00E56832"/>
    <w:rsid w:val="00E56939"/>
    <w:rsid w:val="00E5697F"/>
    <w:rsid w:val="00E56989"/>
    <w:rsid w:val="00E5699C"/>
    <w:rsid w:val="00E569C0"/>
    <w:rsid w:val="00E56C0C"/>
    <w:rsid w:val="00E56C34"/>
    <w:rsid w:val="00E56D18"/>
    <w:rsid w:val="00E56D5B"/>
    <w:rsid w:val="00E56DB8"/>
    <w:rsid w:val="00E56DE3"/>
    <w:rsid w:val="00E56DFB"/>
    <w:rsid w:val="00E56EEC"/>
    <w:rsid w:val="00E56F65"/>
    <w:rsid w:val="00E56FC2"/>
    <w:rsid w:val="00E57074"/>
    <w:rsid w:val="00E571B9"/>
    <w:rsid w:val="00E5721B"/>
    <w:rsid w:val="00E57223"/>
    <w:rsid w:val="00E57444"/>
    <w:rsid w:val="00E574F8"/>
    <w:rsid w:val="00E57633"/>
    <w:rsid w:val="00E57710"/>
    <w:rsid w:val="00E57782"/>
    <w:rsid w:val="00E579F3"/>
    <w:rsid w:val="00E57A47"/>
    <w:rsid w:val="00E57B41"/>
    <w:rsid w:val="00E57BA2"/>
    <w:rsid w:val="00E57CEE"/>
    <w:rsid w:val="00E57D53"/>
    <w:rsid w:val="00E57D6C"/>
    <w:rsid w:val="00E57EAE"/>
    <w:rsid w:val="00E57F10"/>
    <w:rsid w:val="00E57FC6"/>
    <w:rsid w:val="00E6002C"/>
    <w:rsid w:val="00E6005B"/>
    <w:rsid w:val="00E601C3"/>
    <w:rsid w:val="00E6031A"/>
    <w:rsid w:val="00E60421"/>
    <w:rsid w:val="00E604CB"/>
    <w:rsid w:val="00E605FF"/>
    <w:rsid w:val="00E60624"/>
    <w:rsid w:val="00E606F5"/>
    <w:rsid w:val="00E608BC"/>
    <w:rsid w:val="00E609F3"/>
    <w:rsid w:val="00E60ADA"/>
    <w:rsid w:val="00E60B76"/>
    <w:rsid w:val="00E60C4F"/>
    <w:rsid w:val="00E60C7E"/>
    <w:rsid w:val="00E60EE3"/>
    <w:rsid w:val="00E60F25"/>
    <w:rsid w:val="00E60F97"/>
    <w:rsid w:val="00E60FC1"/>
    <w:rsid w:val="00E60FCC"/>
    <w:rsid w:val="00E60FEB"/>
    <w:rsid w:val="00E61055"/>
    <w:rsid w:val="00E6105D"/>
    <w:rsid w:val="00E6105E"/>
    <w:rsid w:val="00E61278"/>
    <w:rsid w:val="00E612EB"/>
    <w:rsid w:val="00E615E5"/>
    <w:rsid w:val="00E61647"/>
    <w:rsid w:val="00E61696"/>
    <w:rsid w:val="00E616A9"/>
    <w:rsid w:val="00E6176B"/>
    <w:rsid w:val="00E61794"/>
    <w:rsid w:val="00E617B2"/>
    <w:rsid w:val="00E6181B"/>
    <w:rsid w:val="00E6195E"/>
    <w:rsid w:val="00E619C4"/>
    <w:rsid w:val="00E61A16"/>
    <w:rsid w:val="00E61A39"/>
    <w:rsid w:val="00E61A6F"/>
    <w:rsid w:val="00E61A76"/>
    <w:rsid w:val="00E61AFE"/>
    <w:rsid w:val="00E61B69"/>
    <w:rsid w:val="00E61C43"/>
    <w:rsid w:val="00E61D90"/>
    <w:rsid w:val="00E61E1D"/>
    <w:rsid w:val="00E61E66"/>
    <w:rsid w:val="00E61E6B"/>
    <w:rsid w:val="00E61F10"/>
    <w:rsid w:val="00E62008"/>
    <w:rsid w:val="00E620E1"/>
    <w:rsid w:val="00E62130"/>
    <w:rsid w:val="00E6217D"/>
    <w:rsid w:val="00E622A6"/>
    <w:rsid w:val="00E622F2"/>
    <w:rsid w:val="00E62380"/>
    <w:rsid w:val="00E62412"/>
    <w:rsid w:val="00E6243B"/>
    <w:rsid w:val="00E624A1"/>
    <w:rsid w:val="00E624C5"/>
    <w:rsid w:val="00E6281E"/>
    <w:rsid w:val="00E629B9"/>
    <w:rsid w:val="00E62A38"/>
    <w:rsid w:val="00E62C10"/>
    <w:rsid w:val="00E62D16"/>
    <w:rsid w:val="00E62D32"/>
    <w:rsid w:val="00E62D7B"/>
    <w:rsid w:val="00E62DAB"/>
    <w:rsid w:val="00E62DC2"/>
    <w:rsid w:val="00E62E68"/>
    <w:rsid w:val="00E62F7E"/>
    <w:rsid w:val="00E630B4"/>
    <w:rsid w:val="00E630C7"/>
    <w:rsid w:val="00E63155"/>
    <w:rsid w:val="00E63193"/>
    <w:rsid w:val="00E63215"/>
    <w:rsid w:val="00E632CC"/>
    <w:rsid w:val="00E633C3"/>
    <w:rsid w:val="00E6341A"/>
    <w:rsid w:val="00E634CE"/>
    <w:rsid w:val="00E6368E"/>
    <w:rsid w:val="00E6369B"/>
    <w:rsid w:val="00E636E1"/>
    <w:rsid w:val="00E6381D"/>
    <w:rsid w:val="00E638B7"/>
    <w:rsid w:val="00E639B6"/>
    <w:rsid w:val="00E63B3B"/>
    <w:rsid w:val="00E63B6C"/>
    <w:rsid w:val="00E63BBF"/>
    <w:rsid w:val="00E63D64"/>
    <w:rsid w:val="00E63E9B"/>
    <w:rsid w:val="00E63EE4"/>
    <w:rsid w:val="00E640E7"/>
    <w:rsid w:val="00E6413C"/>
    <w:rsid w:val="00E64153"/>
    <w:rsid w:val="00E64192"/>
    <w:rsid w:val="00E64395"/>
    <w:rsid w:val="00E644E5"/>
    <w:rsid w:val="00E644F9"/>
    <w:rsid w:val="00E64598"/>
    <w:rsid w:val="00E6461B"/>
    <w:rsid w:val="00E6469A"/>
    <w:rsid w:val="00E646B3"/>
    <w:rsid w:val="00E647A4"/>
    <w:rsid w:val="00E647E0"/>
    <w:rsid w:val="00E64849"/>
    <w:rsid w:val="00E648D9"/>
    <w:rsid w:val="00E64971"/>
    <w:rsid w:val="00E64A4D"/>
    <w:rsid w:val="00E64ABB"/>
    <w:rsid w:val="00E64C18"/>
    <w:rsid w:val="00E64D06"/>
    <w:rsid w:val="00E64D94"/>
    <w:rsid w:val="00E64EFB"/>
    <w:rsid w:val="00E64F07"/>
    <w:rsid w:val="00E65176"/>
    <w:rsid w:val="00E651E1"/>
    <w:rsid w:val="00E65311"/>
    <w:rsid w:val="00E6533E"/>
    <w:rsid w:val="00E65356"/>
    <w:rsid w:val="00E654A3"/>
    <w:rsid w:val="00E655D5"/>
    <w:rsid w:val="00E65630"/>
    <w:rsid w:val="00E6577F"/>
    <w:rsid w:val="00E65989"/>
    <w:rsid w:val="00E659EB"/>
    <w:rsid w:val="00E65CBF"/>
    <w:rsid w:val="00E65E1C"/>
    <w:rsid w:val="00E65F9B"/>
    <w:rsid w:val="00E66007"/>
    <w:rsid w:val="00E66013"/>
    <w:rsid w:val="00E660A8"/>
    <w:rsid w:val="00E660B0"/>
    <w:rsid w:val="00E66101"/>
    <w:rsid w:val="00E66124"/>
    <w:rsid w:val="00E66139"/>
    <w:rsid w:val="00E662F1"/>
    <w:rsid w:val="00E665F5"/>
    <w:rsid w:val="00E6662A"/>
    <w:rsid w:val="00E666CA"/>
    <w:rsid w:val="00E6673E"/>
    <w:rsid w:val="00E6676C"/>
    <w:rsid w:val="00E66811"/>
    <w:rsid w:val="00E6686E"/>
    <w:rsid w:val="00E668D7"/>
    <w:rsid w:val="00E66AFD"/>
    <w:rsid w:val="00E66B34"/>
    <w:rsid w:val="00E66BF8"/>
    <w:rsid w:val="00E66C5E"/>
    <w:rsid w:val="00E66CBE"/>
    <w:rsid w:val="00E66D68"/>
    <w:rsid w:val="00E66EAD"/>
    <w:rsid w:val="00E66FCA"/>
    <w:rsid w:val="00E66FD0"/>
    <w:rsid w:val="00E67066"/>
    <w:rsid w:val="00E671C2"/>
    <w:rsid w:val="00E67313"/>
    <w:rsid w:val="00E674A2"/>
    <w:rsid w:val="00E677C3"/>
    <w:rsid w:val="00E67903"/>
    <w:rsid w:val="00E6795C"/>
    <w:rsid w:val="00E67AF5"/>
    <w:rsid w:val="00E67B2F"/>
    <w:rsid w:val="00E67C65"/>
    <w:rsid w:val="00E67CE2"/>
    <w:rsid w:val="00E67D87"/>
    <w:rsid w:val="00E67D8C"/>
    <w:rsid w:val="00E67E0B"/>
    <w:rsid w:val="00E67E5B"/>
    <w:rsid w:val="00E67FAA"/>
    <w:rsid w:val="00E67FD1"/>
    <w:rsid w:val="00E67FE0"/>
    <w:rsid w:val="00E70012"/>
    <w:rsid w:val="00E700C2"/>
    <w:rsid w:val="00E7010A"/>
    <w:rsid w:val="00E70134"/>
    <w:rsid w:val="00E70217"/>
    <w:rsid w:val="00E70246"/>
    <w:rsid w:val="00E702EC"/>
    <w:rsid w:val="00E703E2"/>
    <w:rsid w:val="00E7054D"/>
    <w:rsid w:val="00E7059A"/>
    <w:rsid w:val="00E7076F"/>
    <w:rsid w:val="00E707C9"/>
    <w:rsid w:val="00E708DA"/>
    <w:rsid w:val="00E70B7F"/>
    <w:rsid w:val="00E70CB8"/>
    <w:rsid w:val="00E70D48"/>
    <w:rsid w:val="00E710F9"/>
    <w:rsid w:val="00E711A6"/>
    <w:rsid w:val="00E71226"/>
    <w:rsid w:val="00E71227"/>
    <w:rsid w:val="00E712DC"/>
    <w:rsid w:val="00E71357"/>
    <w:rsid w:val="00E7152D"/>
    <w:rsid w:val="00E71546"/>
    <w:rsid w:val="00E71575"/>
    <w:rsid w:val="00E715BF"/>
    <w:rsid w:val="00E7169B"/>
    <w:rsid w:val="00E716E9"/>
    <w:rsid w:val="00E7172A"/>
    <w:rsid w:val="00E71774"/>
    <w:rsid w:val="00E71822"/>
    <w:rsid w:val="00E71882"/>
    <w:rsid w:val="00E71A06"/>
    <w:rsid w:val="00E71A0F"/>
    <w:rsid w:val="00E71BA7"/>
    <w:rsid w:val="00E71D6D"/>
    <w:rsid w:val="00E71D98"/>
    <w:rsid w:val="00E71D9B"/>
    <w:rsid w:val="00E71FAA"/>
    <w:rsid w:val="00E7205E"/>
    <w:rsid w:val="00E722B0"/>
    <w:rsid w:val="00E72567"/>
    <w:rsid w:val="00E7266F"/>
    <w:rsid w:val="00E72879"/>
    <w:rsid w:val="00E7296E"/>
    <w:rsid w:val="00E72B50"/>
    <w:rsid w:val="00E72B90"/>
    <w:rsid w:val="00E72C16"/>
    <w:rsid w:val="00E72CE4"/>
    <w:rsid w:val="00E72D76"/>
    <w:rsid w:val="00E72E38"/>
    <w:rsid w:val="00E72E56"/>
    <w:rsid w:val="00E72F6E"/>
    <w:rsid w:val="00E73007"/>
    <w:rsid w:val="00E730B2"/>
    <w:rsid w:val="00E7319C"/>
    <w:rsid w:val="00E7320E"/>
    <w:rsid w:val="00E7326B"/>
    <w:rsid w:val="00E7329E"/>
    <w:rsid w:val="00E7330C"/>
    <w:rsid w:val="00E733D2"/>
    <w:rsid w:val="00E73436"/>
    <w:rsid w:val="00E734CD"/>
    <w:rsid w:val="00E7355C"/>
    <w:rsid w:val="00E73562"/>
    <w:rsid w:val="00E7358F"/>
    <w:rsid w:val="00E735B5"/>
    <w:rsid w:val="00E73693"/>
    <w:rsid w:val="00E7376F"/>
    <w:rsid w:val="00E737DA"/>
    <w:rsid w:val="00E73862"/>
    <w:rsid w:val="00E73872"/>
    <w:rsid w:val="00E738CC"/>
    <w:rsid w:val="00E73973"/>
    <w:rsid w:val="00E7398D"/>
    <w:rsid w:val="00E73BBF"/>
    <w:rsid w:val="00E73C00"/>
    <w:rsid w:val="00E73C5E"/>
    <w:rsid w:val="00E73C83"/>
    <w:rsid w:val="00E73CB0"/>
    <w:rsid w:val="00E73D27"/>
    <w:rsid w:val="00E73D31"/>
    <w:rsid w:val="00E73E8A"/>
    <w:rsid w:val="00E73F46"/>
    <w:rsid w:val="00E74151"/>
    <w:rsid w:val="00E74182"/>
    <w:rsid w:val="00E74371"/>
    <w:rsid w:val="00E743D9"/>
    <w:rsid w:val="00E7478E"/>
    <w:rsid w:val="00E747A6"/>
    <w:rsid w:val="00E749B4"/>
    <w:rsid w:val="00E749D8"/>
    <w:rsid w:val="00E74A2C"/>
    <w:rsid w:val="00E74B30"/>
    <w:rsid w:val="00E74C3C"/>
    <w:rsid w:val="00E74D31"/>
    <w:rsid w:val="00E74DA1"/>
    <w:rsid w:val="00E74DD0"/>
    <w:rsid w:val="00E74DFC"/>
    <w:rsid w:val="00E74E41"/>
    <w:rsid w:val="00E74E69"/>
    <w:rsid w:val="00E75066"/>
    <w:rsid w:val="00E7525E"/>
    <w:rsid w:val="00E75272"/>
    <w:rsid w:val="00E7528B"/>
    <w:rsid w:val="00E7541A"/>
    <w:rsid w:val="00E75434"/>
    <w:rsid w:val="00E75599"/>
    <w:rsid w:val="00E75614"/>
    <w:rsid w:val="00E7566B"/>
    <w:rsid w:val="00E7572E"/>
    <w:rsid w:val="00E757F8"/>
    <w:rsid w:val="00E75821"/>
    <w:rsid w:val="00E75845"/>
    <w:rsid w:val="00E75880"/>
    <w:rsid w:val="00E758F2"/>
    <w:rsid w:val="00E7598B"/>
    <w:rsid w:val="00E75A0D"/>
    <w:rsid w:val="00E75BC0"/>
    <w:rsid w:val="00E75BE9"/>
    <w:rsid w:val="00E75BF6"/>
    <w:rsid w:val="00E75BFB"/>
    <w:rsid w:val="00E75C70"/>
    <w:rsid w:val="00E75E09"/>
    <w:rsid w:val="00E75ED8"/>
    <w:rsid w:val="00E75EF7"/>
    <w:rsid w:val="00E75FEF"/>
    <w:rsid w:val="00E760B6"/>
    <w:rsid w:val="00E761E4"/>
    <w:rsid w:val="00E76267"/>
    <w:rsid w:val="00E7628B"/>
    <w:rsid w:val="00E7631A"/>
    <w:rsid w:val="00E7642E"/>
    <w:rsid w:val="00E7646B"/>
    <w:rsid w:val="00E764A0"/>
    <w:rsid w:val="00E7654C"/>
    <w:rsid w:val="00E76565"/>
    <w:rsid w:val="00E76588"/>
    <w:rsid w:val="00E76596"/>
    <w:rsid w:val="00E76781"/>
    <w:rsid w:val="00E7681E"/>
    <w:rsid w:val="00E768CA"/>
    <w:rsid w:val="00E768EC"/>
    <w:rsid w:val="00E76A09"/>
    <w:rsid w:val="00E76A33"/>
    <w:rsid w:val="00E76B26"/>
    <w:rsid w:val="00E76C12"/>
    <w:rsid w:val="00E76CAF"/>
    <w:rsid w:val="00E76CD0"/>
    <w:rsid w:val="00E76D96"/>
    <w:rsid w:val="00E76E31"/>
    <w:rsid w:val="00E76F02"/>
    <w:rsid w:val="00E76F52"/>
    <w:rsid w:val="00E77051"/>
    <w:rsid w:val="00E770C3"/>
    <w:rsid w:val="00E77152"/>
    <w:rsid w:val="00E771FA"/>
    <w:rsid w:val="00E77295"/>
    <w:rsid w:val="00E77375"/>
    <w:rsid w:val="00E77447"/>
    <w:rsid w:val="00E774F0"/>
    <w:rsid w:val="00E774FF"/>
    <w:rsid w:val="00E77502"/>
    <w:rsid w:val="00E77595"/>
    <w:rsid w:val="00E776F8"/>
    <w:rsid w:val="00E7775C"/>
    <w:rsid w:val="00E777A4"/>
    <w:rsid w:val="00E77989"/>
    <w:rsid w:val="00E77A65"/>
    <w:rsid w:val="00E77B48"/>
    <w:rsid w:val="00E77B9B"/>
    <w:rsid w:val="00E77CD6"/>
    <w:rsid w:val="00E77E55"/>
    <w:rsid w:val="00E77ED6"/>
    <w:rsid w:val="00E77F1E"/>
    <w:rsid w:val="00E8007A"/>
    <w:rsid w:val="00E80120"/>
    <w:rsid w:val="00E8021E"/>
    <w:rsid w:val="00E80236"/>
    <w:rsid w:val="00E8029D"/>
    <w:rsid w:val="00E80463"/>
    <w:rsid w:val="00E80670"/>
    <w:rsid w:val="00E80695"/>
    <w:rsid w:val="00E806B7"/>
    <w:rsid w:val="00E807FA"/>
    <w:rsid w:val="00E80883"/>
    <w:rsid w:val="00E8089F"/>
    <w:rsid w:val="00E80978"/>
    <w:rsid w:val="00E80A85"/>
    <w:rsid w:val="00E80A95"/>
    <w:rsid w:val="00E80BED"/>
    <w:rsid w:val="00E80C70"/>
    <w:rsid w:val="00E80D7A"/>
    <w:rsid w:val="00E80F0F"/>
    <w:rsid w:val="00E80F2D"/>
    <w:rsid w:val="00E80FD1"/>
    <w:rsid w:val="00E810BF"/>
    <w:rsid w:val="00E81140"/>
    <w:rsid w:val="00E81170"/>
    <w:rsid w:val="00E81196"/>
    <w:rsid w:val="00E811D2"/>
    <w:rsid w:val="00E811FB"/>
    <w:rsid w:val="00E8120C"/>
    <w:rsid w:val="00E812D8"/>
    <w:rsid w:val="00E81459"/>
    <w:rsid w:val="00E81461"/>
    <w:rsid w:val="00E814EF"/>
    <w:rsid w:val="00E8151B"/>
    <w:rsid w:val="00E81539"/>
    <w:rsid w:val="00E815F0"/>
    <w:rsid w:val="00E816DC"/>
    <w:rsid w:val="00E81784"/>
    <w:rsid w:val="00E817AD"/>
    <w:rsid w:val="00E81887"/>
    <w:rsid w:val="00E81A54"/>
    <w:rsid w:val="00E81BCF"/>
    <w:rsid w:val="00E81D7D"/>
    <w:rsid w:val="00E81E8C"/>
    <w:rsid w:val="00E81FF5"/>
    <w:rsid w:val="00E82158"/>
    <w:rsid w:val="00E821C5"/>
    <w:rsid w:val="00E8220A"/>
    <w:rsid w:val="00E8220D"/>
    <w:rsid w:val="00E82322"/>
    <w:rsid w:val="00E82410"/>
    <w:rsid w:val="00E82536"/>
    <w:rsid w:val="00E82632"/>
    <w:rsid w:val="00E82642"/>
    <w:rsid w:val="00E8267A"/>
    <w:rsid w:val="00E8268D"/>
    <w:rsid w:val="00E82770"/>
    <w:rsid w:val="00E827E6"/>
    <w:rsid w:val="00E8280D"/>
    <w:rsid w:val="00E82961"/>
    <w:rsid w:val="00E8298E"/>
    <w:rsid w:val="00E82A22"/>
    <w:rsid w:val="00E82B8A"/>
    <w:rsid w:val="00E82B8B"/>
    <w:rsid w:val="00E82D53"/>
    <w:rsid w:val="00E82DA6"/>
    <w:rsid w:val="00E82DA9"/>
    <w:rsid w:val="00E82F8F"/>
    <w:rsid w:val="00E83005"/>
    <w:rsid w:val="00E83017"/>
    <w:rsid w:val="00E830D1"/>
    <w:rsid w:val="00E835BC"/>
    <w:rsid w:val="00E83715"/>
    <w:rsid w:val="00E838C4"/>
    <w:rsid w:val="00E83AC0"/>
    <w:rsid w:val="00E83CBB"/>
    <w:rsid w:val="00E83D8F"/>
    <w:rsid w:val="00E83E8A"/>
    <w:rsid w:val="00E83E97"/>
    <w:rsid w:val="00E83EC9"/>
    <w:rsid w:val="00E83F22"/>
    <w:rsid w:val="00E8403D"/>
    <w:rsid w:val="00E840C4"/>
    <w:rsid w:val="00E8447B"/>
    <w:rsid w:val="00E84484"/>
    <w:rsid w:val="00E84490"/>
    <w:rsid w:val="00E845E5"/>
    <w:rsid w:val="00E8478D"/>
    <w:rsid w:val="00E8485C"/>
    <w:rsid w:val="00E84877"/>
    <w:rsid w:val="00E848B3"/>
    <w:rsid w:val="00E849BC"/>
    <w:rsid w:val="00E84A24"/>
    <w:rsid w:val="00E84B2F"/>
    <w:rsid w:val="00E84B4C"/>
    <w:rsid w:val="00E84C06"/>
    <w:rsid w:val="00E84CCC"/>
    <w:rsid w:val="00E84D3C"/>
    <w:rsid w:val="00E84E8A"/>
    <w:rsid w:val="00E85013"/>
    <w:rsid w:val="00E850DB"/>
    <w:rsid w:val="00E85184"/>
    <w:rsid w:val="00E8518F"/>
    <w:rsid w:val="00E85193"/>
    <w:rsid w:val="00E851AB"/>
    <w:rsid w:val="00E852CA"/>
    <w:rsid w:val="00E8534C"/>
    <w:rsid w:val="00E85398"/>
    <w:rsid w:val="00E85404"/>
    <w:rsid w:val="00E85954"/>
    <w:rsid w:val="00E859B7"/>
    <w:rsid w:val="00E859F9"/>
    <w:rsid w:val="00E85A18"/>
    <w:rsid w:val="00E85A49"/>
    <w:rsid w:val="00E85A58"/>
    <w:rsid w:val="00E85B42"/>
    <w:rsid w:val="00E85B89"/>
    <w:rsid w:val="00E85C07"/>
    <w:rsid w:val="00E85C8B"/>
    <w:rsid w:val="00E85DB2"/>
    <w:rsid w:val="00E85E40"/>
    <w:rsid w:val="00E85EA9"/>
    <w:rsid w:val="00E85F3C"/>
    <w:rsid w:val="00E85FAF"/>
    <w:rsid w:val="00E85FFB"/>
    <w:rsid w:val="00E860C7"/>
    <w:rsid w:val="00E8617F"/>
    <w:rsid w:val="00E8648C"/>
    <w:rsid w:val="00E86533"/>
    <w:rsid w:val="00E86616"/>
    <w:rsid w:val="00E86710"/>
    <w:rsid w:val="00E867FC"/>
    <w:rsid w:val="00E86841"/>
    <w:rsid w:val="00E86946"/>
    <w:rsid w:val="00E86A37"/>
    <w:rsid w:val="00E86D34"/>
    <w:rsid w:val="00E86FEA"/>
    <w:rsid w:val="00E87155"/>
    <w:rsid w:val="00E8718F"/>
    <w:rsid w:val="00E87190"/>
    <w:rsid w:val="00E871BF"/>
    <w:rsid w:val="00E872F5"/>
    <w:rsid w:val="00E87428"/>
    <w:rsid w:val="00E8745B"/>
    <w:rsid w:val="00E874D2"/>
    <w:rsid w:val="00E8761C"/>
    <w:rsid w:val="00E87648"/>
    <w:rsid w:val="00E87862"/>
    <w:rsid w:val="00E87905"/>
    <w:rsid w:val="00E87906"/>
    <w:rsid w:val="00E879B0"/>
    <w:rsid w:val="00E87AFA"/>
    <w:rsid w:val="00E87BD0"/>
    <w:rsid w:val="00E87C60"/>
    <w:rsid w:val="00E87C81"/>
    <w:rsid w:val="00E87C88"/>
    <w:rsid w:val="00E87CAC"/>
    <w:rsid w:val="00E90021"/>
    <w:rsid w:val="00E9011A"/>
    <w:rsid w:val="00E9013B"/>
    <w:rsid w:val="00E90252"/>
    <w:rsid w:val="00E90285"/>
    <w:rsid w:val="00E9039F"/>
    <w:rsid w:val="00E9057D"/>
    <w:rsid w:val="00E9058E"/>
    <w:rsid w:val="00E905D2"/>
    <w:rsid w:val="00E905EE"/>
    <w:rsid w:val="00E9062F"/>
    <w:rsid w:val="00E907AB"/>
    <w:rsid w:val="00E90820"/>
    <w:rsid w:val="00E90827"/>
    <w:rsid w:val="00E909C1"/>
    <w:rsid w:val="00E90A10"/>
    <w:rsid w:val="00E90ABE"/>
    <w:rsid w:val="00E90AEB"/>
    <w:rsid w:val="00E90B17"/>
    <w:rsid w:val="00E90B65"/>
    <w:rsid w:val="00E90E2E"/>
    <w:rsid w:val="00E90E53"/>
    <w:rsid w:val="00E90EC0"/>
    <w:rsid w:val="00E90ED5"/>
    <w:rsid w:val="00E91092"/>
    <w:rsid w:val="00E911E9"/>
    <w:rsid w:val="00E913E5"/>
    <w:rsid w:val="00E91410"/>
    <w:rsid w:val="00E914D6"/>
    <w:rsid w:val="00E91644"/>
    <w:rsid w:val="00E917E8"/>
    <w:rsid w:val="00E91875"/>
    <w:rsid w:val="00E918B2"/>
    <w:rsid w:val="00E919A8"/>
    <w:rsid w:val="00E919EA"/>
    <w:rsid w:val="00E91B1C"/>
    <w:rsid w:val="00E91B27"/>
    <w:rsid w:val="00E91B29"/>
    <w:rsid w:val="00E91C9C"/>
    <w:rsid w:val="00E92077"/>
    <w:rsid w:val="00E920E5"/>
    <w:rsid w:val="00E92187"/>
    <w:rsid w:val="00E9233B"/>
    <w:rsid w:val="00E923CA"/>
    <w:rsid w:val="00E924BC"/>
    <w:rsid w:val="00E9251B"/>
    <w:rsid w:val="00E9258A"/>
    <w:rsid w:val="00E925B9"/>
    <w:rsid w:val="00E925C3"/>
    <w:rsid w:val="00E925F7"/>
    <w:rsid w:val="00E9269C"/>
    <w:rsid w:val="00E9269D"/>
    <w:rsid w:val="00E926B1"/>
    <w:rsid w:val="00E927E2"/>
    <w:rsid w:val="00E92967"/>
    <w:rsid w:val="00E92A43"/>
    <w:rsid w:val="00E92DE8"/>
    <w:rsid w:val="00E92E07"/>
    <w:rsid w:val="00E92EB1"/>
    <w:rsid w:val="00E93042"/>
    <w:rsid w:val="00E931D8"/>
    <w:rsid w:val="00E93288"/>
    <w:rsid w:val="00E932D5"/>
    <w:rsid w:val="00E932F9"/>
    <w:rsid w:val="00E933C2"/>
    <w:rsid w:val="00E93429"/>
    <w:rsid w:val="00E93473"/>
    <w:rsid w:val="00E938E3"/>
    <w:rsid w:val="00E939A9"/>
    <w:rsid w:val="00E939CB"/>
    <w:rsid w:val="00E93AEE"/>
    <w:rsid w:val="00E93B0D"/>
    <w:rsid w:val="00E93B70"/>
    <w:rsid w:val="00E93BAB"/>
    <w:rsid w:val="00E93CAF"/>
    <w:rsid w:val="00E93CD9"/>
    <w:rsid w:val="00E93D65"/>
    <w:rsid w:val="00E93D66"/>
    <w:rsid w:val="00E93ED7"/>
    <w:rsid w:val="00E93F4E"/>
    <w:rsid w:val="00E94010"/>
    <w:rsid w:val="00E941F1"/>
    <w:rsid w:val="00E9440C"/>
    <w:rsid w:val="00E94480"/>
    <w:rsid w:val="00E9454C"/>
    <w:rsid w:val="00E946D9"/>
    <w:rsid w:val="00E946F6"/>
    <w:rsid w:val="00E949F2"/>
    <w:rsid w:val="00E94AE4"/>
    <w:rsid w:val="00E94B84"/>
    <w:rsid w:val="00E94C39"/>
    <w:rsid w:val="00E94C55"/>
    <w:rsid w:val="00E94CAC"/>
    <w:rsid w:val="00E94D75"/>
    <w:rsid w:val="00E94D88"/>
    <w:rsid w:val="00E94E65"/>
    <w:rsid w:val="00E94EFC"/>
    <w:rsid w:val="00E95147"/>
    <w:rsid w:val="00E95175"/>
    <w:rsid w:val="00E951F1"/>
    <w:rsid w:val="00E952A3"/>
    <w:rsid w:val="00E95415"/>
    <w:rsid w:val="00E95420"/>
    <w:rsid w:val="00E95425"/>
    <w:rsid w:val="00E9564D"/>
    <w:rsid w:val="00E959B5"/>
    <w:rsid w:val="00E959CB"/>
    <w:rsid w:val="00E95A45"/>
    <w:rsid w:val="00E95B60"/>
    <w:rsid w:val="00E95B88"/>
    <w:rsid w:val="00E95B95"/>
    <w:rsid w:val="00E95BEE"/>
    <w:rsid w:val="00E95C07"/>
    <w:rsid w:val="00E95D55"/>
    <w:rsid w:val="00E95D68"/>
    <w:rsid w:val="00E95E12"/>
    <w:rsid w:val="00E95E2A"/>
    <w:rsid w:val="00E95EE6"/>
    <w:rsid w:val="00E9605A"/>
    <w:rsid w:val="00E96198"/>
    <w:rsid w:val="00E9627D"/>
    <w:rsid w:val="00E9631A"/>
    <w:rsid w:val="00E963CE"/>
    <w:rsid w:val="00E96482"/>
    <w:rsid w:val="00E9659F"/>
    <w:rsid w:val="00E966C1"/>
    <w:rsid w:val="00E968B3"/>
    <w:rsid w:val="00E9690F"/>
    <w:rsid w:val="00E969A2"/>
    <w:rsid w:val="00E96A81"/>
    <w:rsid w:val="00E96AE5"/>
    <w:rsid w:val="00E96B61"/>
    <w:rsid w:val="00E96B9D"/>
    <w:rsid w:val="00E96BB4"/>
    <w:rsid w:val="00E96C88"/>
    <w:rsid w:val="00E96CCE"/>
    <w:rsid w:val="00E96D5A"/>
    <w:rsid w:val="00E96DB7"/>
    <w:rsid w:val="00E96DCE"/>
    <w:rsid w:val="00E96DDE"/>
    <w:rsid w:val="00E96F20"/>
    <w:rsid w:val="00E96F4F"/>
    <w:rsid w:val="00E9701F"/>
    <w:rsid w:val="00E9714D"/>
    <w:rsid w:val="00E97178"/>
    <w:rsid w:val="00E971E8"/>
    <w:rsid w:val="00E9739B"/>
    <w:rsid w:val="00E973D4"/>
    <w:rsid w:val="00E9762B"/>
    <w:rsid w:val="00E97724"/>
    <w:rsid w:val="00E977D3"/>
    <w:rsid w:val="00E97888"/>
    <w:rsid w:val="00E97969"/>
    <w:rsid w:val="00E97A2C"/>
    <w:rsid w:val="00E97A9B"/>
    <w:rsid w:val="00E97B15"/>
    <w:rsid w:val="00E97B26"/>
    <w:rsid w:val="00E97BD7"/>
    <w:rsid w:val="00E97D0C"/>
    <w:rsid w:val="00E97EC0"/>
    <w:rsid w:val="00E97ED0"/>
    <w:rsid w:val="00EA029A"/>
    <w:rsid w:val="00EA02F3"/>
    <w:rsid w:val="00EA030A"/>
    <w:rsid w:val="00EA0391"/>
    <w:rsid w:val="00EA0534"/>
    <w:rsid w:val="00EA05DE"/>
    <w:rsid w:val="00EA0650"/>
    <w:rsid w:val="00EA072F"/>
    <w:rsid w:val="00EA0937"/>
    <w:rsid w:val="00EA09C1"/>
    <w:rsid w:val="00EA0B1D"/>
    <w:rsid w:val="00EA0BA7"/>
    <w:rsid w:val="00EA0BD4"/>
    <w:rsid w:val="00EA0BE6"/>
    <w:rsid w:val="00EA0E7C"/>
    <w:rsid w:val="00EA0EA9"/>
    <w:rsid w:val="00EA0EC4"/>
    <w:rsid w:val="00EA0ED9"/>
    <w:rsid w:val="00EA103D"/>
    <w:rsid w:val="00EA111B"/>
    <w:rsid w:val="00EA1130"/>
    <w:rsid w:val="00EA11E8"/>
    <w:rsid w:val="00EA132D"/>
    <w:rsid w:val="00EA1362"/>
    <w:rsid w:val="00EA15DB"/>
    <w:rsid w:val="00EA1710"/>
    <w:rsid w:val="00EA1739"/>
    <w:rsid w:val="00EA186D"/>
    <w:rsid w:val="00EA19C3"/>
    <w:rsid w:val="00EA1C47"/>
    <w:rsid w:val="00EA1D26"/>
    <w:rsid w:val="00EA1FA5"/>
    <w:rsid w:val="00EA2179"/>
    <w:rsid w:val="00EA23B1"/>
    <w:rsid w:val="00EA2492"/>
    <w:rsid w:val="00EA24E6"/>
    <w:rsid w:val="00EA26B1"/>
    <w:rsid w:val="00EA272A"/>
    <w:rsid w:val="00EA27F8"/>
    <w:rsid w:val="00EA2813"/>
    <w:rsid w:val="00EA28AF"/>
    <w:rsid w:val="00EA28E9"/>
    <w:rsid w:val="00EA2A11"/>
    <w:rsid w:val="00EA2A85"/>
    <w:rsid w:val="00EA2A98"/>
    <w:rsid w:val="00EA2B66"/>
    <w:rsid w:val="00EA2BD2"/>
    <w:rsid w:val="00EA2D35"/>
    <w:rsid w:val="00EA2E3F"/>
    <w:rsid w:val="00EA2E66"/>
    <w:rsid w:val="00EA2FF1"/>
    <w:rsid w:val="00EA3009"/>
    <w:rsid w:val="00EA3201"/>
    <w:rsid w:val="00EA3322"/>
    <w:rsid w:val="00EA33DF"/>
    <w:rsid w:val="00EA35C4"/>
    <w:rsid w:val="00EA3646"/>
    <w:rsid w:val="00EA3712"/>
    <w:rsid w:val="00EA377B"/>
    <w:rsid w:val="00EA37CA"/>
    <w:rsid w:val="00EA3854"/>
    <w:rsid w:val="00EA38C9"/>
    <w:rsid w:val="00EA3913"/>
    <w:rsid w:val="00EA392F"/>
    <w:rsid w:val="00EA39A8"/>
    <w:rsid w:val="00EA39CF"/>
    <w:rsid w:val="00EA3A2F"/>
    <w:rsid w:val="00EA3AF9"/>
    <w:rsid w:val="00EA3C60"/>
    <w:rsid w:val="00EA3D88"/>
    <w:rsid w:val="00EA3FFB"/>
    <w:rsid w:val="00EA406A"/>
    <w:rsid w:val="00EA4072"/>
    <w:rsid w:val="00EA4473"/>
    <w:rsid w:val="00EA44F9"/>
    <w:rsid w:val="00EA4537"/>
    <w:rsid w:val="00EA454C"/>
    <w:rsid w:val="00EA45C4"/>
    <w:rsid w:val="00EA45E1"/>
    <w:rsid w:val="00EA4629"/>
    <w:rsid w:val="00EA469A"/>
    <w:rsid w:val="00EA46F9"/>
    <w:rsid w:val="00EA4880"/>
    <w:rsid w:val="00EA4976"/>
    <w:rsid w:val="00EA49D3"/>
    <w:rsid w:val="00EA4B54"/>
    <w:rsid w:val="00EA4C5F"/>
    <w:rsid w:val="00EA4C67"/>
    <w:rsid w:val="00EA4DB7"/>
    <w:rsid w:val="00EA4E14"/>
    <w:rsid w:val="00EA4F9B"/>
    <w:rsid w:val="00EA500E"/>
    <w:rsid w:val="00EA5086"/>
    <w:rsid w:val="00EA5171"/>
    <w:rsid w:val="00EA51D6"/>
    <w:rsid w:val="00EA520F"/>
    <w:rsid w:val="00EA52F7"/>
    <w:rsid w:val="00EA53D0"/>
    <w:rsid w:val="00EA542A"/>
    <w:rsid w:val="00EA546B"/>
    <w:rsid w:val="00EA56B9"/>
    <w:rsid w:val="00EA5720"/>
    <w:rsid w:val="00EA586D"/>
    <w:rsid w:val="00EA5946"/>
    <w:rsid w:val="00EA5AA6"/>
    <w:rsid w:val="00EA5CEB"/>
    <w:rsid w:val="00EA5DD1"/>
    <w:rsid w:val="00EA5E22"/>
    <w:rsid w:val="00EA5E8B"/>
    <w:rsid w:val="00EA6279"/>
    <w:rsid w:val="00EA62E1"/>
    <w:rsid w:val="00EA6302"/>
    <w:rsid w:val="00EA6405"/>
    <w:rsid w:val="00EA64AB"/>
    <w:rsid w:val="00EA6520"/>
    <w:rsid w:val="00EA6540"/>
    <w:rsid w:val="00EA6574"/>
    <w:rsid w:val="00EA6647"/>
    <w:rsid w:val="00EA6649"/>
    <w:rsid w:val="00EA673D"/>
    <w:rsid w:val="00EA678C"/>
    <w:rsid w:val="00EA68E6"/>
    <w:rsid w:val="00EA6B14"/>
    <w:rsid w:val="00EA6B34"/>
    <w:rsid w:val="00EA6C52"/>
    <w:rsid w:val="00EA6CAA"/>
    <w:rsid w:val="00EA6D68"/>
    <w:rsid w:val="00EA6F11"/>
    <w:rsid w:val="00EA702D"/>
    <w:rsid w:val="00EA7138"/>
    <w:rsid w:val="00EA7216"/>
    <w:rsid w:val="00EA75FD"/>
    <w:rsid w:val="00EA775D"/>
    <w:rsid w:val="00EA7788"/>
    <w:rsid w:val="00EA77BC"/>
    <w:rsid w:val="00EA7AD6"/>
    <w:rsid w:val="00EA7B4C"/>
    <w:rsid w:val="00EA7BB7"/>
    <w:rsid w:val="00EA7BC3"/>
    <w:rsid w:val="00EA7CC4"/>
    <w:rsid w:val="00EA7D2F"/>
    <w:rsid w:val="00EA7DEC"/>
    <w:rsid w:val="00EA7E14"/>
    <w:rsid w:val="00EA7F55"/>
    <w:rsid w:val="00EA7F88"/>
    <w:rsid w:val="00EB006B"/>
    <w:rsid w:val="00EB007A"/>
    <w:rsid w:val="00EB00A3"/>
    <w:rsid w:val="00EB0174"/>
    <w:rsid w:val="00EB0239"/>
    <w:rsid w:val="00EB024E"/>
    <w:rsid w:val="00EB025A"/>
    <w:rsid w:val="00EB02D1"/>
    <w:rsid w:val="00EB02D3"/>
    <w:rsid w:val="00EB02EA"/>
    <w:rsid w:val="00EB0307"/>
    <w:rsid w:val="00EB033F"/>
    <w:rsid w:val="00EB03A9"/>
    <w:rsid w:val="00EB03C7"/>
    <w:rsid w:val="00EB03D4"/>
    <w:rsid w:val="00EB049C"/>
    <w:rsid w:val="00EB0516"/>
    <w:rsid w:val="00EB05D8"/>
    <w:rsid w:val="00EB06E0"/>
    <w:rsid w:val="00EB078B"/>
    <w:rsid w:val="00EB0910"/>
    <w:rsid w:val="00EB0A3E"/>
    <w:rsid w:val="00EB0BC2"/>
    <w:rsid w:val="00EB0BCE"/>
    <w:rsid w:val="00EB0E8E"/>
    <w:rsid w:val="00EB0EB0"/>
    <w:rsid w:val="00EB0F2C"/>
    <w:rsid w:val="00EB0F7F"/>
    <w:rsid w:val="00EB0FB8"/>
    <w:rsid w:val="00EB1079"/>
    <w:rsid w:val="00EB115E"/>
    <w:rsid w:val="00EB11AA"/>
    <w:rsid w:val="00EB1204"/>
    <w:rsid w:val="00EB1242"/>
    <w:rsid w:val="00EB1283"/>
    <w:rsid w:val="00EB12AC"/>
    <w:rsid w:val="00EB1335"/>
    <w:rsid w:val="00EB1714"/>
    <w:rsid w:val="00EB1801"/>
    <w:rsid w:val="00EB181D"/>
    <w:rsid w:val="00EB186C"/>
    <w:rsid w:val="00EB1B3D"/>
    <w:rsid w:val="00EB1C02"/>
    <w:rsid w:val="00EB1CC1"/>
    <w:rsid w:val="00EB1D86"/>
    <w:rsid w:val="00EB1EBA"/>
    <w:rsid w:val="00EB1F09"/>
    <w:rsid w:val="00EB1F95"/>
    <w:rsid w:val="00EB1FE5"/>
    <w:rsid w:val="00EB22D2"/>
    <w:rsid w:val="00EB2366"/>
    <w:rsid w:val="00EB25B4"/>
    <w:rsid w:val="00EB25B6"/>
    <w:rsid w:val="00EB2603"/>
    <w:rsid w:val="00EB2831"/>
    <w:rsid w:val="00EB29C6"/>
    <w:rsid w:val="00EB2B5A"/>
    <w:rsid w:val="00EB2B66"/>
    <w:rsid w:val="00EB2BB8"/>
    <w:rsid w:val="00EB2C4B"/>
    <w:rsid w:val="00EB2D0E"/>
    <w:rsid w:val="00EB2DEA"/>
    <w:rsid w:val="00EB2E06"/>
    <w:rsid w:val="00EB2E63"/>
    <w:rsid w:val="00EB2F27"/>
    <w:rsid w:val="00EB2FDD"/>
    <w:rsid w:val="00EB3009"/>
    <w:rsid w:val="00EB3126"/>
    <w:rsid w:val="00EB32EB"/>
    <w:rsid w:val="00EB336C"/>
    <w:rsid w:val="00EB343B"/>
    <w:rsid w:val="00EB34EA"/>
    <w:rsid w:val="00EB3586"/>
    <w:rsid w:val="00EB35EE"/>
    <w:rsid w:val="00EB35F2"/>
    <w:rsid w:val="00EB36B0"/>
    <w:rsid w:val="00EB36CD"/>
    <w:rsid w:val="00EB3810"/>
    <w:rsid w:val="00EB3938"/>
    <w:rsid w:val="00EB3951"/>
    <w:rsid w:val="00EB3953"/>
    <w:rsid w:val="00EB3A2C"/>
    <w:rsid w:val="00EB3A66"/>
    <w:rsid w:val="00EB3AAA"/>
    <w:rsid w:val="00EB3ACC"/>
    <w:rsid w:val="00EB3B9B"/>
    <w:rsid w:val="00EB3B9F"/>
    <w:rsid w:val="00EB3BFC"/>
    <w:rsid w:val="00EB3CC4"/>
    <w:rsid w:val="00EB3CCF"/>
    <w:rsid w:val="00EB3E10"/>
    <w:rsid w:val="00EB3E11"/>
    <w:rsid w:val="00EB3F2D"/>
    <w:rsid w:val="00EB3FAA"/>
    <w:rsid w:val="00EB41C3"/>
    <w:rsid w:val="00EB436B"/>
    <w:rsid w:val="00EB47BD"/>
    <w:rsid w:val="00EB47F3"/>
    <w:rsid w:val="00EB4803"/>
    <w:rsid w:val="00EB482A"/>
    <w:rsid w:val="00EB4868"/>
    <w:rsid w:val="00EB4AC4"/>
    <w:rsid w:val="00EB4C36"/>
    <w:rsid w:val="00EB4C7B"/>
    <w:rsid w:val="00EB4CB0"/>
    <w:rsid w:val="00EB4D5A"/>
    <w:rsid w:val="00EB4D9E"/>
    <w:rsid w:val="00EB4E4E"/>
    <w:rsid w:val="00EB4E59"/>
    <w:rsid w:val="00EB4EC7"/>
    <w:rsid w:val="00EB501A"/>
    <w:rsid w:val="00EB50A7"/>
    <w:rsid w:val="00EB50CC"/>
    <w:rsid w:val="00EB5117"/>
    <w:rsid w:val="00EB52EE"/>
    <w:rsid w:val="00EB53ED"/>
    <w:rsid w:val="00EB53FF"/>
    <w:rsid w:val="00EB544A"/>
    <w:rsid w:val="00EB564A"/>
    <w:rsid w:val="00EB5686"/>
    <w:rsid w:val="00EB5706"/>
    <w:rsid w:val="00EB57AA"/>
    <w:rsid w:val="00EB57D9"/>
    <w:rsid w:val="00EB585E"/>
    <w:rsid w:val="00EB5910"/>
    <w:rsid w:val="00EB5BB0"/>
    <w:rsid w:val="00EB5BEB"/>
    <w:rsid w:val="00EB5C4E"/>
    <w:rsid w:val="00EB5C70"/>
    <w:rsid w:val="00EB5D7F"/>
    <w:rsid w:val="00EB5DF2"/>
    <w:rsid w:val="00EB5E18"/>
    <w:rsid w:val="00EB6104"/>
    <w:rsid w:val="00EB61A3"/>
    <w:rsid w:val="00EB6240"/>
    <w:rsid w:val="00EB62AE"/>
    <w:rsid w:val="00EB6351"/>
    <w:rsid w:val="00EB63A4"/>
    <w:rsid w:val="00EB63BD"/>
    <w:rsid w:val="00EB64A5"/>
    <w:rsid w:val="00EB6500"/>
    <w:rsid w:val="00EB661E"/>
    <w:rsid w:val="00EB6666"/>
    <w:rsid w:val="00EB688C"/>
    <w:rsid w:val="00EB69D2"/>
    <w:rsid w:val="00EB69F1"/>
    <w:rsid w:val="00EB6B5B"/>
    <w:rsid w:val="00EB6BC3"/>
    <w:rsid w:val="00EB6D43"/>
    <w:rsid w:val="00EB6DD3"/>
    <w:rsid w:val="00EB705E"/>
    <w:rsid w:val="00EB70C4"/>
    <w:rsid w:val="00EB7309"/>
    <w:rsid w:val="00EB73EA"/>
    <w:rsid w:val="00EB743D"/>
    <w:rsid w:val="00EB74BD"/>
    <w:rsid w:val="00EB74CC"/>
    <w:rsid w:val="00EB7506"/>
    <w:rsid w:val="00EB7608"/>
    <w:rsid w:val="00EB7661"/>
    <w:rsid w:val="00EB77D3"/>
    <w:rsid w:val="00EB7918"/>
    <w:rsid w:val="00EB79DA"/>
    <w:rsid w:val="00EB7A81"/>
    <w:rsid w:val="00EB7AC7"/>
    <w:rsid w:val="00EB7AE1"/>
    <w:rsid w:val="00EB7EC8"/>
    <w:rsid w:val="00EB7EFF"/>
    <w:rsid w:val="00EB7F35"/>
    <w:rsid w:val="00EB7FC9"/>
    <w:rsid w:val="00EC00AA"/>
    <w:rsid w:val="00EC00AD"/>
    <w:rsid w:val="00EC029B"/>
    <w:rsid w:val="00EC02CC"/>
    <w:rsid w:val="00EC03D8"/>
    <w:rsid w:val="00EC0401"/>
    <w:rsid w:val="00EC0439"/>
    <w:rsid w:val="00EC0461"/>
    <w:rsid w:val="00EC05E9"/>
    <w:rsid w:val="00EC0838"/>
    <w:rsid w:val="00EC095E"/>
    <w:rsid w:val="00EC0989"/>
    <w:rsid w:val="00EC0CDF"/>
    <w:rsid w:val="00EC0D5E"/>
    <w:rsid w:val="00EC1019"/>
    <w:rsid w:val="00EC11F7"/>
    <w:rsid w:val="00EC1387"/>
    <w:rsid w:val="00EC1490"/>
    <w:rsid w:val="00EC15AB"/>
    <w:rsid w:val="00EC16D5"/>
    <w:rsid w:val="00EC16E4"/>
    <w:rsid w:val="00EC172C"/>
    <w:rsid w:val="00EC185D"/>
    <w:rsid w:val="00EC188E"/>
    <w:rsid w:val="00EC18C0"/>
    <w:rsid w:val="00EC1963"/>
    <w:rsid w:val="00EC1A5D"/>
    <w:rsid w:val="00EC1A7E"/>
    <w:rsid w:val="00EC1AD2"/>
    <w:rsid w:val="00EC1ADF"/>
    <w:rsid w:val="00EC1B05"/>
    <w:rsid w:val="00EC1EB2"/>
    <w:rsid w:val="00EC1EF7"/>
    <w:rsid w:val="00EC1F54"/>
    <w:rsid w:val="00EC212D"/>
    <w:rsid w:val="00EC2202"/>
    <w:rsid w:val="00EC2386"/>
    <w:rsid w:val="00EC257D"/>
    <w:rsid w:val="00EC2596"/>
    <w:rsid w:val="00EC27B8"/>
    <w:rsid w:val="00EC2811"/>
    <w:rsid w:val="00EC2812"/>
    <w:rsid w:val="00EC2843"/>
    <w:rsid w:val="00EC29C4"/>
    <w:rsid w:val="00EC2A45"/>
    <w:rsid w:val="00EC2B37"/>
    <w:rsid w:val="00EC2CF0"/>
    <w:rsid w:val="00EC2D0E"/>
    <w:rsid w:val="00EC2E0F"/>
    <w:rsid w:val="00EC2EA5"/>
    <w:rsid w:val="00EC2ED4"/>
    <w:rsid w:val="00EC2FC0"/>
    <w:rsid w:val="00EC3083"/>
    <w:rsid w:val="00EC30CE"/>
    <w:rsid w:val="00EC3232"/>
    <w:rsid w:val="00EC3273"/>
    <w:rsid w:val="00EC331B"/>
    <w:rsid w:val="00EC333F"/>
    <w:rsid w:val="00EC3714"/>
    <w:rsid w:val="00EC384E"/>
    <w:rsid w:val="00EC395D"/>
    <w:rsid w:val="00EC39F4"/>
    <w:rsid w:val="00EC3A4D"/>
    <w:rsid w:val="00EC3D21"/>
    <w:rsid w:val="00EC3DFF"/>
    <w:rsid w:val="00EC3E8F"/>
    <w:rsid w:val="00EC3E9B"/>
    <w:rsid w:val="00EC3F2F"/>
    <w:rsid w:val="00EC3F95"/>
    <w:rsid w:val="00EC3FAC"/>
    <w:rsid w:val="00EC40CA"/>
    <w:rsid w:val="00EC40E3"/>
    <w:rsid w:val="00EC40EB"/>
    <w:rsid w:val="00EC4123"/>
    <w:rsid w:val="00EC432E"/>
    <w:rsid w:val="00EC4424"/>
    <w:rsid w:val="00EC44A2"/>
    <w:rsid w:val="00EC454F"/>
    <w:rsid w:val="00EC45DE"/>
    <w:rsid w:val="00EC472F"/>
    <w:rsid w:val="00EC479D"/>
    <w:rsid w:val="00EC4818"/>
    <w:rsid w:val="00EC4890"/>
    <w:rsid w:val="00EC4ACF"/>
    <w:rsid w:val="00EC4AD4"/>
    <w:rsid w:val="00EC4B74"/>
    <w:rsid w:val="00EC4D0B"/>
    <w:rsid w:val="00EC4D0E"/>
    <w:rsid w:val="00EC4DFD"/>
    <w:rsid w:val="00EC4FC1"/>
    <w:rsid w:val="00EC525F"/>
    <w:rsid w:val="00EC5368"/>
    <w:rsid w:val="00EC53CF"/>
    <w:rsid w:val="00EC54B6"/>
    <w:rsid w:val="00EC54FA"/>
    <w:rsid w:val="00EC5505"/>
    <w:rsid w:val="00EC567C"/>
    <w:rsid w:val="00EC571E"/>
    <w:rsid w:val="00EC5921"/>
    <w:rsid w:val="00EC599B"/>
    <w:rsid w:val="00EC5A69"/>
    <w:rsid w:val="00EC5C4A"/>
    <w:rsid w:val="00EC5D16"/>
    <w:rsid w:val="00EC5E22"/>
    <w:rsid w:val="00EC5E5C"/>
    <w:rsid w:val="00EC6118"/>
    <w:rsid w:val="00EC613D"/>
    <w:rsid w:val="00EC6437"/>
    <w:rsid w:val="00EC6682"/>
    <w:rsid w:val="00EC66FE"/>
    <w:rsid w:val="00EC6826"/>
    <w:rsid w:val="00EC6A1B"/>
    <w:rsid w:val="00EC6B40"/>
    <w:rsid w:val="00EC6B58"/>
    <w:rsid w:val="00EC6B9D"/>
    <w:rsid w:val="00EC6BCE"/>
    <w:rsid w:val="00EC6C77"/>
    <w:rsid w:val="00EC6C7F"/>
    <w:rsid w:val="00EC6DD0"/>
    <w:rsid w:val="00EC6E10"/>
    <w:rsid w:val="00EC6E91"/>
    <w:rsid w:val="00EC702D"/>
    <w:rsid w:val="00EC705E"/>
    <w:rsid w:val="00EC70F5"/>
    <w:rsid w:val="00EC71C0"/>
    <w:rsid w:val="00EC720B"/>
    <w:rsid w:val="00EC720D"/>
    <w:rsid w:val="00EC7250"/>
    <w:rsid w:val="00EC731D"/>
    <w:rsid w:val="00EC7364"/>
    <w:rsid w:val="00EC73A3"/>
    <w:rsid w:val="00EC73DB"/>
    <w:rsid w:val="00EC74B7"/>
    <w:rsid w:val="00EC75E5"/>
    <w:rsid w:val="00EC75E9"/>
    <w:rsid w:val="00EC75FE"/>
    <w:rsid w:val="00EC7764"/>
    <w:rsid w:val="00EC7820"/>
    <w:rsid w:val="00EC7876"/>
    <w:rsid w:val="00EC78D2"/>
    <w:rsid w:val="00EC79BE"/>
    <w:rsid w:val="00EC7AEA"/>
    <w:rsid w:val="00EC7B4C"/>
    <w:rsid w:val="00EC7C59"/>
    <w:rsid w:val="00EC7D25"/>
    <w:rsid w:val="00EC7EE2"/>
    <w:rsid w:val="00EC7EF3"/>
    <w:rsid w:val="00EC7FA8"/>
    <w:rsid w:val="00EC7FF5"/>
    <w:rsid w:val="00ED03A5"/>
    <w:rsid w:val="00ED05BD"/>
    <w:rsid w:val="00ED0668"/>
    <w:rsid w:val="00ED06D7"/>
    <w:rsid w:val="00ED06EF"/>
    <w:rsid w:val="00ED07D8"/>
    <w:rsid w:val="00ED0ADC"/>
    <w:rsid w:val="00ED0AE5"/>
    <w:rsid w:val="00ED0AE8"/>
    <w:rsid w:val="00ED0B17"/>
    <w:rsid w:val="00ED0D30"/>
    <w:rsid w:val="00ED0DA9"/>
    <w:rsid w:val="00ED0E35"/>
    <w:rsid w:val="00ED0EEA"/>
    <w:rsid w:val="00ED0EF2"/>
    <w:rsid w:val="00ED0EF6"/>
    <w:rsid w:val="00ED0F00"/>
    <w:rsid w:val="00ED0F99"/>
    <w:rsid w:val="00ED0FD3"/>
    <w:rsid w:val="00ED1040"/>
    <w:rsid w:val="00ED10BF"/>
    <w:rsid w:val="00ED11D5"/>
    <w:rsid w:val="00ED1222"/>
    <w:rsid w:val="00ED1324"/>
    <w:rsid w:val="00ED1359"/>
    <w:rsid w:val="00ED13CF"/>
    <w:rsid w:val="00ED1534"/>
    <w:rsid w:val="00ED15F3"/>
    <w:rsid w:val="00ED1699"/>
    <w:rsid w:val="00ED16C9"/>
    <w:rsid w:val="00ED16D0"/>
    <w:rsid w:val="00ED16F1"/>
    <w:rsid w:val="00ED17A4"/>
    <w:rsid w:val="00ED18BF"/>
    <w:rsid w:val="00ED1A56"/>
    <w:rsid w:val="00ED1A90"/>
    <w:rsid w:val="00ED1C8C"/>
    <w:rsid w:val="00ED1E0F"/>
    <w:rsid w:val="00ED1EAD"/>
    <w:rsid w:val="00ED2038"/>
    <w:rsid w:val="00ED20C8"/>
    <w:rsid w:val="00ED20DC"/>
    <w:rsid w:val="00ED2147"/>
    <w:rsid w:val="00ED21DC"/>
    <w:rsid w:val="00ED2426"/>
    <w:rsid w:val="00ED2523"/>
    <w:rsid w:val="00ED2594"/>
    <w:rsid w:val="00ED25AD"/>
    <w:rsid w:val="00ED2646"/>
    <w:rsid w:val="00ED26A3"/>
    <w:rsid w:val="00ED26CE"/>
    <w:rsid w:val="00ED27E5"/>
    <w:rsid w:val="00ED2891"/>
    <w:rsid w:val="00ED2A61"/>
    <w:rsid w:val="00ED2ABB"/>
    <w:rsid w:val="00ED2B6D"/>
    <w:rsid w:val="00ED2BE4"/>
    <w:rsid w:val="00ED2C5C"/>
    <w:rsid w:val="00ED2C73"/>
    <w:rsid w:val="00ED2E53"/>
    <w:rsid w:val="00ED2E5B"/>
    <w:rsid w:val="00ED2EB7"/>
    <w:rsid w:val="00ED2EDF"/>
    <w:rsid w:val="00ED2F44"/>
    <w:rsid w:val="00ED2FB6"/>
    <w:rsid w:val="00ED3026"/>
    <w:rsid w:val="00ED3185"/>
    <w:rsid w:val="00ED31FA"/>
    <w:rsid w:val="00ED3216"/>
    <w:rsid w:val="00ED3222"/>
    <w:rsid w:val="00ED3230"/>
    <w:rsid w:val="00ED32CF"/>
    <w:rsid w:val="00ED338E"/>
    <w:rsid w:val="00ED33CD"/>
    <w:rsid w:val="00ED33E4"/>
    <w:rsid w:val="00ED34B3"/>
    <w:rsid w:val="00ED3580"/>
    <w:rsid w:val="00ED3643"/>
    <w:rsid w:val="00ED377A"/>
    <w:rsid w:val="00ED383B"/>
    <w:rsid w:val="00ED384C"/>
    <w:rsid w:val="00ED386E"/>
    <w:rsid w:val="00ED3959"/>
    <w:rsid w:val="00ED39CA"/>
    <w:rsid w:val="00ED3BF2"/>
    <w:rsid w:val="00ED3C47"/>
    <w:rsid w:val="00ED3C5A"/>
    <w:rsid w:val="00ED3CE5"/>
    <w:rsid w:val="00ED3DC1"/>
    <w:rsid w:val="00ED3ED4"/>
    <w:rsid w:val="00ED3EE7"/>
    <w:rsid w:val="00ED3F19"/>
    <w:rsid w:val="00ED406C"/>
    <w:rsid w:val="00ED4076"/>
    <w:rsid w:val="00ED416C"/>
    <w:rsid w:val="00ED41EF"/>
    <w:rsid w:val="00ED4322"/>
    <w:rsid w:val="00ED43B2"/>
    <w:rsid w:val="00ED43E3"/>
    <w:rsid w:val="00ED4400"/>
    <w:rsid w:val="00ED45B3"/>
    <w:rsid w:val="00ED47DB"/>
    <w:rsid w:val="00ED48F6"/>
    <w:rsid w:val="00ED4A4E"/>
    <w:rsid w:val="00ED4ACE"/>
    <w:rsid w:val="00ED4C2C"/>
    <w:rsid w:val="00ED4C8B"/>
    <w:rsid w:val="00ED4EFA"/>
    <w:rsid w:val="00ED4F62"/>
    <w:rsid w:val="00ED4F66"/>
    <w:rsid w:val="00ED51EE"/>
    <w:rsid w:val="00ED51F1"/>
    <w:rsid w:val="00ED52BE"/>
    <w:rsid w:val="00ED5311"/>
    <w:rsid w:val="00ED53C0"/>
    <w:rsid w:val="00ED53FF"/>
    <w:rsid w:val="00ED547C"/>
    <w:rsid w:val="00ED5511"/>
    <w:rsid w:val="00ED56B7"/>
    <w:rsid w:val="00ED570C"/>
    <w:rsid w:val="00ED57E2"/>
    <w:rsid w:val="00ED590B"/>
    <w:rsid w:val="00ED5953"/>
    <w:rsid w:val="00ED5959"/>
    <w:rsid w:val="00ED597C"/>
    <w:rsid w:val="00ED5990"/>
    <w:rsid w:val="00ED5AB7"/>
    <w:rsid w:val="00ED5B5D"/>
    <w:rsid w:val="00ED5CB2"/>
    <w:rsid w:val="00ED5D2A"/>
    <w:rsid w:val="00ED5E17"/>
    <w:rsid w:val="00ED5E87"/>
    <w:rsid w:val="00ED6073"/>
    <w:rsid w:val="00ED6140"/>
    <w:rsid w:val="00ED614B"/>
    <w:rsid w:val="00ED6218"/>
    <w:rsid w:val="00ED6335"/>
    <w:rsid w:val="00ED6345"/>
    <w:rsid w:val="00ED646C"/>
    <w:rsid w:val="00ED651D"/>
    <w:rsid w:val="00ED6690"/>
    <w:rsid w:val="00ED66DD"/>
    <w:rsid w:val="00ED680B"/>
    <w:rsid w:val="00ED6996"/>
    <w:rsid w:val="00ED6D71"/>
    <w:rsid w:val="00ED6D7B"/>
    <w:rsid w:val="00ED6D7E"/>
    <w:rsid w:val="00ED6F74"/>
    <w:rsid w:val="00ED7092"/>
    <w:rsid w:val="00ED7146"/>
    <w:rsid w:val="00ED725A"/>
    <w:rsid w:val="00ED7288"/>
    <w:rsid w:val="00ED7423"/>
    <w:rsid w:val="00ED757D"/>
    <w:rsid w:val="00ED75F9"/>
    <w:rsid w:val="00ED77C1"/>
    <w:rsid w:val="00ED7816"/>
    <w:rsid w:val="00ED7970"/>
    <w:rsid w:val="00ED7AAC"/>
    <w:rsid w:val="00ED7B5B"/>
    <w:rsid w:val="00ED7C52"/>
    <w:rsid w:val="00ED7CB0"/>
    <w:rsid w:val="00ED7E17"/>
    <w:rsid w:val="00ED7E89"/>
    <w:rsid w:val="00EE007D"/>
    <w:rsid w:val="00EE0086"/>
    <w:rsid w:val="00EE03A6"/>
    <w:rsid w:val="00EE04F7"/>
    <w:rsid w:val="00EE0531"/>
    <w:rsid w:val="00EE057C"/>
    <w:rsid w:val="00EE05C7"/>
    <w:rsid w:val="00EE05C8"/>
    <w:rsid w:val="00EE05F0"/>
    <w:rsid w:val="00EE0733"/>
    <w:rsid w:val="00EE07BC"/>
    <w:rsid w:val="00EE08A9"/>
    <w:rsid w:val="00EE0903"/>
    <w:rsid w:val="00EE099C"/>
    <w:rsid w:val="00EE09B7"/>
    <w:rsid w:val="00EE0A28"/>
    <w:rsid w:val="00EE0A36"/>
    <w:rsid w:val="00EE0A58"/>
    <w:rsid w:val="00EE0B1C"/>
    <w:rsid w:val="00EE0B3F"/>
    <w:rsid w:val="00EE0B90"/>
    <w:rsid w:val="00EE0BB7"/>
    <w:rsid w:val="00EE0BFD"/>
    <w:rsid w:val="00EE0C8A"/>
    <w:rsid w:val="00EE0C9A"/>
    <w:rsid w:val="00EE0C9E"/>
    <w:rsid w:val="00EE0D75"/>
    <w:rsid w:val="00EE0D90"/>
    <w:rsid w:val="00EE0E91"/>
    <w:rsid w:val="00EE1015"/>
    <w:rsid w:val="00EE1036"/>
    <w:rsid w:val="00EE10D9"/>
    <w:rsid w:val="00EE1180"/>
    <w:rsid w:val="00EE11FB"/>
    <w:rsid w:val="00EE1285"/>
    <w:rsid w:val="00EE12FC"/>
    <w:rsid w:val="00EE145F"/>
    <w:rsid w:val="00EE1502"/>
    <w:rsid w:val="00EE1520"/>
    <w:rsid w:val="00EE1577"/>
    <w:rsid w:val="00EE1634"/>
    <w:rsid w:val="00EE1688"/>
    <w:rsid w:val="00EE1822"/>
    <w:rsid w:val="00EE1858"/>
    <w:rsid w:val="00EE19AE"/>
    <w:rsid w:val="00EE1A47"/>
    <w:rsid w:val="00EE1B69"/>
    <w:rsid w:val="00EE1CF7"/>
    <w:rsid w:val="00EE1E60"/>
    <w:rsid w:val="00EE1FB9"/>
    <w:rsid w:val="00EE1FD9"/>
    <w:rsid w:val="00EE20C2"/>
    <w:rsid w:val="00EE2122"/>
    <w:rsid w:val="00EE232E"/>
    <w:rsid w:val="00EE238C"/>
    <w:rsid w:val="00EE238D"/>
    <w:rsid w:val="00EE23DA"/>
    <w:rsid w:val="00EE24E3"/>
    <w:rsid w:val="00EE24EE"/>
    <w:rsid w:val="00EE2541"/>
    <w:rsid w:val="00EE257D"/>
    <w:rsid w:val="00EE25A2"/>
    <w:rsid w:val="00EE25A3"/>
    <w:rsid w:val="00EE27B0"/>
    <w:rsid w:val="00EE28BC"/>
    <w:rsid w:val="00EE28CE"/>
    <w:rsid w:val="00EE2A37"/>
    <w:rsid w:val="00EE2A5F"/>
    <w:rsid w:val="00EE2AAC"/>
    <w:rsid w:val="00EE2BF5"/>
    <w:rsid w:val="00EE2BFB"/>
    <w:rsid w:val="00EE2CE2"/>
    <w:rsid w:val="00EE2D1E"/>
    <w:rsid w:val="00EE2D49"/>
    <w:rsid w:val="00EE2D65"/>
    <w:rsid w:val="00EE2ED7"/>
    <w:rsid w:val="00EE3039"/>
    <w:rsid w:val="00EE304E"/>
    <w:rsid w:val="00EE3186"/>
    <w:rsid w:val="00EE33D1"/>
    <w:rsid w:val="00EE33F7"/>
    <w:rsid w:val="00EE3641"/>
    <w:rsid w:val="00EE365B"/>
    <w:rsid w:val="00EE37E4"/>
    <w:rsid w:val="00EE386D"/>
    <w:rsid w:val="00EE38E1"/>
    <w:rsid w:val="00EE3A37"/>
    <w:rsid w:val="00EE3B5B"/>
    <w:rsid w:val="00EE3BFA"/>
    <w:rsid w:val="00EE3C22"/>
    <w:rsid w:val="00EE3DFE"/>
    <w:rsid w:val="00EE3E0B"/>
    <w:rsid w:val="00EE3F50"/>
    <w:rsid w:val="00EE41A6"/>
    <w:rsid w:val="00EE41B6"/>
    <w:rsid w:val="00EE4254"/>
    <w:rsid w:val="00EE426D"/>
    <w:rsid w:val="00EE42A6"/>
    <w:rsid w:val="00EE4369"/>
    <w:rsid w:val="00EE444B"/>
    <w:rsid w:val="00EE4506"/>
    <w:rsid w:val="00EE45B9"/>
    <w:rsid w:val="00EE46EC"/>
    <w:rsid w:val="00EE4764"/>
    <w:rsid w:val="00EE4927"/>
    <w:rsid w:val="00EE4946"/>
    <w:rsid w:val="00EE498F"/>
    <w:rsid w:val="00EE4A47"/>
    <w:rsid w:val="00EE4A49"/>
    <w:rsid w:val="00EE4A71"/>
    <w:rsid w:val="00EE4B33"/>
    <w:rsid w:val="00EE4BFA"/>
    <w:rsid w:val="00EE4C57"/>
    <w:rsid w:val="00EE4C8B"/>
    <w:rsid w:val="00EE4D51"/>
    <w:rsid w:val="00EE4DBD"/>
    <w:rsid w:val="00EE4DEE"/>
    <w:rsid w:val="00EE4E30"/>
    <w:rsid w:val="00EE4E67"/>
    <w:rsid w:val="00EE4E96"/>
    <w:rsid w:val="00EE4E9A"/>
    <w:rsid w:val="00EE4EB7"/>
    <w:rsid w:val="00EE5067"/>
    <w:rsid w:val="00EE519E"/>
    <w:rsid w:val="00EE51A5"/>
    <w:rsid w:val="00EE5234"/>
    <w:rsid w:val="00EE52EF"/>
    <w:rsid w:val="00EE5336"/>
    <w:rsid w:val="00EE54C1"/>
    <w:rsid w:val="00EE5564"/>
    <w:rsid w:val="00EE5674"/>
    <w:rsid w:val="00EE57F0"/>
    <w:rsid w:val="00EE57F9"/>
    <w:rsid w:val="00EE599F"/>
    <w:rsid w:val="00EE59CA"/>
    <w:rsid w:val="00EE59F3"/>
    <w:rsid w:val="00EE5A0E"/>
    <w:rsid w:val="00EE5AA6"/>
    <w:rsid w:val="00EE5B51"/>
    <w:rsid w:val="00EE5B72"/>
    <w:rsid w:val="00EE5B74"/>
    <w:rsid w:val="00EE5BB8"/>
    <w:rsid w:val="00EE5C3A"/>
    <w:rsid w:val="00EE5E53"/>
    <w:rsid w:val="00EE5EB5"/>
    <w:rsid w:val="00EE5F18"/>
    <w:rsid w:val="00EE5FF3"/>
    <w:rsid w:val="00EE6058"/>
    <w:rsid w:val="00EE6092"/>
    <w:rsid w:val="00EE60AC"/>
    <w:rsid w:val="00EE60DD"/>
    <w:rsid w:val="00EE61B9"/>
    <w:rsid w:val="00EE62BD"/>
    <w:rsid w:val="00EE62DC"/>
    <w:rsid w:val="00EE63D2"/>
    <w:rsid w:val="00EE6500"/>
    <w:rsid w:val="00EE6559"/>
    <w:rsid w:val="00EE65DD"/>
    <w:rsid w:val="00EE6606"/>
    <w:rsid w:val="00EE662C"/>
    <w:rsid w:val="00EE683E"/>
    <w:rsid w:val="00EE6858"/>
    <w:rsid w:val="00EE6886"/>
    <w:rsid w:val="00EE68B4"/>
    <w:rsid w:val="00EE6988"/>
    <w:rsid w:val="00EE6992"/>
    <w:rsid w:val="00EE6B8F"/>
    <w:rsid w:val="00EE6BAA"/>
    <w:rsid w:val="00EE6DCB"/>
    <w:rsid w:val="00EE6DF0"/>
    <w:rsid w:val="00EE6E9C"/>
    <w:rsid w:val="00EE6F0D"/>
    <w:rsid w:val="00EE6F87"/>
    <w:rsid w:val="00EE71C7"/>
    <w:rsid w:val="00EE73C7"/>
    <w:rsid w:val="00EE740B"/>
    <w:rsid w:val="00EE7573"/>
    <w:rsid w:val="00EE7591"/>
    <w:rsid w:val="00EE7655"/>
    <w:rsid w:val="00EE767A"/>
    <w:rsid w:val="00EE7694"/>
    <w:rsid w:val="00EE785D"/>
    <w:rsid w:val="00EE78F2"/>
    <w:rsid w:val="00EE7932"/>
    <w:rsid w:val="00EE7979"/>
    <w:rsid w:val="00EE7A76"/>
    <w:rsid w:val="00EE7AA8"/>
    <w:rsid w:val="00EE7BAA"/>
    <w:rsid w:val="00EE7C9C"/>
    <w:rsid w:val="00EE7CD2"/>
    <w:rsid w:val="00EE7DE3"/>
    <w:rsid w:val="00EE7E0B"/>
    <w:rsid w:val="00EE7EF7"/>
    <w:rsid w:val="00EF007C"/>
    <w:rsid w:val="00EF0174"/>
    <w:rsid w:val="00EF01F1"/>
    <w:rsid w:val="00EF0221"/>
    <w:rsid w:val="00EF05D8"/>
    <w:rsid w:val="00EF06F6"/>
    <w:rsid w:val="00EF0721"/>
    <w:rsid w:val="00EF08C6"/>
    <w:rsid w:val="00EF09D9"/>
    <w:rsid w:val="00EF09F4"/>
    <w:rsid w:val="00EF0A8A"/>
    <w:rsid w:val="00EF0AA3"/>
    <w:rsid w:val="00EF0AEC"/>
    <w:rsid w:val="00EF0B34"/>
    <w:rsid w:val="00EF0B6D"/>
    <w:rsid w:val="00EF0BAF"/>
    <w:rsid w:val="00EF0C14"/>
    <w:rsid w:val="00EF0C97"/>
    <w:rsid w:val="00EF0DA6"/>
    <w:rsid w:val="00EF0E55"/>
    <w:rsid w:val="00EF0F4C"/>
    <w:rsid w:val="00EF0FA0"/>
    <w:rsid w:val="00EF0FE8"/>
    <w:rsid w:val="00EF1053"/>
    <w:rsid w:val="00EF1352"/>
    <w:rsid w:val="00EF1500"/>
    <w:rsid w:val="00EF16E3"/>
    <w:rsid w:val="00EF16E6"/>
    <w:rsid w:val="00EF16FF"/>
    <w:rsid w:val="00EF176F"/>
    <w:rsid w:val="00EF1916"/>
    <w:rsid w:val="00EF1978"/>
    <w:rsid w:val="00EF1AEC"/>
    <w:rsid w:val="00EF1C1B"/>
    <w:rsid w:val="00EF1F51"/>
    <w:rsid w:val="00EF1FDB"/>
    <w:rsid w:val="00EF2017"/>
    <w:rsid w:val="00EF2078"/>
    <w:rsid w:val="00EF2081"/>
    <w:rsid w:val="00EF20F6"/>
    <w:rsid w:val="00EF21CC"/>
    <w:rsid w:val="00EF2266"/>
    <w:rsid w:val="00EF22A3"/>
    <w:rsid w:val="00EF2326"/>
    <w:rsid w:val="00EF2361"/>
    <w:rsid w:val="00EF2410"/>
    <w:rsid w:val="00EF254F"/>
    <w:rsid w:val="00EF27E2"/>
    <w:rsid w:val="00EF2889"/>
    <w:rsid w:val="00EF28E9"/>
    <w:rsid w:val="00EF2AE7"/>
    <w:rsid w:val="00EF2B02"/>
    <w:rsid w:val="00EF2CA3"/>
    <w:rsid w:val="00EF2D69"/>
    <w:rsid w:val="00EF2D89"/>
    <w:rsid w:val="00EF2D93"/>
    <w:rsid w:val="00EF2DBC"/>
    <w:rsid w:val="00EF2E94"/>
    <w:rsid w:val="00EF2F1E"/>
    <w:rsid w:val="00EF2F5B"/>
    <w:rsid w:val="00EF2F87"/>
    <w:rsid w:val="00EF3013"/>
    <w:rsid w:val="00EF3038"/>
    <w:rsid w:val="00EF3053"/>
    <w:rsid w:val="00EF31E0"/>
    <w:rsid w:val="00EF3310"/>
    <w:rsid w:val="00EF345E"/>
    <w:rsid w:val="00EF34A9"/>
    <w:rsid w:val="00EF35DA"/>
    <w:rsid w:val="00EF360E"/>
    <w:rsid w:val="00EF36CE"/>
    <w:rsid w:val="00EF36E7"/>
    <w:rsid w:val="00EF3805"/>
    <w:rsid w:val="00EF3821"/>
    <w:rsid w:val="00EF3AA5"/>
    <w:rsid w:val="00EF3AEA"/>
    <w:rsid w:val="00EF3B19"/>
    <w:rsid w:val="00EF3B43"/>
    <w:rsid w:val="00EF3BB2"/>
    <w:rsid w:val="00EF3C05"/>
    <w:rsid w:val="00EF3C6E"/>
    <w:rsid w:val="00EF3C6F"/>
    <w:rsid w:val="00EF3DF7"/>
    <w:rsid w:val="00EF3E0A"/>
    <w:rsid w:val="00EF3E5F"/>
    <w:rsid w:val="00EF3E85"/>
    <w:rsid w:val="00EF3F42"/>
    <w:rsid w:val="00EF3F57"/>
    <w:rsid w:val="00EF3FEA"/>
    <w:rsid w:val="00EF4011"/>
    <w:rsid w:val="00EF4069"/>
    <w:rsid w:val="00EF40FD"/>
    <w:rsid w:val="00EF4142"/>
    <w:rsid w:val="00EF41E2"/>
    <w:rsid w:val="00EF4267"/>
    <w:rsid w:val="00EF431C"/>
    <w:rsid w:val="00EF4505"/>
    <w:rsid w:val="00EF4513"/>
    <w:rsid w:val="00EF4574"/>
    <w:rsid w:val="00EF468F"/>
    <w:rsid w:val="00EF4837"/>
    <w:rsid w:val="00EF4A1B"/>
    <w:rsid w:val="00EF4A47"/>
    <w:rsid w:val="00EF4AF9"/>
    <w:rsid w:val="00EF4B63"/>
    <w:rsid w:val="00EF4B98"/>
    <w:rsid w:val="00EF4BBB"/>
    <w:rsid w:val="00EF4EC2"/>
    <w:rsid w:val="00EF4F44"/>
    <w:rsid w:val="00EF4FFB"/>
    <w:rsid w:val="00EF501A"/>
    <w:rsid w:val="00EF50BB"/>
    <w:rsid w:val="00EF50F4"/>
    <w:rsid w:val="00EF5171"/>
    <w:rsid w:val="00EF534D"/>
    <w:rsid w:val="00EF5368"/>
    <w:rsid w:val="00EF55AD"/>
    <w:rsid w:val="00EF5837"/>
    <w:rsid w:val="00EF5872"/>
    <w:rsid w:val="00EF5881"/>
    <w:rsid w:val="00EF5900"/>
    <w:rsid w:val="00EF59E9"/>
    <w:rsid w:val="00EF5A0D"/>
    <w:rsid w:val="00EF5A8D"/>
    <w:rsid w:val="00EF5B09"/>
    <w:rsid w:val="00EF5B5B"/>
    <w:rsid w:val="00EF5BCF"/>
    <w:rsid w:val="00EF5BEE"/>
    <w:rsid w:val="00EF5E30"/>
    <w:rsid w:val="00EF5E6A"/>
    <w:rsid w:val="00EF5E93"/>
    <w:rsid w:val="00EF5F31"/>
    <w:rsid w:val="00EF5F8B"/>
    <w:rsid w:val="00EF5FB5"/>
    <w:rsid w:val="00EF609A"/>
    <w:rsid w:val="00EF60C6"/>
    <w:rsid w:val="00EF6116"/>
    <w:rsid w:val="00EF62AB"/>
    <w:rsid w:val="00EF64B5"/>
    <w:rsid w:val="00EF6599"/>
    <w:rsid w:val="00EF65B5"/>
    <w:rsid w:val="00EF670A"/>
    <w:rsid w:val="00EF6718"/>
    <w:rsid w:val="00EF673A"/>
    <w:rsid w:val="00EF67C8"/>
    <w:rsid w:val="00EF68DC"/>
    <w:rsid w:val="00EF6A05"/>
    <w:rsid w:val="00EF6C3D"/>
    <w:rsid w:val="00EF6E67"/>
    <w:rsid w:val="00EF6EC7"/>
    <w:rsid w:val="00EF6F8B"/>
    <w:rsid w:val="00EF6F92"/>
    <w:rsid w:val="00EF700A"/>
    <w:rsid w:val="00EF7041"/>
    <w:rsid w:val="00EF7150"/>
    <w:rsid w:val="00EF72D4"/>
    <w:rsid w:val="00EF73BB"/>
    <w:rsid w:val="00EF7567"/>
    <w:rsid w:val="00EF75D2"/>
    <w:rsid w:val="00EF760D"/>
    <w:rsid w:val="00EF7780"/>
    <w:rsid w:val="00EF7C30"/>
    <w:rsid w:val="00EF7C6E"/>
    <w:rsid w:val="00EF7CF7"/>
    <w:rsid w:val="00EF7D33"/>
    <w:rsid w:val="00EF7DFD"/>
    <w:rsid w:val="00EF7E06"/>
    <w:rsid w:val="00EF7EC8"/>
    <w:rsid w:val="00EF7F02"/>
    <w:rsid w:val="00EF7FE9"/>
    <w:rsid w:val="00F00005"/>
    <w:rsid w:val="00F00084"/>
    <w:rsid w:val="00F00195"/>
    <w:rsid w:val="00F00209"/>
    <w:rsid w:val="00F002F2"/>
    <w:rsid w:val="00F0037A"/>
    <w:rsid w:val="00F0048F"/>
    <w:rsid w:val="00F00515"/>
    <w:rsid w:val="00F00530"/>
    <w:rsid w:val="00F00569"/>
    <w:rsid w:val="00F00773"/>
    <w:rsid w:val="00F007BA"/>
    <w:rsid w:val="00F007FC"/>
    <w:rsid w:val="00F008B7"/>
    <w:rsid w:val="00F00A26"/>
    <w:rsid w:val="00F00AD5"/>
    <w:rsid w:val="00F00BE7"/>
    <w:rsid w:val="00F00BEA"/>
    <w:rsid w:val="00F00CF2"/>
    <w:rsid w:val="00F00D4D"/>
    <w:rsid w:val="00F00D90"/>
    <w:rsid w:val="00F00DB6"/>
    <w:rsid w:val="00F00DC4"/>
    <w:rsid w:val="00F00E52"/>
    <w:rsid w:val="00F00EB3"/>
    <w:rsid w:val="00F00F4A"/>
    <w:rsid w:val="00F00FE2"/>
    <w:rsid w:val="00F0110A"/>
    <w:rsid w:val="00F01150"/>
    <w:rsid w:val="00F014D9"/>
    <w:rsid w:val="00F01522"/>
    <w:rsid w:val="00F015E4"/>
    <w:rsid w:val="00F016D3"/>
    <w:rsid w:val="00F016F1"/>
    <w:rsid w:val="00F017CA"/>
    <w:rsid w:val="00F01914"/>
    <w:rsid w:val="00F01975"/>
    <w:rsid w:val="00F019D1"/>
    <w:rsid w:val="00F01A49"/>
    <w:rsid w:val="00F01B49"/>
    <w:rsid w:val="00F01C28"/>
    <w:rsid w:val="00F01C9D"/>
    <w:rsid w:val="00F01CA9"/>
    <w:rsid w:val="00F01DEA"/>
    <w:rsid w:val="00F01E35"/>
    <w:rsid w:val="00F022B5"/>
    <w:rsid w:val="00F0238A"/>
    <w:rsid w:val="00F0238C"/>
    <w:rsid w:val="00F0248D"/>
    <w:rsid w:val="00F0274F"/>
    <w:rsid w:val="00F0286D"/>
    <w:rsid w:val="00F0290C"/>
    <w:rsid w:val="00F02ACD"/>
    <w:rsid w:val="00F02B1B"/>
    <w:rsid w:val="00F02B82"/>
    <w:rsid w:val="00F02C28"/>
    <w:rsid w:val="00F02C5B"/>
    <w:rsid w:val="00F02C5C"/>
    <w:rsid w:val="00F02C6A"/>
    <w:rsid w:val="00F02EAF"/>
    <w:rsid w:val="00F0302C"/>
    <w:rsid w:val="00F0307C"/>
    <w:rsid w:val="00F03125"/>
    <w:rsid w:val="00F031B8"/>
    <w:rsid w:val="00F031C6"/>
    <w:rsid w:val="00F031FF"/>
    <w:rsid w:val="00F03250"/>
    <w:rsid w:val="00F03449"/>
    <w:rsid w:val="00F0355C"/>
    <w:rsid w:val="00F035A0"/>
    <w:rsid w:val="00F03616"/>
    <w:rsid w:val="00F03713"/>
    <w:rsid w:val="00F03795"/>
    <w:rsid w:val="00F0384C"/>
    <w:rsid w:val="00F0390E"/>
    <w:rsid w:val="00F03948"/>
    <w:rsid w:val="00F03AD8"/>
    <w:rsid w:val="00F03EF2"/>
    <w:rsid w:val="00F03F1F"/>
    <w:rsid w:val="00F03F6E"/>
    <w:rsid w:val="00F04038"/>
    <w:rsid w:val="00F0427D"/>
    <w:rsid w:val="00F043A3"/>
    <w:rsid w:val="00F043ED"/>
    <w:rsid w:val="00F04400"/>
    <w:rsid w:val="00F046DE"/>
    <w:rsid w:val="00F0470D"/>
    <w:rsid w:val="00F04851"/>
    <w:rsid w:val="00F04857"/>
    <w:rsid w:val="00F048CF"/>
    <w:rsid w:val="00F049F2"/>
    <w:rsid w:val="00F04A01"/>
    <w:rsid w:val="00F04A62"/>
    <w:rsid w:val="00F04AF8"/>
    <w:rsid w:val="00F04B48"/>
    <w:rsid w:val="00F04BF3"/>
    <w:rsid w:val="00F04CD7"/>
    <w:rsid w:val="00F04D21"/>
    <w:rsid w:val="00F04DC1"/>
    <w:rsid w:val="00F04E5C"/>
    <w:rsid w:val="00F04E6A"/>
    <w:rsid w:val="00F04F22"/>
    <w:rsid w:val="00F04F77"/>
    <w:rsid w:val="00F04F88"/>
    <w:rsid w:val="00F050A3"/>
    <w:rsid w:val="00F05130"/>
    <w:rsid w:val="00F052A8"/>
    <w:rsid w:val="00F053D0"/>
    <w:rsid w:val="00F0546C"/>
    <w:rsid w:val="00F05648"/>
    <w:rsid w:val="00F05669"/>
    <w:rsid w:val="00F05787"/>
    <w:rsid w:val="00F05836"/>
    <w:rsid w:val="00F0591D"/>
    <w:rsid w:val="00F0593C"/>
    <w:rsid w:val="00F05946"/>
    <w:rsid w:val="00F05A36"/>
    <w:rsid w:val="00F05CA7"/>
    <w:rsid w:val="00F05DDC"/>
    <w:rsid w:val="00F05F25"/>
    <w:rsid w:val="00F06073"/>
    <w:rsid w:val="00F0609F"/>
    <w:rsid w:val="00F0615E"/>
    <w:rsid w:val="00F0632F"/>
    <w:rsid w:val="00F06341"/>
    <w:rsid w:val="00F0638D"/>
    <w:rsid w:val="00F063FC"/>
    <w:rsid w:val="00F0649E"/>
    <w:rsid w:val="00F06597"/>
    <w:rsid w:val="00F065EC"/>
    <w:rsid w:val="00F066B7"/>
    <w:rsid w:val="00F066D4"/>
    <w:rsid w:val="00F067EA"/>
    <w:rsid w:val="00F0694F"/>
    <w:rsid w:val="00F069C9"/>
    <w:rsid w:val="00F06B87"/>
    <w:rsid w:val="00F06CAC"/>
    <w:rsid w:val="00F06DB3"/>
    <w:rsid w:val="00F06DBC"/>
    <w:rsid w:val="00F06DD6"/>
    <w:rsid w:val="00F06E74"/>
    <w:rsid w:val="00F06ECC"/>
    <w:rsid w:val="00F06F59"/>
    <w:rsid w:val="00F06F9C"/>
    <w:rsid w:val="00F06F9E"/>
    <w:rsid w:val="00F06FF8"/>
    <w:rsid w:val="00F0700D"/>
    <w:rsid w:val="00F07081"/>
    <w:rsid w:val="00F07152"/>
    <w:rsid w:val="00F071F8"/>
    <w:rsid w:val="00F072B4"/>
    <w:rsid w:val="00F072BB"/>
    <w:rsid w:val="00F0731A"/>
    <w:rsid w:val="00F07382"/>
    <w:rsid w:val="00F0738B"/>
    <w:rsid w:val="00F07466"/>
    <w:rsid w:val="00F074DF"/>
    <w:rsid w:val="00F07544"/>
    <w:rsid w:val="00F07598"/>
    <w:rsid w:val="00F0759C"/>
    <w:rsid w:val="00F07634"/>
    <w:rsid w:val="00F07661"/>
    <w:rsid w:val="00F076BD"/>
    <w:rsid w:val="00F078DE"/>
    <w:rsid w:val="00F0790E"/>
    <w:rsid w:val="00F0793C"/>
    <w:rsid w:val="00F079C9"/>
    <w:rsid w:val="00F07B49"/>
    <w:rsid w:val="00F07C22"/>
    <w:rsid w:val="00F07CA6"/>
    <w:rsid w:val="00F07CC8"/>
    <w:rsid w:val="00F07CE2"/>
    <w:rsid w:val="00F07D62"/>
    <w:rsid w:val="00F07DA8"/>
    <w:rsid w:val="00F07DEC"/>
    <w:rsid w:val="00F07E76"/>
    <w:rsid w:val="00F1013B"/>
    <w:rsid w:val="00F10185"/>
    <w:rsid w:val="00F101D3"/>
    <w:rsid w:val="00F1021B"/>
    <w:rsid w:val="00F10391"/>
    <w:rsid w:val="00F103E3"/>
    <w:rsid w:val="00F10518"/>
    <w:rsid w:val="00F10566"/>
    <w:rsid w:val="00F10592"/>
    <w:rsid w:val="00F105B8"/>
    <w:rsid w:val="00F1068E"/>
    <w:rsid w:val="00F1069C"/>
    <w:rsid w:val="00F106A7"/>
    <w:rsid w:val="00F106E4"/>
    <w:rsid w:val="00F1071A"/>
    <w:rsid w:val="00F10761"/>
    <w:rsid w:val="00F10876"/>
    <w:rsid w:val="00F1090F"/>
    <w:rsid w:val="00F1094F"/>
    <w:rsid w:val="00F10B22"/>
    <w:rsid w:val="00F10B88"/>
    <w:rsid w:val="00F10CF7"/>
    <w:rsid w:val="00F10DDC"/>
    <w:rsid w:val="00F10ED1"/>
    <w:rsid w:val="00F110D0"/>
    <w:rsid w:val="00F110F2"/>
    <w:rsid w:val="00F1118E"/>
    <w:rsid w:val="00F1149C"/>
    <w:rsid w:val="00F114B8"/>
    <w:rsid w:val="00F11724"/>
    <w:rsid w:val="00F11794"/>
    <w:rsid w:val="00F11937"/>
    <w:rsid w:val="00F11B9A"/>
    <w:rsid w:val="00F11C3D"/>
    <w:rsid w:val="00F11F5B"/>
    <w:rsid w:val="00F11FBD"/>
    <w:rsid w:val="00F12096"/>
    <w:rsid w:val="00F12114"/>
    <w:rsid w:val="00F12121"/>
    <w:rsid w:val="00F1225A"/>
    <w:rsid w:val="00F122EE"/>
    <w:rsid w:val="00F12340"/>
    <w:rsid w:val="00F12473"/>
    <w:rsid w:val="00F1251D"/>
    <w:rsid w:val="00F126B2"/>
    <w:rsid w:val="00F12782"/>
    <w:rsid w:val="00F1287C"/>
    <w:rsid w:val="00F12991"/>
    <w:rsid w:val="00F129CD"/>
    <w:rsid w:val="00F129F0"/>
    <w:rsid w:val="00F12D9E"/>
    <w:rsid w:val="00F12EEE"/>
    <w:rsid w:val="00F12F6C"/>
    <w:rsid w:val="00F13003"/>
    <w:rsid w:val="00F1309A"/>
    <w:rsid w:val="00F131FB"/>
    <w:rsid w:val="00F13231"/>
    <w:rsid w:val="00F1326C"/>
    <w:rsid w:val="00F13449"/>
    <w:rsid w:val="00F134D4"/>
    <w:rsid w:val="00F134E9"/>
    <w:rsid w:val="00F13551"/>
    <w:rsid w:val="00F1360F"/>
    <w:rsid w:val="00F1363C"/>
    <w:rsid w:val="00F1368D"/>
    <w:rsid w:val="00F136BB"/>
    <w:rsid w:val="00F13786"/>
    <w:rsid w:val="00F1388C"/>
    <w:rsid w:val="00F1388E"/>
    <w:rsid w:val="00F138F0"/>
    <w:rsid w:val="00F1395C"/>
    <w:rsid w:val="00F13983"/>
    <w:rsid w:val="00F13989"/>
    <w:rsid w:val="00F13ABE"/>
    <w:rsid w:val="00F13BCB"/>
    <w:rsid w:val="00F13E4F"/>
    <w:rsid w:val="00F13EBF"/>
    <w:rsid w:val="00F14167"/>
    <w:rsid w:val="00F14203"/>
    <w:rsid w:val="00F14213"/>
    <w:rsid w:val="00F14224"/>
    <w:rsid w:val="00F1435A"/>
    <w:rsid w:val="00F1436B"/>
    <w:rsid w:val="00F143AB"/>
    <w:rsid w:val="00F143C0"/>
    <w:rsid w:val="00F143D8"/>
    <w:rsid w:val="00F143F4"/>
    <w:rsid w:val="00F144DE"/>
    <w:rsid w:val="00F144FC"/>
    <w:rsid w:val="00F1450C"/>
    <w:rsid w:val="00F1456F"/>
    <w:rsid w:val="00F14855"/>
    <w:rsid w:val="00F14869"/>
    <w:rsid w:val="00F14904"/>
    <w:rsid w:val="00F14920"/>
    <w:rsid w:val="00F14953"/>
    <w:rsid w:val="00F14967"/>
    <w:rsid w:val="00F14993"/>
    <w:rsid w:val="00F149A4"/>
    <w:rsid w:val="00F14ABA"/>
    <w:rsid w:val="00F14B4A"/>
    <w:rsid w:val="00F14BE3"/>
    <w:rsid w:val="00F14CDB"/>
    <w:rsid w:val="00F14E2B"/>
    <w:rsid w:val="00F14F04"/>
    <w:rsid w:val="00F14F93"/>
    <w:rsid w:val="00F14FB9"/>
    <w:rsid w:val="00F14FC3"/>
    <w:rsid w:val="00F15177"/>
    <w:rsid w:val="00F1517E"/>
    <w:rsid w:val="00F151BD"/>
    <w:rsid w:val="00F151D7"/>
    <w:rsid w:val="00F15374"/>
    <w:rsid w:val="00F153E0"/>
    <w:rsid w:val="00F153F6"/>
    <w:rsid w:val="00F15501"/>
    <w:rsid w:val="00F1553B"/>
    <w:rsid w:val="00F155BA"/>
    <w:rsid w:val="00F1566F"/>
    <w:rsid w:val="00F156B1"/>
    <w:rsid w:val="00F15710"/>
    <w:rsid w:val="00F15713"/>
    <w:rsid w:val="00F15717"/>
    <w:rsid w:val="00F15A51"/>
    <w:rsid w:val="00F15AAE"/>
    <w:rsid w:val="00F15B3F"/>
    <w:rsid w:val="00F15B49"/>
    <w:rsid w:val="00F15CD6"/>
    <w:rsid w:val="00F15D48"/>
    <w:rsid w:val="00F15D69"/>
    <w:rsid w:val="00F15F03"/>
    <w:rsid w:val="00F15F32"/>
    <w:rsid w:val="00F160F6"/>
    <w:rsid w:val="00F16157"/>
    <w:rsid w:val="00F16160"/>
    <w:rsid w:val="00F161F9"/>
    <w:rsid w:val="00F16459"/>
    <w:rsid w:val="00F16511"/>
    <w:rsid w:val="00F16709"/>
    <w:rsid w:val="00F16766"/>
    <w:rsid w:val="00F167DD"/>
    <w:rsid w:val="00F168A7"/>
    <w:rsid w:val="00F16A1E"/>
    <w:rsid w:val="00F16A7B"/>
    <w:rsid w:val="00F16C66"/>
    <w:rsid w:val="00F16D0A"/>
    <w:rsid w:val="00F16EC4"/>
    <w:rsid w:val="00F16F65"/>
    <w:rsid w:val="00F17023"/>
    <w:rsid w:val="00F1704F"/>
    <w:rsid w:val="00F170B9"/>
    <w:rsid w:val="00F1715D"/>
    <w:rsid w:val="00F1716C"/>
    <w:rsid w:val="00F172AA"/>
    <w:rsid w:val="00F172D1"/>
    <w:rsid w:val="00F17388"/>
    <w:rsid w:val="00F17436"/>
    <w:rsid w:val="00F1749B"/>
    <w:rsid w:val="00F1762F"/>
    <w:rsid w:val="00F1771A"/>
    <w:rsid w:val="00F17797"/>
    <w:rsid w:val="00F177B3"/>
    <w:rsid w:val="00F1786A"/>
    <w:rsid w:val="00F17975"/>
    <w:rsid w:val="00F1799B"/>
    <w:rsid w:val="00F17A58"/>
    <w:rsid w:val="00F17A89"/>
    <w:rsid w:val="00F17ACA"/>
    <w:rsid w:val="00F17B18"/>
    <w:rsid w:val="00F17C01"/>
    <w:rsid w:val="00F17D45"/>
    <w:rsid w:val="00F17E3A"/>
    <w:rsid w:val="00F17ED3"/>
    <w:rsid w:val="00F17EE2"/>
    <w:rsid w:val="00F17F7A"/>
    <w:rsid w:val="00F17FB1"/>
    <w:rsid w:val="00F17FB3"/>
    <w:rsid w:val="00F20264"/>
    <w:rsid w:val="00F2039D"/>
    <w:rsid w:val="00F20449"/>
    <w:rsid w:val="00F2044B"/>
    <w:rsid w:val="00F20484"/>
    <w:rsid w:val="00F204CF"/>
    <w:rsid w:val="00F204DF"/>
    <w:rsid w:val="00F205FD"/>
    <w:rsid w:val="00F20649"/>
    <w:rsid w:val="00F20698"/>
    <w:rsid w:val="00F206DF"/>
    <w:rsid w:val="00F20758"/>
    <w:rsid w:val="00F20899"/>
    <w:rsid w:val="00F208A2"/>
    <w:rsid w:val="00F208B3"/>
    <w:rsid w:val="00F20903"/>
    <w:rsid w:val="00F20B06"/>
    <w:rsid w:val="00F20D00"/>
    <w:rsid w:val="00F20F9D"/>
    <w:rsid w:val="00F20F9E"/>
    <w:rsid w:val="00F20FFB"/>
    <w:rsid w:val="00F21025"/>
    <w:rsid w:val="00F21031"/>
    <w:rsid w:val="00F21085"/>
    <w:rsid w:val="00F21212"/>
    <w:rsid w:val="00F212E6"/>
    <w:rsid w:val="00F21309"/>
    <w:rsid w:val="00F215AB"/>
    <w:rsid w:val="00F215BC"/>
    <w:rsid w:val="00F21671"/>
    <w:rsid w:val="00F217B7"/>
    <w:rsid w:val="00F217ED"/>
    <w:rsid w:val="00F217F0"/>
    <w:rsid w:val="00F21800"/>
    <w:rsid w:val="00F21899"/>
    <w:rsid w:val="00F218C9"/>
    <w:rsid w:val="00F21915"/>
    <w:rsid w:val="00F219A0"/>
    <w:rsid w:val="00F219A8"/>
    <w:rsid w:val="00F21ADF"/>
    <w:rsid w:val="00F21B59"/>
    <w:rsid w:val="00F21BE9"/>
    <w:rsid w:val="00F21C8B"/>
    <w:rsid w:val="00F21D80"/>
    <w:rsid w:val="00F21DFF"/>
    <w:rsid w:val="00F21EEE"/>
    <w:rsid w:val="00F21F22"/>
    <w:rsid w:val="00F22019"/>
    <w:rsid w:val="00F2204F"/>
    <w:rsid w:val="00F220A5"/>
    <w:rsid w:val="00F220C0"/>
    <w:rsid w:val="00F220FD"/>
    <w:rsid w:val="00F2215F"/>
    <w:rsid w:val="00F22339"/>
    <w:rsid w:val="00F223A6"/>
    <w:rsid w:val="00F22443"/>
    <w:rsid w:val="00F224BC"/>
    <w:rsid w:val="00F22565"/>
    <w:rsid w:val="00F225E8"/>
    <w:rsid w:val="00F2267E"/>
    <w:rsid w:val="00F226DD"/>
    <w:rsid w:val="00F22781"/>
    <w:rsid w:val="00F2281A"/>
    <w:rsid w:val="00F22897"/>
    <w:rsid w:val="00F228A5"/>
    <w:rsid w:val="00F22942"/>
    <w:rsid w:val="00F22953"/>
    <w:rsid w:val="00F22A9A"/>
    <w:rsid w:val="00F22AFA"/>
    <w:rsid w:val="00F22B75"/>
    <w:rsid w:val="00F22BAF"/>
    <w:rsid w:val="00F22C5C"/>
    <w:rsid w:val="00F22C74"/>
    <w:rsid w:val="00F22D00"/>
    <w:rsid w:val="00F22D16"/>
    <w:rsid w:val="00F22D54"/>
    <w:rsid w:val="00F22E3C"/>
    <w:rsid w:val="00F230B9"/>
    <w:rsid w:val="00F2319D"/>
    <w:rsid w:val="00F23210"/>
    <w:rsid w:val="00F232A9"/>
    <w:rsid w:val="00F233D3"/>
    <w:rsid w:val="00F233E8"/>
    <w:rsid w:val="00F233F5"/>
    <w:rsid w:val="00F2342B"/>
    <w:rsid w:val="00F23528"/>
    <w:rsid w:val="00F235BC"/>
    <w:rsid w:val="00F235DA"/>
    <w:rsid w:val="00F23624"/>
    <w:rsid w:val="00F2362D"/>
    <w:rsid w:val="00F2365C"/>
    <w:rsid w:val="00F23667"/>
    <w:rsid w:val="00F236C9"/>
    <w:rsid w:val="00F23854"/>
    <w:rsid w:val="00F23883"/>
    <w:rsid w:val="00F23A21"/>
    <w:rsid w:val="00F23A9A"/>
    <w:rsid w:val="00F23AC1"/>
    <w:rsid w:val="00F23C99"/>
    <w:rsid w:val="00F23CB4"/>
    <w:rsid w:val="00F23D75"/>
    <w:rsid w:val="00F23DB1"/>
    <w:rsid w:val="00F23DFB"/>
    <w:rsid w:val="00F23E78"/>
    <w:rsid w:val="00F23ED6"/>
    <w:rsid w:val="00F24046"/>
    <w:rsid w:val="00F24066"/>
    <w:rsid w:val="00F2413D"/>
    <w:rsid w:val="00F24199"/>
    <w:rsid w:val="00F24450"/>
    <w:rsid w:val="00F244C7"/>
    <w:rsid w:val="00F2459D"/>
    <w:rsid w:val="00F245FA"/>
    <w:rsid w:val="00F2474E"/>
    <w:rsid w:val="00F247A9"/>
    <w:rsid w:val="00F247B1"/>
    <w:rsid w:val="00F24867"/>
    <w:rsid w:val="00F2486A"/>
    <w:rsid w:val="00F24871"/>
    <w:rsid w:val="00F24884"/>
    <w:rsid w:val="00F24902"/>
    <w:rsid w:val="00F249E8"/>
    <w:rsid w:val="00F24A2D"/>
    <w:rsid w:val="00F24A79"/>
    <w:rsid w:val="00F24B0B"/>
    <w:rsid w:val="00F24C45"/>
    <w:rsid w:val="00F24C72"/>
    <w:rsid w:val="00F24C77"/>
    <w:rsid w:val="00F24D4A"/>
    <w:rsid w:val="00F24F41"/>
    <w:rsid w:val="00F24F58"/>
    <w:rsid w:val="00F24F81"/>
    <w:rsid w:val="00F24F8F"/>
    <w:rsid w:val="00F24FB1"/>
    <w:rsid w:val="00F25185"/>
    <w:rsid w:val="00F251AA"/>
    <w:rsid w:val="00F2522C"/>
    <w:rsid w:val="00F2524D"/>
    <w:rsid w:val="00F252BE"/>
    <w:rsid w:val="00F25416"/>
    <w:rsid w:val="00F25462"/>
    <w:rsid w:val="00F25489"/>
    <w:rsid w:val="00F25601"/>
    <w:rsid w:val="00F25641"/>
    <w:rsid w:val="00F2564D"/>
    <w:rsid w:val="00F25695"/>
    <w:rsid w:val="00F257C5"/>
    <w:rsid w:val="00F25802"/>
    <w:rsid w:val="00F2582A"/>
    <w:rsid w:val="00F258F3"/>
    <w:rsid w:val="00F258FD"/>
    <w:rsid w:val="00F25920"/>
    <w:rsid w:val="00F25AE2"/>
    <w:rsid w:val="00F25BD6"/>
    <w:rsid w:val="00F25EAA"/>
    <w:rsid w:val="00F25ED2"/>
    <w:rsid w:val="00F25F65"/>
    <w:rsid w:val="00F2612B"/>
    <w:rsid w:val="00F26169"/>
    <w:rsid w:val="00F261A7"/>
    <w:rsid w:val="00F261F7"/>
    <w:rsid w:val="00F26358"/>
    <w:rsid w:val="00F26453"/>
    <w:rsid w:val="00F26532"/>
    <w:rsid w:val="00F26649"/>
    <w:rsid w:val="00F2667A"/>
    <w:rsid w:val="00F267FB"/>
    <w:rsid w:val="00F26938"/>
    <w:rsid w:val="00F26976"/>
    <w:rsid w:val="00F26AA3"/>
    <w:rsid w:val="00F26B5F"/>
    <w:rsid w:val="00F26B7B"/>
    <w:rsid w:val="00F26C02"/>
    <w:rsid w:val="00F26CD6"/>
    <w:rsid w:val="00F26D49"/>
    <w:rsid w:val="00F26E52"/>
    <w:rsid w:val="00F26E8F"/>
    <w:rsid w:val="00F26ECE"/>
    <w:rsid w:val="00F26FE3"/>
    <w:rsid w:val="00F26FEA"/>
    <w:rsid w:val="00F271B1"/>
    <w:rsid w:val="00F27264"/>
    <w:rsid w:val="00F2728A"/>
    <w:rsid w:val="00F2736B"/>
    <w:rsid w:val="00F274F9"/>
    <w:rsid w:val="00F27502"/>
    <w:rsid w:val="00F275A4"/>
    <w:rsid w:val="00F276E3"/>
    <w:rsid w:val="00F277FF"/>
    <w:rsid w:val="00F27879"/>
    <w:rsid w:val="00F279FA"/>
    <w:rsid w:val="00F27B8F"/>
    <w:rsid w:val="00F27C81"/>
    <w:rsid w:val="00F27CFD"/>
    <w:rsid w:val="00F27D7F"/>
    <w:rsid w:val="00F27DAE"/>
    <w:rsid w:val="00F27DC7"/>
    <w:rsid w:val="00F27EB0"/>
    <w:rsid w:val="00F27ECA"/>
    <w:rsid w:val="00F27FAE"/>
    <w:rsid w:val="00F300D0"/>
    <w:rsid w:val="00F3011F"/>
    <w:rsid w:val="00F30255"/>
    <w:rsid w:val="00F30309"/>
    <w:rsid w:val="00F30394"/>
    <w:rsid w:val="00F30547"/>
    <w:rsid w:val="00F308B4"/>
    <w:rsid w:val="00F308CC"/>
    <w:rsid w:val="00F30AAF"/>
    <w:rsid w:val="00F30D08"/>
    <w:rsid w:val="00F30E45"/>
    <w:rsid w:val="00F30F7D"/>
    <w:rsid w:val="00F30FA6"/>
    <w:rsid w:val="00F3101E"/>
    <w:rsid w:val="00F31029"/>
    <w:rsid w:val="00F31391"/>
    <w:rsid w:val="00F3139A"/>
    <w:rsid w:val="00F313E9"/>
    <w:rsid w:val="00F314F1"/>
    <w:rsid w:val="00F315C1"/>
    <w:rsid w:val="00F31662"/>
    <w:rsid w:val="00F31678"/>
    <w:rsid w:val="00F316EA"/>
    <w:rsid w:val="00F317B7"/>
    <w:rsid w:val="00F317D0"/>
    <w:rsid w:val="00F3189A"/>
    <w:rsid w:val="00F3199B"/>
    <w:rsid w:val="00F31AE7"/>
    <w:rsid w:val="00F31C78"/>
    <w:rsid w:val="00F31D88"/>
    <w:rsid w:val="00F31D9B"/>
    <w:rsid w:val="00F31DCB"/>
    <w:rsid w:val="00F31EF1"/>
    <w:rsid w:val="00F31FE0"/>
    <w:rsid w:val="00F31FF8"/>
    <w:rsid w:val="00F32044"/>
    <w:rsid w:val="00F32081"/>
    <w:rsid w:val="00F323E9"/>
    <w:rsid w:val="00F32407"/>
    <w:rsid w:val="00F326CA"/>
    <w:rsid w:val="00F328F4"/>
    <w:rsid w:val="00F32935"/>
    <w:rsid w:val="00F32A3A"/>
    <w:rsid w:val="00F32AEA"/>
    <w:rsid w:val="00F32BFE"/>
    <w:rsid w:val="00F32C77"/>
    <w:rsid w:val="00F32C8A"/>
    <w:rsid w:val="00F32CD6"/>
    <w:rsid w:val="00F32CE7"/>
    <w:rsid w:val="00F32D57"/>
    <w:rsid w:val="00F32E9A"/>
    <w:rsid w:val="00F32F43"/>
    <w:rsid w:val="00F32F46"/>
    <w:rsid w:val="00F3318A"/>
    <w:rsid w:val="00F331A8"/>
    <w:rsid w:val="00F3320B"/>
    <w:rsid w:val="00F33301"/>
    <w:rsid w:val="00F33387"/>
    <w:rsid w:val="00F333B3"/>
    <w:rsid w:val="00F333D1"/>
    <w:rsid w:val="00F3369D"/>
    <w:rsid w:val="00F33766"/>
    <w:rsid w:val="00F33835"/>
    <w:rsid w:val="00F33AA4"/>
    <w:rsid w:val="00F33AC3"/>
    <w:rsid w:val="00F33BE6"/>
    <w:rsid w:val="00F33D3B"/>
    <w:rsid w:val="00F33E0E"/>
    <w:rsid w:val="00F33E9A"/>
    <w:rsid w:val="00F33EE5"/>
    <w:rsid w:val="00F33F16"/>
    <w:rsid w:val="00F340BF"/>
    <w:rsid w:val="00F340E6"/>
    <w:rsid w:val="00F340F9"/>
    <w:rsid w:val="00F34172"/>
    <w:rsid w:val="00F34195"/>
    <w:rsid w:val="00F341EB"/>
    <w:rsid w:val="00F34536"/>
    <w:rsid w:val="00F345DC"/>
    <w:rsid w:val="00F34711"/>
    <w:rsid w:val="00F34805"/>
    <w:rsid w:val="00F34884"/>
    <w:rsid w:val="00F34A4B"/>
    <w:rsid w:val="00F34C04"/>
    <w:rsid w:val="00F34C51"/>
    <w:rsid w:val="00F34CDB"/>
    <w:rsid w:val="00F34D4F"/>
    <w:rsid w:val="00F34EFB"/>
    <w:rsid w:val="00F34F09"/>
    <w:rsid w:val="00F3518C"/>
    <w:rsid w:val="00F3525A"/>
    <w:rsid w:val="00F35502"/>
    <w:rsid w:val="00F355C3"/>
    <w:rsid w:val="00F356E4"/>
    <w:rsid w:val="00F35720"/>
    <w:rsid w:val="00F35869"/>
    <w:rsid w:val="00F358AC"/>
    <w:rsid w:val="00F358B8"/>
    <w:rsid w:val="00F35BEF"/>
    <w:rsid w:val="00F35C02"/>
    <w:rsid w:val="00F35C1A"/>
    <w:rsid w:val="00F35C4A"/>
    <w:rsid w:val="00F35EAB"/>
    <w:rsid w:val="00F35EE5"/>
    <w:rsid w:val="00F35F32"/>
    <w:rsid w:val="00F35F86"/>
    <w:rsid w:val="00F35FC6"/>
    <w:rsid w:val="00F35FEE"/>
    <w:rsid w:val="00F35FFB"/>
    <w:rsid w:val="00F3604A"/>
    <w:rsid w:val="00F36181"/>
    <w:rsid w:val="00F36228"/>
    <w:rsid w:val="00F362E4"/>
    <w:rsid w:val="00F3634E"/>
    <w:rsid w:val="00F363EB"/>
    <w:rsid w:val="00F3660B"/>
    <w:rsid w:val="00F36651"/>
    <w:rsid w:val="00F366F5"/>
    <w:rsid w:val="00F36862"/>
    <w:rsid w:val="00F36878"/>
    <w:rsid w:val="00F368C3"/>
    <w:rsid w:val="00F36949"/>
    <w:rsid w:val="00F36B0D"/>
    <w:rsid w:val="00F36BA7"/>
    <w:rsid w:val="00F36D53"/>
    <w:rsid w:val="00F36E33"/>
    <w:rsid w:val="00F36E4E"/>
    <w:rsid w:val="00F36F07"/>
    <w:rsid w:val="00F36F15"/>
    <w:rsid w:val="00F36F6C"/>
    <w:rsid w:val="00F37063"/>
    <w:rsid w:val="00F37073"/>
    <w:rsid w:val="00F3713C"/>
    <w:rsid w:val="00F373BA"/>
    <w:rsid w:val="00F37469"/>
    <w:rsid w:val="00F374C4"/>
    <w:rsid w:val="00F374FD"/>
    <w:rsid w:val="00F3755F"/>
    <w:rsid w:val="00F3760C"/>
    <w:rsid w:val="00F3764D"/>
    <w:rsid w:val="00F3769A"/>
    <w:rsid w:val="00F376D3"/>
    <w:rsid w:val="00F378B4"/>
    <w:rsid w:val="00F378D1"/>
    <w:rsid w:val="00F378F7"/>
    <w:rsid w:val="00F37971"/>
    <w:rsid w:val="00F379BF"/>
    <w:rsid w:val="00F37AD4"/>
    <w:rsid w:val="00F37B92"/>
    <w:rsid w:val="00F37C64"/>
    <w:rsid w:val="00F37C8E"/>
    <w:rsid w:val="00F37CDF"/>
    <w:rsid w:val="00F37D6E"/>
    <w:rsid w:val="00F37D7C"/>
    <w:rsid w:val="00F37DCE"/>
    <w:rsid w:val="00F37E30"/>
    <w:rsid w:val="00F37F74"/>
    <w:rsid w:val="00F40006"/>
    <w:rsid w:val="00F4008B"/>
    <w:rsid w:val="00F40113"/>
    <w:rsid w:val="00F40386"/>
    <w:rsid w:val="00F40556"/>
    <w:rsid w:val="00F405BB"/>
    <w:rsid w:val="00F406F7"/>
    <w:rsid w:val="00F407CC"/>
    <w:rsid w:val="00F407F3"/>
    <w:rsid w:val="00F4091A"/>
    <w:rsid w:val="00F40BC1"/>
    <w:rsid w:val="00F40DCD"/>
    <w:rsid w:val="00F40EA8"/>
    <w:rsid w:val="00F40FA0"/>
    <w:rsid w:val="00F411F9"/>
    <w:rsid w:val="00F412C1"/>
    <w:rsid w:val="00F41464"/>
    <w:rsid w:val="00F41587"/>
    <w:rsid w:val="00F415C2"/>
    <w:rsid w:val="00F415D5"/>
    <w:rsid w:val="00F4160A"/>
    <w:rsid w:val="00F4181B"/>
    <w:rsid w:val="00F41895"/>
    <w:rsid w:val="00F418B3"/>
    <w:rsid w:val="00F418F9"/>
    <w:rsid w:val="00F4199A"/>
    <w:rsid w:val="00F41AF3"/>
    <w:rsid w:val="00F41BF0"/>
    <w:rsid w:val="00F41BFE"/>
    <w:rsid w:val="00F41D07"/>
    <w:rsid w:val="00F41DF8"/>
    <w:rsid w:val="00F4207E"/>
    <w:rsid w:val="00F421B8"/>
    <w:rsid w:val="00F42280"/>
    <w:rsid w:val="00F42346"/>
    <w:rsid w:val="00F42474"/>
    <w:rsid w:val="00F42513"/>
    <w:rsid w:val="00F4262F"/>
    <w:rsid w:val="00F42633"/>
    <w:rsid w:val="00F426C8"/>
    <w:rsid w:val="00F426D5"/>
    <w:rsid w:val="00F42779"/>
    <w:rsid w:val="00F427ED"/>
    <w:rsid w:val="00F427FC"/>
    <w:rsid w:val="00F428F0"/>
    <w:rsid w:val="00F42984"/>
    <w:rsid w:val="00F42A60"/>
    <w:rsid w:val="00F42A9A"/>
    <w:rsid w:val="00F42C58"/>
    <w:rsid w:val="00F42CB6"/>
    <w:rsid w:val="00F42E7A"/>
    <w:rsid w:val="00F42F28"/>
    <w:rsid w:val="00F42F2C"/>
    <w:rsid w:val="00F42F43"/>
    <w:rsid w:val="00F42F5F"/>
    <w:rsid w:val="00F42FCE"/>
    <w:rsid w:val="00F4300D"/>
    <w:rsid w:val="00F43059"/>
    <w:rsid w:val="00F4321D"/>
    <w:rsid w:val="00F43282"/>
    <w:rsid w:val="00F4333C"/>
    <w:rsid w:val="00F433F5"/>
    <w:rsid w:val="00F4354B"/>
    <w:rsid w:val="00F43555"/>
    <w:rsid w:val="00F43609"/>
    <w:rsid w:val="00F43635"/>
    <w:rsid w:val="00F4368D"/>
    <w:rsid w:val="00F436C9"/>
    <w:rsid w:val="00F43744"/>
    <w:rsid w:val="00F4382F"/>
    <w:rsid w:val="00F4387E"/>
    <w:rsid w:val="00F43B06"/>
    <w:rsid w:val="00F43C11"/>
    <w:rsid w:val="00F43C40"/>
    <w:rsid w:val="00F43C5F"/>
    <w:rsid w:val="00F43CFF"/>
    <w:rsid w:val="00F43D4E"/>
    <w:rsid w:val="00F43D87"/>
    <w:rsid w:val="00F43E29"/>
    <w:rsid w:val="00F43E69"/>
    <w:rsid w:val="00F43E94"/>
    <w:rsid w:val="00F441EA"/>
    <w:rsid w:val="00F44251"/>
    <w:rsid w:val="00F443C7"/>
    <w:rsid w:val="00F44450"/>
    <w:rsid w:val="00F444C4"/>
    <w:rsid w:val="00F44518"/>
    <w:rsid w:val="00F445B7"/>
    <w:rsid w:val="00F44636"/>
    <w:rsid w:val="00F4467F"/>
    <w:rsid w:val="00F446EF"/>
    <w:rsid w:val="00F4486D"/>
    <w:rsid w:val="00F4496B"/>
    <w:rsid w:val="00F44A02"/>
    <w:rsid w:val="00F44BA3"/>
    <w:rsid w:val="00F44BFE"/>
    <w:rsid w:val="00F44C13"/>
    <w:rsid w:val="00F44C61"/>
    <w:rsid w:val="00F44C64"/>
    <w:rsid w:val="00F44C93"/>
    <w:rsid w:val="00F44CB1"/>
    <w:rsid w:val="00F44E95"/>
    <w:rsid w:val="00F44F77"/>
    <w:rsid w:val="00F45043"/>
    <w:rsid w:val="00F450A0"/>
    <w:rsid w:val="00F45141"/>
    <w:rsid w:val="00F452C7"/>
    <w:rsid w:val="00F4532C"/>
    <w:rsid w:val="00F4534B"/>
    <w:rsid w:val="00F453A1"/>
    <w:rsid w:val="00F45455"/>
    <w:rsid w:val="00F45521"/>
    <w:rsid w:val="00F45592"/>
    <w:rsid w:val="00F455D2"/>
    <w:rsid w:val="00F4560E"/>
    <w:rsid w:val="00F456AA"/>
    <w:rsid w:val="00F456DE"/>
    <w:rsid w:val="00F4571B"/>
    <w:rsid w:val="00F45750"/>
    <w:rsid w:val="00F45765"/>
    <w:rsid w:val="00F45776"/>
    <w:rsid w:val="00F458AE"/>
    <w:rsid w:val="00F45919"/>
    <w:rsid w:val="00F45942"/>
    <w:rsid w:val="00F459FB"/>
    <w:rsid w:val="00F45CBA"/>
    <w:rsid w:val="00F45D25"/>
    <w:rsid w:val="00F45D7E"/>
    <w:rsid w:val="00F45DC8"/>
    <w:rsid w:val="00F45E11"/>
    <w:rsid w:val="00F45E1D"/>
    <w:rsid w:val="00F460C1"/>
    <w:rsid w:val="00F4615D"/>
    <w:rsid w:val="00F462A6"/>
    <w:rsid w:val="00F46357"/>
    <w:rsid w:val="00F4635A"/>
    <w:rsid w:val="00F46396"/>
    <w:rsid w:val="00F46479"/>
    <w:rsid w:val="00F464FB"/>
    <w:rsid w:val="00F46560"/>
    <w:rsid w:val="00F4658E"/>
    <w:rsid w:val="00F4666F"/>
    <w:rsid w:val="00F4668F"/>
    <w:rsid w:val="00F46870"/>
    <w:rsid w:val="00F468B5"/>
    <w:rsid w:val="00F46A82"/>
    <w:rsid w:val="00F46ACF"/>
    <w:rsid w:val="00F46AD6"/>
    <w:rsid w:val="00F46C8B"/>
    <w:rsid w:val="00F46E16"/>
    <w:rsid w:val="00F46EED"/>
    <w:rsid w:val="00F46F1A"/>
    <w:rsid w:val="00F46F49"/>
    <w:rsid w:val="00F4706F"/>
    <w:rsid w:val="00F471B1"/>
    <w:rsid w:val="00F47274"/>
    <w:rsid w:val="00F4741D"/>
    <w:rsid w:val="00F47552"/>
    <w:rsid w:val="00F475DC"/>
    <w:rsid w:val="00F4760A"/>
    <w:rsid w:val="00F4764C"/>
    <w:rsid w:val="00F4765B"/>
    <w:rsid w:val="00F47718"/>
    <w:rsid w:val="00F47956"/>
    <w:rsid w:val="00F47A32"/>
    <w:rsid w:val="00F47A7F"/>
    <w:rsid w:val="00F47B7E"/>
    <w:rsid w:val="00F47BDC"/>
    <w:rsid w:val="00F47C2B"/>
    <w:rsid w:val="00F47C49"/>
    <w:rsid w:val="00F47E6D"/>
    <w:rsid w:val="00F47FEA"/>
    <w:rsid w:val="00F5008D"/>
    <w:rsid w:val="00F500AA"/>
    <w:rsid w:val="00F5012A"/>
    <w:rsid w:val="00F5029E"/>
    <w:rsid w:val="00F502E1"/>
    <w:rsid w:val="00F503BA"/>
    <w:rsid w:val="00F504C1"/>
    <w:rsid w:val="00F5056C"/>
    <w:rsid w:val="00F506F4"/>
    <w:rsid w:val="00F50874"/>
    <w:rsid w:val="00F508A2"/>
    <w:rsid w:val="00F508FA"/>
    <w:rsid w:val="00F509C7"/>
    <w:rsid w:val="00F50A91"/>
    <w:rsid w:val="00F50B1D"/>
    <w:rsid w:val="00F50BC8"/>
    <w:rsid w:val="00F50C6B"/>
    <w:rsid w:val="00F50CD8"/>
    <w:rsid w:val="00F50D0D"/>
    <w:rsid w:val="00F50D1A"/>
    <w:rsid w:val="00F50E32"/>
    <w:rsid w:val="00F50E87"/>
    <w:rsid w:val="00F50EA9"/>
    <w:rsid w:val="00F50EF3"/>
    <w:rsid w:val="00F51000"/>
    <w:rsid w:val="00F51172"/>
    <w:rsid w:val="00F51482"/>
    <w:rsid w:val="00F514A8"/>
    <w:rsid w:val="00F514F5"/>
    <w:rsid w:val="00F5151B"/>
    <w:rsid w:val="00F5153C"/>
    <w:rsid w:val="00F5177D"/>
    <w:rsid w:val="00F51A24"/>
    <w:rsid w:val="00F51AE3"/>
    <w:rsid w:val="00F51D28"/>
    <w:rsid w:val="00F51D2C"/>
    <w:rsid w:val="00F51F6A"/>
    <w:rsid w:val="00F51F75"/>
    <w:rsid w:val="00F51FA2"/>
    <w:rsid w:val="00F520AD"/>
    <w:rsid w:val="00F520B1"/>
    <w:rsid w:val="00F52184"/>
    <w:rsid w:val="00F52262"/>
    <w:rsid w:val="00F52369"/>
    <w:rsid w:val="00F5249F"/>
    <w:rsid w:val="00F52529"/>
    <w:rsid w:val="00F5261D"/>
    <w:rsid w:val="00F5285F"/>
    <w:rsid w:val="00F529C6"/>
    <w:rsid w:val="00F52B26"/>
    <w:rsid w:val="00F52B2F"/>
    <w:rsid w:val="00F52BAE"/>
    <w:rsid w:val="00F52C24"/>
    <w:rsid w:val="00F52C55"/>
    <w:rsid w:val="00F52C96"/>
    <w:rsid w:val="00F52D04"/>
    <w:rsid w:val="00F52D21"/>
    <w:rsid w:val="00F52E40"/>
    <w:rsid w:val="00F53088"/>
    <w:rsid w:val="00F5328A"/>
    <w:rsid w:val="00F532A6"/>
    <w:rsid w:val="00F532E7"/>
    <w:rsid w:val="00F5338E"/>
    <w:rsid w:val="00F5344A"/>
    <w:rsid w:val="00F5346A"/>
    <w:rsid w:val="00F53484"/>
    <w:rsid w:val="00F5348A"/>
    <w:rsid w:val="00F53561"/>
    <w:rsid w:val="00F536A6"/>
    <w:rsid w:val="00F53863"/>
    <w:rsid w:val="00F538DA"/>
    <w:rsid w:val="00F53A75"/>
    <w:rsid w:val="00F53BF0"/>
    <w:rsid w:val="00F53D03"/>
    <w:rsid w:val="00F53D60"/>
    <w:rsid w:val="00F53DC1"/>
    <w:rsid w:val="00F53EB1"/>
    <w:rsid w:val="00F53EC7"/>
    <w:rsid w:val="00F54046"/>
    <w:rsid w:val="00F54059"/>
    <w:rsid w:val="00F540CA"/>
    <w:rsid w:val="00F540D0"/>
    <w:rsid w:val="00F541FE"/>
    <w:rsid w:val="00F54216"/>
    <w:rsid w:val="00F5433B"/>
    <w:rsid w:val="00F543B1"/>
    <w:rsid w:val="00F54485"/>
    <w:rsid w:val="00F5448E"/>
    <w:rsid w:val="00F5449E"/>
    <w:rsid w:val="00F544CF"/>
    <w:rsid w:val="00F54521"/>
    <w:rsid w:val="00F546B9"/>
    <w:rsid w:val="00F546BD"/>
    <w:rsid w:val="00F546F1"/>
    <w:rsid w:val="00F54776"/>
    <w:rsid w:val="00F54948"/>
    <w:rsid w:val="00F549D8"/>
    <w:rsid w:val="00F54A49"/>
    <w:rsid w:val="00F54B17"/>
    <w:rsid w:val="00F54B52"/>
    <w:rsid w:val="00F54B7B"/>
    <w:rsid w:val="00F54C57"/>
    <w:rsid w:val="00F54C72"/>
    <w:rsid w:val="00F54CC2"/>
    <w:rsid w:val="00F54CD1"/>
    <w:rsid w:val="00F54D06"/>
    <w:rsid w:val="00F54DB0"/>
    <w:rsid w:val="00F54DB8"/>
    <w:rsid w:val="00F54EC5"/>
    <w:rsid w:val="00F54F01"/>
    <w:rsid w:val="00F550FE"/>
    <w:rsid w:val="00F55186"/>
    <w:rsid w:val="00F55192"/>
    <w:rsid w:val="00F55194"/>
    <w:rsid w:val="00F551E6"/>
    <w:rsid w:val="00F55346"/>
    <w:rsid w:val="00F555C3"/>
    <w:rsid w:val="00F555D4"/>
    <w:rsid w:val="00F55646"/>
    <w:rsid w:val="00F55798"/>
    <w:rsid w:val="00F5592B"/>
    <w:rsid w:val="00F5595D"/>
    <w:rsid w:val="00F55A30"/>
    <w:rsid w:val="00F55AC7"/>
    <w:rsid w:val="00F55ADA"/>
    <w:rsid w:val="00F55B5A"/>
    <w:rsid w:val="00F55B6F"/>
    <w:rsid w:val="00F55D0A"/>
    <w:rsid w:val="00F55D52"/>
    <w:rsid w:val="00F55EBB"/>
    <w:rsid w:val="00F55F13"/>
    <w:rsid w:val="00F560C1"/>
    <w:rsid w:val="00F560EA"/>
    <w:rsid w:val="00F5614B"/>
    <w:rsid w:val="00F56232"/>
    <w:rsid w:val="00F56288"/>
    <w:rsid w:val="00F563BB"/>
    <w:rsid w:val="00F56661"/>
    <w:rsid w:val="00F56718"/>
    <w:rsid w:val="00F5680D"/>
    <w:rsid w:val="00F56B60"/>
    <w:rsid w:val="00F56D0C"/>
    <w:rsid w:val="00F56D23"/>
    <w:rsid w:val="00F56D7F"/>
    <w:rsid w:val="00F56DDD"/>
    <w:rsid w:val="00F56E13"/>
    <w:rsid w:val="00F56E43"/>
    <w:rsid w:val="00F56E95"/>
    <w:rsid w:val="00F56ECC"/>
    <w:rsid w:val="00F56ED5"/>
    <w:rsid w:val="00F5711A"/>
    <w:rsid w:val="00F5728B"/>
    <w:rsid w:val="00F5732E"/>
    <w:rsid w:val="00F57562"/>
    <w:rsid w:val="00F5756C"/>
    <w:rsid w:val="00F57682"/>
    <w:rsid w:val="00F576DA"/>
    <w:rsid w:val="00F57809"/>
    <w:rsid w:val="00F5782E"/>
    <w:rsid w:val="00F57A9F"/>
    <w:rsid w:val="00F57AA6"/>
    <w:rsid w:val="00F57B14"/>
    <w:rsid w:val="00F57B39"/>
    <w:rsid w:val="00F57B40"/>
    <w:rsid w:val="00F57BF7"/>
    <w:rsid w:val="00F57C42"/>
    <w:rsid w:val="00F57C56"/>
    <w:rsid w:val="00F57CC0"/>
    <w:rsid w:val="00F57CE7"/>
    <w:rsid w:val="00F57D57"/>
    <w:rsid w:val="00F60046"/>
    <w:rsid w:val="00F60054"/>
    <w:rsid w:val="00F601D4"/>
    <w:rsid w:val="00F60303"/>
    <w:rsid w:val="00F6030C"/>
    <w:rsid w:val="00F603AC"/>
    <w:rsid w:val="00F603B8"/>
    <w:rsid w:val="00F603DC"/>
    <w:rsid w:val="00F604A2"/>
    <w:rsid w:val="00F60671"/>
    <w:rsid w:val="00F6078D"/>
    <w:rsid w:val="00F607FA"/>
    <w:rsid w:val="00F608B2"/>
    <w:rsid w:val="00F608BE"/>
    <w:rsid w:val="00F60A52"/>
    <w:rsid w:val="00F60A71"/>
    <w:rsid w:val="00F60A9F"/>
    <w:rsid w:val="00F60B28"/>
    <w:rsid w:val="00F60BB2"/>
    <w:rsid w:val="00F60D56"/>
    <w:rsid w:val="00F60E2B"/>
    <w:rsid w:val="00F60EE2"/>
    <w:rsid w:val="00F610F9"/>
    <w:rsid w:val="00F6111C"/>
    <w:rsid w:val="00F61171"/>
    <w:rsid w:val="00F6121D"/>
    <w:rsid w:val="00F61345"/>
    <w:rsid w:val="00F61364"/>
    <w:rsid w:val="00F61381"/>
    <w:rsid w:val="00F61403"/>
    <w:rsid w:val="00F61466"/>
    <w:rsid w:val="00F6150B"/>
    <w:rsid w:val="00F6157C"/>
    <w:rsid w:val="00F616BA"/>
    <w:rsid w:val="00F6174E"/>
    <w:rsid w:val="00F61793"/>
    <w:rsid w:val="00F6186C"/>
    <w:rsid w:val="00F61955"/>
    <w:rsid w:val="00F61BFA"/>
    <w:rsid w:val="00F61D2E"/>
    <w:rsid w:val="00F61F0F"/>
    <w:rsid w:val="00F62039"/>
    <w:rsid w:val="00F620A3"/>
    <w:rsid w:val="00F621F1"/>
    <w:rsid w:val="00F622E1"/>
    <w:rsid w:val="00F62325"/>
    <w:rsid w:val="00F62499"/>
    <w:rsid w:val="00F6259B"/>
    <w:rsid w:val="00F625B3"/>
    <w:rsid w:val="00F626C3"/>
    <w:rsid w:val="00F62718"/>
    <w:rsid w:val="00F6274B"/>
    <w:rsid w:val="00F628E0"/>
    <w:rsid w:val="00F629C8"/>
    <w:rsid w:val="00F62A2F"/>
    <w:rsid w:val="00F62C41"/>
    <w:rsid w:val="00F62C46"/>
    <w:rsid w:val="00F62C8C"/>
    <w:rsid w:val="00F62D12"/>
    <w:rsid w:val="00F62E91"/>
    <w:rsid w:val="00F62F29"/>
    <w:rsid w:val="00F62F37"/>
    <w:rsid w:val="00F62FDD"/>
    <w:rsid w:val="00F6300E"/>
    <w:rsid w:val="00F63090"/>
    <w:rsid w:val="00F631DC"/>
    <w:rsid w:val="00F6322B"/>
    <w:rsid w:val="00F63266"/>
    <w:rsid w:val="00F63280"/>
    <w:rsid w:val="00F632E6"/>
    <w:rsid w:val="00F634DD"/>
    <w:rsid w:val="00F63691"/>
    <w:rsid w:val="00F63702"/>
    <w:rsid w:val="00F63897"/>
    <w:rsid w:val="00F639A9"/>
    <w:rsid w:val="00F639EF"/>
    <w:rsid w:val="00F639FE"/>
    <w:rsid w:val="00F63C0D"/>
    <w:rsid w:val="00F63C16"/>
    <w:rsid w:val="00F63C47"/>
    <w:rsid w:val="00F63D8B"/>
    <w:rsid w:val="00F63D9F"/>
    <w:rsid w:val="00F63E39"/>
    <w:rsid w:val="00F63F9C"/>
    <w:rsid w:val="00F6403A"/>
    <w:rsid w:val="00F640DA"/>
    <w:rsid w:val="00F64382"/>
    <w:rsid w:val="00F643B6"/>
    <w:rsid w:val="00F643B7"/>
    <w:rsid w:val="00F64450"/>
    <w:rsid w:val="00F64531"/>
    <w:rsid w:val="00F645BF"/>
    <w:rsid w:val="00F645CE"/>
    <w:rsid w:val="00F64674"/>
    <w:rsid w:val="00F64785"/>
    <w:rsid w:val="00F64875"/>
    <w:rsid w:val="00F648CB"/>
    <w:rsid w:val="00F648E7"/>
    <w:rsid w:val="00F64970"/>
    <w:rsid w:val="00F64981"/>
    <w:rsid w:val="00F64A13"/>
    <w:rsid w:val="00F64BC2"/>
    <w:rsid w:val="00F64C52"/>
    <w:rsid w:val="00F64CCF"/>
    <w:rsid w:val="00F64E2D"/>
    <w:rsid w:val="00F64EC8"/>
    <w:rsid w:val="00F64EEE"/>
    <w:rsid w:val="00F6520E"/>
    <w:rsid w:val="00F65229"/>
    <w:rsid w:val="00F65301"/>
    <w:rsid w:val="00F6532C"/>
    <w:rsid w:val="00F654C4"/>
    <w:rsid w:val="00F6566B"/>
    <w:rsid w:val="00F6573F"/>
    <w:rsid w:val="00F65805"/>
    <w:rsid w:val="00F6581B"/>
    <w:rsid w:val="00F65827"/>
    <w:rsid w:val="00F65B42"/>
    <w:rsid w:val="00F65C09"/>
    <w:rsid w:val="00F65CEE"/>
    <w:rsid w:val="00F65EE4"/>
    <w:rsid w:val="00F660B0"/>
    <w:rsid w:val="00F661B4"/>
    <w:rsid w:val="00F66293"/>
    <w:rsid w:val="00F66331"/>
    <w:rsid w:val="00F6635C"/>
    <w:rsid w:val="00F663E7"/>
    <w:rsid w:val="00F66491"/>
    <w:rsid w:val="00F665CA"/>
    <w:rsid w:val="00F66795"/>
    <w:rsid w:val="00F667F1"/>
    <w:rsid w:val="00F66857"/>
    <w:rsid w:val="00F66867"/>
    <w:rsid w:val="00F66954"/>
    <w:rsid w:val="00F66964"/>
    <w:rsid w:val="00F66BA4"/>
    <w:rsid w:val="00F66BD8"/>
    <w:rsid w:val="00F66C30"/>
    <w:rsid w:val="00F66C68"/>
    <w:rsid w:val="00F66C9E"/>
    <w:rsid w:val="00F66F05"/>
    <w:rsid w:val="00F66F29"/>
    <w:rsid w:val="00F66FAB"/>
    <w:rsid w:val="00F672A5"/>
    <w:rsid w:val="00F672C0"/>
    <w:rsid w:val="00F67645"/>
    <w:rsid w:val="00F676DE"/>
    <w:rsid w:val="00F67700"/>
    <w:rsid w:val="00F67753"/>
    <w:rsid w:val="00F67882"/>
    <w:rsid w:val="00F678B4"/>
    <w:rsid w:val="00F678C5"/>
    <w:rsid w:val="00F67AE2"/>
    <w:rsid w:val="00F67B5E"/>
    <w:rsid w:val="00F67B93"/>
    <w:rsid w:val="00F67BD6"/>
    <w:rsid w:val="00F67C12"/>
    <w:rsid w:val="00F67D7C"/>
    <w:rsid w:val="00F67EDA"/>
    <w:rsid w:val="00F67F6D"/>
    <w:rsid w:val="00F67F73"/>
    <w:rsid w:val="00F70003"/>
    <w:rsid w:val="00F70181"/>
    <w:rsid w:val="00F701C1"/>
    <w:rsid w:val="00F70272"/>
    <w:rsid w:val="00F7040A"/>
    <w:rsid w:val="00F7043D"/>
    <w:rsid w:val="00F7053D"/>
    <w:rsid w:val="00F70545"/>
    <w:rsid w:val="00F70612"/>
    <w:rsid w:val="00F70648"/>
    <w:rsid w:val="00F7065E"/>
    <w:rsid w:val="00F70744"/>
    <w:rsid w:val="00F708F8"/>
    <w:rsid w:val="00F70973"/>
    <w:rsid w:val="00F709BD"/>
    <w:rsid w:val="00F70AC2"/>
    <w:rsid w:val="00F70BF4"/>
    <w:rsid w:val="00F70C40"/>
    <w:rsid w:val="00F70C7B"/>
    <w:rsid w:val="00F70D86"/>
    <w:rsid w:val="00F70E45"/>
    <w:rsid w:val="00F70F63"/>
    <w:rsid w:val="00F71039"/>
    <w:rsid w:val="00F711CC"/>
    <w:rsid w:val="00F71273"/>
    <w:rsid w:val="00F712CE"/>
    <w:rsid w:val="00F713F6"/>
    <w:rsid w:val="00F71568"/>
    <w:rsid w:val="00F71719"/>
    <w:rsid w:val="00F71742"/>
    <w:rsid w:val="00F71842"/>
    <w:rsid w:val="00F718BF"/>
    <w:rsid w:val="00F71A2B"/>
    <w:rsid w:val="00F71ABF"/>
    <w:rsid w:val="00F71AC1"/>
    <w:rsid w:val="00F71AE1"/>
    <w:rsid w:val="00F71AE9"/>
    <w:rsid w:val="00F71B75"/>
    <w:rsid w:val="00F71BB0"/>
    <w:rsid w:val="00F71D7E"/>
    <w:rsid w:val="00F71D9A"/>
    <w:rsid w:val="00F71EF9"/>
    <w:rsid w:val="00F71EFD"/>
    <w:rsid w:val="00F71F93"/>
    <w:rsid w:val="00F71FDC"/>
    <w:rsid w:val="00F72029"/>
    <w:rsid w:val="00F720E3"/>
    <w:rsid w:val="00F72127"/>
    <w:rsid w:val="00F721B0"/>
    <w:rsid w:val="00F72235"/>
    <w:rsid w:val="00F722DB"/>
    <w:rsid w:val="00F72304"/>
    <w:rsid w:val="00F72349"/>
    <w:rsid w:val="00F72385"/>
    <w:rsid w:val="00F72479"/>
    <w:rsid w:val="00F72535"/>
    <w:rsid w:val="00F72558"/>
    <w:rsid w:val="00F72591"/>
    <w:rsid w:val="00F72716"/>
    <w:rsid w:val="00F72795"/>
    <w:rsid w:val="00F72805"/>
    <w:rsid w:val="00F728D3"/>
    <w:rsid w:val="00F7298E"/>
    <w:rsid w:val="00F72A56"/>
    <w:rsid w:val="00F72AAD"/>
    <w:rsid w:val="00F72B33"/>
    <w:rsid w:val="00F72C23"/>
    <w:rsid w:val="00F72D20"/>
    <w:rsid w:val="00F72D24"/>
    <w:rsid w:val="00F72DA9"/>
    <w:rsid w:val="00F72E2E"/>
    <w:rsid w:val="00F72E4B"/>
    <w:rsid w:val="00F72EC3"/>
    <w:rsid w:val="00F72EF4"/>
    <w:rsid w:val="00F72F2C"/>
    <w:rsid w:val="00F72F9A"/>
    <w:rsid w:val="00F73064"/>
    <w:rsid w:val="00F73091"/>
    <w:rsid w:val="00F730EC"/>
    <w:rsid w:val="00F73170"/>
    <w:rsid w:val="00F731BA"/>
    <w:rsid w:val="00F731D8"/>
    <w:rsid w:val="00F7321F"/>
    <w:rsid w:val="00F7329A"/>
    <w:rsid w:val="00F73383"/>
    <w:rsid w:val="00F73392"/>
    <w:rsid w:val="00F7343D"/>
    <w:rsid w:val="00F734B1"/>
    <w:rsid w:val="00F7354D"/>
    <w:rsid w:val="00F7357F"/>
    <w:rsid w:val="00F735B5"/>
    <w:rsid w:val="00F735DC"/>
    <w:rsid w:val="00F736C3"/>
    <w:rsid w:val="00F7379B"/>
    <w:rsid w:val="00F73818"/>
    <w:rsid w:val="00F73846"/>
    <w:rsid w:val="00F739B9"/>
    <w:rsid w:val="00F73B83"/>
    <w:rsid w:val="00F73CA4"/>
    <w:rsid w:val="00F73ED4"/>
    <w:rsid w:val="00F73FB4"/>
    <w:rsid w:val="00F73FC5"/>
    <w:rsid w:val="00F74126"/>
    <w:rsid w:val="00F741B2"/>
    <w:rsid w:val="00F741CF"/>
    <w:rsid w:val="00F74221"/>
    <w:rsid w:val="00F7434C"/>
    <w:rsid w:val="00F7439E"/>
    <w:rsid w:val="00F74464"/>
    <w:rsid w:val="00F7448C"/>
    <w:rsid w:val="00F74506"/>
    <w:rsid w:val="00F745F7"/>
    <w:rsid w:val="00F74607"/>
    <w:rsid w:val="00F74633"/>
    <w:rsid w:val="00F74658"/>
    <w:rsid w:val="00F7473C"/>
    <w:rsid w:val="00F74744"/>
    <w:rsid w:val="00F7479A"/>
    <w:rsid w:val="00F747C6"/>
    <w:rsid w:val="00F74806"/>
    <w:rsid w:val="00F749D4"/>
    <w:rsid w:val="00F74C48"/>
    <w:rsid w:val="00F74C60"/>
    <w:rsid w:val="00F74CEC"/>
    <w:rsid w:val="00F74DEB"/>
    <w:rsid w:val="00F74DF2"/>
    <w:rsid w:val="00F74F76"/>
    <w:rsid w:val="00F74F77"/>
    <w:rsid w:val="00F74FB5"/>
    <w:rsid w:val="00F74FDB"/>
    <w:rsid w:val="00F751DE"/>
    <w:rsid w:val="00F7528B"/>
    <w:rsid w:val="00F752B7"/>
    <w:rsid w:val="00F75430"/>
    <w:rsid w:val="00F75507"/>
    <w:rsid w:val="00F75663"/>
    <w:rsid w:val="00F75780"/>
    <w:rsid w:val="00F7582B"/>
    <w:rsid w:val="00F75853"/>
    <w:rsid w:val="00F75A8D"/>
    <w:rsid w:val="00F75AF8"/>
    <w:rsid w:val="00F75B67"/>
    <w:rsid w:val="00F75C20"/>
    <w:rsid w:val="00F75C8C"/>
    <w:rsid w:val="00F75EE3"/>
    <w:rsid w:val="00F75EEF"/>
    <w:rsid w:val="00F75F66"/>
    <w:rsid w:val="00F75F72"/>
    <w:rsid w:val="00F75F81"/>
    <w:rsid w:val="00F76200"/>
    <w:rsid w:val="00F7623A"/>
    <w:rsid w:val="00F7636F"/>
    <w:rsid w:val="00F76382"/>
    <w:rsid w:val="00F763A3"/>
    <w:rsid w:val="00F763F3"/>
    <w:rsid w:val="00F764C9"/>
    <w:rsid w:val="00F766A3"/>
    <w:rsid w:val="00F767E3"/>
    <w:rsid w:val="00F76834"/>
    <w:rsid w:val="00F768C2"/>
    <w:rsid w:val="00F76AC2"/>
    <w:rsid w:val="00F76CB4"/>
    <w:rsid w:val="00F76D2A"/>
    <w:rsid w:val="00F76DDD"/>
    <w:rsid w:val="00F77040"/>
    <w:rsid w:val="00F77090"/>
    <w:rsid w:val="00F770F9"/>
    <w:rsid w:val="00F770FE"/>
    <w:rsid w:val="00F771D4"/>
    <w:rsid w:val="00F772A9"/>
    <w:rsid w:val="00F772C8"/>
    <w:rsid w:val="00F77300"/>
    <w:rsid w:val="00F77851"/>
    <w:rsid w:val="00F7787F"/>
    <w:rsid w:val="00F778B9"/>
    <w:rsid w:val="00F7791B"/>
    <w:rsid w:val="00F7798F"/>
    <w:rsid w:val="00F77BD4"/>
    <w:rsid w:val="00F77E4A"/>
    <w:rsid w:val="00F77E62"/>
    <w:rsid w:val="00F77E76"/>
    <w:rsid w:val="00F802B7"/>
    <w:rsid w:val="00F8034C"/>
    <w:rsid w:val="00F803F8"/>
    <w:rsid w:val="00F80459"/>
    <w:rsid w:val="00F804D5"/>
    <w:rsid w:val="00F80552"/>
    <w:rsid w:val="00F807A9"/>
    <w:rsid w:val="00F8083C"/>
    <w:rsid w:val="00F8086A"/>
    <w:rsid w:val="00F8086E"/>
    <w:rsid w:val="00F808C0"/>
    <w:rsid w:val="00F80BA5"/>
    <w:rsid w:val="00F80BDD"/>
    <w:rsid w:val="00F80BF2"/>
    <w:rsid w:val="00F80F92"/>
    <w:rsid w:val="00F80FF6"/>
    <w:rsid w:val="00F81090"/>
    <w:rsid w:val="00F810AC"/>
    <w:rsid w:val="00F81129"/>
    <w:rsid w:val="00F811BF"/>
    <w:rsid w:val="00F8121A"/>
    <w:rsid w:val="00F812E7"/>
    <w:rsid w:val="00F812F8"/>
    <w:rsid w:val="00F8136C"/>
    <w:rsid w:val="00F81374"/>
    <w:rsid w:val="00F814B4"/>
    <w:rsid w:val="00F8155D"/>
    <w:rsid w:val="00F81576"/>
    <w:rsid w:val="00F81615"/>
    <w:rsid w:val="00F81717"/>
    <w:rsid w:val="00F81750"/>
    <w:rsid w:val="00F81925"/>
    <w:rsid w:val="00F81993"/>
    <w:rsid w:val="00F81B09"/>
    <w:rsid w:val="00F81B92"/>
    <w:rsid w:val="00F81B99"/>
    <w:rsid w:val="00F81C31"/>
    <w:rsid w:val="00F81C79"/>
    <w:rsid w:val="00F81D7C"/>
    <w:rsid w:val="00F81E08"/>
    <w:rsid w:val="00F8200C"/>
    <w:rsid w:val="00F82154"/>
    <w:rsid w:val="00F82194"/>
    <w:rsid w:val="00F821D7"/>
    <w:rsid w:val="00F82259"/>
    <w:rsid w:val="00F8229F"/>
    <w:rsid w:val="00F8237C"/>
    <w:rsid w:val="00F823D7"/>
    <w:rsid w:val="00F82478"/>
    <w:rsid w:val="00F8254A"/>
    <w:rsid w:val="00F82589"/>
    <w:rsid w:val="00F82663"/>
    <w:rsid w:val="00F82853"/>
    <w:rsid w:val="00F8289A"/>
    <w:rsid w:val="00F828B1"/>
    <w:rsid w:val="00F828CA"/>
    <w:rsid w:val="00F82917"/>
    <w:rsid w:val="00F829FB"/>
    <w:rsid w:val="00F82A5E"/>
    <w:rsid w:val="00F82A6B"/>
    <w:rsid w:val="00F82A7B"/>
    <w:rsid w:val="00F82B33"/>
    <w:rsid w:val="00F82C8D"/>
    <w:rsid w:val="00F82D26"/>
    <w:rsid w:val="00F82F87"/>
    <w:rsid w:val="00F831EB"/>
    <w:rsid w:val="00F8321C"/>
    <w:rsid w:val="00F83286"/>
    <w:rsid w:val="00F832AD"/>
    <w:rsid w:val="00F8334B"/>
    <w:rsid w:val="00F83556"/>
    <w:rsid w:val="00F8361E"/>
    <w:rsid w:val="00F83659"/>
    <w:rsid w:val="00F8378A"/>
    <w:rsid w:val="00F83810"/>
    <w:rsid w:val="00F83820"/>
    <w:rsid w:val="00F8385B"/>
    <w:rsid w:val="00F838CE"/>
    <w:rsid w:val="00F83B43"/>
    <w:rsid w:val="00F83C78"/>
    <w:rsid w:val="00F83C99"/>
    <w:rsid w:val="00F83E50"/>
    <w:rsid w:val="00F83E7E"/>
    <w:rsid w:val="00F83E86"/>
    <w:rsid w:val="00F83F19"/>
    <w:rsid w:val="00F84035"/>
    <w:rsid w:val="00F84054"/>
    <w:rsid w:val="00F840FA"/>
    <w:rsid w:val="00F841D5"/>
    <w:rsid w:val="00F84231"/>
    <w:rsid w:val="00F843C0"/>
    <w:rsid w:val="00F84435"/>
    <w:rsid w:val="00F84437"/>
    <w:rsid w:val="00F84485"/>
    <w:rsid w:val="00F844E1"/>
    <w:rsid w:val="00F84626"/>
    <w:rsid w:val="00F84641"/>
    <w:rsid w:val="00F846D8"/>
    <w:rsid w:val="00F846F3"/>
    <w:rsid w:val="00F8470E"/>
    <w:rsid w:val="00F84868"/>
    <w:rsid w:val="00F8490B"/>
    <w:rsid w:val="00F84C7D"/>
    <w:rsid w:val="00F84DBF"/>
    <w:rsid w:val="00F84E14"/>
    <w:rsid w:val="00F84E7C"/>
    <w:rsid w:val="00F84FA4"/>
    <w:rsid w:val="00F8503C"/>
    <w:rsid w:val="00F8515F"/>
    <w:rsid w:val="00F85189"/>
    <w:rsid w:val="00F85258"/>
    <w:rsid w:val="00F8525B"/>
    <w:rsid w:val="00F85266"/>
    <w:rsid w:val="00F8527E"/>
    <w:rsid w:val="00F852BF"/>
    <w:rsid w:val="00F85322"/>
    <w:rsid w:val="00F853CE"/>
    <w:rsid w:val="00F853DF"/>
    <w:rsid w:val="00F85438"/>
    <w:rsid w:val="00F85564"/>
    <w:rsid w:val="00F8562C"/>
    <w:rsid w:val="00F8563C"/>
    <w:rsid w:val="00F85797"/>
    <w:rsid w:val="00F857D4"/>
    <w:rsid w:val="00F8580C"/>
    <w:rsid w:val="00F85855"/>
    <w:rsid w:val="00F8597B"/>
    <w:rsid w:val="00F85A84"/>
    <w:rsid w:val="00F85AE4"/>
    <w:rsid w:val="00F85B85"/>
    <w:rsid w:val="00F85C09"/>
    <w:rsid w:val="00F85CE0"/>
    <w:rsid w:val="00F85D3A"/>
    <w:rsid w:val="00F85D78"/>
    <w:rsid w:val="00F86018"/>
    <w:rsid w:val="00F8614D"/>
    <w:rsid w:val="00F86226"/>
    <w:rsid w:val="00F862BB"/>
    <w:rsid w:val="00F86321"/>
    <w:rsid w:val="00F864FA"/>
    <w:rsid w:val="00F8658D"/>
    <w:rsid w:val="00F86649"/>
    <w:rsid w:val="00F8669B"/>
    <w:rsid w:val="00F866C6"/>
    <w:rsid w:val="00F86784"/>
    <w:rsid w:val="00F8679A"/>
    <w:rsid w:val="00F86808"/>
    <w:rsid w:val="00F868C8"/>
    <w:rsid w:val="00F86CB2"/>
    <w:rsid w:val="00F86CEB"/>
    <w:rsid w:val="00F86E20"/>
    <w:rsid w:val="00F8705D"/>
    <w:rsid w:val="00F872AD"/>
    <w:rsid w:val="00F8735C"/>
    <w:rsid w:val="00F8738D"/>
    <w:rsid w:val="00F873AE"/>
    <w:rsid w:val="00F875BA"/>
    <w:rsid w:val="00F8767E"/>
    <w:rsid w:val="00F8771C"/>
    <w:rsid w:val="00F8774C"/>
    <w:rsid w:val="00F877FB"/>
    <w:rsid w:val="00F87A24"/>
    <w:rsid w:val="00F87AB0"/>
    <w:rsid w:val="00F87DE1"/>
    <w:rsid w:val="00F87E12"/>
    <w:rsid w:val="00F87E78"/>
    <w:rsid w:val="00F87E86"/>
    <w:rsid w:val="00F87FEE"/>
    <w:rsid w:val="00F90038"/>
    <w:rsid w:val="00F900B3"/>
    <w:rsid w:val="00F901AD"/>
    <w:rsid w:val="00F90262"/>
    <w:rsid w:val="00F902C7"/>
    <w:rsid w:val="00F902E3"/>
    <w:rsid w:val="00F90327"/>
    <w:rsid w:val="00F9047B"/>
    <w:rsid w:val="00F9049E"/>
    <w:rsid w:val="00F904C9"/>
    <w:rsid w:val="00F9062C"/>
    <w:rsid w:val="00F90637"/>
    <w:rsid w:val="00F90667"/>
    <w:rsid w:val="00F90781"/>
    <w:rsid w:val="00F907D3"/>
    <w:rsid w:val="00F90908"/>
    <w:rsid w:val="00F90945"/>
    <w:rsid w:val="00F90AEE"/>
    <w:rsid w:val="00F90B86"/>
    <w:rsid w:val="00F90DE6"/>
    <w:rsid w:val="00F90DF6"/>
    <w:rsid w:val="00F90E8B"/>
    <w:rsid w:val="00F9105C"/>
    <w:rsid w:val="00F910B5"/>
    <w:rsid w:val="00F911B9"/>
    <w:rsid w:val="00F911F5"/>
    <w:rsid w:val="00F91295"/>
    <w:rsid w:val="00F912F8"/>
    <w:rsid w:val="00F913BE"/>
    <w:rsid w:val="00F91440"/>
    <w:rsid w:val="00F914FF"/>
    <w:rsid w:val="00F9158D"/>
    <w:rsid w:val="00F915BE"/>
    <w:rsid w:val="00F91770"/>
    <w:rsid w:val="00F918F5"/>
    <w:rsid w:val="00F91A14"/>
    <w:rsid w:val="00F91A90"/>
    <w:rsid w:val="00F91ADF"/>
    <w:rsid w:val="00F91AEC"/>
    <w:rsid w:val="00F920B8"/>
    <w:rsid w:val="00F920D4"/>
    <w:rsid w:val="00F9216A"/>
    <w:rsid w:val="00F921F9"/>
    <w:rsid w:val="00F922F6"/>
    <w:rsid w:val="00F9238F"/>
    <w:rsid w:val="00F923CE"/>
    <w:rsid w:val="00F92558"/>
    <w:rsid w:val="00F92606"/>
    <w:rsid w:val="00F9265E"/>
    <w:rsid w:val="00F927FF"/>
    <w:rsid w:val="00F9280F"/>
    <w:rsid w:val="00F9281A"/>
    <w:rsid w:val="00F92822"/>
    <w:rsid w:val="00F9289A"/>
    <w:rsid w:val="00F928E4"/>
    <w:rsid w:val="00F92B0F"/>
    <w:rsid w:val="00F92B96"/>
    <w:rsid w:val="00F92C3E"/>
    <w:rsid w:val="00F92E41"/>
    <w:rsid w:val="00F92E4E"/>
    <w:rsid w:val="00F93040"/>
    <w:rsid w:val="00F93171"/>
    <w:rsid w:val="00F931BF"/>
    <w:rsid w:val="00F93208"/>
    <w:rsid w:val="00F93413"/>
    <w:rsid w:val="00F9342D"/>
    <w:rsid w:val="00F9364C"/>
    <w:rsid w:val="00F9368F"/>
    <w:rsid w:val="00F936A5"/>
    <w:rsid w:val="00F936E0"/>
    <w:rsid w:val="00F93733"/>
    <w:rsid w:val="00F937FC"/>
    <w:rsid w:val="00F938FE"/>
    <w:rsid w:val="00F93920"/>
    <w:rsid w:val="00F939DC"/>
    <w:rsid w:val="00F939F3"/>
    <w:rsid w:val="00F93B45"/>
    <w:rsid w:val="00F93B5B"/>
    <w:rsid w:val="00F93BCB"/>
    <w:rsid w:val="00F93C9E"/>
    <w:rsid w:val="00F93CD5"/>
    <w:rsid w:val="00F93DBF"/>
    <w:rsid w:val="00F93EC2"/>
    <w:rsid w:val="00F93F0C"/>
    <w:rsid w:val="00F9408A"/>
    <w:rsid w:val="00F941DE"/>
    <w:rsid w:val="00F942FB"/>
    <w:rsid w:val="00F9441E"/>
    <w:rsid w:val="00F94452"/>
    <w:rsid w:val="00F94480"/>
    <w:rsid w:val="00F9451E"/>
    <w:rsid w:val="00F9452B"/>
    <w:rsid w:val="00F94553"/>
    <w:rsid w:val="00F947AE"/>
    <w:rsid w:val="00F94889"/>
    <w:rsid w:val="00F9491D"/>
    <w:rsid w:val="00F949B8"/>
    <w:rsid w:val="00F949CE"/>
    <w:rsid w:val="00F949E4"/>
    <w:rsid w:val="00F949F4"/>
    <w:rsid w:val="00F94B55"/>
    <w:rsid w:val="00F94B9F"/>
    <w:rsid w:val="00F94BD4"/>
    <w:rsid w:val="00F94BEC"/>
    <w:rsid w:val="00F94C09"/>
    <w:rsid w:val="00F94C22"/>
    <w:rsid w:val="00F94D87"/>
    <w:rsid w:val="00F94E57"/>
    <w:rsid w:val="00F94F44"/>
    <w:rsid w:val="00F9510C"/>
    <w:rsid w:val="00F9513F"/>
    <w:rsid w:val="00F95157"/>
    <w:rsid w:val="00F95680"/>
    <w:rsid w:val="00F95896"/>
    <w:rsid w:val="00F9592C"/>
    <w:rsid w:val="00F95979"/>
    <w:rsid w:val="00F9599A"/>
    <w:rsid w:val="00F959A6"/>
    <w:rsid w:val="00F95A82"/>
    <w:rsid w:val="00F95AD3"/>
    <w:rsid w:val="00F95AED"/>
    <w:rsid w:val="00F95B47"/>
    <w:rsid w:val="00F95C49"/>
    <w:rsid w:val="00F95C52"/>
    <w:rsid w:val="00F95CCA"/>
    <w:rsid w:val="00F95CD8"/>
    <w:rsid w:val="00F95CE1"/>
    <w:rsid w:val="00F95CF2"/>
    <w:rsid w:val="00F95F17"/>
    <w:rsid w:val="00F960B5"/>
    <w:rsid w:val="00F96198"/>
    <w:rsid w:val="00F96214"/>
    <w:rsid w:val="00F962D0"/>
    <w:rsid w:val="00F9633F"/>
    <w:rsid w:val="00F96389"/>
    <w:rsid w:val="00F9641B"/>
    <w:rsid w:val="00F9647C"/>
    <w:rsid w:val="00F964C8"/>
    <w:rsid w:val="00F96519"/>
    <w:rsid w:val="00F96524"/>
    <w:rsid w:val="00F96639"/>
    <w:rsid w:val="00F9664D"/>
    <w:rsid w:val="00F9675C"/>
    <w:rsid w:val="00F967CC"/>
    <w:rsid w:val="00F96925"/>
    <w:rsid w:val="00F96A31"/>
    <w:rsid w:val="00F96AC6"/>
    <w:rsid w:val="00F96ACD"/>
    <w:rsid w:val="00F96AF3"/>
    <w:rsid w:val="00F96B59"/>
    <w:rsid w:val="00F96CD3"/>
    <w:rsid w:val="00F96E99"/>
    <w:rsid w:val="00F96EF7"/>
    <w:rsid w:val="00F97254"/>
    <w:rsid w:val="00F97269"/>
    <w:rsid w:val="00F97438"/>
    <w:rsid w:val="00F9744C"/>
    <w:rsid w:val="00F974C2"/>
    <w:rsid w:val="00F974CF"/>
    <w:rsid w:val="00F9754D"/>
    <w:rsid w:val="00F97695"/>
    <w:rsid w:val="00F976A8"/>
    <w:rsid w:val="00F9774C"/>
    <w:rsid w:val="00F97981"/>
    <w:rsid w:val="00F979C0"/>
    <w:rsid w:val="00F97CB2"/>
    <w:rsid w:val="00F97DCB"/>
    <w:rsid w:val="00F97E38"/>
    <w:rsid w:val="00FA0008"/>
    <w:rsid w:val="00FA00E1"/>
    <w:rsid w:val="00FA0301"/>
    <w:rsid w:val="00FA0378"/>
    <w:rsid w:val="00FA0413"/>
    <w:rsid w:val="00FA0635"/>
    <w:rsid w:val="00FA06D9"/>
    <w:rsid w:val="00FA0770"/>
    <w:rsid w:val="00FA095E"/>
    <w:rsid w:val="00FA0AB7"/>
    <w:rsid w:val="00FA0AE1"/>
    <w:rsid w:val="00FA0B0A"/>
    <w:rsid w:val="00FA0BC0"/>
    <w:rsid w:val="00FA0C9F"/>
    <w:rsid w:val="00FA0D6E"/>
    <w:rsid w:val="00FA0DAE"/>
    <w:rsid w:val="00FA0ED2"/>
    <w:rsid w:val="00FA0EDD"/>
    <w:rsid w:val="00FA0F12"/>
    <w:rsid w:val="00FA10D6"/>
    <w:rsid w:val="00FA1278"/>
    <w:rsid w:val="00FA12E3"/>
    <w:rsid w:val="00FA1414"/>
    <w:rsid w:val="00FA146D"/>
    <w:rsid w:val="00FA1560"/>
    <w:rsid w:val="00FA1626"/>
    <w:rsid w:val="00FA170F"/>
    <w:rsid w:val="00FA1741"/>
    <w:rsid w:val="00FA1BE2"/>
    <w:rsid w:val="00FA1C01"/>
    <w:rsid w:val="00FA1CB0"/>
    <w:rsid w:val="00FA1D7B"/>
    <w:rsid w:val="00FA1DAC"/>
    <w:rsid w:val="00FA1DDF"/>
    <w:rsid w:val="00FA1DF4"/>
    <w:rsid w:val="00FA1DFA"/>
    <w:rsid w:val="00FA20B6"/>
    <w:rsid w:val="00FA2115"/>
    <w:rsid w:val="00FA2158"/>
    <w:rsid w:val="00FA2161"/>
    <w:rsid w:val="00FA2162"/>
    <w:rsid w:val="00FA219E"/>
    <w:rsid w:val="00FA229E"/>
    <w:rsid w:val="00FA2353"/>
    <w:rsid w:val="00FA23CC"/>
    <w:rsid w:val="00FA24C8"/>
    <w:rsid w:val="00FA257E"/>
    <w:rsid w:val="00FA25AE"/>
    <w:rsid w:val="00FA260C"/>
    <w:rsid w:val="00FA269D"/>
    <w:rsid w:val="00FA26A9"/>
    <w:rsid w:val="00FA27C8"/>
    <w:rsid w:val="00FA295B"/>
    <w:rsid w:val="00FA2B82"/>
    <w:rsid w:val="00FA2BF9"/>
    <w:rsid w:val="00FA2C49"/>
    <w:rsid w:val="00FA2C78"/>
    <w:rsid w:val="00FA2CC7"/>
    <w:rsid w:val="00FA2D72"/>
    <w:rsid w:val="00FA2DE1"/>
    <w:rsid w:val="00FA2DFA"/>
    <w:rsid w:val="00FA2EF5"/>
    <w:rsid w:val="00FA2FDF"/>
    <w:rsid w:val="00FA3095"/>
    <w:rsid w:val="00FA317F"/>
    <w:rsid w:val="00FA31C9"/>
    <w:rsid w:val="00FA31E5"/>
    <w:rsid w:val="00FA3351"/>
    <w:rsid w:val="00FA3723"/>
    <w:rsid w:val="00FA375A"/>
    <w:rsid w:val="00FA3918"/>
    <w:rsid w:val="00FA392D"/>
    <w:rsid w:val="00FA3A7C"/>
    <w:rsid w:val="00FA3A9D"/>
    <w:rsid w:val="00FA3AC5"/>
    <w:rsid w:val="00FA3AD8"/>
    <w:rsid w:val="00FA3CCC"/>
    <w:rsid w:val="00FA3D30"/>
    <w:rsid w:val="00FA4091"/>
    <w:rsid w:val="00FA41B6"/>
    <w:rsid w:val="00FA421D"/>
    <w:rsid w:val="00FA423C"/>
    <w:rsid w:val="00FA4273"/>
    <w:rsid w:val="00FA43E7"/>
    <w:rsid w:val="00FA44C7"/>
    <w:rsid w:val="00FA4594"/>
    <w:rsid w:val="00FA45A9"/>
    <w:rsid w:val="00FA4693"/>
    <w:rsid w:val="00FA46D9"/>
    <w:rsid w:val="00FA475B"/>
    <w:rsid w:val="00FA4780"/>
    <w:rsid w:val="00FA4888"/>
    <w:rsid w:val="00FA4B16"/>
    <w:rsid w:val="00FA4B25"/>
    <w:rsid w:val="00FA4B53"/>
    <w:rsid w:val="00FA4BF7"/>
    <w:rsid w:val="00FA4C95"/>
    <w:rsid w:val="00FA4DB6"/>
    <w:rsid w:val="00FA4DEA"/>
    <w:rsid w:val="00FA4E47"/>
    <w:rsid w:val="00FA50C8"/>
    <w:rsid w:val="00FA5366"/>
    <w:rsid w:val="00FA54AA"/>
    <w:rsid w:val="00FA5646"/>
    <w:rsid w:val="00FA5686"/>
    <w:rsid w:val="00FA5752"/>
    <w:rsid w:val="00FA58F9"/>
    <w:rsid w:val="00FA597D"/>
    <w:rsid w:val="00FA59FA"/>
    <w:rsid w:val="00FA5A17"/>
    <w:rsid w:val="00FA5A45"/>
    <w:rsid w:val="00FA5A77"/>
    <w:rsid w:val="00FA5BE8"/>
    <w:rsid w:val="00FA5D7F"/>
    <w:rsid w:val="00FA5DB2"/>
    <w:rsid w:val="00FA5DFC"/>
    <w:rsid w:val="00FA5E91"/>
    <w:rsid w:val="00FA5FAB"/>
    <w:rsid w:val="00FA5FD6"/>
    <w:rsid w:val="00FA60F6"/>
    <w:rsid w:val="00FA6113"/>
    <w:rsid w:val="00FA6168"/>
    <w:rsid w:val="00FA619A"/>
    <w:rsid w:val="00FA6244"/>
    <w:rsid w:val="00FA62E4"/>
    <w:rsid w:val="00FA6362"/>
    <w:rsid w:val="00FA6384"/>
    <w:rsid w:val="00FA6531"/>
    <w:rsid w:val="00FA65A8"/>
    <w:rsid w:val="00FA665C"/>
    <w:rsid w:val="00FA666B"/>
    <w:rsid w:val="00FA6690"/>
    <w:rsid w:val="00FA676F"/>
    <w:rsid w:val="00FA67D5"/>
    <w:rsid w:val="00FA6833"/>
    <w:rsid w:val="00FA686A"/>
    <w:rsid w:val="00FA6870"/>
    <w:rsid w:val="00FA697D"/>
    <w:rsid w:val="00FA69A3"/>
    <w:rsid w:val="00FA6A44"/>
    <w:rsid w:val="00FA6A7E"/>
    <w:rsid w:val="00FA6A8E"/>
    <w:rsid w:val="00FA6AB9"/>
    <w:rsid w:val="00FA6B21"/>
    <w:rsid w:val="00FA6CA3"/>
    <w:rsid w:val="00FA6CAE"/>
    <w:rsid w:val="00FA6DD7"/>
    <w:rsid w:val="00FA6DFD"/>
    <w:rsid w:val="00FA6E01"/>
    <w:rsid w:val="00FA6E10"/>
    <w:rsid w:val="00FA707B"/>
    <w:rsid w:val="00FA71FC"/>
    <w:rsid w:val="00FA722F"/>
    <w:rsid w:val="00FA72AE"/>
    <w:rsid w:val="00FA72C6"/>
    <w:rsid w:val="00FA730E"/>
    <w:rsid w:val="00FA733D"/>
    <w:rsid w:val="00FA73C0"/>
    <w:rsid w:val="00FA745D"/>
    <w:rsid w:val="00FA75A5"/>
    <w:rsid w:val="00FA75E6"/>
    <w:rsid w:val="00FA7822"/>
    <w:rsid w:val="00FA784A"/>
    <w:rsid w:val="00FA7B22"/>
    <w:rsid w:val="00FA7B96"/>
    <w:rsid w:val="00FA7C3B"/>
    <w:rsid w:val="00FA7CBA"/>
    <w:rsid w:val="00FA7CCC"/>
    <w:rsid w:val="00FA7FC4"/>
    <w:rsid w:val="00FB0032"/>
    <w:rsid w:val="00FB00AE"/>
    <w:rsid w:val="00FB0166"/>
    <w:rsid w:val="00FB01F0"/>
    <w:rsid w:val="00FB0451"/>
    <w:rsid w:val="00FB0497"/>
    <w:rsid w:val="00FB04A5"/>
    <w:rsid w:val="00FB05CF"/>
    <w:rsid w:val="00FB06A8"/>
    <w:rsid w:val="00FB077E"/>
    <w:rsid w:val="00FB07FD"/>
    <w:rsid w:val="00FB0825"/>
    <w:rsid w:val="00FB087F"/>
    <w:rsid w:val="00FB093B"/>
    <w:rsid w:val="00FB09E8"/>
    <w:rsid w:val="00FB0A28"/>
    <w:rsid w:val="00FB0A7F"/>
    <w:rsid w:val="00FB0AA6"/>
    <w:rsid w:val="00FB0C32"/>
    <w:rsid w:val="00FB0C6B"/>
    <w:rsid w:val="00FB0FD2"/>
    <w:rsid w:val="00FB0FE5"/>
    <w:rsid w:val="00FB0FF2"/>
    <w:rsid w:val="00FB1186"/>
    <w:rsid w:val="00FB1233"/>
    <w:rsid w:val="00FB1310"/>
    <w:rsid w:val="00FB137F"/>
    <w:rsid w:val="00FB1481"/>
    <w:rsid w:val="00FB14C0"/>
    <w:rsid w:val="00FB1935"/>
    <w:rsid w:val="00FB198B"/>
    <w:rsid w:val="00FB1A41"/>
    <w:rsid w:val="00FB1BB8"/>
    <w:rsid w:val="00FB1C50"/>
    <w:rsid w:val="00FB1EBB"/>
    <w:rsid w:val="00FB1F3B"/>
    <w:rsid w:val="00FB200A"/>
    <w:rsid w:val="00FB20FF"/>
    <w:rsid w:val="00FB2180"/>
    <w:rsid w:val="00FB243C"/>
    <w:rsid w:val="00FB249A"/>
    <w:rsid w:val="00FB24B2"/>
    <w:rsid w:val="00FB24DD"/>
    <w:rsid w:val="00FB2536"/>
    <w:rsid w:val="00FB2789"/>
    <w:rsid w:val="00FB28C6"/>
    <w:rsid w:val="00FB2928"/>
    <w:rsid w:val="00FB29E0"/>
    <w:rsid w:val="00FB2B59"/>
    <w:rsid w:val="00FB2C0F"/>
    <w:rsid w:val="00FB2D20"/>
    <w:rsid w:val="00FB2FAC"/>
    <w:rsid w:val="00FB2FE2"/>
    <w:rsid w:val="00FB30E2"/>
    <w:rsid w:val="00FB35DD"/>
    <w:rsid w:val="00FB3752"/>
    <w:rsid w:val="00FB378F"/>
    <w:rsid w:val="00FB3891"/>
    <w:rsid w:val="00FB38FE"/>
    <w:rsid w:val="00FB390B"/>
    <w:rsid w:val="00FB39EE"/>
    <w:rsid w:val="00FB3A24"/>
    <w:rsid w:val="00FB3A67"/>
    <w:rsid w:val="00FB3A8B"/>
    <w:rsid w:val="00FB3AB9"/>
    <w:rsid w:val="00FB3B38"/>
    <w:rsid w:val="00FB3DBD"/>
    <w:rsid w:val="00FB3E3D"/>
    <w:rsid w:val="00FB3EFB"/>
    <w:rsid w:val="00FB40B4"/>
    <w:rsid w:val="00FB4222"/>
    <w:rsid w:val="00FB422B"/>
    <w:rsid w:val="00FB4274"/>
    <w:rsid w:val="00FB42A0"/>
    <w:rsid w:val="00FB43DA"/>
    <w:rsid w:val="00FB4457"/>
    <w:rsid w:val="00FB44AB"/>
    <w:rsid w:val="00FB44E2"/>
    <w:rsid w:val="00FB452E"/>
    <w:rsid w:val="00FB4686"/>
    <w:rsid w:val="00FB4746"/>
    <w:rsid w:val="00FB4753"/>
    <w:rsid w:val="00FB4870"/>
    <w:rsid w:val="00FB48D1"/>
    <w:rsid w:val="00FB4985"/>
    <w:rsid w:val="00FB4A22"/>
    <w:rsid w:val="00FB4A86"/>
    <w:rsid w:val="00FB4BB3"/>
    <w:rsid w:val="00FB4C67"/>
    <w:rsid w:val="00FB4DFB"/>
    <w:rsid w:val="00FB4EFC"/>
    <w:rsid w:val="00FB4F05"/>
    <w:rsid w:val="00FB4F31"/>
    <w:rsid w:val="00FB5163"/>
    <w:rsid w:val="00FB51E3"/>
    <w:rsid w:val="00FB52C2"/>
    <w:rsid w:val="00FB53A1"/>
    <w:rsid w:val="00FB54E4"/>
    <w:rsid w:val="00FB5525"/>
    <w:rsid w:val="00FB556A"/>
    <w:rsid w:val="00FB5579"/>
    <w:rsid w:val="00FB55B8"/>
    <w:rsid w:val="00FB55E8"/>
    <w:rsid w:val="00FB5637"/>
    <w:rsid w:val="00FB5645"/>
    <w:rsid w:val="00FB569A"/>
    <w:rsid w:val="00FB575C"/>
    <w:rsid w:val="00FB5851"/>
    <w:rsid w:val="00FB58B0"/>
    <w:rsid w:val="00FB5944"/>
    <w:rsid w:val="00FB5979"/>
    <w:rsid w:val="00FB59E6"/>
    <w:rsid w:val="00FB5C18"/>
    <w:rsid w:val="00FB5DBB"/>
    <w:rsid w:val="00FB5E5F"/>
    <w:rsid w:val="00FB5F2A"/>
    <w:rsid w:val="00FB5F62"/>
    <w:rsid w:val="00FB5F6F"/>
    <w:rsid w:val="00FB6034"/>
    <w:rsid w:val="00FB6055"/>
    <w:rsid w:val="00FB6138"/>
    <w:rsid w:val="00FB614C"/>
    <w:rsid w:val="00FB6196"/>
    <w:rsid w:val="00FB61E4"/>
    <w:rsid w:val="00FB6308"/>
    <w:rsid w:val="00FB6355"/>
    <w:rsid w:val="00FB6495"/>
    <w:rsid w:val="00FB6545"/>
    <w:rsid w:val="00FB654F"/>
    <w:rsid w:val="00FB6592"/>
    <w:rsid w:val="00FB67B2"/>
    <w:rsid w:val="00FB6810"/>
    <w:rsid w:val="00FB6944"/>
    <w:rsid w:val="00FB695B"/>
    <w:rsid w:val="00FB6978"/>
    <w:rsid w:val="00FB6A81"/>
    <w:rsid w:val="00FB6AFA"/>
    <w:rsid w:val="00FB6B1B"/>
    <w:rsid w:val="00FB6BF8"/>
    <w:rsid w:val="00FB6C0E"/>
    <w:rsid w:val="00FB6DA9"/>
    <w:rsid w:val="00FB6EDB"/>
    <w:rsid w:val="00FB6F39"/>
    <w:rsid w:val="00FB6FBC"/>
    <w:rsid w:val="00FB6FE1"/>
    <w:rsid w:val="00FB709E"/>
    <w:rsid w:val="00FB70BB"/>
    <w:rsid w:val="00FB7175"/>
    <w:rsid w:val="00FB71D7"/>
    <w:rsid w:val="00FB72A7"/>
    <w:rsid w:val="00FB72CF"/>
    <w:rsid w:val="00FB748E"/>
    <w:rsid w:val="00FB74CB"/>
    <w:rsid w:val="00FB7519"/>
    <w:rsid w:val="00FB767F"/>
    <w:rsid w:val="00FB77E0"/>
    <w:rsid w:val="00FB7876"/>
    <w:rsid w:val="00FB7BA3"/>
    <w:rsid w:val="00FB7BF9"/>
    <w:rsid w:val="00FB7D74"/>
    <w:rsid w:val="00FB7EA6"/>
    <w:rsid w:val="00FB7FA4"/>
    <w:rsid w:val="00FC012D"/>
    <w:rsid w:val="00FC0156"/>
    <w:rsid w:val="00FC02C0"/>
    <w:rsid w:val="00FC042E"/>
    <w:rsid w:val="00FC0449"/>
    <w:rsid w:val="00FC0459"/>
    <w:rsid w:val="00FC04BD"/>
    <w:rsid w:val="00FC04DA"/>
    <w:rsid w:val="00FC05D9"/>
    <w:rsid w:val="00FC0602"/>
    <w:rsid w:val="00FC064C"/>
    <w:rsid w:val="00FC071F"/>
    <w:rsid w:val="00FC0844"/>
    <w:rsid w:val="00FC085F"/>
    <w:rsid w:val="00FC08EA"/>
    <w:rsid w:val="00FC09AF"/>
    <w:rsid w:val="00FC09EC"/>
    <w:rsid w:val="00FC0A0F"/>
    <w:rsid w:val="00FC0B3E"/>
    <w:rsid w:val="00FC0BE5"/>
    <w:rsid w:val="00FC0C48"/>
    <w:rsid w:val="00FC0D71"/>
    <w:rsid w:val="00FC0F24"/>
    <w:rsid w:val="00FC0F95"/>
    <w:rsid w:val="00FC10E1"/>
    <w:rsid w:val="00FC10F6"/>
    <w:rsid w:val="00FC1199"/>
    <w:rsid w:val="00FC119F"/>
    <w:rsid w:val="00FC11AE"/>
    <w:rsid w:val="00FC11DA"/>
    <w:rsid w:val="00FC12A0"/>
    <w:rsid w:val="00FC1329"/>
    <w:rsid w:val="00FC132E"/>
    <w:rsid w:val="00FC13B1"/>
    <w:rsid w:val="00FC1447"/>
    <w:rsid w:val="00FC14D2"/>
    <w:rsid w:val="00FC15AF"/>
    <w:rsid w:val="00FC15D9"/>
    <w:rsid w:val="00FC166A"/>
    <w:rsid w:val="00FC167A"/>
    <w:rsid w:val="00FC1797"/>
    <w:rsid w:val="00FC1800"/>
    <w:rsid w:val="00FC184D"/>
    <w:rsid w:val="00FC1A7F"/>
    <w:rsid w:val="00FC1AB2"/>
    <w:rsid w:val="00FC1B1D"/>
    <w:rsid w:val="00FC1BB4"/>
    <w:rsid w:val="00FC1CAD"/>
    <w:rsid w:val="00FC1E27"/>
    <w:rsid w:val="00FC1ED9"/>
    <w:rsid w:val="00FC1F25"/>
    <w:rsid w:val="00FC1F29"/>
    <w:rsid w:val="00FC1FAA"/>
    <w:rsid w:val="00FC1FCD"/>
    <w:rsid w:val="00FC215A"/>
    <w:rsid w:val="00FC227B"/>
    <w:rsid w:val="00FC28DD"/>
    <w:rsid w:val="00FC2998"/>
    <w:rsid w:val="00FC2A9A"/>
    <w:rsid w:val="00FC2ACF"/>
    <w:rsid w:val="00FC2AF5"/>
    <w:rsid w:val="00FC2B16"/>
    <w:rsid w:val="00FC2CCB"/>
    <w:rsid w:val="00FC2CCC"/>
    <w:rsid w:val="00FC2D06"/>
    <w:rsid w:val="00FC2DEB"/>
    <w:rsid w:val="00FC2F37"/>
    <w:rsid w:val="00FC2FBD"/>
    <w:rsid w:val="00FC305E"/>
    <w:rsid w:val="00FC30B3"/>
    <w:rsid w:val="00FC30F6"/>
    <w:rsid w:val="00FC31F8"/>
    <w:rsid w:val="00FC3232"/>
    <w:rsid w:val="00FC328D"/>
    <w:rsid w:val="00FC32F7"/>
    <w:rsid w:val="00FC3598"/>
    <w:rsid w:val="00FC3649"/>
    <w:rsid w:val="00FC3751"/>
    <w:rsid w:val="00FC3C35"/>
    <w:rsid w:val="00FC3EB3"/>
    <w:rsid w:val="00FC3F67"/>
    <w:rsid w:val="00FC401E"/>
    <w:rsid w:val="00FC45A6"/>
    <w:rsid w:val="00FC46B2"/>
    <w:rsid w:val="00FC47A7"/>
    <w:rsid w:val="00FC48E3"/>
    <w:rsid w:val="00FC499A"/>
    <w:rsid w:val="00FC4D5E"/>
    <w:rsid w:val="00FC4F65"/>
    <w:rsid w:val="00FC4F6B"/>
    <w:rsid w:val="00FC4FEA"/>
    <w:rsid w:val="00FC5070"/>
    <w:rsid w:val="00FC50D7"/>
    <w:rsid w:val="00FC50E3"/>
    <w:rsid w:val="00FC5147"/>
    <w:rsid w:val="00FC51D9"/>
    <w:rsid w:val="00FC5226"/>
    <w:rsid w:val="00FC5288"/>
    <w:rsid w:val="00FC52C5"/>
    <w:rsid w:val="00FC5352"/>
    <w:rsid w:val="00FC53A9"/>
    <w:rsid w:val="00FC53ED"/>
    <w:rsid w:val="00FC5478"/>
    <w:rsid w:val="00FC54D9"/>
    <w:rsid w:val="00FC54FA"/>
    <w:rsid w:val="00FC5587"/>
    <w:rsid w:val="00FC55A8"/>
    <w:rsid w:val="00FC55D6"/>
    <w:rsid w:val="00FC5725"/>
    <w:rsid w:val="00FC59DD"/>
    <w:rsid w:val="00FC5B87"/>
    <w:rsid w:val="00FC5BC8"/>
    <w:rsid w:val="00FC5CD6"/>
    <w:rsid w:val="00FC5CFE"/>
    <w:rsid w:val="00FC5E03"/>
    <w:rsid w:val="00FC5E53"/>
    <w:rsid w:val="00FC5E63"/>
    <w:rsid w:val="00FC5E78"/>
    <w:rsid w:val="00FC5ED5"/>
    <w:rsid w:val="00FC60B8"/>
    <w:rsid w:val="00FC6105"/>
    <w:rsid w:val="00FC613B"/>
    <w:rsid w:val="00FC616C"/>
    <w:rsid w:val="00FC618A"/>
    <w:rsid w:val="00FC61DB"/>
    <w:rsid w:val="00FC621F"/>
    <w:rsid w:val="00FC625D"/>
    <w:rsid w:val="00FC6408"/>
    <w:rsid w:val="00FC6460"/>
    <w:rsid w:val="00FC671F"/>
    <w:rsid w:val="00FC6740"/>
    <w:rsid w:val="00FC67A2"/>
    <w:rsid w:val="00FC6816"/>
    <w:rsid w:val="00FC6913"/>
    <w:rsid w:val="00FC69BE"/>
    <w:rsid w:val="00FC6AFB"/>
    <w:rsid w:val="00FC6C2E"/>
    <w:rsid w:val="00FC6C34"/>
    <w:rsid w:val="00FC6D23"/>
    <w:rsid w:val="00FC6D90"/>
    <w:rsid w:val="00FC6D98"/>
    <w:rsid w:val="00FC6DF7"/>
    <w:rsid w:val="00FC6F08"/>
    <w:rsid w:val="00FC6FA8"/>
    <w:rsid w:val="00FC7134"/>
    <w:rsid w:val="00FC7137"/>
    <w:rsid w:val="00FC7174"/>
    <w:rsid w:val="00FC71BB"/>
    <w:rsid w:val="00FC733C"/>
    <w:rsid w:val="00FC748A"/>
    <w:rsid w:val="00FC7558"/>
    <w:rsid w:val="00FC771D"/>
    <w:rsid w:val="00FC779D"/>
    <w:rsid w:val="00FC790D"/>
    <w:rsid w:val="00FC79AD"/>
    <w:rsid w:val="00FC7A2C"/>
    <w:rsid w:val="00FC7AB5"/>
    <w:rsid w:val="00FC7C34"/>
    <w:rsid w:val="00FC7D46"/>
    <w:rsid w:val="00FC7DBA"/>
    <w:rsid w:val="00FC7DC8"/>
    <w:rsid w:val="00FD008F"/>
    <w:rsid w:val="00FD00F4"/>
    <w:rsid w:val="00FD0163"/>
    <w:rsid w:val="00FD01E6"/>
    <w:rsid w:val="00FD02D6"/>
    <w:rsid w:val="00FD052B"/>
    <w:rsid w:val="00FD057A"/>
    <w:rsid w:val="00FD05BE"/>
    <w:rsid w:val="00FD0604"/>
    <w:rsid w:val="00FD065B"/>
    <w:rsid w:val="00FD06B1"/>
    <w:rsid w:val="00FD071D"/>
    <w:rsid w:val="00FD07FB"/>
    <w:rsid w:val="00FD083C"/>
    <w:rsid w:val="00FD0850"/>
    <w:rsid w:val="00FD0867"/>
    <w:rsid w:val="00FD08F7"/>
    <w:rsid w:val="00FD0921"/>
    <w:rsid w:val="00FD0983"/>
    <w:rsid w:val="00FD0A0C"/>
    <w:rsid w:val="00FD0A70"/>
    <w:rsid w:val="00FD0B9C"/>
    <w:rsid w:val="00FD0BB0"/>
    <w:rsid w:val="00FD0C86"/>
    <w:rsid w:val="00FD0CB4"/>
    <w:rsid w:val="00FD0CD5"/>
    <w:rsid w:val="00FD0DB1"/>
    <w:rsid w:val="00FD0EFC"/>
    <w:rsid w:val="00FD1114"/>
    <w:rsid w:val="00FD116C"/>
    <w:rsid w:val="00FD1386"/>
    <w:rsid w:val="00FD1433"/>
    <w:rsid w:val="00FD14C7"/>
    <w:rsid w:val="00FD1762"/>
    <w:rsid w:val="00FD1795"/>
    <w:rsid w:val="00FD17D9"/>
    <w:rsid w:val="00FD19C4"/>
    <w:rsid w:val="00FD1A84"/>
    <w:rsid w:val="00FD1BC0"/>
    <w:rsid w:val="00FD1CE3"/>
    <w:rsid w:val="00FD1E3C"/>
    <w:rsid w:val="00FD1F45"/>
    <w:rsid w:val="00FD1FA9"/>
    <w:rsid w:val="00FD203F"/>
    <w:rsid w:val="00FD2101"/>
    <w:rsid w:val="00FD2161"/>
    <w:rsid w:val="00FD218B"/>
    <w:rsid w:val="00FD2197"/>
    <w:rsid w:val="00FD21A8"/>
    <w:rsid w:val="00FD22E1"/>
    <w:rsid w:val="00FD2440"/>
    <w:rsid w:val="00FD25B9"/>
    <w:rsid w:val="00FD2803"/>
    <w:rsid w:val="00FD286B"/>
    <w:rsid w:val="00FD28E2"/>
    <w:rsid w:val="00FD29A5"/>
    <w:rsid w:val="00FD2A48"/>
    <w:rsid w:val="00FD2B71"/>
    <w:rsid w:val="00FD2BB2"/>
    <w:rsid w:val="00FD2BC0"/>
    <w:rsid w:val="00FD2BD5"/>
    <w:rsid w:val="00FD2C38"/>
    <w:rsid w:val="00FD2D57"/>
    <w:rsid w:val="00FD2DC7"/>
    <w:rsid w:val="00FD2E79"/>
    <w:rsid w:val="00FD2EE1"/>
    <w:rsid w:val="00FD2F2C"/>
    <w:rsid w:val="00FD30DF"/>
    <w:rsid w:val="00FD3166"/>
    <w:rsid w:val="00FD326E"/>
    <w:rsid w:val="00FD33C6"/>
    <w:rsid w:val="00FD3428"/>
    <w:rsid w:val="00FD3660"/>
    <w:rsid w:val="00FD3794"/>
    <w:rsid w:val="00FD37F5"/>
    <w:rsid w:val="00FD3A05"/>
    <w:rsid w:val="00FD3A1F"/>
    <w:rsid w:val="00FD3AB4"/>
    <w:rsid w:val="00FD3ABF"/>
    <w:rsid w:val="00FD3AC3"/>
    <w:rsid w:val="00FD3B13"/>
    <w:rsid w:val="00FD3CD3"/>
    <w:rsid w:val="00FD3D02"/>
    <w:rsid w:val="00FD3D99"/>
    <w:rsid w:val="00FD3E30"/>
    <w:rsid w:val="00FD420E"/>
    <w:rsid w:val="00FD4233"/>
    <w:rsid w:val="00FD42C4"/>
    <w:rsid w:val="00FD43A8"/>
    <w:rsid w:val="00FD4434"/>
    <w:rsid w:val="00FD4470"/>
    <w:rsid w:val="00FD4561"/>
    <w:rsid w:val="00FD466F"/>
    <w:rsid w:val="00FD469B"/>
    <w:rsid w:val="00FD4898"/>
    <w:rsid w:val="00FD4C2C"/>
    <w:rsid w:val="00FD4C36"/>
    <w:rsid w:val="00FD4CB7"/>
    <w:rsid w:val="00FD4D2F"/>
    <w:rsid w:val="00FD4E8A"/>
    <w:rsid w:val="00FD4EA5"/>
    <w:rsid w:val="00FD4FA3"/>
    <w:rsid w:val="00FD4FFC"/>
    <w:rsid w:val="00FD5080"/>
    <w:rsid w:val="00FD5260"/>
    <w:rsid w:val="00FD5350"/>
    <w:rsid w:val="00FD53A3"/>
    <w:rsid w:val="00FD5540"/>
    <w:rsid w:val="00FD5552"/>
    <w:rsid w:val="00FD557D"/>
    <w:rsid w:val="00FD57CE"/>
    <w:rsid w:val="00FD57D9"/>
    <w:rsid w:val="00FD5819"/>
    <w:rsid w:val="00FD581D"/>
    <w:rsid w:val="00FD590B"/>
    <w:rsid w:val="00FD5A89"/>
    <w:rsid w:val="00FD5B46"/>
    <w:rsid w:val="00FD5D1E"/>
    <w:rsid w:val="00FD5D31"/>
    <w:rsid w:val="00FD5E08"/>
    <w:rsid w:val="00FD5F2C"/>
    <w:rsid w:val="00FD6032"/>
    <w:rsid w:val="00FD60CD"/>
    <w:rsid w:val="00FD6126"/>
    <w:rsid w:val="00FD6159"/>
    <w:rsid w:val="00FD618C"/>
    <w:rsid w:val="00FD620D"/>
    <w:rsid w:val="00FD628C"/>
    <w:rsid w:val="00FD6414"/>
    <w:rsid w:val="00FD6637"/>
    <w:rsid w:val="00FD675A"/>
    <w:rsid w:val="00FD6883"/>
    <w:rsid w:val="00FD68F5"/>
    <w:rsid w:val="00FD69BB"/>
    <w:rsid w:val="00FD69FC"/>
    <w:rsid w:val="00FD6A9A"/>
    <w:rsid w:val="00FD6BF9"/>
    <w:rsid w:val="00FD6D08"/>
    <w:rsid w:val="00FD6D76"/>
    <w:rsid w:val="00FD6DC7"/>
    <w:rsid w:val="00FD71FA"/>
    <w:rsid w:val="00FD7235"/>
    <w:rsid w:val="00FD72AF"/>
    <w:rsid w:val="00FD73A2"/>
    <w:rsid w:val="00FD73FD"/>
    <w:rsid w:val="00FD741E"/>
    <w:rsid w:val="00FD742D"/>
    <w:rsid w:val="00FD7438"/>
    <w:rsid w:val="00FD757E"/>
    <w:rsid w:val="00FD7622"/>
    <w:rsid w:val="00FD7691"/>
    <w:rsid w:val="00FD7710"/>
    <w:rsid w:val="00FD787A"/>
    <w:rsid w:val="00FD78F7"/>
    <w:rsid w:val="00FD791C"/>
    <w:rsid w:val="00FD7945"/>
    <w:rsid w:val="00FD7AB0"/>
    <w:rsid w:val="00FD7B24"/>
    <w:rsid w:val="00FD7BB0"/>
    <w:rsid w:val="00FD7C1E"/>
    <w:rsid w:val="00FD7CF3"/>
    <w:rsid w:val="00FD7D48"/>
    <w:rsid w:val="00FD7E0A"/>
    <w:rsid w:val="00FD7E9F"/>
    <w:rsid w:val="00FD7EB3"/>
    <w:rsid w:val="00FD7F0A"/>
    <w:rsid w:val="00FD7F25"/>
    <w:rsid w:val="00FD7FFA"/>
    <w:rsid w:val="00FE000C"/>
    <w:rsid w:val="00FE0074"/>
    <w:rsid w:val="00FE01F9"/>
    <w:rsid w:val="00FE02FA"/>
    <w:rsid w:val="00FE0475"/>
    <w:rsid w:val="00FE05ED"/>
    <w:rsid w:val="00FE05F3"/>
    <w:rsid w:val="00FE0693"/>
    <w:rsid w:val="00FE07BC"/>
    <w:rsid w:val="00FE094A"/>
    <w:rsid w:val="00FE0C29"/>
    <w:rsid w:val="00FE0CBC"/>
    <w:rsid w:val="00FE0CF4"/>
    <w:rsid w:val="00FE0D5B"/>
    <w:rsid w:val="00FE0DA7"/>
    <w:rsid w:val="00FE0DDA"/>
    <w:rsid w:val="00FE0FF4"/>
    <w:rsid w:val="00FE112F"/>
    <w:rsid w:val="00FE12DB"/>
    <w:rsid w:val="00FE12F7"/>
    <w:rsid w:val="00FE1301"/>
    <w:rsid w:val="00FE1355"/>
    <w:rsid w:val="00FE15AD"/>
    <w:rsid w:val="00FE1712"/>
    <w:rsid w:val="00FE172F"/>
    <w:rsid w:val="00FE17E2"/>
    <w:rsid w:val="00FE1938"/>
    <w:rsid w:val="00FE19D6"/>
    <w:rsid w:val="00FE1B54"/>
    <w:rsid w:val="00FE1BC9"/>
    <w:rsid w:val="00FE1C1C"/>
    <w:rsid w:val="00FE1C53"/>
    <w:rsid w:val="00FE1C86"/>
    <w:rsid w:val="00FE1C93"/>
    <w:rsid w:val="00FE1DCC"/>
    <w:rsid w:val="00FE1E41"/>
    <w:rsid w:val="00FE1FF5"/>
    <w:rsid w:val="00FE2018"/>
    <w:rsid w:val="00FE2042"/>
    <w:rsid w:val="00FE2170"/>
    <w:rsid w:val="00FE220D"/>
    <w:rsid w:val="00FE23C5"/>
    <w:rsid w:val="00FE244D"/>
    <w:rsid w:val="00FE2555"/>
    <w:rsid w:val="00FE2582"/>
    <w:rsid w:val="00FE270E"/>
    <w:rsid w:val="00FE2774"/>
    <w:rsid w:val="00FE28AF"/>
    <w:rsid w:val="00FE28F0"/>
    <w:rsid w:val="00FE2969"/>
    <w:rsid w:val="00FE29B9"/>
    <w:rsid w:val="00FE2A59"/>
    <w:rsid w:val="00FE2CB0"/>
    <w:rsid w:val="00FE2D2F"/>
    <w:rsid w:val="00FE2D83"/>
    <w:rsid w:val="00FE2FBA"/>
    <w:rsid w:val="00FE2FDE"/>
    <w:rsid w:val="00FE345A"/>
    <w:rsid w:val="00FE3490"/>
    <w:rsid w:val="00FE34C4"/>
    <w:rsid w:val="00FE35A0"/>
    <w:rsid w:val="00FE35DD"/>
    <w:rsid w:val="00FE3608"/>
    <w:rsid w:val="00FE3609"/>
    <w:rsid w:val="00FE3902"/>
    <w:rsid w:val="00FE3997"/>
    <w:rsid w:val="00FE39C5"/>
    <w:rsid w:val="00FE3A01"/>
    <w:rsid w:val="00FE3A75"/>
    <w:rsid w:val="00FE3BC0"/>
    <w:rsid w:val="00FE3BE3"/>
    <w:rsid w:val="00FE3C2C"/>
    <w:rsid w:val="00FE3EFE"/>
    <w:rsid w:val="00FE3F67"/>
    <w:rsid w:val="00FE3F74"/>
    <w:rsid w:val="00FE40AD"/>
    <w:rsid w:val="00FE40C1"/>
    <w:rsid w:val="00FE40C3"/>
    <w:rsid w:val="00FE4102"/>
    <w:rsid w:val="00FE414D"/>
    <w:rsid w:val="00FE41CF"/>
    <w:rsid w:val="00FE432F"/>
    <w:rsid w:val="00FE4430"/>
    <w:rsid w:val="00FE4490"/>
    <w:rsid w:val="00FE45E5"/>
    <w:rsid w:val="00FE4601"/>
    <w:rsid w:val="00FE4702"/>
    <w:rsid w:val="00FE47A0"/>
    <w:rsid w:val="00FE47EF"/>
    <w:rsid w:val="00FE49F2"/>
    <w:rsid w:val="00FE4DA1"/>
    <w:rsid w:val="00FE4DDC"/>
    <w:rsid w:val="00FE4EB6"/>
    <w:rsid w:val="00FE4EC1"/>
    <w:rsid w:val="00FE4EFD"/>
    <w:rsid w:val="00FE502C"/>
    <w:rsid w:val="00FE5155"/>
    <w:rsid w:val="00FE5514"/>
    <w:rsid w:val="00FE55FF"/>
    <w:rsid w:val="00FE57BC"/>
    <w:rsid w:val="00FE5941"/>
    <w:rsid w:val="00FE5AA2"/>
    <w:rsid w:val="00FE5AE6"/>
    <w:rsid w:val="00FE5C61"/>
    <w:rsid w:val="00FE5DE1"/>
    <w:rsid w:val="00FE5E2F"/>
    <w:rsid w:val="00FE5E30"/>
    <w:rsid w:val="00FE5FBB"/>
    <w:rsid w:val="00FE6244"/>
    <w:rsid w:val="00FE6303"/>
    <w:rsid w:val="00FE64F5"/>
    <w:rsid w:val="00FE650E"/>
    <w:rsid w:val="00FE6625"/>
    <w:rsid w:val="00FE6644"/>
    <w:rsid w:val="00FE680D"/>
    <w:rsid w:val="00FE6A03"/>
    <w:rsid w:val="00FE6A3D"/>
    <w:rsid w:val="00FE6BA7"/>
    <w:rsid w:val="00FE6CFF"/>
    <w:rsid w:val="00FE6DA8"/>
    <w:rsid w:val="00FE6FE6"/>
    <w:rsid w:val="00FE700E"/>
    <w:rsid w:val="00FE708C"/>
    <w:rsid w:val="00FE710F"/>
    <w:rsid w:val="00FE7222"/>
    <w:rsid w:val="00FE7287"/>
    <w:rsid w:val="00FE728B"/>
    <w:rsid w:val="00FE72F2"/>
    <w:rsid w:val="00FE7404"/>
    <w:rsid w:val="00FE74F0"/>
    <w:rsid w:val="00FE7963"/>
    <w:rsid w:val="00FE7978"/>
    <w:rsid w:val="00FE7A3C"/>
    <w:rsid w:val="00FE7ADC"/>
    <w:rsid w:val="00FE7B11"/>
    <w:rsid w:val="00FE7B2C"/>
    <w:rsid w:val="00FE7B42"/>
    <w:rsid w:val="00FE7C53"/>
    <w:rsid w:val="00FE7C96"/>
    <w:rsid w:val="00FE7C97"/>
    <w:rsid w:val="00FE7EA8"/>
    <w:rsid w:val="00FE7F74"/>
    <w:rsid w:val="00FF00F8"/>
    <w:rsid w:val="00FF0163"/>
    <w:rsid w:val="00FF02D3"/>
    <w:rsid w:val="00FF02D6"/>
    <w:rsid w:val="00FF04D8"/>
    <w:rsid w:val="00FF0508"/>
    <w:rsid w:val="00FF05A5"/>
    <w:rsid w:val="00FF05CF"/>
    <w:rsid w:val="00FF05FC"/>
    <w:rsid w:val="00FF061B"/>
    <w:rsid w:val="00FF0632"/>
    <w:rsid w:val="00FF06E9"/>
    <w:rsid w:val="00FF075A"/>
    <w:rsid w:val="00FF0789"/>
    <w:rsid w:val="00FF0853"/>
    <w:rsid w:val="00FF0882"/>
    <w:rsid w:val="00FF09D7"/>
    <w:rsid w:val="00FF0A34"/>
    <w:rsid w:val="00FF0A78"/>
    <w:rsid w:val="00FF0B5B"/>
    <w:rsid w:val="00FF0BA6"/>
    <w:rsid w:val="00FF0BA9"/>
    <w:rsid w:val="00FF0C00"/>
    <w:rsid w:val="00FF0C6C"/>
    <w:rsid w:val="00FF0EB8"/>
    <w:rsid w:val="00FF0F65"/>
    <w:rsid w:val="00FF1253"/>
    <w:rsid w:val="00FF127D"/>
    <w:rsid w:val="00FF1281"/>
    <w:rsid w:val="00FF12D9"/>
    <w:rsid w:val="00FF1344"/>
    <w:rsid w:val="00FF1377"/>
    <w:rsid w:val="00FF1397"/>
    <w:rsid w:val="00FF1461"/>
    <w:rsid w:val="00FF1520"/>
    <w:rsid w:val="00FF15B6"/>
    <w:rsid w:val="00FF15F3"/>
    <w:rsid w:val="00FF1608"/>
    <w:rsid w:val="00FF165A"/>
    <w:rsid w:val="00FF1742"/>
    <w:rsid w:val="00FF18AB"/>
    <w:rsid w:val="00FF18CE"/>
    <w:rsid w:val="00FF1ABE"/>
    <w:rsid w:val="00FF1AFB"/>
    <w:rsid w:val="00FF1B6D"/>
    <w:rsid w:val="00FF1D79"/>
    <w:rsid w:val="00FF1E06"/>
    <w:rsid w:val="00FF1E34"/>
    <w:rsid w:val="00FF1EB0"/>
    <w:rsid w:val="00FF1EC3"/>
    <w:rsid w:val="00FF1F01"/>
    <w:rsid w:val="00FF1F02"/>
    <w:rsid w:val="00FF1F91"/>
    <w:rsid w:val="00FF203C"/>
    <w:rsid w:val="00FF213A"/>
    <w:rsid w:val="00FF21B2"/>
    <w:rsid w:val="00FF21CC"/>
    <w:rsid w:val="00FF226E"/>
    <w:rsid w:val="00FF2333"/>
    <w:rsid w:val="00FF233D"/>
    <w:rsid w:val="00FF2414"/>
    <w:rsid w:val="00FF26F8"/>
    <w:rsid w:val="00FF27DE"/>
    <w:rsid w:val="00FF28E2"/>
    <w:rsid w:val="00FF299A"/>
    <w:rsid w:val="00FF29D6"/>
    <w:rsid w:val="00FF2A7A"/>
    <w:rsid w:val="00FF2B4B"/>
    <w:rsid w:val="00FF2B9E"/>
    <w:rsid w:val="00FF2C5A"/>
    <w:rsid w:val="00FF2C61"/>
    <w:rsid w:val="00FF2C9A"/>
    <w:rsid w:val="00FF2DCA"/>
    <w:rsid w:val="00FF2DF8"/>
    <w:rsid w:val="00FF2E06"/>
    <w:rsid w:val="00FF2F65"/>
    <w:rsid w:val="00FF2F98"/>
    <w:rsid w:val="00FF311F"/>
    <w:rsid w:val="00FF31A0"/>
    <w:rsid w:val="00FF3236"/>
    <w:rsid w:val="00FF33EC"/>
    <w:rsid w:val="00FF362E"/>
    <w:rsid w:val="00FF3908"/>
    <w:rsid w:val="00FF3A07"/>
    <w:rsid w:val="00FF3AC2"/>
    <w:rsid w:val="00FF3CBC"/>
    <w:rsid w:val="00FF3CCA"/>
    <w:rsid w:val="00FF3E06"/>
    <w:rsid w:val="00FF41AE"/>
    <w:rsid w:val="00FF41FD"/>
    <w:rsid w:val="00FF4382"/>
    <w:rsid w:val="00FF4396"/>
    <w:rsid w:val="00FF4547"/>
    <w:rsid w:val="00FF45B3"/>
    <w:rsid w:val="00FF45FC"/>
    <w:rsid w:val="00FF46A5"/>
    <w:rsid w:val="00FF46D6"/>
    <w:rsid w:val="00FF4708"/>
    <w:rsid w:val="00FF47C7"/>
    <w:rsid w:val="00FF4930"/>
    <w:rsid w:val="00FF49B5"/>
    <w:rsid w:val="00FF4B23"/>
    <w:rsid w:val="00FF4BCD"/>
    <w:rsid w:val="00FF4D6F"/>
    <w:rsid w:val="00FF4E47"/>
    <w:rsid w:val="00FF4EB6"/>
    <w:rsid w:val="00FF4F83"/>
    <w:rsid w:val="00FF5073"/>
    <w:rsid w:val="00FF507D"/>
    <w:rsid w:val="00FF5243"/>
    <w:rsid w:val="00FF52F8"/>
    <w:rsid w:val="00FF532B"/>
    <w:rsid w:val="00FF5369"/>
    <w:rsid w:val="00FF548E"/>
    <w:rsid w:val="00FF5531"/>
    <w:rsid w:val="00FF554D"/>
    <w:rsid w:val="00FF560E"/>
    <w:rsid w:val="00FF56C6"/>
    <w:rsid w:val="00FF56C8"/>
    <w:rsid w:val="00FF56D4"/>
    <w:rsid w:val="00FF56F6"/>
    <w:rsid w:val="00FF58F1"/>
    <w:rsid w:val="00FF5930"/>
    <w:rsid w:val="00FF5A1B"/>
    <w:rsid w:val="00FF5B36"/>
    <w:rsid w:val="00FF5B88"/>
    <w:rsid w:val="00FF5BC6"/>
    <w:rsid w:val="00FF5C2C"/>
    <w:rsid w:val="00FF5D18"/>
    <w:rsid w:val="00FF5D2A"/>
    <w:rsid w:val="00FF5EE4"/>
    <w:rsid w:val="00FF5F89"/>
    <w:rsid w:val="00FF611D"/>
    <w:rsid w:val="00FF626D"/>
    <w:rsid w:val="00FF62E7"/>
    <w:rsid w:val="00FF62F6"/>
    <w:rsid w:val="00FF639A"/>
    <w:rsid w:val="00FF63B7"/>
    <w:rsid w:val="00FF63F8"/>
    <w:rsid w:val="00FF640A"/>
    <w:rsid w:val="00FF6509"/>
    <w:rsid w:val="00FF6516"/>
    <w:rsid w:val="00FF6637"/>
    <w:rsid w:val="00FF6A89"/>
    <w:rsid w:val="00FF6AA8"/>
    <w:rsid w:val="00FF6B3F"/>
    <w:rsid w:val="00FF6BFD"/>
    <w:rsid w:val="00FF6C93"/>
    <w:rsid w:val="00FF6D72"/>
    <w:rsid w:val="00FF6D80"/>
    <w:rsid w:val="00FF6E06"/>
    <w:rsid w:val="00FF6E1F"/>
    <w:rsid w:val="00FF6FE0"/>
    <w:rsid w:val="00FF7093"/>
    <w:rsid w:val="00FF70F4"/>
    <w:rsid w:val="00FF721F"/>
    <w:rsid w:val="00FF7435"/>
    <w:rsid w:val="00FF749C"/>
    <w:rsid w:val="00FF7798"/>
    <w:rsid w:val="00FF7816"/>
    <w:rsid w:val="00FF7861"/>
    <w:rsid w:val="00FF78A7"/>
    <w:rsid w:val="00FF78CC"/>
    <w:rsid w:val="00FF78FE"/>
    <w:rsid w:val="00FF7905"/>
    <w:rsid w:val="00FF7B69"/>
    <w:rsid w:val="00FF7DAD"/>
    <w:rsid w:val="00FF7F3E"/>
    <w:rsid w:val="00FF7FE0"/>
    <w:rsid w:val="0124A1EE"/>
    <w:rsid w:val="0185BB39"/>
    <w:rsid w:val="01899234"/>
    <w:rsid w:val="019EB257"/>
    <w:rsid w:val="0301F9CD"/>
    <w:rsid w:val="03696941"/>
    <w:rsid w:val="03993E48"/>
    <w:rsid w:val="03A0DDA5"/>
    <w:rsid w:val="045E146F"/>
    <w:rsid w:val="04CB9B5B"/>
    <w:rsid w:val="054BC703"/>
    <w:rsid w:val="055DF1D4"/>
    <w:rsid w:val="0564EF60"/>
    <w:rsid w:val="0568965D"/>
    <w:rsid w:val="057038AF"/>
    <w:rsid w:val="0582A2D6"/>
    <w:rsid w:val="05AD5083"/>
    <w:rsid w:val="05B8A4B6"/>
    <w:rsid w:val="05CB0F91"/>
    <w:rsid w:val="065CB9CF"/>
    <w:rsid w:val="06D4DD89"/>
    <w:rsid w:val="06EBD2D5"/>
    <w:rsid w:val="06F2E3CF"/>
    <w:rsid w:val="071DB7A2"/>
    <w:rsid w:val="07372A0D"/>
    <w:rsid w:val="0744BB5A"/>
    <w:rsid w:val="074693D8"/>
    <w:rsid w:val="07852D47"/>
    <w:rsid w:val="07B56327"/>
    <w:rsid w:val="0848FDC6"/>
    <w:rsid w:val="08980D14"/>
    <w:rsid w:val="089E09DD"/>
    <w:rsid w:val="08E049E8"/>
    <w:rsid w:val="090FFA07"/>
    <w:rsid w:val="092EE90D"/>
    <w:rsid w:val="093C8012"/>
    <w:rsid w:val="0952609E"/>
    <w:rsid w:val="098B50BC"/>
    <w:rsid w:val="0A48213F"/>
    <w:rsid w:val="0A8414B3"/>
    <w:rsid w:val="0AC98FE3"/>
    <w:rsid w:val="0B2E9EB6"/>
    <w:rsid w:val="0B418568"/>
    <w:rsid w:val="0B6BCFC0"/>
    <w:rsid w:val="0C1A5BA9"/>
    <w:rsid w:val="0C6198A3"/>
    <w:rsid w:val="0C90EE39"/>
    <w:rsid w:val="0CCF0D40"/>
    <w:rsid w:val="0CFED949"/>
    <w:rsid w:val="0D388AFC"/>
    <w:rsid w:val="0DB62C0A"/>
    <w:rsid w:val="0E23223B"/>
    <w:rsid w:val="0E549230"/>
    <w:rsid w:val="0E6388CB"/>
    <w:rsid w:val="0EE4CD57"/>
    <w:rsid w:val="0F931CA5"/>
    <w:rsid w:val="0FAF48C5"/>
    <w:rsid w:val="100CCBAF"/>
    <w:rsid w:val="107AC206"/>
    <w:rsid w:val="1089F69C"/>
    <w:rsid w:val="10A0E420"/>
    <w:rsid w:val="10A31EF9"/>
    <w:rsid w:val="10B07CAB"/>
    <w:rsid w:val="10F41A5F"/>
    <w:rsid w:val="11195FEE"/>
    <w:rsid w:val="1141148C"/>
    <w:rsid w:val="13B83E7A"/>
    <w:rsid w:val="13C58883"/>
    <w:rsid w:val="140A1605"/>
    <w:rsid w:val="1415937D"/>
    <w:rsid w:val="1427E89A"/>
    <w:rsid w:val="142B28D4"/>
    <w:rsid w:val="1439D66A"/>
    <w:rsid w:val="1583C01B"/>
    <w:rsid w:val="15980D38"/>
    <w:rsid w:val="161EA822"/>
    <w:rsid w:val="163FEB83"/>
    <w:rsid w:val="17035308"/>
    <w:rsid w:val="170375FD"/>
    <w:rsid w:val="17123CC3"/>
    <w:rsid w:val="173F3A72"/>
    <w:rsid w:val="17951DEB"/>
    <w:rsid w:val="17DF88CE"/>
    <w:rsid w:val="1829687A"/>
    <w:rsid w:val="18835F89"/>
    <w:rsid w:val="18FEB23B"/>
    <w:rsid w:val="191ED54E"/>
    <w:rsid w:val="195648E4"/>
    <w:rsid w:val="19700580"/>
    <w:rsid w:val="19EE711E"/>
    <w:rsid w:val="1A4EDB32"/>
    <w:rsid w:val="1A898210"/>
    <w:rsid w:val="1A903B05"/>
    <w:rsid w:val="1AC14C90"/>
    <w:rsid w:val="1AD0B12E"/>
    <w:rsid w:val="1AF9FB38"/>
    <w:rsid w:val="1B291EE3"/>
    <w:rsid w:val="1B630E37"/>
    <w:rsid w:val="1B6638C5"/>
    <w:rsid w:val="1BB0C09C"/>
    <w:rsid w:val="1BC4F399"/>
    <w:rsid w:val="1BFEDBC2"/>
    <w:rsid w:val="1CC89F8E"/>
    <w:rsid w:val="1CD99493"/>
    <w:rsid w:val="1D07BA34"/>
    <w:rsid w:val="1D57482F"/>
    <w:rsid w:val="1D7E3884"/>
    <w:rsid w:val="1D992EE7"/>
    <w:rsid w:val="1D9AAC23"/>
    <w:rsid w:val="1DD0A829"/>
    <w:rsid w:val="1DE3883F"/>
    <w:rsid w:val="1DFBB44F"/>
    <w:rsid w:val="1EAE7908"/>
    <w:rsid w:val="1EF31890"/>
    <w:rsid w:val="1FDC6E54"/>
    <w:rsid w:val="1FFB01F3"/>
    <w:rsid w:val="20A972B0"/>
    <w:rsid w:val="20D24CE5"/>
    <w:rsid w:val="213EE3E5"/>
    <w:rsid w:val="218D1227"/>
    <w:rsid w:val="220391BE"/>
    <w:rsid w:val="2314FB28"/>
    <w:rsid w:val="232FADBA"/>
    <w:rsid w:val="23DBF30B"/>
    <w:rsid w:val="23E1961C"/>
    <w:rsid w:val="2474900D"/>
    <w:rsid w:val="24C6FF2A"/>
    <w:rsid w:val="251093FD"/>
    <w:rsid w:val="2537E5F8"/>
    <w:rsid w:val="254D05FE"/>
    <w:rsid w:val="25C3F7B6"/>
    <w:rsid w:val="25EBC45A"/>
    <w:rsid w:val="2607A30F"/>
    <w:rsid w:val="2652046A"/>
    <w:rsid w:val="266C6FB9"/>
    <w:rsid w:val="27CEC967"/>
    <w:rsid w:val="28147FBA"/>
    <w:rsid w:val="28EF23E9"/>
    <w:rsid w:val="2962B84B"/>
    <w:rsid w:val="297C6DFD"/>
    <w:rsid w:val="29C760AF"/>
    <w:rsid w:val="29F9C921"/>
    <w:rsid w:val="29FDE13A"/>
    <w:rsid w:val="2A0898F8"/>
    <w:rsid w:val="2A297E16"/>
    <w:rsid w:val="2A4E6F71"/>
    <w:rsid w:val="2AE7DEB7"/>
    <w:rsid w:val="2AFB87E2"/>
    <w:rsid w:val="2B473033"/>
    <w:rsid w:val="2BEABA93"/>
    <w:rsid w:val="2C1BDB62"/>
    <w:rsid w:val="2C1F00D1"/>
    <w:rsid w:val="2C1F968A"/>
    <w:rsid w:val="2C2BB2B9"/>
    <w:rsid w:val="2C38E5F7"/>
    <w:rsid w:val="2C834A40"/>
    <w:rsid w:val="2C89A0CC"/>
    <w:rsid w:val="2CDBDB16"/>
    <w:rsid w:val="2D520B1E"/>
    <w:rsid w:val="2D569CEB"/>
    <w:rsid w:val="2D7FF157"/>
    <w:rsid w:val="2DB7ABC3"/>
    <w:rsid w:val="2DBBE8C7"/>
    <w:rsid w:val="2DD0327D"/>
    <w:rsid w:val="2E86EB0C"/>
    <w:rsid w:val="2EB9F593"/>
    <w:rsid w:val="2EE5B17B"/>
    <w:rsid w:val="2F25DF51"/>
    <w:rsid w:val="2F36B8E1"/>
    <w:rsid w:val="2F46DB49"/>
    <w:rsid w:val="302EA07F"/>
    <w:rsid w:val="303A91C5"/>
    <w:rsid w:val="305EB21F"/>
    <w:rsid w:val="30773397"/>
    <w:rsid w:val="308EF9AF"/>
    <w:rsid w:val="30C3099C"/>
    <w:rsid w:val="314416DD"/>
    <w:rsid w:val="314A725C"/>
    <w:rsid w:val="31AF0F7D"/>
    <w:rsid w:val="31B671B7"/>
    <w:rsid w:val="31C2411E"/>
    <w:rsid w:val="31EDEE4E"/>
    <w:rsid w:val="320C2249"/>
    <w:rsid w:val="3270C137"/>
    <w:rsid w:val="32CC552F"/>
    <w:rsid w:val="33130BC9"/>
    <w:rsid w:val="3344DAC2"/>
    <w:rsid w:val="33473374"/>
    <w:rsid w:val="33FA045B"/>
    <w:rsid w:val="346FB3EF"/>
    <w:rsid w:val="3475C581"/>
    <w:rsid w:val="34C14E07"/>
    <w:rsid w:val="34CFDD38"/>
    <w:rsid w:val="34D8B93B"/>
    <w:rsid w:val="34EE1279"/>
    <w:rsid w:val="35771CB9"/>
    <w:rsid w:val="360BEA9C"/>
    <w:rsid w:val="36F5D21F"/>
    <w:rsid w:val="37759664"/>
    <w:rsid w:val="3791D603"/>
    <w:rsid w:val="379FC235"/>
    <w:rsid w:val="37A48DB3"/>
    <w:rsid w:val="37C2C6E6"/>
    <w:rsid w:val="37C748E1"/>
    <w:rsid w:val="37D7CE0A"/>
    <w:rsid w:val="37FF5829"/>
    <w:rsid w:val="3815D92A"/>
    <w:rsid w:val="38F8F469"/>
    <w:rsid w:val="392335A5"/>
    <w:rsid w:val="399A7F4D"/>
    <w:rsid w:val="39ADC9D8"/>
    <w:rsid w:val="3ABE3EB7"/>
    <w:rsid w:val="3B10245D"/>
    <w:rsid w:val="3B2BE353"/>
    <w:rsid w:val="3B411384"/>
    <w:rsid w:val="3BD6848B"/>
    <w:rsid w:val="3BF0C3CF"/>
    <w:rsid w:val="3C335C28"/>
    <w:rsid w:val="3C5A0F18"/>
    <w:rsid w:val="3CDB78F3"/>
    <w:rsid w:val="3D290CA5"/>
    <w:rsid w:val="3D87BE44"/>
    <w:rsid w:val="3D8A483B"/>
    <w:rsid w:val="3F89CC09"/>
    <w:rsid w:val="3F9BC20F"/>
    <w:rsid w:val="3FB124D4"/>
    <w:rsid w:val="4046D573"/>
    <w:rsid w:val="41134C41"/>
    <w:rsid w:val="416FF3B9"/>
    <w:rsid w:val="41A2CAD7"/>
    <w:rsid w:val="420251CE"/>
    <w:rsid w:val="4215C06A"/>
    <w:rsid w:val="42A73017"/>
    <w:rsid w:val="42A7F93B"/>
    <w:rsid w:val="43633229"/>
    <w:rsid w:val="438744A2"/>
    <w:rsid w:val="43928CD9"/>
    <w:rsid w:val="44C4B2CC"/>
    <w:rsid w:val="454622B8"/>
    <w:rsid w:val="45757529"/>
    <w:rsid w:val="45A14A99"/>
    <w:rsid w:val="45DED0D9"/>
    <w:rsid w:val="45F9A6E3"/>
    <w:rsid w:val="45FA083A"/>
    <w:rsid w:val="462995A0"/>
    <w:rsid w:val="465298A1"/>
    <w:rsid w:val="469377D5"/>
    <w:rsid w:val="46ACCF80"/>
    <w:rsid w:val="471F2226"/>
    <w:rsid w:val="47E8DCC4"/>
    <w:rsid w:val="480AF534"/>
    <w:rsid w:val="484F4C69"/>
    <w:rsid w:val="48981311"/>
    <w:rsid w:val="48E17F2E"/>
    <w:rsid w:val="49464E40"/>
    <w:rsid w:val="496751ED"/>
    <w:rsid w:val="4975191C"/>
    <w:rsid w:val="49B5AFF1"/>
    <w:rsid w:val="49DF7F09"/>
    <w:rsid w:val="4B032D92"/>
    <w:rsid w:val="4B3A0902"/>
    <w:rsid w:val="4B5C26FC"/>
    <w:rsid w:val="4B81552F"/>
    <w:rsid w:val="4C0DADD3"/>
    <w:rsid w:val="4C1EA17B"/>
    <w:rsid w:val="4CE014AE"/>
    <w:rsid w:val="4CE6735E"/>
    <w:rsid w:val="4D464584"/>
    <w:rsid w:val="4D738CE9"/>
    <w:rsid w:val="4DB17FAD"/>
    <w:rsid w:val="4E80256A"/>
    <w:rsid w:val="4EB1B0E0"/>
    <w:rsid w:val="4EB4B3BC"/>
    <w:rsid w:val="4F7F4407"/>
    <w:rsid w:val="4FAA4EB1"/>
    <w:rsid w:val="4FC9C3E8"/>
    <w:rsid w:val="5023690B"/>
    <w:rsid w:val="5074A440"/>
    <w:rsid w:val="50FE39FC"/>
    <w:rsid w:val="512E1D0E"/>
    <w:rsid w:val="515E41CE"/>
    <w:rsid w:val="51B62BD1"/>
    <w:rsid w:val="51C96E96"/>
    <w:rsid w:val="51E88886"/>
    <w:rsid w:val="51FDC226"/>
    <w:rsid w:val="520E51FB"/>
    <w:rsid w:val="526F50F5"/>
    <w:rsid w:val="529E1E41"/>
    <w:rsid w:val="53014F7A"/>
    <w:rsid w:val="53653EF7"/>
    <w:rsid w:val="53CFBDB8"/>
    <w:rsid w:val="5410DFB0"/>
    <w:rsid w:val="54321FF3"/>
    <w:rsid w:val="54866016"/>
    <w:rsid w:val="54E8BC0C"/>
    <w:rsid w:val="551A056C"/>
    <w:rsid w:val="558AABD4"/>
    <w:rsid w:val="56075D98"/>
    <w:rsid w:val="560DBA85"/>
    <w:rsid w:val="561EFE91"/>
    <w:rsid w:val="567A532B"/>
    <w:rsid w:val="56F0D1AD"/>
    <w:rsid w:val="576A7457"/>
    <w:rsid w:val="578F1606"/>
    <w:rsid w:val="57B7BFCC"/>
    <w:rsid w:val="57E55767"/>
    <w:rsid w:val="57E62B37"/>
    <w:rsid w:val="5836D241"/>
    <w:rsid w:val="58E34C0C"/>
    <w:rsid w:val="590AF7A2"/>
    <w:rsid w:val="595A2359"/>
    <w:rsid w:val="59A5C5F3"/>
    <w:rsid w:val="59CC3CE7"/>
    <w:rsid w:val="5A2AB3F2"/>
    <w:rsid w:val="5A4D24F8"/>
    <w:rsid w:val="5AB13541"/>
    <w:rsid w:val="5AF5682E"/>
    <w:rsid w:val="5AFCCE06"/>
    <w:rsid w:val="5B513FB0"/>
    <w:rsid w:val="5B5333B8"/>
    <w:rsid w:val="5B7FF449"/>
    <w:rsid w:val="5B981F42"/>
    <w:rsid w:val="5BCBE00D"/>
    <w:rsid w:val="5BEB55D3"/>
    <w:rsid w:val="5C13F28C"/>
    <w:rsid w:val="5C5A7873"/>
    <w:rsid w:val="5CAA40C5"/>
    <w:rsid w:val="5CABDDE1"/>
    <w:rsid w:val="5E2A50E3"/>
    <w:rsid w:val="5E390CBB"/>
    <w:rsid w:val="5E62D1DC"/>
    <w:rsid w:val="5E94D082"/>
    <w:rsid w:val="5E9ED692"/>
    <w:rsid w:val="5EE7B971"/>
    <w:rsid w:val="5F122EBC"/>
    <w:rsid w:val="5F17BB00"/>
    <w:rsid w:val="5F72B31F"/>
    <w:rsid w:val="6047E4F5"/>
    <w:rsid w:val="61426D50"/>
    <w:rsid w:val="61C80649"/>
    <w:rsid w:val="61CF28F2"/>
    <w:rsid w:val="61F7D9DC"/>
    <w:rsid w:val="6223904D"/>
    <w:rsid w:val="622D1E58"/>
    <w:rsid w:val="6274C4A8"/>
    <w:rsid w:val="62D3CE90"/>
    <w:rsid w:val="63007A13"/>
    <w:rsid w:val="6336599A"/>
    <w:rsid w:val="63B9F49D"/>
    <w:rsid w:val="640CB525"/>
    <w:rsid w:val="65F42A9D"/>
    <w:rsid w:val="66145B9A"/>
    <w:rsid w:val="665716BC"/>
    <w:rsid w:val="66B964EB"/>
    <w:rsid w:val="66B973E8"/>
    <w:rsid w:val="67B5208B"/>
    <w:rsid w:val="67C41125"/>
    <w:rsid w:val="6816136E"/>
    <w:rsid w:val="682FBBD7"/>
    <w:rsid w:val="6882DFE0"/>
    <w:rsid w:val="692945A7"/>
    <w:rsid w:val="6950B2F8"/>
    <w:rsid w:val="69D04C57"/>
    <w:rsid w:val="69F3DBA7"/>
    <w:rsid w:val="6A008FEB"/>
    <w:rsid w:val="6A133EB7"/>
    <w:rsid w:val="6A36FA17"/>
    <w:rsid w:val="6A64A953"/>
    <w:rsid w:val="6AB4265C"/>
    <w:rsid w:val="6B1BEDB8"/>
    <w:rsid w:val="6BEAC090"/>
    <w:rsid w:val="6BF15998"/>
    <w:rsid w:val="6C15C2CB"/>
    <w:rsid w:val="6C774BA3"/>
    <w:rsid w:val="6C9936E3"/>
    <w:rsid w:val="6DE6EE5A"/>
    <w:rsid w:val="6E006C6D"/>
    <w:rsid w:val="6E1B238E"/>
    <w:rsid w:val="6E69DA21"/>
    <w:rsid w:val="6E8321A4"/>
    <w:rsid w:val="6F5BC5C1"/>
    <w:rsid w:val="6FACAD0F"/>
    <w:rsid w:val="6FF8440A"/>
    <w:rsid w:val="6FFB77DB"/>
    <w:rsid w:val="7044513F"/>
    <w:rsid w:val="70E1E362"/>
    <w:rsid w:val="7182BB02"/>
    <w:rsid w:val="723B5A7D"/>
    <w:rsid w:val="72DE0AC2"/>
    <w:rsid w:val="72FD0573"/>
    <w:rsid w:val="7349CD84"/>
    <w:rsid w:val="7378BE32"/>
    <w:rsid w:val="7411AE30"/>
    <w:rsid w:val="74420723"/>
    <w:rsid w:val="7450FF19"/>
    <w:rsid w:val="74874C54"/>
    <w:rsid w:val="74E99568"/>
    <w:rsid w:val="75285E3C"/>
    <w:rsid w:val="758B531D"/>
    <w:rsid w:val="7598694E"/>
    <w:rsid w:val="75A50DD4"/>
    <w:rsid w:val="75ADB915"/>
    <w:rsid w:val="75C1D104"/>
    <w:rsid w:val="75F5AB96"/>
    <w:rsid w:val="76FF6D1E"/>
    <w:rsid w:val="772C20BB"/>
    <w:rsid w:val="77322781"/>
    <w:rsid w:val="773F53A1"/>
    <w:rsid w:val="775D898B"/>
    <w:rsid w:val="77655A6C"/>
    <w:rsid w:val="78113B14"/>
    <w:rsid w:val="787147E6"/>
    <w:rsid w:val="7879FBC3"/>
    <w:rsid w:val="788BA596"/>
    <w:rsid w:val="78FA7282"/>
    <w:rsid w:val="795DDB90"/>
    <w:rsid w:val="798DCCE7"/>
    <w:rsid w:val="79A04123"/>
    <w:rsid w:val="7A1D77C8"/>
    <w:rsid w:val="7A6079F7"/>
    <w:rsid w:val="7A66099D"/>
    <w:rsid w:val="7AA2C354"/>
    <w:rsid w:val="7AD51374"/>
    <w:rsid w:val="7BC1AAFE"/>
    <w:rsid w:val="7BCF44E6"/>
    <w:rsid w:val="7C162F44"/>
    <w:rsid w:val="7C6BDDC7"/>
    <w:rsid w:val="7C7EF7B9"/>
    <w:rsid w:val="7C98E33A"/>
    <w:rsid w:val="7D12B648"/>
    <w:rsid w:val="7D8743B9"/>
    <w:rsid w:val="7D9F9E3E"/>
    <w:rsid w:val="7DF2B47B"/>
    <w:rsid w:val="7E00EBA0"/>
    <w:rsid w:val="7E815383"/>
    <w:rsid w:val="7EFD9216"/>
    <w:rsid w:val="7F3F5B73"/>
    <w:rsid w:val="7F79C157"/>
    <w:rsid w:val="7FBF2440"/>
    <w:rsid w:val="7FCB726A"/>
  </w:rsids>
  <m:mathPr>
    <m:mathFont m:val="Cambria Math"/>
    <m:brkBin m:val="before"/>
    <m:brkBinSub m:val="--"/>
    <m:smallFrac m:val="0"/>
    <m:dispDef/>
    <m:lMargin m:val="0"/>
    <m:rMargin m:val="0"/>
    <m:defJc m:val="centerGroup"/>
    <m:wrapIndent m:val="1440"/>
    <m:intLim m:val="subSup"/>
    <m:naryLim m:val="undOvr"/>
  </m:mathPr>
  <w:themeFontLang w:val="en-US" w:eastAsia="zh-CN" w:bidi="ar-SA"/>
  <w:clrSchemeMapping w:bg1="light1" w:t1="dark1" w:bg2="light2" w:t2="dark2" w:accent1="accent1" w:accent2="accent2" w:accent3="accent3" w:accent4="accent4" w:accent5="accent5" w:accent6="accent6" w:hyperlink="hyperlink" w:followedHyperlink="followedHyperlink"/>
  <w:doNotIncludeSubdocsInStats/>
  <w:shapeDefaults>
    <o:shapedefaults v:ext="edit" spidmax="2050" fillcolor="white">
      <v:fill color="white"/>
    </o:shapedefaults>
    <o:shapelayout v:ext="edit">
      <o:idmap v:ext="edit" data="2"/>
    </o:shapelayout>
  </w:shapeDefaults>
  <w:decimalSymbol w:val="."/>
  <w:listSeparator w:val=","/>
  <w14:docId w14:val="694B7883"/>
  <w15:docId w15:val="{ECE40924-EFFD-024F-95D9-9F6B30460F79}"/>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ocDefaults>
    <w:rPrDefault>
      <w:rPr>
        <w:rFonts w:ascii="Times New Roman" w:eastAsia="SimSun" w:hAnsi="Times New Roman" w:cs="Times New Roman"/>
        <w:lang w:val="en-GB" w:eastAsia="zh-CN" w:bidi="ar-SA"/>
      </w:rPr>
    </w:rPrDefault>
    <w:pPrDefault/>
  </w:docDefaults>
  <w:latentStyles w:defLockedState="0" w:defUIPriority="99" w:defSemiHidden="0" w:defUnhideWhenUsed="0" w:defQFormat="0" w:count="376">
    <w:lsdException w:name="Normal" w:uiPriority="0" w:qFormat="1"/>
    <w:lsdException w:name="heading 1" w:uiPriority="9" w:qFormat="1"/>
    <w:lsdException w:name="heading 2" w:uiPriority="9" w:unhideWhenUsed="1" w:qFormat="1"/>
    <w:lsdException w:name="heading 3"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uiPriority="39" w:unhideWhenUsed="1" w:qFormat="1"/>
    <w:lsdException w:name="toc 2" w:uiPriority="39" w:unhideWhenUsed="1" w:qFormat="1"/>
    <w:lsdException w:name="toc 3" w:uiPriority="39" w:unhideWhenUsed="1" w:qFormat="1"/>
    <w:lsdException w:name="toc 4" w:semiHidden="1" w:uiPriority="39" w:unhideWhenUsed="1" w:qFormat="1"/>
    <w:lsdException w:name="toc 5" w:semiHidden="1" w:uiPriority="39" w:unhideWhenUsed="1" w:qFormat="1"/>
    <w:lsdException w:name="toc 6" w:semiHidden="1" w:uiPriority="39" w:unhideWhenUsed="1" w:qFormat="1"/>
    <w:lsdException w:name="toc 7" w:semiHidden="1" w:uiPriority="39" w:unhideWhenUsed="1" w:qFormat="1"/>
    <w:lsdException w:name="toc 8" w:semiHidden="1" w:uiPriority="39" w:unhideWhenUsed="1" w:qFormat="1"/>
    <w:lsdException w:name="toc 9" w:semiHidden="1" w:uiPriority="39" w:unhideWhenUsed="1" w:qFormat="1"/>
    <w:lsdException w:name="Normal Indent" w:semiHidden="1" w:unhideWhenUsed="1"/>
    <w:lsdException w:name="footnote text" w:semiHidden="1" w:unhideWhenUsed="1"/>
    <w:lsdException w:name="annotation text" w:unhideWhenUsed="1" w:qFormat="1"/>
    <w:lsdException w:name="header" w:unhideWhenUsed="1" w:qFormat="1"/>
    <w:lsdException w:name="footer" w:unhideWhenUsed="1" w:qFormat="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qFormat="1"/>
    <w:lsdException w:name="line number" w:semiHidden="1" w:unhideWhenUsed="1"/>
    <w:lsdException w:name="page number" w:semiHidden="1" w:unhideWhenUsed="1" w:qFormat="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unhideWhenUsed="1" w:qFormat="1"/>
    <w:lsdException w:name="FollowedHyperlink" w:semiHidden="1" w:unhideWhenUsed="1" w:qFormat="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qFormat="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qFormat="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qFormat="1"/>
    <w:lsdException w:name="Table Theme" w:semiHidden="1" w:unhideWhenUsed="1"/>
    <w:lsdException w:name="Placeholder Text" w:semiHidden="1" w:qFormat="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unhideWhenUsed="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960F9B"/>
    <w:rPr>
      <w:rFonts w:eastAsia="Times New Roman"/>
      <w:sz w:val="24"/>
      <w:szCs w:val="24"/>
      <w:lang w:val="en-US"/>
    </w:rPr>
  </w:style>
  <w:style w:type="paragraph" w:styleId="Heading1">
    <w:name w:val="heading 1"/>
    <w:basedOn w:val="Normal"/>
    <w:next w:val="Normal"/>
    <w:link w:val="Heading1Char"/>
    <w:uiPriority w:val="9"/>
    <w:qFormat/>
    <w:pPr>
      <w:spacing w:before="300" w:after="40" w:line="360" w:lineRule="auto"/>
      <w:ind w:firstLineChars="200" w:firstLine="200"/>
      <w:outlineLvl w:val="0"/>
    </w:pPr>
    <w:rPr>
      <w:b/>
      <w:smallCaps/>
      <w:spacing w:val="5"/>
      <w:sz w:val="28"/>
      <w:szCs w:val="32"/>
    </w:rPr>
  </w:style>
  <w:style w:type="paragraph" w:styleId="Heading2">
    <w:name w:val="heading 2"/>
    <w:basedOn w:val="Normal"/>
    <w:next w:val="Normal"/>
    <w:link w:val="Heading2Char"/>
    <w:uiPriority w:val="9"/>
    <w:unhideWhenUsed/>
    <w:qFormat/>
    <w:rsid w:val="00D075B5"/>
    <w:pPr>
      <w:spacing w:line="480" w:lineRule="auto"/>
      <w:outlineLvl w:val="1"/>
    </w:pPr>
    <w:rPr>
      <w:rFonts w:cs="Times New Roman (Body CS)"/>
      <w:b/>
      <w:i/>
      <w:spacing w:val="5"/>
      <w:szCs w:val="28"/>
    </w:rPr>
  </w:style>
  <w:style w:type="paragraph" w:styleId="Heading3">
    <w:name w:val="heading 3"/>
    <w:basedOn w:val="Heading2"/>
    <w:next w:val="Normal"/>
    <w:link w:val="Heading3Char"/>
    <w:uiPriority w:val="9"/>
    <w:unhideWhenUsed/>
    <w:qFormat/>
    <w:pPr>
      <w:contextualSpacing/>
      <w:outlineLvl w:val="2"/>
    </w:pPr>
    <w:rPr>
      <w:i w:val="0"/>
    </w:rPr>
  </w:style>
  <w:style w:type="paragraph" w:styleId="Heading4">
    <w:name w:val="heading 4"/>
    <w:basedOn w:val="Normal"/>
    <w:next w:val="Normal"/>
    <w:link w:val="Heading4Char"/>
    <w:uiPriority w:val="9"/>
    <w:semiHidden/>
    <w:unhideWhenUsed/>
    <w:qFormat/>
    <w:pPr>
      <w:spacing w:before="240" w:line="360" w:lineRule="auto"/>
      <w:ind w:firstLineChars="200" w:firstLine="200"/>
      <w:outlineLvl w:val="3"/>
    </w:pPr>
    <w:rPr>
      <w:smallCaps/>
      <w:spacing w:val="10"/>
      <w:sz w:val="22"/>
      <w:szCs w:val="22"/>
    </w:rPr>
  </w:style>
  <w:style w:type="paragraph" w:styleId="Heading5">
    <w:name w:val="heading 5"/>
    <w:basedOn w:val="Normal"/>
    <w:next w:val="Normal"/>
    <w:link w:val="Heading5Char"/>
    <w:uiPriority w:val="9"/>
    <w:semiHidden/>
    <w:unhideWhenUsed/>
    <w:qFormat/>
    <w:pPr>
      <w:spacing w:before="200" w:line="360" w:lineRule="auto"/>
      <w:ind w:firstLineChars="200" w:firstLine="200"/>
      <w:outlineLvl w:val="4"/>
    </w:pPr>
    <w:rPr>
      <w:smallCaps/>
      <w:color w:val="C45911" w:themeColor="accent2" w:themeShade="BF"/>
      <w:spacing w:val="10"/>
      <w:sz w:val="22"/>
      <w:szCs w:val="26"/>
    </w:rPr>
  </w:style>
  <w:style w:type="paragraph" w:styleId="Heading6">
    <w:name w:val="heading 6"/>
    <w:basedOn w:val="Normal"/>
    <w:next w:val="Normal"/>
    <w:link w:val="Heading6Char"/>
    <w:uiPriority w:val="9"/>
    <w:semiHidden/>
    <w:unhideWhenUsed/>
    <w:qFormat/>
    <w:pPr>
      <w:spacing w:line="360" w:lineRule="auto"/>
      <w:ind w:firstLineChars="200" w:firstLine="200"/>
      <w:outlineLvl w:val="5"/>
    </w:pPr>
    <w:rPr>
      <w:smallCaps/>
      <w:color w:val="ED7D31" w:themeColor="accent2"/>
      <w:spacing w:val="5"/>
      <w:sz w:val="22"/>
    </w:rPr>
  </w:style>
  <w:style w:type="paragraph" w:styleId="Heading7">
    <w:name w:val="heading 7"/>
    <w:basedOn w:val="Normal"/>
    <w:next w:val="Normal"/>
    <w:link w:val="Heading7Char"/>
    <w:uiPriority w:val="9"/>
    <w:semiHidden/>
    <w:unhideWhenUsed/>
    <w:qFormat/>
    <w:pPr>
      <w:spacing w:line="360" w:lineRule="auto"/>
      <w:ind w:firstLineChars="200" w:firstLine="200"/>
      <w:outlineLvl w:val="6"/>
    </w:pPr>
    <w:rPr>
      <w:b/>
      <w:smallCaps/>
      <w:color w:val="ED7D31" w:themeColor="accent2"/>
      <w:spacing w:val="10"/>
    </w:rPr>
  </w:style>
  <w:style w:type="paragraph" w:styleId="Heading8">
    <w:name w:val="heading 8"/>
    <w:basedOn w:val="Normal"/>
    <w:next w:val="Normal"/>
    <w:link w:val="Heading8Char"/>
    <w:uiPriority w:val="9"/>
    <w:semiHidden/>
    <w:unhideWhenUsed/>
    <w:qFormat/>
    <w:pPr>
      <w:spacing w:line="360" w:lineRule="auto"/>
      <w:ind w:firstLineChars="200" w:firstLine="200"/>
      <w:outlineLvl w:val="7"/>
    </w:pPr>
    <w:rPr>
      <w:b/>
      <w:i/>
      <w:smallCaps/>
      <w:color w:val="C45911" w:themeColor="accent2" w:themeShade="BF"/>
    </w:rPr>
  </w:style>
  <w:style w:type="paragraph" w:styleId="Heading9">
    <w:name w:val="heading 9"/>
    <w:basedOn w:val="Normal"/>
    <w:next w:val="Normal"/>
    <w:link w:val="Heading9Char"/>
    <w:uiPriority w:val="9"/>
    <w:semiHidden/>
    <w:unhideWhenUsed/>
    <w:qFormat/>
    <w:pPr>
      <w:spacing w:line="360" w:lineRule="auto"/>
      <w:ind w:firstLineChars="200" w:firstLine="200"/>
      <w:outlineLvl w:val="8"/>
    </w:pPr>
    <w:rPr>
      <w:b/>
      <w:i/>
      <w:smallCaps/>
      <w:color w:val="833C0B" w:themeColor="accent2" w:themeShade="80"/>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Caption">
    <w:name w:val="caption"/>
    <w:basedOn w:val="Normal"/>
    <w:next w:val="Normal"/>
    <w:uiPriority w:val="35"/>
    <w:unhideWhenUsed/>
    <w:qFormat/>
    <w:rsid w:val="001765A5"/>
    <w:pPr>
      <w:jc w:val="center"/>
    </w:pPr>
  </w:style>
  <w:style w:type="character" w:styleId="CommentReference">
    <w:name w:val="annotation reference"/>
    <w:basedOn w:val="DefaultParagraphFont"/>
    <w:uiPriority w:val="99"/>
    <w:semiHidden/>
    <w:unhideWhenUsed/>
    <w:qFormat/>
    <w:rPr>
      <w:sz w:val="16"/>
      <w:szCs w:val="16"/>
    </w:rPr>
  </w:style>
  <w:style w:type="paragraph" w:styleId="CommentText">
    <w:name w:val="annotation text"/>
    <w:basedOn w:val="Normal"/>
    <w:link w:val="CommentTextChar"/>
    <w:uiPriority w:val="99"/>
    <w:unhideWhenUsed/>
    <w:qFormat/>
    <w:pPr>
      <w:spacing w:line="360" w:lineRule="auto"/>
      <w:ind w:firstLineChars="200" w:firstLine="200"/>
    </w:pPr>
    <w:rPr>
      <w:sz w:val="20"/>
    </w:rPr>
  </w:style>
  <w:style w:type="paragraph" w:styleId="CommentSubject">
    <w:name w:val="annotation subject"/>
    <w:basedOn w:val="CommentText"/>
    <w:next w:val="CommentText"/>
    <w:link w:val="CommentSubjectChar"/>
    <w:uiPriority w:val="99"/>
    <w:semiHidden/>
    <w:unhideWhenUsed/>
    <w:qFormat/>
    <w:rPr>
      <w:b/>
      <w:bCs/>
    </w:rPr>
  </w:style>
  <w:style w:type="character" w:styleId="Emphasis">
    <w:name w:val="Emphasis"/>
    <w:uiPriority w:val="20"/>
    <w:qFormat/>
    <w:rPr>
      <w:b/>
      <w:i/>
      <w:spacing w:val="10"/>
    </w:rPr>
  </w:style>
  <w:style w:type="character" w:styleId="FollowedHyperlink">
    <w:name w:val="FollowedHyperlink"/>
    <w:basedOn w:val="DefaultParagraphFont"/>
    <w:uiPriority w:val="99"/>
    <w:semiHidden/>
    <w:unhideWhenUsed/>
    <w:qFormat/>
    <w:rPr>
      <w:color w:val="954F72" w:themeColor="followedHyperlink"/>
      <w:u w:val="single"/>
    </w:rPr>
  </w:style>
  <w:style w:type="paragraph" w:styleId="Footer">
    <w:name w:val="footer"/>
    <w:basedOn w:val="Normal"/>
    <w:link w:val="FooterChar"/>
    <w:uiPriority w:val="99"/>
    <w:unhideWhenUsed/>
    <w:qFormat/>
    <w:pPr>
      <w:tabs>
        <w:tab w:val="center" w:pos="4513"/>
        <w:tab w:val="right" w:pos="9026"/>
      </w:tabs>
      <w:ind w:firstLineChars="200" w:firstLine="200"/>
      <w:jc w:val="both"/>
    </w:pPr>
    <w:rPr>
      <w:rFonts w:eastAsia="SimSun"/>
      <w:kern w:val="2"/>
      <w:szCs w:val="21"/>
    </w:rPr>
  </w:style>
  <w:style w:type="paragraph" w:styleId="Header">
    <w:name w:val="header"/>
    <w:basedOn w:val="Normal"/>
    <w:link w:val="HeaderChar"/>
    <w:uiPriority w:val="99"/>
    <w:unhideWhenUsed/>
    <w:qFormat/>
    <w:pPr>
      <w:tabs>
        <w:tab w:val="center" w:pos="4513"/>
        <w:tab w:val="right" w:pos="9026"/>
      </w:tabs>
      <w:ind w:firstLineChars="200" w:firstLine="200"/>
      <w:jc w:val="both"/>
    </w:pPr>
    <w:rPr>
      <w:rFonts w:eastAsia="SimSun"/>
      <w:kern w:val="2"/>
      <w:szCs w:val="21"/>
    </w:rPr>
  </w:style>
  <w:style w:type="character" w:styleId="Hyperlink">
    <w:name w:val="Hyperlink"/>
    <w:basedOn w:val="DefaultParagraphFont"/>
    <w:uiPriority w:val="99"/>
    <w:unhideWhenUsed/>
    <w:qFormat/>
    <w:rPr>
      <w:color w:val="0563C1" w:themeColor="hyperlink"/>
      <w:u w:val="single"/>
    </w:rPr>
  </w:style>
  <w:style w:type="paragraph" w:styleId="NormalWeb">
    <w:name w:val="Normal (Web)"/>
    <w:basedOn w:val="Normal"/>
    <w:uiPriority w:val="99"/>
    <w:semiHidden/>
    <w:unhideWhenUsed/>
    <w:qFormat/>
    <w:pPr>
      <w:spacing w:before="100" w:beforeAutospacing="1" w:after="100" w:afterAutospacing="1" w:line="360" w:lineRule="auto"/>
      <w:ind w:firstLineChars="200" w:firstLine="200"/>
    </w:pPr>
  </w:style>
  <w:style w:type="character" w:styleId="PageNumber">
    <w:name w:val="page number"/>
    <w:basedOn w:val="DefaultParagraphFont"/>
    <w:uiPriority w:val="99"/>
    <w:semiHidden/>
    <w:unhideWhenUsed/>
    <w:qFormat/>
  </w:style>
  <w:style w:type="character" w:styleId="Strong">
    <w:name w:val="Strong"/>
    <w:uiPriority w:val="22"/>
    <w:qFormat/>
    <w:rPr>
      <w:b/>
      <w:color w:val="ED7D31" w:themeColor="accent2"/>
    </w:rPr>
  </w:style>
  <w:style w:type="paragraph" w:styleId="Subtitle">
    <w:name w:val="Subtitle"/>
    <w:basedOn w:val="Normal"/>
    <w:next w:val="Normal"/>
    <w:link w:val="SubtitleChar"/>
    <w:uiPriority w:val="11"/>
    <w:qFormat/>
    <w:pPr>
      <w:spacing w:after="720" w:line="360" w:lineRule="auto"/>
      <w:ind w:firstLineChars="200" w:firstLine="200"/>
      <w:jc w:val="right"/>
    </w:pPr>
    <w:rPr>
      <w:rFonts w:asciiTheme="majorHAnsi" w:eastAsiaTheme="majorEastAsia" w:hAnsiTheme="majorHAnsi" w:cstheme="majorBidi"/>
      <w:szCs w:val="22"/>
    </w:rPr>
  </w:style>
  <w:style w:type="table" w:styleId="TableGrid">
    <w:name w:val="Table Grid"/>
    <w:basedOn w:val="TableNormal"/>
    <w:uiPriority w:val="39"/>
    <w:qFormat/>
    <w:pPr>
      <w:jc w:val="both"/>
    </w:p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styleId="Title">
    <w:name w:val="Title"/>
    <w:basedOn w:val="Normal"/>
    <w:next w:val="Normal"/>
    <w:link w:val="TitleChar"/>
    <w:uiPriority w:val="10"/>
    <w:qFormat/>
    <w:pPr>
      <w:pBdr>
        <w:top w:val="single" w:sz="12" w:space="1" w:color="ED7D31" w:themeColor="accent2"/>
      </w:pBdr>
      <w:spacing w:line="360" w:lineRule="auto"/>
      <w:ind w:firstLineChars="200" w:firstLine="200"/>
      <w:jc w:val="right"/>
    </w:pPr>
    <w:rPr>
      <w:smallCaps/>
      <w:sz w:val="48"/>
      <w:szCs w:val="48"/>
    </w:rPr>
  </w:style>
  <w:style w:type="paragraph" w:styleId="TOC1">
    <w:name w:val="toc 1"/>
    <w:basedOn w:val="Normal"/>
    <w:next w:val="Normal"/>
    <w:uiPriority w:val="39"/>
    <w:unhideWhenUsed/>
    <w:qFormat/>
    <w:pPr>
      <w:spacing w:before="120" w:after="120" w:line="360" w:lineRule="auto"/>
      <w:ind w:firstLineChars="200" w:firstLine="200"/>
    </w:pPr>
    <w:rPr>
      <w:rFonts w:asciiTheme="minorHAnsi" w:eastAsia="SimSun" w:hAnsiTheme="minorHAnsi"/>
      <w:b/>
      <w:bCs/>
      <w:caps/>
      <w:kern w:val="2"/>
      <w:sz w:val="20"/>
      <w:szCs w:val="20"/>
    </w:rPr>
  </w:style>
  <w:style w:type="paragraph" w:styleId="TOC2">
    <w:name w:val="toc 2"/>
    <w:basedOn w:val="Normal"/>
    <w:next w:val="Normal"/>
    <w:uiPriority w:val="39"/>
    <w:unhideWhenUsed/>
    <w:qFormat/>
    <w:pPr>
      <w:spacing w:line="360" w:lineRule="auto"/>
      <w:ind w:left="240" w:firstLineChars="200" w:firstLine="200"/>
    </w:pPr>
    <w:rPr>
      <w:rFonts w:asciiTheme="minorHAnsi" w:eastAsia="SimSun" w:hAnsiTheme="minorHAnsi"/>
      <w:smallCaps/>
      <w:kern w:val="2"/>
      <w:sz w:val="20"/>
      <w:szCs w:val="20"/>
    </w:rPr>
  </w:style>
  <w:style w:type="paragraph" w:styleId="TOC3">
    <w:name w:val="toc 3"/>
    <w:basedOn w:val="Normal"/>
    <w:next w:val="Normal"/>
    <w:uiPriority w:val="39"/>
    <w:unhideWhenUsed/>
    <w:qFormat/>
    <w:pPr>
      <w:spacing w:line="360" w:lineRule="auto"/>
      <w:ind w:left="480" w:firstLineChars="200" w:firstLine="200"/>
    </w:pPr>
    <w:rPr>
      <w:rFonts w:asciiTheme="minorHAnsi" w:eastAsia="SimSun" w:hAnsiTheme="minorHAnsi"/>
      <w:i/>
      <w:iCs/>
      <w:kern w:val="2"/>
      <w:sz w:val="20"/>
      <w:szCs w:val="20"/>
    </w:rPr>
  </w:style>
  <w:style w:type="paragraph" w:styleId="TOC4">
    <w:name w:val="toc 4"/>
    <w:basedOn w:val="Normal"/>
    <w:next w:val="Normal"/>
    <w:uiPriority w:val="39"/>
    <w:semiHidden/>
    <w:unhideWhenUsed/>
    <w:qFormat/>
    <w:pPr>
      <w:spacing w:line="360" w:lineRule="auto"/>
      <w:ind w:left="720" w:firstLineChars="200" w:firstLine="200"/>
    </w:pPr>
    <w:rPr>
      <w:rFonts w:asciiTheme="minorHAnsi" w:eastAsia="SimSun" w:hAnsiTheme="minorHAnsi"/>
      <w:kern w:val="2"/>
      <w:sz w:val="18"/>
      <w:szCs w:val="18"/>
    </w:rPr>
  </w:style>
  <w:style w:type="paragraph" w:styleId="TOC5">
    <w:name w:val="toc 5"/>
    <w:basedOn w:val="Normal"/>
    <w:next w:val="Normal"/>
    <w:uiPriority w:val="39"/>
    <w:semiHidden/>
    <w:unhideWhenUsed/>
    <w:qFormat/>
    <w:pPr>
      <w:spacing w:line="360" w:lineRule="auto"/>
      <w:ind w:left="960" w:firstLineChars="200" w:firstLine="200"/>
    </w:pPr>
    <w:rPr>
      <w:rFonts w:asciiTheme="minorHAnsi" w:eastAsia="SimSun" w:hAnsiTheme="minorHAnsi"/>
      <w:kern w:val="2"/>
      <w:sz w:val="18"/>
      <w:szCs w:val="18"/>
    </w:rPr>
  </w:style>
  <w:style w:type="paragraph" w:styleId="TOC6">
    <w:name w:val="toc 6"/>
    <w:basedOn w:val="Normal"/>
    <w:next w:val="Normal"/>
    <w:uiPriority w:val="39"/>
    <w:semiHidden/>
    <w:unhideWhenUsed/>
    <w:qFormat/>
    <w:pPr>
      <w:spacing w:line="360" w:lineRule="auto"/>
      <w:ind w:left="1200" w:firstLineChars="200" w:firstLine="200"/>
    </w:pPr>
    <w:rPr>
      <w:rFonts w:asciiTheme="minorHAnsi" w:eastAsia="SimSun" w:hAnsiTheme="minorHAnsi"/>
      <w:kern w:val="2"/>
      <w:sz w:val="18"/>
      <w:szCs w:val="18"/>
    </w:rPr>
  </w:style>
  <w:style w:type="paragraph" w:styleId="TOC7">
    <w:name w:val="toc 7"/>
    <w:basedOn w:val="Normal"/>
    <w:next w:val="Normal"/>
    <w:uiPriority w:val="39"/>
    <w:semiHidden/>
    <w:unhideWhenUsed/>
    <w:qFormat/>
    <w:pPr>
      <w:spacing w:line="360" w:lineRule="auto"/>
      <w:ind w:left="1440" w:firstLineChars="200" w:firstLine="200"/>
    </w:pPr>
    <w:rPr>
      <w:rFonts w:asciiTheme="minorHAnsi" w:eastAsia="SimSun" w:hAnsiTheme="minorHAnsi"/>
      <w:kern w:val="2"/>
      <w:sz w:val="18"/>
      <w:szCs w:val="18"/>
    </w:rPr>
  </w:style>
  <w:style w:type="paragraph" w:styleId="TOC8">
    <w:name w:val="toc 8"/>
    <w:basedOn w:val="Normal"/>
    <w:next w:val="Normal"/>
    <w:uiPriority w:val="39"/>
    <w:semiHidden/>
    <w:unhideWhenUsed/>
    <w:qFormat/>
    <w:pPr>
      <w:spacing w:line="360" w:lineRule="auto"/>
      <w:ind w:left="1680" w:firstLineChars="200" w:firstLine="200"/>
    </w:pPr>
    <w:rPr>
      <w:rFonts w:asciiTheme="minorHAnsi" w:eastAsia="SimSun" w:hAnsiTheme="minorHAnsi"/>
      <w:kern w:val="2"/>
      <w:sz w:val="18"/>
      <w:szCs w:val="18"/>
    </w:rPr>
  </w:style>
  <w:style w:type="paragraph" w:styleId="TOC9">
    <w:name w:val="toc 9"/>
    <w:basedOn w:val="Normal"/>
    <w:next w:val="Normal"/>
    <w:uiPriority w:val="39"/>
    <w:semiHidden/>
    <w:unhideWhenUsed/>
    <w:qFormat/>
    <w:pPr>
      <w:spacing w:line="360" w:lineRule="auto"/>
      <w:ind w:left="1920" w:firstLineChars="200" w:firstLine="200"/>
    </w:pPr>
    <w:rPr>
      <w:rFonts w:asciiTheme="minorHAnsi" w:eastAsia="SimSun" w:hAnsiTheme="minorHAnsi"/>
      <w:kern w:val="2"/>
      <w:sz w:val="18"/>
      <w:szCs w:val="18"/>
    </w:rPr>
  </w:style>
  <w:style w:type="character" w:customStyle="1" w:styleId="Heading1Char">
    <w:name w:val="Heading 1 Char"/>
    <w:basedOn w:val="DefaultParagraphFont"/>
    <w:link w:val="Heading1"/>
    <w:uiPriority w:val="9"/>
    <w:qFormat/>
    <w:rPr>
      <w:rFonts w:eastAsia="Times New Roman"/>
      <w:b/>
      <w:smallCaps/>
      <w:spacing w:val="5"/>
      <w:sz w:val="28"/>
      <w:szCs w:val="32"/>
      <w:lang w:val="en-US"/>
    </w:rPr>
  </w:style>
  <w:style w:type="character" w:customStyle="1" w:styleId="Heading2Char">
    <w:name w:val="Heading 2 Char"/>
    <w:basedOn w:val="DefaultParagraphFont"/>
    <w:link w:val="Heading2"/>
    <w:uiPriority w:val="9"/>
    <w:qFormat/>
    <w:rsid w:val="00D075B5"/>
    <w:rPr>
      <w:rFonts w:eastAsia="Times New Roman" w:cs="Times New Roman (Body CS)"/>
      <w:b/>
      <w:i/>
      <w:spacing w:val="5"/>
      <w:sz w:val="24"/>
      <w:szCs w:val="28"/>
      <w:lang w:val="en-US"/>
    </w:rPr>
  </w:style>
  <w:style w:type="character" w:customStyle="1" w:styleId="Heading3Char">
    <w:name w:val="Heading 3 Char"/>
    <w:basedOn w:val="DefaultParagraphFont"/>
    <w:link w:val="Heading3"/>
    <w:uiPriority w:val="9"/>
    <w:qFormat/>
    <w:rPr>
      <w:rFonts w:eastAsia="Times New Roman" w:cs="Times New Roman (Body CS)"/>
      <w:b/>
      <w:spacing w:val="5"/>
      <w:sz w:val="24"/>
      <w:szCs w:val="28"/>
      <w:lang w:val="en-US"/>
    </w:rPr>
  </w:style>
  <w:style w:type="character" w:customStyle="1" w:styleId="Heading4Char">
    <w:name w:val="Heading 4 Char"/>
    <w:basedOn w:val="DefaultParagraphFont"/>
    <w:link w:val="Heading4"/>
    <w:uiPriority w:val="9"/>
    <w:semiHidden/>
    <w:qFormat/>
    <w:rPr>
      <w:rFonts w:ascii="Times New Roman" w:eastAsia="Times New Roman" w:hAnsi="Times New Roman" w:cs="Times New Roman"/>
      <w:smallCaps/>
      <w:spacing w:val="10"/>
      <w:sz w:val="22"/>
      <w:szCs w:val="22"/>
      <w:lang w:val="en-US"/>
    </w:rPr>
  </w:style>
  <w:style w:type="character" w:customStyle="1" w:styleId="Heading5Char">
    <w:name w:val="Heading 5 Char"/>
    <w:basedOn w:val="DefaultParagraphFont"/>
    <w:link w:val="Heading5"/>
    <w:uiPriority w:val="9"/>
    <w:semiHidden/>
    <w:qFormat/>
    <w:rPr>
      <w:rFonts w:ascii="Times New Roman" w:eastAsia="Times New Roman" w:hAnsi="Times New Roman" w:cs="Times New Roman"/>
      <w:smallCaps/>
      <w:color w:val="C45911" w:themeColor="accent2" w:themeShade="BF"/>
      <w:spacing w:val="10"/>
      <w:sz w:val="22"/>
      <w:szCs w:val="26"/>
      <w:lang w:val="en-US"/>
    </w:rPr>
  </w:style>
  <w:style w:type="character" w:customStyle="1" w:styleId="Heading6Char">
    <w:name w:val="Heading 6 Char"/>
    <w:basedOn w:val="DefaultParagraphFont"/>
    <w:link w:val="Heading6"/>
    <w:uiPriority w:val="9"/>
    <w:semiHidden/>
    <w:qFormat/>
    <w:rPr>
      <w:rFonts w:eastAsia="Times New Roman"/>
      <w:smallCaps/>
      <w:color w:val="ED7D31" w:themeColor="accent2"/>
      <w:spacing w:val="5"/>
      <w:sz w:val="22"/>
      <w:szCs w:val="24"/>
      <w:lang w:val="en-US"/>
    </w:rPr>
  </w:style>
  <w:style w:type="character" w:customStyle="1" w:styleId="Heading7Char">
    <w:name w:val="Heading 7 Char"/>
    <w:basedOn w:val="DefaultParagraphFont"/>
    <w:link w:val="Heading7"/>
    <w:uiPriority w:val="9"/>
    <w:semiHidden/>
    <w:qFormat/>
    <w:rPr>
      <w:rFonts w:eastAsia="Times New Roman"/>
      <w:b/>
      <w:smallCaps/>
      <w:color w:val="ED7D31" w:themeColor="accent2"/>
      <w:spacing w:val="10"/>
      <w:sz w:val="24"/>
      <w:szCs w:val="24"/>
      <w:lang w:val="en-US"/>
    </w:rPr>
  </w:style>
  <w:style w:type="character" w:customStyle="1" w:styleId="Heading8Char">
    <w:name w:val="Heading 8 Char"/>
    <w:basedOn w:val="DefaultParagraphFont"/>
    <w:link w:val="Heading8"/>
    <w:uiPriority w:val="9"/>
    <w:semiHidden/>
    <w:qFormat/>
    <w:rPr>
      <w:rFonts w:ascii="Times New Roman" w:eastAsia="Times New Roman" w:hAnsi="Times New Roman" w:cs="Times New Roman"/>
      <w:b/>
      <w:i/>
      <w:smallCaps/>
      <w:color w:val="C45911" w:themeColor="accent2" w:themeShade="BF"/>
      <w:lang w:val="en-US"/>
    </w:rPr>
  </w:style>
  <w:style w:type="character" w:customStyle="1" w:styleId="Heading9Char">
    <w:name w:val="Heading 9 Char"/>
    <w:basedOn w:val="DefaultParagraphFont"/>
    <w:link w:val="Heading9"/>
    <w:uiPriority w:val="9"/>
    <w:semiHidden/>
    <w:qFormat/>
    <w:rPr>
      <w:rFonts w:ascii="Times New Roman" w:eastAsia="Times New Roman" w:hAnsi="Times New Roman" w:cs="Times New Roman"/>
      <w:b/>
      <w:i/>
      <w:smallCaps/>
      <w:color w:val="833C0B" w:themeColor="accent2" w:themeShade="80"/>
      <w:lang w:val="en-US"/>
    </w:rPr>
  </w:style>
  <w:style w:type="character" w:customStyle="1" w:styleId="TitleChar">
    <w:name w:val="Title Char"/>
    <w:basedOn w:val="DefaultParagraphFont"/>
    <w:link w:val="Title"/>
    <w:uiPriority w:val="10"/>
    <w:qFormat/>
    <w:rPr>
      <w:rFonts w:ascii="Times New Roman" w:eastAsia="Times New Roman" w:hAnsi="Times New Roman" w:cs="Times New Roman"/>
      <w:smallCaps/>
      <w:sz w:val="48"/>
      <w:szCs w:val="48"/>
      <w:lang w:val="en-US"/>
    </w:rPr>
  </w:style>
  <w:style w:type="character" w:customStyle="1" w:styleId="SubtitleChar">
    <w:name w:val="Subtitle Char"/>
    <w:basedOn w:val="DefaultParagraphFont"/>
    <w:link w:val="Subtitle"/>
    <w:uiPriority w:val="11"/>
    <w:qFormat/>
    <w:rPr>
      <w:rFonts w:asciiTheme="majorHAnsi" w:eastAsiaTheme="majorEastAsia" w:hAnsiTheme="majorHAnsi" w:cstheme="majorBidi"/>
      <w:szCs w:val="22"/>
      <w:lang w:val="en-US"/>
    </w:rPr>
  </w:style>
  <w:style w:type="paragraph" w:styleId="NoSpacing">
    <w:name w:val="No Spacing"/>
    <w:basedOn w:val="Normal"/>
    <w:link w:val="NoSpacingChar"/>
    <w:uiPriority w:val="1"/>
    <w:qFormat/>
    <w:pPr>
      <w:spacing w:line="360" w:lineRule="auto"/>
      <w:ind w:firstLineChars="200" w:firstLine="200"/>
    </w:pPr>
  </w:style>
  <w:style w:type="character" w:customStyle="1" w:styleId="NoSpacingChar">
    <w:name w:val="No Spacing Char"/>
    <w:basedOn w:val="DefaultParagraphFont"/>
    <w:link w:val="NoSpacing"/>
    <w:uiPriority w:val="1"/>
    <w:qFormat/>
    <w:rPr>
      <w:rFonts w:ascii="Times New Roman" w:eastAsia="Times New Roman" w:hAnsi="Times New Roman" w:cs="Times New Roman"/>
      <w:lang w:val="en-US"/>
    </w:rPr>
  </w:style>
  <w:style w:type="paragraph" w:styleId="ListParagraph">
    <w:name w:val="List Paragraph"/>
    <w:basedOn w:val="Normal"/>
    <w:link w:val="ListParagraphChar"/>
    <w:uiPriority w:val="34"/>
    <w:qFormat/>
    <w:pPr>
      <w:spacing w:line="360" w:lineRule="auto"/>
      <w:ind w:left="720" w:firstLineChars="200" w:firstLine="200"/>
      <w:contextualSpacing/>
    </w:pPr>
  </w:style>
  <w:style w:type="paragraph" w:styleId="Quote">
    <w:name w:val="Quote"/>
    <w:basedOn w:val="Normal"/>
    <w:next w:val="Normal"/>
    <w:link w:val="QuoteChar"/>
    <w:uiPriority w:val="29"/>
    <w:qFormat/>
    <w:pPr>
      <w:spacing w:line="360" w:lineRule="auto"/>
      <w:ind w:firstLineChars="200" w:firstLine="200"/>
    </w:pPr>
    <w:rPr>
      <w:i/>
    </w:rPr>
  </w:style>
  <w:style w:type="character" w:customStyle="1" w:styleId="QuoteChar">
    <w:name w:val="Quote Char"/>
    <w:basedOn w:val="DefaultParagraphFont"/>
    <w:link w:val="Quote"/>
    <w:uiPriority w:val="29"/>
    <w:qFormat/>
    <w:rPr>
      <w:rFonts w:ascii="Times New Roman" w:eastAsia="Times New Roman" w:hAnsi="Times New Roman" w:cs="Times New Roman"/>
      <w:i/>
      <w:lang w:val="en-US"/>
    </w:rPr>
  </w:style>
  <w:style w:type="paragraph" w:styleId="IntenseQuote">
    <w:name w:val="Intense Quote"/>
    <w:basedOn w:val="Normal"/>
    <w:next w:val="Normal"/>
    <w:link w:val="IntenseQuoteChar"/>
    <w:uiPriority w:val="30"/>
    <w:qFormat/>
    <w:pPr>
      <w:pBdr>
        <w:top w:val="single" w:sz="8" w:space="10" w:color="C45911" w:themeColor="accent2" w:themeShade="BF"/>
        <w:left w:val="single" w:sz="8" w:space="10" w:color="C45911" w:themeColor="accent2" w:themeShade="BF"/>
        <w:bottom w:val="single" w:sz="8" w:space="10" w:color="C45911" w:themeColor="accent2" w:themeShade="BF"/>
        <w:right w:val="single" w:sz="8" w:space="10" w:color="C45911" w:themeColor="accent2" w:themeShade="BF"/>
      </w:pBdr>
      <w:shd w:val="clear" w:color="auto" w:fill="ED7D31" w:themeFill="accent2"/>
      <w:spacing w:before="140" w:after="140" w:line="360" w:lineRule="auto"/>
      <w:ind w:left="1440" w:right="1440" w:firstLineChars="200" w:firstLine="200"/>
    </w:pPr>
    <w:rPr>
      <w:b/>
      <w:i/>
      <w:color w:val="FFFFFF" w:themeColor="background1"/>
    </w:rPr>
  </w:style>
  <w:style w:type="character" w:customStyle="1" w:styleId="IntenseQuoteChar">
    <w:name w:val="Intense Quote Char"/>
    <w:basedOn w:val="DefaultParagraphFont"/>
    <w:link w:val="IntenseQuote"/>
    <w:uiPriority w:val="30"/>
    <w:qFormat/>
    <w:rPr>
      <w:rFonts w:eastAsia="Times New Roman"/>
      <w:b/>
      <w:i/>
      <w:color w:val="FFFFFF" w:themeColor="background1"/>
      <w:sz w:val="24"/>
      <w:szCs w:val="24"/>
      <w:shd w:val="clear" w:color="auto" w:fill="ED7D31" w:themeFill="accent2"/>
      <w:lang w:val="en-US"/>
    </w:rPr>
  </w:style>
  <w:style w:type="character" w:customStyle="1" w:styleId="SubtleEmphasis1">
    <w:name w:val="Subtle Emphasis1"/>
    <w:uiPriority w:val="19"/>
    <w:qFormat/>
    <w:rPr>
      <w:i/>
    </w:rPr>
  </w:style>
  <w:style w:type="character" w:customStyle="1" w:styleId="IntenseEmphasis1">
    <w:name w:val="Intense Emphasis1"/>
    <w:uiPriority w:val="21"/>
    <w:qFormat/>
    <w:rPr>
      <w:b/>
      <w:i/>
      <w:color w:val="ED7D31" w:themeColor="accent2"/>
      <w:spacing w:val="10"/>
    </w:rPr>
  </w:style>
  <w:style w:type="character" w:customStyle="1" w:styleId="SubtleReference1">
    <w:name w:val="Subtle Reference1"/>
    <w:uiPriority w:val="31"/>
    <w:qFormat/>
    <w:rPr>
      <w:b/>
    </w:rPr>
  </w:style>
  <w:style w:type="character" w:customStyle="1" w:styleId="IntenseReference1">
    <w:name w:val="Intense Reference1"/>
    <w:uiPriority w:val="32"/>
    <w:qFormat/>
    <w:rPr>
      <w:b/>
      <w:bCs/>
      <w:smallCaps/>
      <w:spacing w:val="5"/>
      <w:sz w:val="22"/>
      <w:szCs w:val="22"/>
      <w:u w:val="single"/>
    </w:rPr>
  </w:style>
  <w:style w:type="character" w:customStyle="1" w:styleId="BookTitle1">
    <w:name w:val="Book Title1"/>
    <w:uiPriority w:val="33"/>
    <w:qFormat/>
    <w:rPr>
      <w:rFonts w:asciiTheme="majorHAnsi" w:eastAsiaTheme="majorEastAsia" w:hAnsiTheme="majorHAnsi" w:cstheme="majorBidi"/>
      <w:i/>
      <w:iCs/>
      <w:sz w:val="20"/>
      <w:szCs w:val="20"/>
    </w:rPr>
  </w:style>
  <w:style w:type="paragraph" w:customStyle="1" w:styleId="TOCHeading1">
    <w:name w:val="TOC Heading1"/>
    <w:basedOn w:val="Heading1"/>
    <w:next w:val="Normal"/>
    <w:uiPriority w:val="39"/>
    <w:unhideWhenUsed/>
    <w:qFormat/>
    <w:pPr>
      <w:outlineLvl w:val="9"/>
    </w:pPr>
  </w:style>
  <w:style w:type="character" w:customStyle="1" w:styleId="CommentTextChar">
    <w:name w:val="Comment Text Char"/>
    <w:basedOn w:val="DefaultParagraphFont"/>
    <w:link w:val="CommentText"/>
    <w:uiPriority w:val="99"/>
    <w:qFormat/>
    <w:rPr>
      <w:rFonts w:ascii="Times New Roman" w:eastAsia="Times New Roman" w:hAnsi="Times New Roman" w:cs="Times New Roman"/>
      <w:sz w:val="20"/>
      <w:lang w:val="en-US"/>
    </w:rPr>
  </w:style>
  <w:style w:type="character" w:customStyle="1" w:styleId="CommentSubjectChar">
    <w:name w:val="Comment Subject Char"/>
    <w:basedOn w:val="CommentTextChar"/>
    <w:link w:val="CommentSubject"/>
    <w:uiPriority w:val="99"/>
    <w:semiHidden/>
    <w:qFormat/>
    <w:rPr>
      <w:rFonts w:ascii="Times New Roman" w:eastAsia="Times New Roman" w:hAnsi="Times New Roman" w:cs="Times New Roman"/>
      <w:b/>
      <w:bCs/>
      <w:sz w:val="20"/>
      <w:lang w:val="en-US"/>
    </w:rPr>
  </w:style>
  <w:style w:type="character" w:customStyle="1" w:styleId="UnresolvedMention1">
    <w:name w:val="Unresolved Mention1"/>
    <w:basedOn w:val="DefaultParagraphFont"/>
    <w:uiPriority w:val="99"/>
    <w:unhideWhenUsed/>
    <w:qFormat/>
    <w:rPr>
      <w:color w:val="605E5C"/>
      <w:shd w:val="clear" w:color="auto" w:fill="E1DFDD"/>
    </w:rPr>
  </w:style>
  <w:style w:type="character" w:customStyle="1" w:styleId="Mention1">
    <w:name w:val="Mention1"/>
    <w:basedOn w:val="DefaultParagraphFont"/>
    <w:uiPriority w:val="99"/>
    <w:unhideWhenUsed/>
    <w:qFormat/>
    <w:rPr>
      <w:color w:val="2B579A"/>
      <w:shd w:val="clear" w:color="auto" w:fill="E1DFDD"/>
    </w:rPr>
  </w:style>
  <w:style w:type="table" w:customStyle="1" w:styleId="PlainTable21">
    <w:name w:val="Plain Table 21"/>
    <w:basedOn w:val="TableNormal"/>
    <w:uiPriority w:val="42"/>
    <w:qFormat/>
    <w:tblPr>
      <w:tblBorders>
        <w:top w:val="single" w:sz="4" w:space="0" w:color="7F7F7F" w:themeColor="text1" w:themeTint="80"/>
        <w:bottom w:val="single" w:sz="4" w:space="0" w:color="7F7F7F" w:themeColor="text1" w:themeTint="80"/>
      </w:tblBorders>
    </w:tblPr>
    <w:tblStylePr w:type="firstRow">
      <w:rPr>
        <w:b/>
        <w:bCs/>
      </w:rPr>
      <w:tblPr/>
      <w:tcPr>
        <w:tcBorders>
          <w:bottom w:val="single" w:sz="4" w:space="0" w:color="7F7F7F" w:themeColor="text1" w:themeTint="80"/>
        </w:tcBorders>
      </w:tcPr>
    </w:tblStylePr>
    <w:tblStylePr w:type="lastRow">
      <w:rPr>
        <w:b/>
        <w:bCs/>
      </w:rPr>
      <w:tblPr/>
      <w:tcPr>
        <w:tcBorders>
          <w:top w:val="single" w:sz="4" w:space="0" w:color="7F7F7F" w:themeColor="text1" w:themeTint="80"/>
        </w:tcBorders>
      </w:tcPr>
    </w:tblStylePr>
    <w:tblStylePr w:type="firstCol">
      <w:rPr>
        <w:b/>
        <w:bCs/>
      </w:rPr>
    </w:tblStylePr>
    <w:tblStylePr w:type="lastCol">
      <w:rPr>
        <w:b/>
        <w:bCs/>
      </w:rPr>
    </w:tblStylePr>
    <w:tblStylePr w:type="band1Vert">
      <w:tblPr/>
      <w:tcPr>
        <w:tcBorders>
          <w:left w:val="single" w:sz="4" w:space="0" w:color="7F7F7F" w:themeColor="text1" w:themeTint="80"/>
          <w:right w:val="single" w:sz="4" w:space="0" w:color="7F7F7F" w:themeColor="text1" w:themeTint="80"/>
        </w:tcBorders>
      </w:tcPr>
    </w:tblStylePr>
    <w:tblStylePr w:type="band2Vert">
      <w:tblPr/>
      <w:tcPr>
        <w:tcBorders>
          <w:left w:val="single" w:sz="4" w:space="0" w:color="7F7F7F" w:themeColor="text1" w:themeTint="80"/>
          <w:right w:val="single" w:sz="4" w:space="0" w:color="7F7F7F" w:themeColor="text1" w:themeTint="80"/>
        </w:tcBorders>
      </w:tcPr>
    </w:tblStylePr>
    <w:tblStylePr w:type="band1Horz">
      <w:tblPr/>
      <w:tcPr>
        <w:tcBorders>
          <w:top w:val="single" w:sz="4" w:space="0" w:color="7F7F7F" w:themeColor="text1" w:themeTint="80"/>
          <w:bottom w:val="single" w:sz="4" w:space="0" w:color="7F7F7F" w:themeColor="text1" w:themeTint="80"/>
        </w:tcBorders>
      </w:tcPr>
    </w:tblStylePr>
  </w:style>
  <w:style w:type="paragraph" w:customStyle="1" w:styleId="paragraph">
    <w:name w:val="paragraph"/>
    <w:basedOn w:val="Normal"/>
    <w:qFormat/>
    <w:pPr>
      <w:spacing w:before="100" w:beforeAutospacing="1" w:after="100" w:afterAutospacing="1" w:line="360" w:lineRule="auto"/>
      <w:ind w:firstLineChars="200" w:firstLine="200"/>
    </w:pPr>
    <w:rPr>
      <w:rFonts w:ascii="SimSun" w:eastAsia="SimSun" w:hAnsi="SimSun" w:cs="SimSun"/>
    </w:rPr>
  </w:style>
  <w:style w:type="character" w:customStyle="1" w:styleId="normaltextrun">
    <w:name w:val="normaltextrun"/>
    <w:basedOn w:val="DefaultParagraphFont"/>
    <w:qFormat/>
  </w:style>
  <w:style w:type="character" w:customStyle="1" w:styleId="eop">
    <w:name w:val="eop"/>
    <w:basedOn w:val="DefaultParagraphFont"/>
    <w:qFormat/>
  </w:style>
  <w:style w:type="paragraph" w:customStyle="1" w:styleId="Default">
    <w:name w:val="Default"/>
    <w:qFormat/>
    <w:pPr>
      <w:autoSpaceDE w:val="0"/>
      <w:autoSpaceDN w:val="0"/>
      <w:adjustRightInd w:val="0"/>
    </w:pPr>
    <w:rPr>
      <w:rFonts w:ascii="Arial" w:eastAsiaTheme="minorEastAsia" w:hAnsi="Arial" w:cs="Arial"/>
      <w:color w:val="000000"/>
      <w:sz w:val="24"/>
      <w:szCs w:val="24"/>
    </w:rPr>
  </w:style>
  <w:style w:type="paragraph" w:customStyle="1" w:styleId="Revision1">
    <w:name w:val="Revision1"/>
    <w:hidden/>
    <w:uiPriority w:val="99"/>
    <w:semiHidden/>
    <w:qFormat/>
    <w:rPr>
      <w:kern w:val="2"/>
      <w:sz w:val="21"/>
      <w:szCs w:val="21"/>
      <w:lang w:val="en-US"/>
    </w:rPr>
  </w:style>
  <w:style w:type="paragraph" w:customStyle="1" w:styleId="EndNoteBibliographyTitle">
    <w:name w:val="EndNote Bibliography Title"/>
    <w:basedOn w:val="Normal"/>
    <w:link w:val="EndNoteBibliographyTitleChar"/>
    <w:qFormat/>
    <w:pPr>
      <w:spacing w:line="360" w:lineRule="auto"/>
      <w:ind w:firstLineChars="200" w:firstLine="200"/>
      <w:jc w:val="center"/>
    </w:pPr>
    <w:rPr>
      <w:rFonts w:eastAsia="SimSun"/>
      <w:kern w:val="2"/>
      <w:szCs w:val="21"/>
    </w:rPr>
  </w:style>
  <w:style w:type="character" w:customStyle="1" w:styleId="EndNoteBibliographyTitleChar">
    <w:name w:val="EndNote Bibliography Title Char"/>
    <w:basedOn w:val="DefaultParagraphFont"/>
    <w:link w:val="EndNoteBibliographyTitle"/>
    <w:qFormat/>
    <w:rPr>
      <w:kern w:val="2"/>
      <w:sz w:val="24"/>
      <w:szCs w:val="21"/>
      <w:lang w:val="en-US"/>
    </w:rPr>
  </w:style>
  <w:style w:type="paragraph" w:customStyle="1" w:styleId="EndNoteBibliography">
    <w:name w:val="EndNote Bibliography"/>
    <w:basedOn w:val="Normal"/>
    <w:link w:val="EndNoteBibliographyChar"/>
    <w:qFormat/>
    <w:rsid w:val="00DA736E"/>
    <w:pPr>
      <w:ind w:left="284" w:hanging="284"/>
      <w:jc w:val="both"/>
    </w:pPr>
    <w:rPr>
      <w:rFonts w:eastAsia="SimSun"/>
      <w:kern w:val="2"/>
      <w:szCs w:val="21"/>
    </w:rPr>
  </w:style>
  <w:style w:type="character" w:customStyle="1" w:styleId="EndNoteBibliographyChar">
    <w:name w:val="EndNote Bibliography Char"/>
    <w:basedOn w:val="DefaultParagraphFont"/>
    <w:link w:val="EndNoteBibliography"/>
    <w:qFormat/>
    <w:rsid w:val="00DA736E"/>
    <w:rPr>
      <w:kern w:val="2"/>
      <w:sz w:val="24"/>
      <w:szCs w:val="21"/>
      <w:lang w:val="en-US"/>
    </w:rPr>
  </w:style>
  <w:style w:type="character" w:customStyle="1" w:styleId="apple-converted-space">
    <w:name w:val="apple-converted-space"/>
    <w:basedOn w:val="DefaultParagraphFont"/>
    <w:qFormat/>
  </w:style>
  <w:style w:type="character" w:customStyle="1" w:styleId="HeaderChar">
    <w:name w:val="Header Char"/>
    <w:basedOn w:val="DefaultParagraphFont"/>
    <w:link w:val="Header"/>
    <w:uiPriority w:val="99"/>
    <w:qFormat/>
    <w:rPr>
      <w:rFonts w:ascii="Times New Roman" w:eastAsia="SimSun" w:hAnsi="Times New Roman" w:cs="Times New Roman"/>
      <w:kern w:val="2"/>
      <w:szCs w:val="21"/>
      <w:lang w:val="en-US"/>
    </w:rPr>
  </w:style>
  <w:style w:type="character" w:customStyle="1" w:styleId="FooterChar">
    <w:name w:val="Footer Char"/>
    <w:basedOn w:val="DefaultParagraphFont"/>
    <w:link w:val="Footer"/>
    <w:uiPriority w:val="99"/>
    <w:qFormat/>
    <w:rPr>
      <w:rFonts w:ascii="Times New Roman" w:eastAsia="SimSun" w:hAnsi="Times New Roman" w:cs="Times New Roman"/>
      <w:kern w:val="2"/>
      <w:szCs w:val="21"/>
      <w:lang w:val="en-US"/>
    </w:rPr>
  </w:style>
  <w:style w:type="paragraph" w:customStyle="1" w:styleId="Revision2">
    <w:name w:val="Revision2"/>
    <w:hidden/>
    <w:uiPriority w:val="99"/>
    <w:semiHidden/>
    <w:qFormat/>
    <w:rPr>
      <w:kern w:val="2"/>
      <w:sz w:val="24"/>
      <w:szCs w:val="21"/>
      <w:lang w:val="en-US"/>
    </w:rPr>
  </w:style>
  <w:style w:type="character" w:customStyle="1" w:styleId="UnresolvedMention2">
    <w:name w:val="Unresolved Mention2"/>
    <w:basedOn w:val="DefaultParagraphFont"/>
    <w:uiPriority w:val="99"/>
    <w:semiHidden/>
    <w:unhideWhenUsed/>
    <w:qFormat/>
    <w:rPr>
      <w:color w:val="605E5C"/>
      <w:shd w:val="clear" w:color="auto" w:fill="E1DFDD"/>
    </w:rPr>
  </w:style>
  <w:style w:type="character" w:customStyle="1" w:styleId="UnresolvedMention3">
    <w:name w:val="Unresolved Mention3"/>
    <w:basedOn w:val="DefaultParagraphFont"/>
    <w:uiPriority w:val="99"/>
    <w:semiHidden/>
    <w:unhideWhenUsed/>
    <w:qFormat/>
    <w:rPr>
      <w:color w:val="605E5C"/>
      <w:shd w:val="clear" w:color="auto" w:fill="E1DFDD"/>
    </w:rPr>
  </w:style>
  <w:style w:type="character" w:styleId="PlaceholderText">
    <w:name w:val="Placeholder Text"/>
    <w:basedOn w:val="DefaultParagraphFont"/>
    <w:uiPriority w:val="99"/>
    <w:qFormat/>
    <w:rPr>
      <w:color w:val="808080"/>
    </w:rPr>
  </w:style>
  <w:style w:type="paragraph" w:customStyle="1" w:styleId="Revision3">
    <w:name w:val="Revision3"/>
    <w:hidden/>
    <w:uiPriority w:val="99"/>
    <w:semiHidden/>
    <w:qFormat/>
    <w:rPr>
      <w:rFonts w:eastAsia="Times New Roman"/>
      <w:sz w:val="24"/>
      <w:szCs w:val="24"/>
      <w:lang w:val="en-US"/>
    </w:rPr>
  </w:style>
  <w:style w:type="paragraph" w:customStyle="1" w:styleId="Revision4">
    <w:name w:val="Revision4"/>
    <w:hidden/>
    <w:uiPriority w:val="99"/>
    <w:unhideWhenUsed/>
    <w:qFormat/>
    <w:rPr>
      <w:rFonts w:eastAsia="Times New Roman"/>
      <w:sz w:val="24"/>
      <w:szCs w:val="24"/>
    </w:rPr>
  </w:style>
  <w:style w:type="character" w:customStyle="1" w:styleId="UnresolvedMention4">
    <w:name w:val="Unresolved Mention4"/>
    <w:basedOn w:val="DefaultParagraphFont"/>
    <w:uiPriority w:val="99"/>
    <w:semiHidden/>
    <w:unhideWhenUsed/>
    <w:rPr>
      <w:color w:val="605E5C"/>
      <w:shd w:val="clear" w:color="auto" w:fill="E1DFDD"/>
    </w:rPr>
  </w:style>
  <w:style w:type="paragraph" w:customStyle="1" w:styleId="Revision5">
    <w:name w:val="Revision5"/>
    <w:hidden/>
    <w:uiPriority w:val="99"/>
    <w:unhideWhenUsed/>
    <w:rPr>
      <w:rFonts w:eastAsia="Times New Roman"/>
      <w:sz w:val="24"/>
      <w:szCs w:val="24"/>
      <w:lang w:val="en-US"/>
    </w:rPr>
  </w:style>
  <w:style w:type="character" w:customStyle="1" w:styleId="UnresolvedMention5">
    <w:name w:val="Unresolved Mention5"/>
    <w:basedOn w:val="DefaultParagraphFont"/>
    <w:uiPriority w:val="99"/>
    <w:semiHidden/>
    <w:unhideWhenUsed/>
    <w:rPr>
      <w:color w:val="605E5C"/>
      <w:shd w:val="clear" w:color="auto" w:fill="E1DFDD"/>
    </w:rPr>
  </w:style>
  <w:style w:type="paragraph" w:styleId="Revision">
    <w:name w:val="Revision"/>
    <w:hidden/>
    <w:uiPriority w:val="99"/>
    <w:unhideWhenUsed/>
    <w:rsid w:val="00EF3F42"/>
    <w:rPr>
      <w:rFonts w:eastAsia="Times New Roman"/>
      <w:sz w:val="24"/>
      <w:szCs w:val="24"/>
      <w:lang w:val="en-US"/>
    </w:rPr>
  </w:style>
  <w:style w:type="character" w:customStyle="1" w:styleId="UnresolvedMention6">
    <w:name w:val="Unresolved Mention6"/>
    <w:basedOn w:val="DefaultParagraphFont"/>
    <w:uiPriority w:val="99"/>
    <w:semiHidden/>
    <w:unhideWhenUsed/>
    <w:rsid w:val="005F22CC"/>
    <w:rPr>
      <w:color w:val="605E5C"/>
      <w:shd w:val="clear" w:color="auto" w:fill="E1DFDD"/>
    </w:rPr>
  </w:style>
  <w:style w:type="paragraph" w:styleId="FootnoteText">
    <w:name w:val="footnote text"/>
    <w:basedOn w:val="Normal"/>
    <w:link w:val="FootnoteTextChar"/>
    <w:uiPriority w:val="99"/>
    <w:semiHidden/>
    <w:unhideWhenUsed/>
    <w:rsid w:val="005E611E"/>
    <w:rPr>
      <w:sz w:val="20"/>
      <w:szCs w:val="20"/>
    </w:rPr>
  </w:style>
  <w:style w:type="character" w:customStyle="1" w:styleId="FootnoteTextChar">
    <w:name w:val="Footnote Text Char"/>
    <w:basedOn w:val="DefaultParagraphFont"/>
    <w:link w:val="FootnoteText"/>
    <w:uiPriority w:val="99"/>
    <w:semiHidden/>
    <w:rsid w:val="005E611E"/>
    <w:rPr>
      <w:rFonts w:eastAsia="Times New Roman"/>
      <w:lang w:val="en-US"/>
    </w:rPr>
  </w:style>
  <w:style w:type="character" w:styleId="FootnoteReference">
    <w:name w:val="footnote reference"/>
    <w:basedOn w:val="DefaultParagraphFont"/>
    <w:uiPriority w:val="99"/>
    <w:semiHidden/>
    <w:unhideWhenUsed/>
    <w:rsid w:val="005E611E"/>
    <w:rPr>
      <w:vertAlign w:val="superscript"/>
    </w:rPr>
  </w:style>
  <w:style w:type="paragraph" w:styleId="BalloonText">
    <w:name w:val="Balloon Text"/>
    <w:basedOn w:val="Normal"/>
    <w:link w:val="BalloonTextChar"/>
    <w:uiPriority w:val="99"/>
    <w:semiHidden/>
    <w:unhideWhenUsed/>
    <w:rsid w:val="00A9424D"/>
    <w:rPr>
      <w:rFonts w:ascii="Segoe UI" w:hAnsi="Segoe UI" w:cs="Segoe UI"/>
      <w:sz w:val="18"/>
      <w:szCs w:val="18"/>
    </w:rPr>
  </w:style>
  <w:style w:type="character" w:customStyle="1" w:styleId="BalloonTextChar">
    <w:name w:val="Balloon Text Char"/>
    <w:basedOn w:val="DefaultParagraphFont"/>
    <w:link w:val="BalloonText"/>
    <w:uiPriority w:val="99"/>
    <w:semiHidden/>
    <w:rsid w:val="00A9424D"/>
    <w:rPr>
      <w:rFonts w:ascii="Segoe UI" w:eastAsia="Times New Roman" w:hAnsi="Segoe UI" w:cs="Segoe UI"/>
      <w:sz w:val="18"/>
      <w:szCs w:val="18"/>
      <w:lang w:val="en-US"/>
    </w:rPr>
  </w:style>
  <w:style w:type="character" w:customStyle="1" w:styleId="UnresolvedMention7">
    <w:name w:val="Unresolved Mention7"/>
    <w:basedOn w:val="DefaultParagraphFont"/>
    <w:uiPriority w:val="99"/>
    <w:semiHidden/>
    <w:unhideWhenUsed/>
    <w:rsid w:val="00C31333"/>
    <w:rPr>
      <w:color w:val="605E5C"/>
      <w:shd w:val="clear" w:color="auto" w:fill="E1DFDD"/>
    </w:rPr>
  </w:style>
  <w:style w:type="character" w:customStyle="1" w:styleId="UnresolvedMention8">
    <w:name w:val="Unresolved Mention8"/>
    <w:basedOn w:val="DefaultParagraphFont"/>
    <w:uiPriority w:val="99"/>
    <w:semiHidden/>
    <w:unhideWhenUsed/>
    <w:rsid w:val="00B5706B"/>
    <w:rPr>
      <w:color w:val="605E5C"/>
      <w:shd w:val="clear" w:color="auto" w:fill="E1DFDD"/>
    </w:rPr>
  </w:style>
  <w:style w:type="character" w:customStyle="1" w:styleId="UnresolvedMention9">
    <w:name w:val="Unresolved Mention9"/>
    <w:basedOn w:val="DefaultParagraphFont"/>
    <w:uiPriority w:val="99"/>
    <w:semiHidden/>
    <w:unhideWhenUsed/>
    <w:rsid w:val="003E53D5"/>
    <w:rPr>
      <w:color w:val="605E5C"/>
      <w:shd w:val="clear" w:color="auto" w:fill="E1DFDD"/>
    </w:rPr>
  </w:style>
  <w:style w:type="paragraph" w:customStyle="1" w:styleId="msonormal0">
    <w:name w:val="msonormal"/>
    <w:basedOn w:val="Normal"/>
    <w:rsid w:val="00417533"/>
    <w:pPr>
      <w:spacing w:before="100" w:beforeAutospacing="1" w:after="100" w:afterAutospacing="1"/>
    </w:pPr>
  </w:style>
  <w:style w:type="paragraph" w:customStyle="1" w:styleId="xl76">
    <w:name w:val="xl76"/>
    <w:basedOn w:val="Normal"/>
    <w:rsid w:val="00417533"/>
    <w:pPr>
      <w:pBdr>
        <w:top w:val="single" w:sz="8" w:space="0" w:color="auto"/>
        <w:bottom w:val="single" w:sz="8" w:space="0" w:color="auto"/>
      </w:pBdr>
      <w:spacing w:before="100" w:beforeAutospacing="1" w:after="100" w:afterAutospacing="1"/>
      <w:textAlignment w:val="center"/>
    </w:pPr>
    <w:rPr>
      <w:b/>
      <w:bCs/>
      <w:color w:val="000000"/>
      <w:sz w:val="20"/>
      <w:szCs w:val="20"/>
    </w:rPr>
  </w:style>
  <w:style w:type="paragraph" w:customStyle="1" w:styleId="xl77">
    <w:name w:val="xl77"/>
    <w:basedOn w:val="Normal"/>
    <w:rsid w:val="00417533"/>
    <w:pPr>
      <w:spacing w:before="100" w:beforeAutospacing="1" w:after="100" w:afterAutospacing="1"/>
      <w:textAlignment w:val="center"/>
    </w:pPr>
    <w:rPr>
      <w:color w:val="000000"/>
      <w:sz w:val="20"/>
      <w:szCs w:val="20"/>
    </w:rPr>
  </w:style>
  <w:style w:type="paragraph" w:customStyle="1" w:styleId="xl78">
    <w:name w:val="xl78"/>
    <w:basedOn w:val="Normal"/>
    <w:rsid w:val="00417533"/>
    <w:pPr>
      <w:pBdr>
        <w:bottom w:val="single" w:sz="8" w:space="0" w:color="auto"/>
      </w:pBdr>
      <w:spacing w:before="100" w:beforeAutospacing="1" w:after="100" w:afterAutospacing="1"/>
      <w:textAlignment w:val="center"/>
    </w:pPr>
    <w:rPr>
      <w:color w:val="000000"/>
      <w:sz w:val="20"/>
      <w:szCs w:val="20"/>
    </w:rPr>
  </w:style>
  <w:style w:type="character" w:customStyle="1" w:styleId="UnresolvedMention90">
    <w:name w:val="Unresolved Mention9"/>
    <w:basedOn w:val="DefaultParagraphFont"/>
    <w:uiPriority w:val="99"/>
    <w:semiHidden/>
    <w:unhideWhenUsed/>
    <w:rsid w:val="00477427"/>
    <w:rPr>
      <w:color w:val="605E5C"/>
      <w:shd w:val="clear" w:color="auto" w:fill="E1DFDD"/>
    </w:rPr>
  </w:style>
  <w:style w:type="character" w:customStyle="1" w:styleId="ListParagraphChar">
    <w:name w:val="List Paragraph Char"/>
    <w:basedOn w:val="DefaultParagraphFont"/>
    <w:link w:val="ListParagraph"/>
    <w:uiPriority w:val="34"/>
    <w:rsid w:val="004B7B83"/>
    <w:rPr>
      <w:rFonts w:eastAsia="Times New Roman"/>
      <w:sz w:val="24"/>
      <w:szCs w:val="24"/>
      <w:lang w:val="en-US"/>
    </w:rPr>
  </w:style>
  <w:style w:type="paragraph" w:styleId="PlainText">
    <w:name w:val="Plain Text"/>
    <w:basedOn w:val="Normal"/>
    <w:link w:val="PlainTextChar"/>
    <w:uiPriority w:val="99"/>
    <w:unhideWhenUsed/>
    <w:rsid w:val="004B7B83"/>
    <w:rPr>
      <w:rFonts w:ascii="Calibri" w:eastAsiaTheme="minorEastAsia" w:hAnsi="Calibri"/>
      <w:szCs w:val="21"/>
    </w:rPr>
  </w:style>
  <w:style w:type="character" w:customStyle="1" w:styleId="PlainTextChar">
    <w:name w:val="Plain Text Char"/>
    <w:basedOn w:val="DefaultParagraphFont"/>
    <w:link w:val="PlainText"/>
    <w:uiPriority w:val="99"/>
    <w:rsid w:val="004B7B83"/>
    <w:rPr>
      <w:rFonts w:ascii="Calibri" w:eastAsiaTheme="minorEastAsia" w:hAnsi="Calibri"/>
      <w:sz w:val="24"/>
      <w:szCs w:val="21"/>
      <w:lang w:val="en-US"/>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mc:Ignorable="w14 w15 w16se w16cid w16 w16cex w16sdtdh">
  <w:divs>
    <w:div w:id="7947956">
      <w:bodyDiv w:val="1"/>
      <w:marLeft w:val="0"/>
      <w:marRight w:val="0"/>
      <w:marTop w:val="0"/>
      <w:marBottom w:val="0"/>
      <w:divBdr>
        <w:top w:val="none" w:sz="0" w:space="0" w:color="auto"/>
        <w:left w:val="none" w:sz="0" w:space="0" w:color="auto"/>
        <w:bottom w:val="none" w:sz="0" w:space="0" w:color="auto"/>
        <w:right w:val="none" w:sz="0" w:space="0" w:color="auto"/>
      </w:divBdr>
    </w:div>
    <w:div w:id="27029695">
      <w:bodyDiv w:val="1"/>
      <w:marLeft w:val="0"/>
      <w:marRight w:val="0"/>
      <w:marTop w:val="0"/>
      <w:marBottom w:val="0"/>
      <w:divBdr>
        <w:top w:val="none" w:sz="0" w:space="0" w:color="auto"/>
        <w:left w:val="none" w:sz="0" w:space="0" w:color="auto"/>
        <w:bottom w:val="none" w:sz="0" w:space="0" w:color="auto"/>
        <w:right w:val="none" w:sz="0" w:space="0" w:color="auto"/>
      </w:divBdr>
    </w:div>
    <w:div w:id="34234875">
      <w:bodyDiv w:val="1"/>
      <w:marLeft w:val="0"/>
      <w:marRight w:val="0"/>
      <w:marTop w:val="0"/>
      <w:marBottom w:val="0"/>
      <w:divBdr>
        <w:top w:val="none" w:sz="0" w:space="0" w:color="auto"/>
        <w:left w:val="none" w:sz="0" w:space="0" w:color="auto"/>
        <w:bottom w:val="none" w:sz="0" w:space="0" w:color="auto"/>
        <w:right w:val="none" w:sz="0" w:space="0" w:color="auto"/>
      </w:divBdr>
    </w:div>
    <w:div w:id="40326712">
      <w:bodyDiv w:val="1"/>
      <w:marLeft w:val="0"/>
      <w:marRight w:val="0"/>
      <w:marTop w:val="0"/>
      <w:marBottom w:val="0"/>
      <w:divBdr>
        <w:top w:val="none" w:sz="0" w:space="0" w:color="auto"/>
        <w:left w:val="none" w:sz="0" w:space="0" w:color="auto"/>
        <w:bottom w:val="none" w:sz="0" w:space="0" w:color="auto"/>
        <w:right w:val="none" w:sz="0" w:space="0" w:color="auto"/>
      </w:divBdr>
    </w:div>
    <w:div w:id="46534778">
      <w:bodyDiv w:val="1"/>
      <w:marLeft w:val="0"/>
      <w:marRight w:val="0"/>
      <w:marTop w:val="0"/>
      <w:marBottom w:val="0"/>
      <w:divBdr>
        <w:top w:val="none" w:sz="0" w:space="0" w:color="auto"/>
        <w:left w:val="none" w:sz="0" w:space="0" w:color="auto"/>
        <w:bottom w:val="none" w:sz="0" w:space="0" w:color="auto"/>
        <w:right w:val="none" w:sz="0" w:space="0" w:color="auto"/>
      </w:divBdr>
    </w:div>
    <w:div w:id="70275376">
      <w:bodyDiv w:val="1"/>
      <w:marLeft w:val="0"/>
      <w:marRight w:val="0"/>
      <w:marTop w:val="0"/>
      <w:marBottom w:val="0"/>
      <w:divBdr>
        <w:top w:val="none" w:sz="0" w:space="0" w:color="auto"/>
        <w:left w:val="none" w:sz="0" w:space="0" w:color="auto"/>
        <w:bottom w:val="none" w:sz="0" w:space="0" w:color="auto"/>
        <w:right w:val="none" w:sz="0" w:space="0" w:color="auto"/>
      </w:divBdr>
    </w:div>
    <w:div w:id="75785927">
      <w:bodyDiv w:val="1"/>
      <w:marLeft w:val="0"/>
      <w:marRight w:val="0"/>
      <w:marTop w:val="0"/>
      <w:marBottom w:val="0"/>
      <w:divBdr>
        <w:top w:val="none" w:sz="0" w:space="0" w:color="auto"/>
        <w:left w:val="none" w:sz="0" w:space="0" w:color="auto"/>
        <w:bottom w:val="none" w:sz="0" w:space="0" w:color="auto"/>
        <w:right w:val="none" w:sz="0" w:space="0" w:color="auto"/>
      </w:divBdr>
    </w:div>
    <w:div w:id="91709820">
      <w:bodyDiv w:val="1"/>
      <w:marLeft w:val="0"/>
      <w:marRight w:val="0"/>
      <w:marTop w:val="0"/>
      <w:marBottom w:val="0"/>
      <w:divBdr>
        <w:top w:val="none" w:sz="0" w:space="0" w:color="auto"/>
        <w:left w:val="none" w:sz="0" w:space="0" w:color="auto"/>
        <w:bottom w:val="none" w:sz="0" w:space="0" w:color="auto"/>
        <w:right w:val="none" w:sz="0" w:space="0" w:color="auto"/>
      </w:divBdr>
    </w:div>
    <w:div w:id="91900286">
      <w:bodyDiv w:val="1"/>
      <w:marLeft w:val="0"/>
      <w:marRight w:val="0"/>
      <w:marTop w:val="0"/>
      <w:marBottom w:val="0"/>
      <w:divBdr>
        <w:top w:val="none" w:sz="0" w:space="0" w:color="auto"/>
        <w:left w:val="none" w:sz="0" w:space="0" w:color="auto"/>
        <w:bottom w:val="none" w:sz="0" w:space="0" w:color="auto"/>
        <w:right w:val="none" w:sz="0" w:space="0" w:color="auto"/>
      </w:divBdr>
    </w:div>
    <w:div w:id="106051163">
      <w:bodyDiv w:val="1"/>
      <w:marLeft w:val="0"/>
      <w:marRight w:val="0"/>
      <w:marTop w:val="0"/>
      <w:marBottom w:val="0"/>
      <w:divBdr>
        <w:top w:val="none" w:sz="0" w:space="0" w:color="auto"/>
        <w:left w:val="none" w:sz="0" w:space="0" w:color="auto"/>
        <w:bottom w:val="none" w:sz="0" w:space="0" w:color="auto"/>
        <w:right w:val="none" w:sz="0" w:space="0" w:color="auto"/>
      </w:divBdr>
    </w:div>
    <w:div w:id="113990074">
      <w:bodyDiv w:val="1"/>
      <w:marLeft w:val="0"/>
      <w:marRight w:val="0"/>
      <w:marTop w:val="0"/>
      <w:marBottom w:val="0"/>
      <w:divBdr>
        <w:top w:val="none" w:sz="0" w:space="0" w:color="auto"/>
        <w:left w:val="none" w:sz="0" w:space="0" w:color="auto"/>
        <w:bottom w:val="none" w:sz="0" w:space="0" w:color="auto"/>
        <w:right w:val="none" w:sz="0" w:space="0" w:color="auto"/>
      </w:divBdr>
    </w:div>
    <w:div w:id="114057080">
      <w:bodyDiv w:val="1"/>
      <w:marLeft w:val="0"/>
      <w:marRight w:val="0"/>
      <w:marTop w:val="0"/>
      <w:marBottom w:val="0"/>
      <w:divBdr>
        <w:top w:val="none" w:sz="0" w:space="0" w:color="auto"/>
        <w:left w:val="none" w:sz="0" w:space="0" w:color="auto"/>
        <w:bottom w:val="none" w:sz="0" w:space="0" w:color="auto"/>
        <w:right w:val="none" w:sz="0" w:space="0" w:color="auto"/>
      </w:divBdr>
    </w:div>
    <w:div w:id="114443476">
      <w:bodyDiv w:val="1"/>
      <w:marLeft w:val="0"/>
      <w:marRight w:val="0"/>
      <w:marTop w:val="0"/>
      <w:marBottom w:val="0"/>
      <w:divBdr>
        <w:top w:val="none" w:sz="0" w:space="0" w:color="auto"/>
        <w:left w:val="none" w:sz="0" w:space="0" w:color="auto"/>
        <w:bottom w:val="none" w:sz="0" w:space="0" w:color="auto"/>
        <w:right w:val="none" w:sz="0" w:space="0" w:color="auto"/>
      </w:divBdr>
    </w:div>
    <w:div w:id="117797833">
      <w:bodyDiv w:val="1"/>
      <w:marLeft w:val="0"/>
      <w:marRight w:val="0"/>
      <w:marTop w:val="0"/>
      <w:marBottom w:val="0"/>
      <w:divBdr>
        <w:top w:val="none" w:sz="0" w:space="0" w:color="auto"/>
        <w:left w:val="none" w:sz="0" w:space="0" w:color="auto"/>
        <w:bottom w:val="none" w:sz="0" w:space="0" w:color="auto"/>
        <w:right w:val="none" w:sz="0" w:space="0" w:color="auto"/>
      </w:divBdr>
    </w:div>
    <w:div w:id="199900497">
      <w:bodyDiv w:val="1"/>
      <w:marLeft w:val="0"/>
      <w:marRight w:val="0"/>
      <w:marTop w:val="0"/>
      <w:marBottom w:val="0"/>
      <w:divBdr>
        <w:top w:val="none" w:sz="0" w:space="0" w:color="auto"/>
        <w:left w:val="none" w:sz="0" w:space="0" w:color="auto"/>
        <w:bottom w:val="none" w:sz="0" w:space="0" w:color="auto"/>
        <w:right w:val="none" w:sz="0" w:space="0" w:color="auto"/>
      </w:divBdr>
    </w:div>
    <w:div w:id="216166389">
      <w:bodyDiv w:val="1"/>
      <w:marLeft w:val="0"/>
      <w:marRight w:val="0"/>
      <w:marTop w:val="0"/>
      <w:marBottom w:val="0"/>
      <w:divBdr>
        <w:top w:val="none" w:sz="0" w:space="0" w:color="auto"/>
        <w:left w:val="none" w:sz="0" w:space="0" w:color="auto"/>
        <w:bottom w:val="none" w:sz="0" w:space="0" w:color="auto"/>
        <w:right w:val="none" w:sz="0" w:space="0" w:color="auto"/>
      </w:divBdr>
    </w:div>
    <w:div w:id="216353821">
      <w:bodyDiv w:val="1"/>
      <w:marLeft w:val="0"/>
      <w:marRight w:val="0"/>
      <w:marTop w:val="0"/>
      <w:marBottom w:val="0"/>
      <w:divBdr>
        <w:top w:val="none" w:sz="0" w:space="0" w:color="auto"/>
        <w:left w:val="none" w:sz="0" w:space="0" w:color="auto"/>
        <w:bottom w:val="none" w:sz="0" w:space="0" w:color="auto"/>
        <w:right w:val="none" w:sz="0" w:space="0" w:color="auto"/>
      </w:divBdr>
    </w:div>
    <w:div w:id="228813258">
      <w:bodyDiv w:val="1"/>
      <w:marLeft w:val="0"/>
      <w:marRight w:val="0"/>
      <w:marTop w:val="0"/>
      <w:marBottom w:val="0"/>
      <w:divBdr>
        <w:top w:val="none" w:sz="0" w:space="0" w:color="auto"/>
        <w:left w:val="none" w:sz="0" w:space="0" w:color="auto"/>
        <w:bottom w:val="none" w:sz="0" w:space="0" w:color="auto"/>
        <w:right w:val="none" w:sz="0" w:space="0" w:color="auto"/>
      </w:divBdr>
    </w:div>
    <w:div w:id="235673992">
      <w:bodyDiv w:val="1"/>
      <w:marLeft w:val="0"/>
      <w:marRight w:val="0"/>
      <w:marTop w:val="0"/>
      <w:marBottom w:val="0"/>
      <w:divBdr>
        <w:top w:val="none" w:sz="0" w:space="0" w:color="auto"/>
        <w:left w:val="none" w:sz="0" w:space="0" w:color="auto"/>
        <w:bottom w:val="none" w:sz="0" w:space="0" w:color="auto"/>
        <w:right w:val="none" w:sz="0" w:space="0" w:color="auto"/>
      </w:divBdr>
    </w:div>
    <w:div w:id="254826025">
      <w:bodyDiv w:val="1"/>
      <w:marLeft w:val="0"/>
      <w:marRight w:val="0"/>
      <w:marTop w:val="0"/>
      <w:marBottom w:val="0"/>
      <w:divBdr>
        <w:top w:val="none" w:sz="0" w:space="0" w:color="auto"/>
        <w:left w:val="none" w:sz="0" w:space="0" w:color="auto"/>
        <w:bottom w:val="none" w:sz="0" w:space="0" w:color="auto"/>
        <w:right w:val="none" w:sz="0" w:space="0" w:color="auto"/>
      </w:divBdr>
    </w:div>
    <w:div w:id="258489558">
      <w:bodyDiv w:val="1"/>
      <w:marLeft w:val="0"/>
      <w:marRight w:val="0"/>
      <w:marTop w:val="0"/>
      <w:marBottom w:val="0"/>
      <w:divBdr>
        <w:top w:val="none" w:sz="0" w:space="0" w:color="auto"/>
        <w:left w:val="none" w:sz="0" w:space="0" w:color="auto"/>
        <w:bottom w:val="none" w:sz="0" w:space="0" w:color="auto"/>
        <w:right w:val="none" w:sz="0" w:space="0" w:color="auto"/>
      </w:divBdr>
    </w:div>
    <w:div w:id="277568018">
      <w:bodyDiv w:val="1"/>
      <w:marLeft w:val="0"/>
      <w:marRight w:val="0"/>
      <w:marTop w:val="0"/>
      <w:marBottom w:val="0"/>
      <w:divBdr>
        <w:top w:val="none" w:sz="0" w:space="0" w:color="auto"/>
        <w:left w:val="none" w:sz="0" w:space="0" w:color="auto"/>
        <w:bottom w:val="none" w:sz="0" w:space="0" w:color="auto"/>
        <w:right w:val="none" w:sz="0" w:space="0" w:color="auto"/>
      </w:divBdr>
    </w:div>
    <w:div w:id="283121085">
      <w:bodyDiv w:val="1"/>
      <w:marLeft w:val="0"/>
      <w:marRight w:val="0"/>
      <w:marTop w:val="0"/>
      <w:marBottom w:val="0"/>
      <w:divBdr>
        <w:top w:val="none" w:sz="0" w:space="0" w:color="auto"/>
        <w:left w:val="none" w:sz="0" w:space="0" w:color="auto"/>
        <w:bottom w:val="none" w:sz="0" w:space="0" w:color="auto"/>
        <w:right w:val="none" w:sz="0" w:space="0" w:color="auto"/>
      </w:divBdr>
    </w:div>
    <w:div w:id="290790295">
      <w:bodyDiv w:val="1"/>
      <w:marLeft w:val="0"/>
      <w:marRight w:val="0"/>
      <w:marTop w:val="0"/>
      <w:marBottom w:val="0"/>
      <w:divBdr>
        <w:top w:val="none" w:sz="0" w:space="0" w:color="auto"/>
        <w:left w:val="none" w:sz="0" w:space="0" w:color="auto"/>
        <w:bottom w:val="none" w:sz="0" w:space="0" w:color="auto"/>
        <w:right w:val="none" w:sz="0" w:space="0" w:color="auto"/>
      </w:divBdr>
    </w:div>
    <w:div w:id="306595153">
      <w:bodyDiv w:val="1"/>
      <w:marLeft w:val="0"/>
      <w:marRight w:val="0"/>
      <w:marTop w:val="0"/>
      <w:marBottom w:val="0"/>
      <w:divBdr>
        <w:top w:val="none" w:sz="0" w:space="0" w:color="auto"/>
        <w:left w:val="none" w:sz="0" w:space="0" w:color="auto"/>
        <w:bottom w:val="none" w:sz="0" w:space="0" w:color="auto"/>
        <w:right w:val="none" w:sz="0" w:space="0" w:color="auto"/>
      </w:divBdr>
    </w:div>
    <w:div w:id="343360146">
      <w:bodyDiv w:val="1"/>
      <w:marLeft w:val="0"/>
      <w:marRight w:val="0"/>
      <w:marTop w:val="0"/>
      <w:marBottom w:val="0"/>
      <w:divBdr>
        <w:top w:val="none" w:sz="0" w:space="0" w:color="auto"/>
        <w:left w:val="none" w:sz="0" w:space="0" w:color="auto"/>
        <w:bottom w:val="none" w:sz="0" w:space="0" w:color="auto"/>
        <w:right w:val="none" w:sz="0" w:space="0" w:color="auto"/>
      </w:divBdr>
    </w:div>
    <w:div w:id="348413325">
      <w:bodyDiv w:val="1"/>
      <w:marLeft w:val="0"/>
      <w:marRight w:val="0"/>
      <w:marTop w:val="0"/>
      <w:marBottom w:val="0"/>
      <w:divBdr>
        <w:top w:val="none" w:sz="0" w:space="0" w:color="auto"/>
        <w:left w:val="none" w:sz="0" w:space="0" w:color="auto"/>
        <w:bottom w:val="none" w:sz="0" w:space="0" w:color="auto"/>
        <w:right w:val="none" w:sz="0" w:space="0" w:color="auto"/>
      </w:divBdr>
    </w:div>
    <w:div w:id="349457915">
      <w:bodyDiv w:val="1"/>
      <w:marLeft w:val="0"/>
      <w:marRight w:val="0"/>
      <w:marTop w:val="0"/>
      <w:marBottom w:val="0"/>
      <w:divBdr>
        <w:top w:val="none" w:sz="0" w:space="0" w:color="auto"/>
        <w:left w:val="none" w:sz="0" w:space="0" w:color="auto"/>
        <w:bottom w:val="none" w:sz="0" w:space="0" w:color="auto"/>
        <w:right w:val="none" w:sz="0" w:space="0" w:color="auto"/>
      </w:divBdr>
    </w:div>
    <w:div w:id="383021508">
      <w:bodyDiv w:val="1"/>
      <w:marLeft w:val="0"/>
      <w:marRight w:val="0"/>
      <w:marTop w:val="0"/>
      <w:marBottom w:val="0"/>
      <w:divBdr>
        <w:top w:val="none" w:sz="0" w:space="0" w:color="auto"/>
        <w:left w:val="none" w:sz="0" w:space="0" w:color="auto"/>
        <w:bottom w:val="none" w:sz="0" w:space="0" w:color="auto"/>
        <w:right w:val="none" w:sz="0" w:space="0" w:color="auto"/>
      </w:divBdr>
    </w:div>
    <w:div w:id="385882830">
      <w:bodyDiv w:val="1"/>
      <w:marLeft w:val="0"/>
      <w:marRight w:val="0"/>
      <w:marTop w:val="0"/>
      <w:marBottom w:val="0"/>
      <w:divBdr>
        <w:top w:val="none" w:sz="0" w:space="0" w:color="auto"/>
        <w:left w:val="none" w:sz="0" w:space="0" w:color="auto"/>
        <w:bottom w:val="none" w:sz="0" w:space="0" w:color="auto"/>
        <w:right w:val="none" w:sz="0" w:space="0" w:color="auto"/>
      </w:divBdr>
    </w:div>
    <w:div w:id="403262431">
      <w:bodyDiv w:val="1"/>
      <w:marLeft w:val="0"/>
      <w:marRight w:val="0"/>
      <w:marTop w:val="0"/>
      <w:marBottom w:val="0"/>
      <w:divBdr>
        <w:top w:val="none" w:sz="0" w:space="0" w:color="auto"/>
        <w:left w:val="none" w:sz="0" w:space="0" w:color="auto"/>
        <w:bottom w:val="none" w:sz="0" w:space="0" w:color="auto"/>
        <w:right w:val="none" w:sz="0" w:space="0" w:color="auto"/>
      </w:divBdr>
    </w:div>
    <w:div w:id="414398787">
      <w:bodyDiv w:val="1"/>
      <w:marLeft w:val="0"/>
      <w:marRight w:val="0"/>
      <w:marTop w:val="0"/>
      <w:marBottom w:val="0"/>
      <w:divBdr>
        <w:top w:val="none" w:sz="0" w:space="0" w:color="auto"/>
        <w:left w:val="none" w:sz="0" w:space="0" w:color="auto"/>
        <w:bottom w:val="none" w:sz="0" w:space="0" w:color="auto"/>
        <w:right w:val="none" w:sz="0" w:space="0" w:color="auto"/>
      </w:divBdr>
    </w:div>
    <w:div w:id="421032827">
      <w:bodyDiv w:val="1"/>
      <w:marLeft w:val="0"/>
      <w:marRight w:val="0"/>
      <w:marTop w:val="0"/>
      <w:marBottom w:val="0"/>
      <w:divBdr>
        <w:top w:val="none" w:sz="0" w:space="0" w:color="auto"/>
        <w:left w:val="none" w:sz="0" w:space="0" w:color="auto"/>
        <w:bottom w:val="none" w:sz="0" w:space="0" w:color="auto"/>
        <w:right w:val="none" w:sz="0" w:space="0" w:color="auto"/>
      </w:divBdr>
    </w:div>
    <w:div w:id="436100062">
      <w:bodyDiv w:val="1"/>
      <w:marLeft w:val="0"/>
      <w:marRight w:val="0"/>
      <w:marTop w:val="0"/>
      <w:marBottom w:val="0"/>
      <w:divBdr>
        <w:top w:val="none" w:sz="0" w:space="0" w:color="auto"/>
        <w:left w:val="none" w:sz="0" w:space="0" w:color="auto"/>
        <w:bottom w:val="none" w:sz="0" w:space="0" w:color="auto"/>
        <w:right w:val="none" w:sz="0" w:space="0" w:color="auto"/>
      </w:divBdr>
    </w:div>
    <w:div w:id="449129545">
      <w:bodyDiv w:val="1"/>
      <w:marLeft w:val="0"/>
      <w:marRight w:val="0"/>
      <w:marTop w:val="0"/>
      <w:marBottom w:val="0"/>
      <w:divBdr>
        <w:top w:val="none" w:sz="0" w:space="0" w:color="auto"/>
        <w:left w:val="none" w:sz="0" w:space="0" w:color="auto"/>
        <w:bottom w:val="none" w:sz="0" w:space="0" w:color="auto"/>
        <w:right w:val="none" w:sz="0" w:space="0" w:color="auto"/>
      </w:divBdr>
    </w:div>
    <w:div w:id="488717840">
      <w:bodyDiv w:val="1"/>
      <w:marLeft w:val="0"/>
      <w:marRight w:val="0"/>
      <w:marTop w:val="0"/>
      <w:marBottom w:val="0"/>
      <w:divBdr>
        <w:top w:val="none" w:sz="0" w:space="0" w:color="auto"/>
        <w:left w:val="none" w:sz="0" w:space="0" w:color="auto"/>
        <w:bottom w:val="none" w:sz="0" w:space="0" w:color="auto"/>
        <w:right w:val="none" w:sz="0" w:space="0" w:color="auto"/>
      </w:divBdr>
    </w:div>
    <w:div w:id="497621461">
      <w:bodyDiv w:val="1"/>
      <w:marLeft w:val="0"/>
      <w:marRight w:val="0"/>
      <w:marTop w:val="0"/>
      <w:marBottom w:val="0"/>
      <w:divBdr>
        <w:top w:val="none" w:sz="0" w:space="0" w:color="auto"/>
        <w:left w:val="none" w:sz="0" w:space="0" w:color="auto"/>
        <w:bottom w:val="none" w:sz="0" w:space="0" w:color="auto"/>
        <w:right w:val="none" w:sz="0" w:space="0" w:color="auto"/>
      </w:divBdr>
    </w:div>
    <w:div w:id="503470711">
      <w:bodyDiv w:val="1"/>
      <w:marLeft w:val="0"/>
      <w:marRight w:val="0"/>
      <w:marTop w:val="0"/>
      <w:marBottom w:val="0"/>
      <w:divBdr>
        <w:top w:val="none" w:sz="0" w:space="0" w:color="auto"/>
        <w:left w:val="none" w:sz="0" w:space="0" w:color="auto"/>
        <w:bottom w:val="none" w:sz="0" w:space="0" w:color="auto"/>
        <w:right w:val="none" w:sz="0" w:space="0" w:color="auto"/>
      </w:divBdr>
    </w:div>
    <w:div w:id="513375934">
      <w:bodyDiv w:val="1"/>
      <w:marLeft w:val="0"/>
      <w:marRight w:val="0"/>
      <w:marTop w:val="0"/>
      <w:marBottom w:val="0"/>
      <w:divBdr>
        <w:top w:val="none" w:sz="0" w:space="0" w:color="auto"/>
        <w:left w:val="none" w:sz="0" w:space="0" w:color="auto"/>
        <w:bottom w:val="none" w:sz="0" w:space="0" w:color="auto"/>
        <w:right w:val="none" w:sz="0" w:space="0" w:color="auto"/>
      </w:divBdr>
    </w:div>
    <w:div w:id="516507543">
      <w:bodyDiv w:val="1"/>
      <w:marLeft w:val="0"/>
      <w:marRight w:val="0"/>
      <w:marTop w:val="0"/>
      <w:marBottom w:val="0"/>
      <w:divBdr>
        <w:top w:val="none" w:sz="0" w:space="0" w:color="auto"/>
        <w:left w:val="none" w:sz="0" w:space="0" w:color="auto"/>
        <w:bottom w:val="none" w:sz="0" w:space="0" w:color="auto"/>
        <w:right w:val="none" w:sz="0" w:space="0" w:color="auto"/>
      </w:divBdr>
    </w:div>
    <w:div w:id="537158403">
      <w:bodyDiv w:val="1"/>
      <w:marLeft w:val="0"/>
      <w:marRight w:val="0"/>
      <w:marTop w:val="0"/>
      <w:marBottom w:val="0"/>
      <w:divBdr>
        <w:top w:val="none" w:sz="0" w:space="0" w:color="auto"/>
        <w:left w:val="none" w:sz="0" w:space="0" w:color="auto"/>
        <w:bottom w:val="none" w:sz="0" w:space="0" w:color="auto"/>
        <w:right w:val="none" w:sz="0" w:space="0" w:color="auto"/>
      </w:divBdr>
    </w:div>
    <w:div w:id="546063239">
      <w:bodyDiv w:val="1"/>
      <w:marLeft w:val="0"/>
      <w:marRight w:val="0"/>
      <w:marTop w:val="0"/>
      <w:marBottom w:val="0"/>
      <w:divBdr>
        <w:top w:val="none" w:sz="0" w:space="0" w:color="auto"/>
        <w:left w:val="none" w:sz="0" w:space="0" w:color="auto"/>
        <w:bottom w:val="none" w:sz="0" w:space="0" w:color="auto"/>
        <w:right w:val="none" w:sz="0" w:space="0" w:color="auto"/>
      </w:divBdr>
    </w:div>
    <w:div w:id="554781296">
      <w:bodyDiv w:val="1"/>
      <w:marLeft w:val="0"/>
      <w:marRight w:val="0"/>
      <w:marTop w:val="0"/>
      <w:marBottom w:val="0"/>
      <w:divBdr>
        <w:top w:val="none" w:sz="0" w:space="0" w:color="auto"/>
        <w:left w:val="none" w:sz="0" w:space="0" w:color="auto"/>
        <w:bottom w:val="none" w:sz="0" w:space="0" w:color="auto"/>
        <w:right w:val="none" w:sz="0" w:space="0" w:color="auto"/>
      </w:divBdr>
    </w:div>
    <w:div w:id="555430728">
      <w:bodyDiv w:val="1"/>
      <w:marLeft w:val="0"/>
      <w:marRight w:val="0"/>
      <w:marTop w:val="0"/>
      <w:marBottom w:val="0"/>
      <w:divBdr>
        <w:top w:val="none" w:sz="0" w:space="0" w:color="auto"/>
        <w:left w:val="none" w:sz="0" w:space="0" w:color="auto"/>
        <w:bottom w:val="none" w:sz="0" w:space="0" w:color="auto"/>
        <w:right w:val="none" w:sz="0" w:space="0" w:color="auto"/>
      </w:divBdr>
    </w:div>
    <w:div w:id="561454273">
      <w:bodyDiv w:val="1"/>
      <w:marLeft w:val="0"/>
      <w:marRight w:val="0"/>
      <w:marTop w:val="0"/>
      <w:marBottom w:val="0"/>
      <w:divBdr>
        <w:top w:val="none" w:sz="0" w:space="0" w:color="auto"/>
        <w:left w:val="none" w:sz="0" w:space="0" w:color="auto"/>
        <w:bottom w:val="none" w:sz="0" w:space="0" w:color="auto"/>
        <w:right w:val="none" w:sz="0" w:space="0" w:color="auto"/>
      </w:divBdr>
    </w:div>
    <w:div w:id="567153750">
      <w:bodyDiv w:val="1"/>
      <w:marLeft w:val="0"/>
      <w:marRight w:val="0"/>
      <w:marTop w:val="0"/>
      <w:marBottom w:val="0"/>
      <w:divBdr>
        <w:top w:val="none" w:sz="0" w:space="0" w:color="auto"/>
        <w:left w:val="none" w:sz="0" w:space="0" w:color="auto"/>
        <w:bottom w:val="none" w:sz="0" w:space="0" w:color="auto"/>
        <w:right w:val="none" w:sz="0" w:space="0" w:color="auto"/>
      </w:divBdr>
      <w:divsChild>
        <w:div w:id="1081947699">
          <w:marLeft w:val="0"/>
          <w:marRight w:val="0"/>
          <w:marTop w:val="0"/>
          <w:marBottom w:val="0"/>
          <w:divBdr>
            <w:top w:val="single" w:sz="2" w:space="0" w:color="D9D9E3"/>
            <w:left w:val="single" w:sz="2" w:space="0" w:color="D9D9E3"/>
            <w:bottom w:val="single" w:sz="2" w:space="0" w:color="D9D9E3"/>
            <w:right w:val="single" w:sz="2" w:space="0" w:color="D9D9E3"/>
          </w:divBdr>
          <w:divsChild>
            <w:div w:id="1713453492">
              <w:marLeft w:val="0"/>
              <w:marRight w:val="0"/>
              <w:marTop w:val="0"/>
              <w:marBottom w:val="0"/>
              <w:divBdr>
                <w:top w:val="single" w:sz="2" w:space="0" w:color="D9D9E3"/>
                <w:left w:val="single" w:sz="2" w:space="0" w:color="D9D9E3"/>
                <w:bottom w:val="single" w:sz="2" w:space="0" w:color="D9D9E3"/>
                <w:right w:val="single" w:sz="2" w:space="0" w:color="D9D9E3"/>
              </w:divBdr>
              <w:divsChild>
                <w:div w:id="1582719652">
                  <w:marLeft w:val="0"/>
                  <w:marRight w:val="0"/>
                  <w:marTop w:val="0"/>
                  <w:marBottom w:val="0"/>
                  <w:divBdr>
                    <w:top w:val="single" w:sz="2" w:space="0" w:color="D9D9E3"/>
                    <w:left w:val="single" w:sz="2" w:space="0" w:color="D9D9E3"/>
                    <w:bottom w:val="single" w:sz="2" w:space="0" w:color="D9D9E3"/>
                    <w:right w:val="single" w:sz="2" w:space="0" w:color="D9D9E3"/>
                  </w:divBdr>
                  <w:divsChild>
                    <w:div w:id="1962881530">
                      <w:marLeft w:val="0"/>
                      <w:marRight w:val="0"/>
                      <w:marTop w:val="0"/>
                      <w:marBottom w:val="0"/>
                      <w:divBdr>
                        <w:top w:val="single" w:sz="2" w:space="0" w:color="D9D9E3"/>
                        <w:left w:val="single" w:sz="2" w:space="0" w:color="D9D9E3"/>
                        <w:bottom w:val="single" w:sz="2" w:space="0" w:color="D9D9E3"/>
                        <w:right w:val="single" w:sz="2" w:space="0" w:color="D9D9E3"/>
                      </w:divBdr>
                      <w:divsChild>
                        <w:div w:id="36778931">
                          <w:marLeft w:val="0"/>
                          <w:marRight w:val="0"/>
                          <w:marTop w:val="0"/>
                          <w:marBottom w:val="0"/>
                          <w:divBdr>
                            <w:top w:val="single" w:sz="2" w:space="0" w:color="D9D9E3"/>
                            <w:left w:val="single" w:sz="2" w:space="0" w:color="D9D9E3"/>
                            <w:bottom w:val="single" w:sz="2" w:space="0" w:color="D9D9E3"/>
                            <w:right w:val="single" w:sz="2" w:space="0" w:color="D9D9E3"/>
                          </w:divBdr>
                          <w:divsChild>
                            <w:div w:id="1638950515">
                              <w:marLeft w:val="0"/>
                              <w:marRight w:val="0"/>
                              <w:marTop w:val="100"/>
                              <w:marBottom w:val="100"/>
                              <w:divBdr>
                                <w:top w:val="single" w:sz="2" w:space="0" w:color="D9D9E3"/>
                                <w:left w:val="single" w:sz="2" w:space="0" w:color="D9D9E3"/>
                                <w:bottom w:val="single" w:sz="2" w:space="0" w:color="D9D9E3"/>
                                <w:right w:val="single" w:sz="2" w:space="0" w:color="D9D9E3"/>
                              </w:divBdr>
                              <w:divsChild>
                                <w:div w:id="487089068">
                                  <w:marLeft w:val="0"/>
                                  <w:marRight w:val="0"/>
                                  <w:marTop w:val="0"/>
                                  <w:marBottom w:val="0"/>
                                  <w:divBdr>
                                    <w:top w:val="single" w:sz="2" w:space="0" w:color="D9D9E3"/>
                                    <w:left w:val="single" w:sz="2" w:space="0" w:color="D9D9E3"/>
                                    <w:bottom w:val="single" w:sz="2" w:space="0" w:color="D9D9E3"/>
                                    <w:right w:val="single" w:sz="2" w:space="0" w:color="D9D9E3"/>
                                  </w:divBdr>
                                  <w:divsChild>
                                    <w:div w:id="63112506">
                                      <w:marLeft w:val="0"/>
                                      <w:marRight w:val="0"/>
                                      <w:marTop w:val="0"/>
                                      <w:marBottom w:val="0"/>
                                      <w:divBdr>
                                        <w:top w:val="single" w:sz="2" w:space="0" w:color="D9D9E3"/>
                                        <w:left w:val="single" w:sz="2" w:space="0" w:color="D9D9E3"/>
                                        <w:bottom w:val="single" w:sz="2" w:space="0" w:color="D9D9E3"/>
                                        <w:right w:val="single" w:sz="2" w:space="0" w:color="D9D9E3"/>
                                      </w:divBdr>
                                      <w:divsChild>
                                        <w:div w:id="127550052">
                                          <w:marLeft w:val="0"/>
                                          <w:marRight w:val="0"/>
                                          <w:marTop w:val="0"/>
                                          <w:marBottom w:val="0"/>
                                          <w:divBdr>
                                            <w:top w:val="single" w:sz="2" w:space="0" w:color="D9D9E3"/>
                                            <w:left w:val="single" w:sz="2" w:space="0" w:color="D9D9E3"/>
                                            <w:bottom w:val="single" w:sz="2" w:space="0" w:color="D9D9E3"/>
                                            <w:right w:val="single" w:sz="2" w:space="0" w:color="D9D9E3"/>
                                          </w:divBdr>
                                          <w:divsChild>
                                            <w:div w:id="1680890012">
                                              <w:marLeft w:val="0"/>
                                              <w:marRight w:val="0"/>
                                              <w:marTop w:val="0"/>
                                              <w:marBottom w:val="0"/>
                                              <w:divBdr>
                                                <w:top w:val="single" w:sz="2" w:space="0" w:color="D9D9E3"/>
                                                <w:left w:val="single" w:sz="2" w:space="0" w:color="D9D9E3"/>
                                                <w:bottom w:val="single" w:sz="2" w:space="0" w:color="D9D9E3"/>
                                                <w:right w:val="single" w:sz="2" w:space="0" w:color="D9D9E3"/>
                                              </w:divBdr>
                                              <w:divsChild>
                                                <w:div w:id="2052607194">
                                                  <w:marLeft w:val="0"/>
                                                  <w:marRight w:val="0"/>
                                                  <w:marTop w:val="0"/>
                                                  <w:marBottom w:val="0"/>
                                                  <w:divBdr>
                                                    <w:top w:val="single" w:sz="2" w:space="0" w:color="D9D9E3"/>
                                                    <w:left w:val="single" w:sz="2" w:space="0" w:color="D9D9E3"/>
                                                    <w:bottom w:val="single" w:sz="2" w:space="0" w:color="D9D9E3"/>
                                                    <w:right w:val="single" w:sz="2" w:space="0" w:color="D9D9E3"/>
                                                  </w:divBdr>
                                                  <w:divsChild>
                                                    <w:div w:id="921722843">
                                                      <w:marLeft w:val="0"/>
                                                      <w:marRight w:val="0"/>
                                                      <w:marTop w:val="0"/>
                                                      <w:marBottom w:val="0"/>
                                                      <w:divBdr>
                                                        <w:top w:val="single" w:sz="2" w:space="0" w:color="D9D9E3"/>
                                                        <w:left w:val="single" w:sz="2" w:space="0" w:color="D9D9E3"/>
                                                        <w:bottom w:val="single" w:sz="2" w:space="0" w:color="D9D9E3"/>
                                                        <w:right w:val="single" w:sz="2" w:space="0" w:color="D9D9E3"/>
                                                      </w:divBdr>
                                                    </w:div>
                                                  </w:divsChild>
                                                </w:div>
                                              </w:divsChild>
                                            </w:div>
                                          </w:divsChild>
                                        </w:div>
                                      </w:divsChild>
                                    </w:div>
                                  </w:divsChild>
                                </w:div>
                              </w:divsChild>
                            </w:div>
                          </w:divsChild>
                        </w:div>
                      </w:divsChild>
                    </w:div>
                  </w:divsChild>
                </w:div>
              </w:divsChild>
            </w:div>
          </w:divsChild>
        </w:div>
        <w:div w:id="1660888014">
          <w:marLeft w:val="0"/>
          <w:marRight w:val="0"/>
          <w:marTop w:val="0"/>
          <w:marBottom w:val="0"/>
          <w:divBdr>
            <w:top w:val="none" w:sz="0" w:space="0" w:color="auto"/>
            <w:left w:val="none" w:sz="0" w:space="0" w:color="auto"/>
            <w:bottom w:val="none" w:sz="0" w:space="0" w:color="auto"/>
            <w:right w:val="none" w:sz="0" w:space="0" w:color="auto"/>
          </w:divBdr>
          <w:divsChild>
            <w:div w:id="1174104097">
              <w:marLeft w:val="0"/>
              <w:marRight w:val="0"/>
              <w:marTop w:val="0"/>
              <w:marBottom w:val="0"/>
              <w:divBdr>
                <w:top w:val="single" w:sz="2" w:space="0" w:color="D9D9E3"/>
                <w:left w:val="single" w:sz="2" w:space="0" w:color="D9D9E3"/>
                <w:bottom w:val="single" w:sz="2" w:space="0" w:color="D9D9E3"/>
                <w:right w:val="single" w:sz="2" w:space="0" w:color="D9D9E3"/>
              </w:divBdr>
              <w:divsChild>
                <w:div w:id="1402096607">
                  <w:marLeft w:val="0"/>
                  <w:marRight w:val="0"/>
                  <w:marTop w:val="0"/>
                  <w:marBottom w:val="0"/>
                  <w:divBdr>
                    <w:top w:val="single" w:sz="2" w:space="0" w:color="D9D9E3"/>
                    <w:left w:val="single" w:sz="2" w:space="0" w:color="D9D9E3"/>
                    <w:bottom w:val="single" w:sz="2" w:space="0" w:color="D9D9E3"/>
                    <w:right w:val="single" w:sz="2" w:space="0" w:color="D9D9E3"/>
                  </w:divBdr>
                  <w:divsChild>
                    <w:div w:id="1606159536">
                      <w:marLeft w:val="0"/>
                      <w:marRight w:val="0"/>
                      <w:marTop w:val="0"/>
                      <w:marBottom w:val="0"/>
                      <w:divBdr>
                        <w:top w:val="single" w:sz="6" w:space="0" w:color="auto"/>
                        <w:left w:val="single" w:sz="6" w:space="0" w:color="auto"/>
                        <w:bottom w:val="single" w:sz="6" w:space="0" w:color="auto"/>
                        <w:right w:val="single" w:sz="6" w:space="0" w:color="auto"/>
                      </w:divBdr>
                      <w:divsChild>
                        <w:div w:id="833379674">
                          <w:marLeft w:val="0"/>
                          <w:marRight w:val="0"/>
                          <w:marTop w:val="0"/>
                          <w:marBottom w:val="0"/>
                          <w:divBdr>
                            <w:top w:val="none" w:sz="0" w:space="0" w:color="auto"/>
                            <w:left w:val="none" w:sz="0" w:space="0" w:color="auto"/>
                            <w:bottom w:val="none" w:sz="0" w:space="0" w:color="auto"/>
                            <w:right w:val="none" w:sz="0" w:space="0" w:color="auto"/>
                          </w:divBdr>
                          <w:divsChild>
                            <w:div w:id="963920905">
                              <w:marLeft w:val="0"/>
                              <w:marRight w:val="0"/>
                              <w:marTop w:val="0"/>
                              <w:marBottom w:val="0"/>
                              <w:divBdr>
                                <w:top w:val="none" w:sz="0" w:space="0" w:color="auto"/>
                                <w:left w:val="none" w:sz="0" w:space="0" w:color="auto"/>
                                <w:bottom w:val="none" w:sz="0" w:space="0" w:color="auto"/>
                                <w:right w:val="none" w:sz="0" w:space="0" w:color="auto"/>
                              </w:divBdr>
                              <w:divsChild>
                                <w:div w:id="1338120689">
                                  <w:marLeft w:val="0"/>
                                  <w:marRight w:val="0"/>
                                  <w:marTop w:val="0"/>
                                  <w:marBottom w:val="0"/>
                                  <w:divBdr>
                                    <w:top w:val="none" w:sz="0" w:space="0" w:color="auto"/>
                                    <w:left w:val="none" w:sz="0" w:space="0" w:color="auto"/>
                                    <w:bottom w:val="none" w:sz="0" w:space="0" w:color="auto"/>
                                    <w:right w:val="none" w:sz="0" w:space="0" w:color="auto"/>
                                  </w:divBdr>
                                  <w:divsChild>
                                    <w:div w:id="915170556">
                                      <w:marLeft w:val="0"/>
                                      <w:marRight w:val="0"/>
                                      <w:marTop w:val="0"/>
                                      <w:marBottom w:val="0"/>
                                      <w:divBdr>
                                        <w:top w:val="none" w:sz="0" w:space="0" w:color="auto"/>
                                        <w:left w:val="none" w:sz="0" w:space="0" w:color="auto"/>
                                        <w:bottom w:val="none" w:sz="0" w:space="0" w:color="auto"/>
                                        <w:right w:val="none" w:sz="0" w:space="0" w:color="auto"/>
                                      </w:divBdr>
                                      <w:divsChild>
                                        <w:div w:id="1562981488">
                                          <w:marLeft w:val="0"/>
                                          <w:marRight w:val="0"/>
                                          <w:marTop w:val="0"/>
                                          <w:marBottom w:val="0"/>
                                          <w:divBdr>
                                            <w:top w:val="none" w:sz="0" w:space="0" w:color="auto"/>
                                            <w:left w:val="none" w:sz="0" w:space="0" w:color="auto"/>
                                            <w:bottom w:val="none" w:sz="0" w:space="0" w:color="auto"/>
                                            <w:right w:val="none" w:sz="0" w:space="0" w:color="auto"/>
                                          </w:divBdr>
                                          <w:divsChild>
                                            <w:div w:id="1676880861">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sChild>
    </w:div>
    <w:div w:id="591086567">
      <w:bodyDiv w:val="1"/>
      <w:marLeft w:val="0"/>
      <w:marRight w:val="0"/>
      <w:marTop w:val="0"/>
      <w:marBottom w:val="0"/>
      <w:divBdr>
        <w:top w:val="none" w:sz="0" w:space="0" w:color="auto"/>
        <w:left w:val="none" w:sz="0" w:space="0" w:color="auto"/>
        <w:bottom w:val="none" w:sz="0" w:space="0" w:color="auto"/>
        <w:right w:val="none" w:sz="0" w:space="0" w:color="auto"/>
      </w:divBdr>
    </w:div>
    <w:div w:id="601959121">
      <w:bodyDiv w:val="1"/>
      <w:marLeft w:val="0"/>
      <w:marRight w:val="0"/>
      <w:marTop w:val="0"/>
      <w:marBottom w:val="0"/>
      <w:divBdr>
        <w:top w:val="none" w:sz="0" w:space="0" w:color="auto"/>
        <w:left w:val="none" w:sz="0" w:space="0" w:color="auto"/>
        <w:bottom w:val="none" w:sz="0" w:space="0" w:color="auto"/>
        <w:right w:val="none" w:sz="0" w:space="0" w:color="auto"/>
      </w:divBdr>
    </w:div>
    <w:div w:id="607660944">
      <w:bodyDiv w:val="1"/>
      <w:marLeft w:val="0"/>
      <w:marRight w:val="0"/>
      <w:marTop w:val="0"/>
      <w:marBottom w:val="0"/>
      <w:divBdr>
        <w:top w:val="none" w:sz="0" w:space="0" w:color="auto"/>
        <w:left w:val="none" w:sz="0" w:space="0" w:color="auto"/>
        <w:bottom w:val="none" w:sz="0" w:space="0" w:color="auto"/>
        <w:right w:val="none" w:sz="0" w:space="0" w:color="auto"/>
      </w:divBdr>
    </w:div>
    <w:div w:id="620963244">
      <w:bodyDiv w:val="1"/>
      <w:marLeft w:val="0"/>
      <w:marRight w:val="0"/>
      <w:marTop w:val="0"/>
      <w:marBottom w:val="0"/>
      <w:divBdr>
        <w:top w:val="none" w:sz="0" w:space="0" w:color="auto"/>
        <w:left w:val="none" w:sz="0" w:space="0" w:color="auto"/>
        <w:bottom w:val="none" w:sz="0" w:space="0" w:color="auto"/>
        <w:right w:val="none" w:sz="0" w:space="0" w:color="auto"/>
      </w:divBdr>
    </w:div>
    <w:div w:id="622543841">
      <w:bodyDiv w:val="1"/>
      <w:marLeft w:val="0"/>
      <w:marRight w:val="0"/>
      <w:marTop w:val="0"/>
      <w:marBottom w:val="0"/>
      <w:divBdr>
        <w:top w:val="none" w:sz="0" w:space="0" w:color="auto"/>
        <w:left w:val="none" w:sz="0" w:space="0" w:color="auto"/>
        <w:bottom w:val="none" w:sz="0" w:space="0" w:color="auto"/>
        <w:right w:val="none" w:sz="0" w:space="0" w:color="auto"/>
      </w:divBdr>
    </w:div>
    <w:div w:id="626617863">
      <w:bodyDiv w:val="1"/>
      <w:marLeft w:val="0"/>
      <w:marRight w:val="0"/>
      <w:marTop w:val="0"/>
      <w:marBottom w:val="0"/>
      <w:divBdr>
        <w:top w:val="none" w:sz="0" w:space="0" w:color="auto"/>
        <w:left w:val="none" w:sz="0" w:space="0" w:color="auto"/>
        <w:bottom w:val="none" w:sz="0" w:space="0" w:color="auto"/>
        <w:right w:val="none" w:sz="0" w:space="0" w:color="auto"/>
      </w:divBdr>
    </w:div>
    <w:div w:id="628627271">
      <w:bodyDiv w:val="1"/>
      <w:marLeft w:val="0"/>
      <w:marRight w:val="0"/>
      <w:marTop w:val="0"/>
      <w:marBottom w:val="0"/>
      <w:divBdr>
        <w:top w:val="none" w:sz="0" w:space="0" w:color="auto"/>
        <w:left w:val="none" w:sz="0" w:space="0" w:color="auto"/>
        <w:bottom w:val="none" w:sz="0" w:space="0" w:color="auto"/>
        <w:right w:val="none" w:sz="0" w:space="0" w:color="auto"/>
      </w:divBdr>
      <w:divsChild>
        <w:div w:id="1415739828">
          <w:marLeft w:val="0"/>
          <w:marRight w:val="0"/>
          <w:marTop w:val="0"/>
          <w:marBottom w:val="0"/>
          <w:divBdr>
            <w:top w:val="none" w:sz="0" w:space="0" w:color="auto"/>
            <w:left w:val="none" w:sz="0" w:space="0" w:color="auto"/>
            <w:bottom w:val="none" w:sz="0" w:space="0" w:color="auto"/>
            <w:right w:val="none" w:sz="0" w:space="0" w:color="auto"/>
          </w:divBdr>
          <w:divsChild>
            <w:div w:id="1471559509">
              <w:marLeft w:val="0"/>
              <w:marRight w:val="0"/>
              <w:marTop w:val="0"/>
              <w:marBottom w:val="0"/>
              <w:divBdr>
                <w:top w:val="single" w:sz="2" w:space="0" w:color="E3E3E3"/>
                <w:left w:val="single" w:sz="2" w:space="0" w:color="E3E3E3"/>
                <w:bottom w:val="single" w:sz="2" w:space="0" w:color="E3E3E3"/>
                <w:right w:val="single" w:sz="2" w:space="0" w:color="E3E3E3"/>
              </w:divBdr>
              <w:divsChild>
                <w:div w:id="185287670">
                  <w:marLeft w:val="0"/>
                  <w:marRight w:val="0"/>
                  <w:marTop w:val="0"/>
                  <w:marBottom w:val="0"/>
                  <w:divBdr>
                    <w:top w:val="single" w:sz="2" w:space="0" w:color="E3E3E3"/>
                    <w:left w:val="single" w:sz="2" w:space="0" w:color="E3E3E3"/>
                    <w:bottom w:val="single" w:sz="2" w:space="0" w:color="E3E3E3"/>
                    <w:right w:val="single" w:sz="2" w:space="0" w:color="E3E3E3"/>
                  </w:divBdr>
                  <w:divsChild>
                    <w:div w:id="1668240290">
                      <w:marLeft w:val="0"/>
                      <w:marRight w:val="0"/>
                      <w:marTop w:val="0"/>
                      <w:marBottom w:val="0"/>
                      <w:divBdr>
                        <w:top w:val="single" w:sz="6" w:space="0" w:color="auto"/>
                        <w:left w:val="single" w:sz="6" w:space="0" w:color="auto"/>
                        <w:bottom w:val="single" w:sz="6" w:space="0" w:color="auto"/>
                        <w:right w:val="single" w:sz="6" w:space="0" w:color="auto"/>
                      </w:divBdr>
                      <w:divsChild>
                        <w:div w:id="156656946">
                          <w:marLeft w:val="0"/>
                          <w:marRight w:val="0"/>
                          <w:marTop w:val="0"/>
                          <w:marBottom w:val="0"/>
                          <w:divBdr>
                            <w:top w:val="none" w:sz="0" w:space="0" w:color="auto"/>
                            <w:left w:val="none" w:sz="0" w:space="0" w:color="auto"/>
                            <w:bottom w:val="none" w:sz="0" w:space="0" w:color="auto"/>
                            <w:right w:val="none" w:sz="0" w:space="0" w:color="auto"/>
                          </w:divBdr>
                          <w:divsChild>
                            <w:div w:id="922644518">
                              <w:marLeft w:val="0"/>
                              <w:marRight w:val="0"/>
                              <w:marTop w:val="0"/>
                              <w:marBottom w:val="0"/>
                              <w:divBdr>
                                <w:top w:val="none" w:sz="0" w:space="0" w:color="auto"/>
                                <w:left w:val="none" w:sz="0" w:space="0" w:color="auto"/>
                                <w:bottom w:val="none" w:sz="0" w:space="0" w:color="auto"/>
                                <w:right w:val="none" w:sz="0" w:space="0" w:color="auto"/>
                              </w:divBdr>
                              <w:divsChild>
                                <w:div w:id="1719084990">
                                  <w:marLeft w:val="0"/>
                                  <w:marRight w:val="0"/>
                                  <w:marTop w:val="0"/>
                                  <w:marBottom w:val="0"/>
                                  <w:divBdr>
                                    <w:top w:val="none" w:sz="0" w:space="0" w:color="auto"/>
                                    <w:left w:val="none" w:sz="0" w:space="0" w:color="auto"/>
                                    <w:bottom w:val="none" w:sz="0" w:space="0" w:color="auto"/>
                                    <w:right w:val="none" w:sz="0" w:space="0" w:color="auto"/>
                                  </w:divBdr>
                                  <w:divsChild>
                                    <w:div w:id="1767729442">
                                      <w:marLeft w:val="0"/>
                                      <w:marRight w:val="0"/>
                                      <w:marTop w:val="0"/>
                                      <w:marBottom w:val="0"/>
                                      <w:divBdr>
                                        <w:top w:val="none" w:sz="0" w:space="0" w:color="auto"/>
                                        <w:left w:val="none" w:sz="0" w:space="0" w:color="auto"/>
                                        <w:bottom w:val="none" w:sz="0" w:space="0" w:color="auto"/>
                                        <w:right w:val="none" w:sz="0" w:space="0" w:color="auto"/>
                                      </w:divBdr>
                                      <w:divsChild>
                                        <w:div w:id="445857539">
                                          <w:marLeft w:val="0"/>
                                          <w:marRight w:val="0"/>
                                          <w:marTop w:val="0"/>
                                          <w:marBottom w:val="0"/>
                                          <w:divBdr>
                                            <w:top w:val="none" w:sz="0" w:space="0" w:color="auto"/>
                                            <w:left w:val="none" w:sz="0" w:space="0" w:color="auto"/>
                                            <w:bottom w:val="none" w:sz="0" w:space="0" w:color="auto"/>
                                            <w:right w:val="none" w:sz="0" w:space="0" w:color="auto"/>
                                          </w:divBdr>
                                          <w:divsChild>
                                            <w:div w:id="1754429005">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 w:id="1500078263">
          <w:marLeft w:val="0"/>
          <w:marRight w:val="0"/>
          <w:marTop w:val="0"/>
          <w:marBottom w:val="0"/>
          <w:divBdr>
            <w:top w:val="single" w:sz="2" w:space="0" w:color="E3E3E3"/>
            <w:left w:val="single" w:sz="2" w:space="0" w:color="E3E3E3"/>
            <w:bottom w:val="single" w:sz="2" w:space="0" w:color="E3E3E3"/>
            <w:right w:val="single" w:sz="2" w:space="0" w:color="E3E3E3"/>
          </w:divBdr>
          <w:divsChild>
            <w:div w:id="815878038">
              <w:marLeft w:val="0"/>
              <w:marRight w:val="0"/>
              <w:marTop w:val="0"/>
              <w:marBottom w:val="0"/>
              <w:divBdr>
                <w:top w:val="single" w:sz="2" w:space="0" w:color="E3E3E3"/>
                <w:left w:val="single" w:sz="2" w:space="0" w:color="E3E3E3"/>
                <w:bottom w:val="single" w:sz="2" w:space="0" w:color="E3E3E3"/>
                <w:right w:val="single" w:sz="2" w:space="0" w:color="E3E3E3"/>
              </w:divBdr>
              <w:divsChild>
                <w:div w:id="179324197">
                  <w:marLeft w:val="0"/>
                  <w:marRight w:val="0"/>
                  <w:marTop w:val="0"/>
                  <w:marBottom w:val="0"/>
                  <w:divBdr>
                    <w:top w:val="single" w:sz="2" w:space="0" w:color="E3E3E3"/>
                    <w:left w:val="single" w:sz="2" w:space="0" w:color="E3E3E3"/>
                    <w:bottom w:val="single" w:sz="2" w:space="0" w:color="E3E3E3"/>
                    <w:right w:val="single" w:sz="2" w:space="0" w:color="E3E3E3"/>
                  </w:divBdr>
                  <w:divsChild>
                    <w:div w:id="693307850">
                      <w:marLeft w:val="0"/>
                      <w:marRight w:val="0"/>
                      <w:marTop w:val="0"/>
                      <w:marBottom w:val="0"/>
                      <w:divBdr>
                        <w:top w:val="single" w:sz="2" w:space="0" w:color="E3E3E3"/>
                        <w:left w:val="single" w:sz="2" w:space="0" w:color="E3E3E3"/>
                        <w:bottom w:val="single" w:sz="2" w:space="0" w:color="E3E3E3"/>
                        <w:right w:val="single" w:sz="2" w:space="0" w:color="E3E3E3"/>
                      </w:divBdr>
                      <w:divsChild>
                        <w:div w:id="453403956">
                          <w:marLeft w:val="0"/>
                          <w:marRight w:val="0"/>
                          <w:marTop w:val="0"/>
                          <w:marBottom w:val="0"/>
                          <w:divBdr>
                            <w:top w:val="single" w:sz="2" w:space="0" w:color="E3E3E3"/>
                            <w:left w:val="single" w:sz="2" w:space="0" w:color="E3E3E3"/>
                            <w:bottom w:val="single" w:sz="2" w:space="0" w:color="E3E3E3"/>
                            <w:right w:val="single" w:sz="2" w:space="0" w:color="E3E3E3"/>
                          </w:divBdr>
                          <w:divsChild>
                            <w:div w:id="633022357">
                              <w:marLeft w:val="0"/>
                              <w:marRight w:val="0"/>
                              <w:marTop w:val="100"/>
                              <w:marBottom w:val="100"/>
                              <w:divBdr>
                                <w:top w:val="single" w:sz="2" w:space="0" w:color="E3E3E3"/>
                                <w:left w:val="single" w:sz="2" w:space="0" w:color="E3E3E3"/>
                                <w:bottom w:val="single" w:sz="2" w:space="0" w:color="E3E3E3"/>
                                <w:right w:val="single" w:sz="2" w:space="0" w:color="E3E3E3"/>
                              </w:divBdr>
                              <w:divsChild>
                                <w:div w:id="670372346">
                                  <w:marLeft w:val="0"/>
                                  <w:marRight w:val="0"/>
                                  <w:marTop w:val="0"/>
                                  <w:marBottom w:val="0"/>
                                  <w:divBdr>
                                    <w:top w:val="single" w:sz="2" w:space="0" w:color="E3E3E3"/>
                                    <w:left w:val="single" w:sz="2" w:space="0" w:color="E3E3E3"/>
                                    <w:bottom w:val="single" w:sz="2" w:space="0" w:color="E3E3E3"/>
                                    <w:right w:val="single" w:sz="2" w:space="0" w:color="E3E3E3"/>
                                  </w:divBdr>
                                  <w:divsChild>
                                    <w:div w:id="1527252867">
                                      <w:marLeft w:val="0"/>
                                      <w:marRight w:val="0"/>
                                      <w:marTop w:val="0"/>
                                      <w:marBottom w:val="0"/>
                                      <w:divBdr>
                                        <w:top w:val="single" w:sz="2" w:space="0" w:color="E3E3E3"/>
                                        <w:left w:val="single" w:sz="2" w:space="0" w:color="E3E3E3"/>
                                        <w:bottom w:val="single" w:sz="2" w:space="0" w:color="E3E3E3"/>
                                        <w:right w:val="single" w:sz="2" w:space="0" w:color="E3E3E3"/>
                                      </w:divBdr>
                                      <w:divsChild>
                                        <w:div w:id="1301568681">
                                          <w:marLeft w:val="0"/>
                                          <w:marRight w:val="0"/>
                                          <w:marTop w:val="0"/>
                                          <w:marBottom w:val="0"/>
                                          <w:divBdr>
                                            <w:top w:val="single" w:sz="2" w:space="0" w:color="E3E3E3"/>
                                            <w:left w:val="single" w:sz="2" w:space="0" w:color="E3E3E3"/>
                                            <w:bottom w:val="single" w:sz="2" w:space="0" w:color="E3E3E3"/>
                                            <w:right w:val="single" w:sz="2" w:space="0" w:color="E3E3E3"/>
                                          </w:divBdr>
                                          <w:divsChild>
                                            <w:div w:id="137960802">
                                              <w:marLeft w:val="0"/>
                                              <w:marRight w:val="0"/>
                                              <w:marTop w:val="0"/>
                                              <w:marBottom w:val="0"/>
                                              <w:divBdr>
                                                <w:top w:val="single" w:sz="2" w:space="0" w:color="E3E3E3"/>
                                                <w:left w:val="single" w:sz="2" w:space="0" w:color="E3E3E3"/>
                                                <w:bottom w:val="single" w:sz="2" w:space="0" w:color="E3E3E3"/>
                                                <w:right w:val="single" w:sz="2" w:space="0" w:color="E3E3E3"/>
                                              </w:divBdr>
                                              <w:divsChild>
                                                <w:div w:id="1577320722">
                                                  <w:marLeft w:val="0"/>
                                                  <w:marRight w:val="0"/>
                                                  <w:marTop w:val="0"/>
                                                  <w:marBottom w:val="0"/>
                                                  <w:divBdr>
                                                    <w:top w:val="single" w:sz="2" w:space="0" w:color="E3E3E3"/>
                                                    <w:left w:val="single" w:sz="2" w:space="0" w:color="E3E3E3"/>
                                                    <w:bottom w:val="single" w:sz="2" w:space="0" w:color="E3E3E3"/>
                                                    <w:right w:val="single" w:sz="2" w:space="0" w:color="E3E3E3"/>
                                                  </w:divBdr>
                                                  <w:divsChild>
                                                    <w:div w:id="530728800">
                                                      <w:marLeft w:val="0"/>
                                                      <w:marRight w:val="0"/>
                                                      <w:marTop w:val="0"/>
                                                      <w:marBottom w:val="0"/>
                                                      <w:divBdr>
                                                        <w:top w:val="single" w:sz="2" w:space="0" w:color="E3E3E3"/>
                                                        <w:left w:val="single" w:sz="2" w:space="0" w:color="E3E3E3"/>
                                                        <w:bottom w:val="single" w:sz="2" w:space="0" w:color="E3E3E3"/>
                                                        <w:right w:val="single" w:sz="2" w:space="0" w:color="E3E3E3"/>
                                                      </w:divBdr>
                                                    </w:div>
                                                  </w:divsChild>
                                                </w:div>
                                              </w:divsChild>
                                            </w:div>
                                          </w:divsChild>
                                        </w:div>
                                      </w:divsChild>
                                    </w:div>
                                  </w:divsChild>
                                </w:div>
                              </w:divsChild>
                            </w:div>
                          </w:divsChild>
                        </w:div>
                      </w:divsChild>
                    </w:div>
                  </w:divsChild>
                </w:div>
              </w:divsChild>
            </w:div>
          </w:divsChild>
        </w:div>
      </w:divsChild>
    </w:div>
    <w:div w:id="633485328">
      <w:bodyDiv w:val="1"/>
      <w:marLeft w:val="0"/>
      <w:marRight w:val="0"/>
      <w:marTop w:val="0"/>
      <w:marBottom w:val="0"/>
      <w:divBdr>
        <w:top w:val="none" w:sz="0" w:space="0" w:color="auto"/>
        <w:left w:val="none" w:sz="0" w:space="0" w:color="auto"/>
        <w:bottom w:val="none" w:sz="0" w:space="0" w:color="auto"/>
        <w:right w:val="none" w:sz="0" w:space="0" w:color="auto"/>
      </w:divBdr>
    </w:div>
    <w:div w:id="634794728">
      <w:bodyDiv w:val="1"/>
      <w:marLeft w:val="0"/>
      <w:marRight w:val="0"/>
      <w:marTop w:val="0"/>
      <w:marBottom w:val="0"/>
      <w:divBdr>
        <w:top w:val="none" w:sz="0" w:space="0" w:color="auto"/>
        <w:left w:val="none" w:sz="0" w:space="0" w:color="auto"/>
        <w:bottom w:val="none" w:sz="0" w:space="0" w:color="auto"/>
        <w:right w:val="none" w:sz="0" w:space="0" w:color="auto"/>
      </w:divBdr>
    </w:div>
    <w:div w:id="639188709">
      <w:bodyDiv w:val="1"/>
      <w:marLeft w:val="0"/>
      <w:marRight w:val="0"/>
      <w:marTop w:val="0"/>
      <w:marBottom w:val="0"/>
      <w:divBdr>
        <w:top w:val="none" w:sz="0" w:space="0" w:color="auto"/>
        <w:left w:val="none" w:sz="0" w:space="0" w:color="auto"/>
        <w:bottom w:val="none" w:sz="0" w:space="0" w:color="auto"/>
        <w:right w:val="none" w:sz="0" w:space="0" w:color="auto"/>
      </w:divBdr>
    </w:div>
    <w:div w:id="643586109">
      <w:bodyDiv w:val="1"/>
      <w:marLeft w:val="0"/>
      <w:marRight w:val="0"/>
      <w:marTop w:val="0"/>
      <w:marBottom w:val="0"/>
      <w:divBdr>
        <w:top w:val="none" w:sz="0" w:space="0" w:color="auto"/>
        <w:left w:val="none" w:sz="0" w:space="0" w:color="auto"/>
        <w:bottom w:val="none" w:sz="0" w:space="0" w:color="auto"/>
        <w:right w:val="none" w:sz="0" w:space="0" w:color="auto"/>
      </w:divBdr>
    </w:div>
    <w:div w:id="649142364">
      <w:bodyDiv w:val="1"/>
      <w:marLeft w:val="0"/>
      <w:marRight w:val="0"/>
      <w:marTop w:val="0"/>
      <w:marBottom w:val="0"/>
      <w:divBdr>
        <w:top w:val="none" w:sz="0" w:space="0" w:color="auto"/>
        <w:left w:val="none" w:sz="0" w:space="0" w:color="auto"/>
        <w:bottom w:val="none" w:sz="0" w:space="0" w:color="auto"/>
        <w:right w:val="none" w:sz="0" w:space="0" w:color="auto"/>
      </w:divBdr>
    </w:div>
    <w:div w:id="668480180">
      <w:bodyDiv w:val="1"/>
      <w:marLeft w:val="0"/>
      <w:marRight w:val="0"/>
      <w:marTop w:val="0"/>
      <w:marBottom w:val="0"/>
      <w:divBdr>
        <w:top w:val="none" w:sz="0" w:space="0" w:color="auto"/>
        <w:left w:val="none" w:sz="0" w:space="0" w:color="auto"/>
        <w:bottom w:val="none" w:sz="0" w:space="0" w:color="auto"/>
        <w:right w:val="none" w:sz="0" w:space="0" w:color="auto"/>
      </w:divBdr>
    </w:div>
    <w:div w:id="672953194">
      <w:bodyDiv w:val="1"/>
      <w:marLeft w:val="0"/>
      <w:marRight w:val="0"/>
      <w:marTop w:val="0"/>
      <w:marBottom w:val="0"/>
      <w:divBdr>
        <w:top w:val="none" w:sz="0" w:space="0" w:color="auto"/>
        <w:left w:val="none" w:sz="0" w:space="0" w:color="auto"/>
        <w:bottom w:val="none" w:sz="0" w:space="0" w:color="auto"/>
        <w:right w:val="none" w:sz="0" w:space="0" w:color="auto"/>
      </w:divBdr>
    </w:div>
    <w:div w:id="685518639">
      <w:bodyDiv w:val="1"/>
      <w:marLeft w:val="0"/>
      <w:marRight w:val="0"/>
      <w:marTop w:val="0"/>
      <w:marBottom w:val="0"/>
      <w:divBdr>
        <w:top w:val="none" w:sz="0" w:space="0" w:color="auto"/>
        <w:left w:val="none" w:sz="0" w:space="0" w:color="auto"/>
        <w:bottom w:val="none" w:sz="0" w:space="0" w:color="auto"/>
        <w:right w:val="none" w:sz="0" w:space="0" w:color="auto"/>
      </w:divBdr>
    </w:div>
    <w:div w:id="698048932">
      <w:bodyDiv w:val="1"/>
      <w:marLeft w:val="0"/>
      <w:marRight w:val="0"/>
      <w:marTop w:val="0"/>
      <w:marBottom w:val="0"/>
      <w:divBdr>
        <w:top w:val="none" w:sz="0" w:space="0" w:color="auto"/>
        <w:left w:val="none" w:sz="0" w:space="0" w:color="auto"/>
        <w:bottom w:val="none" w:sz="0" w:space="0" w:color="auto"/>
        <w:right w:val="none" w:sz="0" w:space="0" w:color="auto"/>
      </w:divBdr>
    </w:div>
    <w:div w:id="706679053">
      <w:bodyDiv w:val="1"/>
      <w:marLeft w:val="0"/>
      <w:marRight w:val="0"/>
      <w:marTop w:val="0"/>
      <w:marBottom w:val="0"/>
      <w:divBdr>
        <w:top w:val="none" w:sz="0" w:space="0" w:color="auto"/>
        <w:left w:val="none" w:sz="0" w:space="0" w:color="auto"/>
        <w:bottom w:val="none" w:sz="0" w:space="0" w:color="auto"/>
        <w:right w:val="none" w:sz="0" w:space="0" w:color="auto"/>
      </w:divBdr>
    </w:div>
    <w:div w:id="710569766">
      <w:bodyDiv w:val="1"/>
      <w:marLeft w:val="0"/>
      <w:marRight w:val="0"/>
      <w:marTop w:val="0"/>
      <w:marBottom w:val="0"/>
      <w:divBdr>
        <w:top w:val="none" w:sz="0" w:space="0" w:color="auto"/>
        <w:left w:val="none" w:sz="0" w:space="0" w:color="auto"/>
        <w:bottom w:val="none" w:sz="0" w:space="0" w:color="auto"/>
        <w:right w:val="none" w:sz="0" w:space="0" w:color="auto"/>
      </w:divBdr>
    </w:div>
    <w:div w:id="712116883">
      <w:bodyDiv w:val="1"/>
      <w:marLeft w:val="0"/>
      <w:marRight w:val="0"/>
      <w:marTop w:val="0"/>
      <w:marBottom w:val="0"/>
      <w:divBdr>
        <w:top w:val="none" w:sz="0" w:space="0" w:color="auto"/>
        <w:left w:val="none" w:sz="0" w:space="0" w:color="auto"/>
        <w:bottom w:val="none" w:sz="0" w:space="0" w:color="auto"/>
        <w:right w:val="none" w:sz="0" w:space="0" w:color="auto"/>
      </w:divBdr>
    </w:div>
    <w:div w:id="739251239">
      <w:bodyDiv w:val="1"/>
      <w:marLeft w:val="0"/>
      <w:marRight w:val="0"/>
      <w:marTop w:val="0"/>
      <w:marBottom w:val="0"/>
      <w:divBdr>
        <w:top w:val="none" w:sz="0" w:space="0" w:color="auto"/>
        <w:left w:val="none" w:sz="0" w:space="0" w:color="auto"/>
        <w:bottom w:val="none" w:sz="0" w:space="0" w:color="auto"/>
        <w:right w:val="none" w:sz="0" w:space="0" w:color="auto"/>
      </w:divBdr>
    </w:div>
    <w:div w:id="748625504">
      <w:bodyDiv w:val="1"/>
      <w:marLeft w:val="0"/>
      <w:marRight w:val="0"/>
      <w:marTop w:val="0"/>
      <w:marBottom w:val="0"/>
      <w:divBdr>
        <w:top w:val="none" w:sz="0" w:space="0" w:color="auto"/>
        <w:left w:val="none" w:sz="0" w:space="0" w:color="auto"/>
        <w:bottom w:val="none" w:sz="0" w:space="0" w:color="auto"/>
        <w:right w:val="none" w:sz="0" w:space="0" w:color="auto"/>
      </w:divBdr>
    </w:div>
    <w:div w:id="763578148">
      <w:bodyDiv w:val="1"/>
      <w:marLeft w:val="0"/>
      <w:marRight w:val="0"/>
      <w:marTop w:val="0"/>
      <w:marBottom w:val="0"/>
      <w:divBdr>
        <w:top w:val="none" w:sz="0" w:space="0" w:color="auto"/>
        <w:left w:val="none" w:sz="0" w:space="0" w:color="auto"/>
        <w:bottom w:val="none" w:sz="0" w:space="0" w:color="auto"/>
        <w:right w:val="none" w:sz="0" w:space="0" w:color="auto"/>
      </w:divBdr>
    </w:div>
    <w:div w:id="765538439">
      <w:bodyDiv w:val="1"/>
      <w:marLeft w:val="0"/>
      <w:marRight w:val="0"/>
      <w:marTop w:val="0"/>
      <w:marBottom w:val="0"/>
      <w:divBdr>
        <w:top w:val="none" w:sz="0" w:space="0" w:color="auto"/>
        <w:left w:val="none" w:sz="0" w:space="0" w:color="auto"/>
        <w:bottom w:val="none" w:sz="0" w:space="0" w:color="auto"/>
        <w:right w:val="none" w:sz="0" w:space="0" w:color="auto"/>
      </w:divBdr>
    </w:div>
    <w:div w:id="775565858">
      <w:bodyDiv w:val="1"/>
      <w:marLeft w:val="0"/>
      <w:marRight w:val="0"/>
      <w:marTop w:val="0"/>
      <w:marBottom w:val="0"/>
      <w:divBdr>
        <w:top w:val="none" w:sz="0" w:space="0" w:color="auto"/>
        <w:left w:val="none" w:sz="0" w:space="0" w:color="auto"/>
        <w:bottom w:val="none" w:sz="0" w:space="0" w:color="auto"/>
        <w:right w:val="none" w:sz="0" w:space="0" w:color="auto"/>
      </w:divBdr>
    </w:div>
    <w:div w:id="788821882">
      <w:bodyDiv w:val="1"/>
      <w:marLeft w:val="0"/>
      <w:marRight w:val="0"/>
      <w:marTop w:val="0"/>
      <w:marBottom w:val="0"/>
      <w:divBdr>
        <w:top w:val="none" w:sz="0" w:space="0" w:color="auto"/>
        <w:left w:val="none" w:sz="0" w:space="0" w:color="auto"/>
        <w:bottom w:val="none" w:sz="0" w:space="0" w:color="auto"/>
        <w:right w:val="none" w:sz="0" w:space="0" w:color="auto"/>
      </w:divBdr>
    </w:div>
    <w:div w:id="795752585">
      <w:bodyDiv w:val="1"/>
      <w:marLeft w:val="0"/>
      <w:marRight w:val="0"/>
      <w:marTop w:val="0"/>
      <w:marBottom w:val="0"/>
      <w:divBdr>
        <w:top w:val="none" w:sz="0" w:space="0" w:color="auto"/>
        <w:left w:val="none" w:sz="0" w:space="0" w:color="auto"/>
        <w:bottom w:val="none" w:sz="0" w:space="0" w:color="auto"/>
        <w:right w:val="none" w:sz="0" w:space="0" w:color="auto"/>
      </w:divBdr>
    </w:div>
    <w:div w:id="819469522">
      <w:bodyDiv w:val="1"/>
      <w:marLeft w:val="0"/>
      <w:marRight w:val="0"/>
      <w:marTop w:val="0"/>
      <w:marBottom w:val="0"/>
      <w:divBdr>
        <w:top w:val="none" w:sz="0" w:space="0" w:color="auto"/>
        <w:left w:val="none" w:sz="0" w:space="0" w:color="auto"/>
        <w:bottom w:val="none" w:sz="0" w:space="0" w:color="auto"/>
        <w:right w:val="none" w:sz="0" w:space="0" w:color="auto"/>
      </w:divBdr>
    </w:div>
    <w:div w:id="827746309">
      <w:bodyDiv w:val="1"/>
      <w:marLeft w:val="0"/>
      <w:marRight w:val="0"/>
      <w:marTop w:val="0"/>
      <w:marBottom w:val="0"/>
      <w:divBdr>
        <w:top w:val="none" w:sz="0" w:space="0" w:color="auto"/>
        <w:left w:val="none" w:sz="0" w:space="0" w:color="auto"/>
        <w:bottom w:val="none" w:sz="0" w:space="0" w:color="auto"/>
        <w:right w:val="none" w:sz="0" w:space="0" w:color="auto"/>
      </w:divBdr>
    </w:div>
    <w:div w:id="835607694">
      <w:bodyDiv w:val="1"/>
      <w:marLeft w:val="0"/>
      <w:marRight w:val="0"/>
      <w:marTop w:val="0"/>
      <w:marBottom w:val="0"/>
      <w:divBdr>
        <w:top w:val="none" w:sz="0" w:space="0" w:color="auto"/>
        <w:left w:val="none" w:sz="0" w:space="0" w:color="auto"/>
        <w:bottom w:val="none" w:sz="0" w:space="0" w:color="auto"/>
        <w:right w:val="none" w:sz="0" w:space="0" w:color="auto"/>
      </w:divBdr>
    </w:div>
    <w:div w:id="846483627">
      <w:bodyDiv w:val="1"/>
      <w:marLeft w:val="0"/>
      <w:marRight w:val="0"/>
      <w:marTop w:val="0"/>
      <w:marBottom w:val="0"/>
      <w:divBdr>
        <w:top w:val="none" w:sz="0" w:space="0" w:color="auto"/>
        <w:left w:val="none" w:sz="0" w:space="0" w:color="auto"/>
        <w:bottom w:val="none" w:sz="0" w:space="0" w:color="auto"/>
        <w:right w:val="none" w:sz="0" w:space="0" w:color="auto"/>
      </w:divBdr>
    </w:div>
    <w:div w:id="850996870">
      <w:bodyDiv w:val="1"/>
      <w:marLeft w:val="0"/>
      <w:marRight w:val="0"/>
      <w:marTop w:val="0"/>
      <w:marBottom w:val="0"/>
      <w:divBdr>
        <w:top w:val="none" w:sz="0" w:space="0" w:color="auto"/>
        <w:left w:val="none" w:sz="0" w:space="0" w:color="auto"/>
        <w:bottom w:val="none" w:sz="0" w:space="0" w:color="auto"/>
        <w:right w:val="none" w:sz="0" w:space="0" w:color="auto"/>
      </w:divBdr>
    </w:div>
    <w:div w:id="857623143">
      <w:bodyDiv w:val="1"/>
      <w:marLeft w:val="0"/>
      <w:marRight w:val="0"/>
      <w:marTop w:val="0"/>
      <w:marBottom w:val="0"/>
      <w:divBdr>
        <w:top w:val="none" w:sz="0" w:space="0" w:color="auto"/>
        <w:left w:val="none" w:sz="0" w:space="0" w:color="auto"/>
        <w:bottom w:val="none" w:sz="0" w:space="0" w:color="auto"/>
        <w:right w:val="none" w:sz="0" w:space="0" w:color="auto"/>
      </w:divBdr>
    </w:div>
    <w:div w:id="868562872">
      <w:bodyDiv w:val="1"/>
      <w:marLeft w:val="0"/>
      <w:marRight w:val="0"/>
      <w:marTop w:val="0"/>
      <w:marBottom w:val="0"/>
      <w:divBdr>
        <w:top w:val="none" w:sz="0" w:space="0" w:color="auto"/>
        <w:left w:val="none" w:sz="0" w:space="0" w:color="auto"/>
        <w:bottom w:val="none" w:sz="0" w:space="0" w:color="auto"/>
        <w:right w:val="none" w:sz="0" w:space="0" w:color="auto"/>
      </w:divBdr>
    </w:div>
    <w:div w:id="897980595">
      <w:bodyDiv w:val="1"/>
      <w:marLeft w:val="0"/>
      <w:marRight w:val="0"/>
      <w:marTop w:val="0"/>
      <w:marBottom w:val="0"/>
      <w:divBdr>
        <w:top w:val="none" w:sz="0" w:space="0" w:color="auto"/>
        <w:left w:val="none" w:sz="0" w:space="0" w:color="auto"/>
        <w:bottom w:val="none" w:sz="0" w:space="0" w:color="auto"/>
        <w:right w:val="none" w:sz="0" w:space="0" w:color="auto"/>
      </w:divBdr>
    </w:div>
    <w:div w:id="907227472">
      <w:bodyDiv w:val="1"/>
      <w:marLeft w:val="0"/>
      <w:marRight w:val="0"/>
      <w:marTop w:val="0"/>
      <w:marBottom w:val="0"/>
      <w:divBdr>
        <w:top w:val="none" w:sz="0" w:space="0" w:color="auto"/>
        <w:left w:val="none" w:sz="0" w:space="0" w:color="auto"/>
        <w:bottom w:val="none" w:sz="0" w:space="0" w:color="auto"/>
        <w:right w:val="none" w:sz="0" w:space="0" w:color="auto"/>
      </w:divBdr>
    </w:div>
    <w:div w:id="913511048">
      <w:bodyDiv w:val="1"/>
      <w:marLeft w:val="0"/>
      <w:marRight w:val="0"/>
      <w:marTop w:val="0"/>
      <w:marBottom w:val="0"/>
      <w:divBdr>
        <w:top w:val="none" w:sz="0" w:space="0" w:color="auto"/>
        <w:left w:val="none" w:sz="0" w:space="0" w:color="auto"/>
        <w:bottom w:val="none" w:sz="0" w:space="0" w:color="auto"/>
        <w:right w:val="none" w:sz="0" w:space="0" w:color="auto"/>
      </w:divBdr>
    </w:div>
    <w:div w:id="938873667">
      <w:bodyDiv w:val="1"/>
      <w:marLeft w:val="0"/>
      <w:marRight w:val="0"/>
      <w:marTop w:val="0"/>
      <w:marBottom w:val="0"/>
      <w:divBdr>
        <w:top w:val="none" w:sz="0" w:space="0" w:color="auto"/>
        <w:left w:val="none" w:sz="0" w:space="0" w:color="auto"/>
        <w:bottom w:val="none" w:sz="0" w:space="0" w:color="auto"/>
        <w:right w:val="none" w:sz="0" w:space="0" w:color="auto"/>
      </w:divBdr>
    </w:div>
    <w:div w:id="944265272">
      <w:bodyDiv w:val="1"/>
      <w:marLeft w:val="0"/>
      <w:marRight w:val="0"/>
      <w:marTop w:val="0"/>
      <w:marBottom w:val="0"/>
      <w:divBdr>
        <w:top w:val="none" w:sz="0" w:space="0" w:color="auto"/>
        <w:left w:val="none" w:sz="0" w:space="0" w:color="auto"/>
        <w:bottom w:val="none" w:sz="0" w:space="0" w:color="auto"/>
        <w:right w:val="none" w:sz="0" w:space="0" w:color="auto"/>
      </w:divBdr>
    </w:div>
    <w:div w:id="951206585">
      <w:bodyDiv w:val="1"/>
      <w:marLeft w:val="0"/>
      <w:marRight w:val="0"/>
      <w:marTop w:val="0"/>
      <w:marBottom w:val="0"/>
      <w:divBdr>
        <w:top w:val="none" w:sz="0" w:space="0" w:color="auto"/>
        <w:left w:val="none" w:sz="0" w:space="0" w:color="auto"/>
        <w:bottom w:val="none" w:sz="0" w:space="0" w:color="auto"/>
        <w:right w:val="none" w:sz="0" w:space="0" w:color="auto"/>
      </w:divBdr>
    </w:div>
    <w:div w:id="951786960">
      <w:bodyDiv w:val="1"/>
      <w:marLeft w:val="0"/>
      <w:marRight w:val="0"/>
      <w:marTop w:val="0"/>
      <w:marBottom w:val="0"/>
      <w:divBdr>
        <w:top w:val="none" w:sz="0" w:space="0" w:color="auto"/>
        <w:left w:val="none" w:sz="0" w:space="0" w:color="auto"/>
        <w:bottom w:val="none" w:sz="0" w:space="0" w:color="auto"/>
        <w:right w:val="none" w:sz="0" w:space="0" w:color="auto"/>
      </w:divBdr>
    </w:div>
    <w:div w:id="967514710">
      <w:bodyDiv w:val="1"/>
      <w:marLeft w:val="0"/>
      <w:marRight w:val="0"/>
      <w:marTop w:val="0"/>
      <w:marBottom w:val="0"/>
      <w:divBdr>
        <w:top w:val="none" w:sz="0" w:space="0" w:color="auto"/>
        <w:left w:val="none" w:sz="0" w:space="0" w:color="auto"/>
        <w:bottom w:val="none" w:sz="0" w:space="0" w:color="auto"/>
        <w:right w:val="none" w:sz="0" w:space="0" w:color="auto"/>
      </w:divBdr>
    </w:div>
    <w:div w:id="984092134">
      <w:bodyDiv w:val="1"/>
      <w:marLeft w:val="0"/>
      <w:marRight w:val="0"/>
      <w:marTop w:val="0"/>
      <w:marBottom w:val="0"/>
      <w:divBdr>
        <w:top w:val="none" w:sz="0" w:space="0" w:color="auto"/>
        <w:left w:val="none" w:sz="0" w:space="0" w:color="auto"/>
        <w:bottom w:val="none" w:sz="0" w:space="0" w:color="auto"/>
        <w:right w:val="none" w:sz="0" w:space="0" w:color="auto"/>
      </w:divBdr>
    </w:div>
    <w:div w:id="1003430653">
      <w:bodyDiv w:val="1"/>
      <w:marLeft w:val="0"/>
      <w:marRight w:val="0"/>
      <w:marTop w:val="0"/>
      <w:marBottom w:val="0"/>
      <w:divBdr>
        <w:top w:val="none" w:sz="0" w:space="0" w:color="auto"/>
        <w:left w:val="none" w:sz="0" w:space="0" w:color="auto"/>
        <w:bottom w:val="none" w:sz="0" w:space="0" w:color="auto"/>
        <w:right w:val="none" w:sz="0" w:space="0" w:color="auto"/>
      </w:divBdr>
    </w:div>
    <w:div w:id="1009141918">
      <w:bodyDiv w:val="1"/>
      <w:marLeft w:val="0"/>
      <w:marRight w:val="0"/>
      <w:marTop w:val="0"/>
      <w:marBottom w:val="0"/>
      <w:divBdr>
        <w:top w:val="none" w:sz="0" w:space="0" w:color="auto"/>
        <w:left w:val="none" w:sz="0" w:space="0" w:color="auto"/>
        <w:bottom w:val="none" w:sz="0" w:space="0" w:color="auto"/>
        <w:right w:val="none" w:sz="0" w:space="0" w:color="auto"/>
      </w:divBdr>
    </w:div>
    <w:div w:id="1022587584">
      <w:bodyDiv w:val="1"/>
      <w:marLeft w:val="0"/>
      <w:marRight w:val="0"/>
      <w:marTop w:val="0"/>
      <w:marBottom w:val="0"/>
      <w:divBdr>
        <w:top w:val="none" w:sz="0" w:space="0" w:color="auto"/>
        <w:left w:val="none" w:sz="0" w:space="0" w:color="auto"/>
        <w:bottom w:val="none" w:sz="0" w:space="0" w:color="auto"/>
        <w:right w:val="none" w:sz="0" w:space="0" w:color="auto"/>
      </w:divBdr>
      <w:divsChild>
        <w:div w:id="964043727">
          <w:marLeft w:val="0"/>
          <w:marRight w:val="0"/>
          <w:marTop w:val="0"/>
          <w:marBottom w:val="0"/>
          <w:divBdr>
            <w:top w:val="none" w:sz="0" w:space="0" w:color="auto"/>
            <w:left w:val="none" w:sz="0" w:space="0" w:color="auto"/>
            <w:bottom w:val="none" w:sz="0" w:space="0" w:color="auto"/>
            <w:right w:val="none" w:sz="0" w:space="0" w:color="auto"/>
          </w:divBdr>
          <w:divsChild>
            <w:div w:id="2115978553">
              <w:marLeft w:val="0"/>
              <w:marRight w:val="0"/>
              <w:marTop w:val="0"/>
              <w:marBottom w:val="0"/>
              <w:divBdr>
                <w:top w:val="single" w:sz="2" w:space="0" w:color="E3E3E3"/>
                <w:left w:val="single" w:sz="2" w:space="0" w:color="E3E3E3"/>
                <w:bottom w:val="single" w:sz="2" w:space="0" w:color="E3E3E3"/>
                <w:right w:val="single" w:sz="2" w:space="0" w:color="E3E3E3"/>
              </w:divBdr>
              <w:divsChild>
                <w:div w:id="101385073">
                  <w:marLeft w:val="0"/>
                  <w:marRight w:val="0"/>
                  <w:marTop w:val="0"/>
                  <w:marBottom w:val="0"/>
                  <w:divBdr>
                    <w:top w:val="single" w:sz="2" w:space="0" w:color="E3E3E3"/>
                    <w:left w:val="single" w:sz="2" w:space="0" w:color="E3E3E3"/>
                    <w:bottom w:val="single" w:sz="2" w:space="0" w:color="E3E3E3"/>
                    <w:right w:val="single" w:sz="2" w:space="0" w:color="E3E3E3"/>
                  </w:divBdr>
                  <w:divsChild>
                    <w:div w:id="681591739">
                      <w:marLeft w:val="0"/>
                      <w:marRight w:val="0"/>
                      <w:marTop w:val="0"/>
                      <w:marBottom w:val="0"/>
                      <w:divBdr>
                        <w:top w:val="single" w:sz="6" w:space="0" w:color="auto"/>
                        <w:left w:val="single" w:sz="6" w:space="0" w:color="auto"/>
                        <w:bottom w:val="single" w:sz="6" w:space="0" w:color="auto"/>
                        <w:right w:val="single" w:sz="6" w:space="0" w:color="auto"/>
                      </w:divBdr>
                      <w:divsChild>
                        <w:div w:id="379280128">
                          <w:marLeft w:val="0"/>
                          <w:marRight w:val="0"/>
                          <w:marTop w:val="0"/>
                          <w:marBottom w:val="0"/>
                          <w:divBdr>
                            <w:top w:val="none" w:sz="0" w:space="0" w:color="auto"/>
                            <w:left w:val="none" w:sz="0" w:space="0" w:color="auto"/>
                            <w:bottom w:val="none" w:sz="0" w:space="0" w:color="auto"/>
                            <w:right w:val="none" w:sz="0" w:space="0" w:color="auto"/>
                          </w:divBdr>
                          <w:divsChild>
                            <w:div w:id="1871993246">
                              <w:marLeft w:val="0"/>
                              <w:marRight w:val="0"/>
                              <w:marTop w:val="0"/>
                              <w:marBottom w:val="0"/>
                              <w:divBdr>
                                <w:top w:val="none" w:sz="0" w:space="0" w:color="auto"/>
                                <w:left w:val="none" w:sz="0" w:space="0" w:color="auto"/>
                                <w:bottom w:val="none" w:sz="0" w:space="0" w:color="auto"/>
                                <w:right w:val="none" w:sz="0" w:space="0" w:color="auto"/>
                              </w:divBdr>
                              <w:divsChild>
                                <w:div w:id="1594433004">
                                  <w:marLeft w:val="0"/>
                                  <w:marRight w:val="0"/>
                                  <w:marTop w:val="0"/>
                                  <w:marBottom w:val="0"/>
                                  <w:divBdr>
                                    <w:top w:val="none" w:sz="0" w:space="0" w:color="auto"/>
                                    <w:left w:val="none" w:sz="0" w:space="0" w:color="auto"/>
                                    <w:bottom w:val="none" w:sz="0" w:space="0" w:color="auto"/>
                                    <w:right w:val="none" w:sz="0" w:space="0" w:color="auto"/>
                                  </w:divBdr>
                                  <w:divsChild>
                                    <w:div w:id="1418789574">
                                      <w:marLeft w:val="0"/>
                                      <w:marRight w:val="0"/>
                                      <w:marTop w:val="0"/>
                                      <w:marBottom w:val="0"/>
                                      <w:divBdr>
                                        <w:top w:val="none" w:sz="0" w:space="0" w:color="auto"/>
                                        <w:left w:val="none" w:sz="0" w:space="0" w:color="auto"/>
                                        <w:bottom w:val="none" w:sz="0" w:space="0" w:color="auto"/>
                                        <w:right w:val="none" w:sz="0" w:space="0" w:color="auto"/>
                                      </w:divBdr>
                                      <w:divsChild>
                                        <w:div w:id="1615138329">
                                          <w:marLeft w:val="0"/>
                                          <w:marRight w:val="0"/>
                                          <w:marTop w:val="0"/>
                                          <w:marBottom w:val="0"/>
                                          <w:divBdr>
                                            <w:top w:val="none" w:sz="0" w:space="0" w:color="auto"/>
                                            <w:left w:val="none" w:sz="0" w:space="0" w:color="auto"/>
                                            <w:bottom w:val="none" w:sz="0" w:space="0" w:color="auto"/>
                                            <w:right w:val="none" w:sz="0" w:space="0" w:color="auto"/>
                                          </w:divBdr>
                                          <w:divsChild>
                                            <w:div w:id="1794904898">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 w:id="2093165277">
          <w:marLeft w:val="0"/>
          <w:marRight w:val="0"/>
          <w:marTop w:val="0"/>
          <w:marBottom w:val="0"/>
          <w:divBdr>
            <w:top w:val="single" w:sz="2" w:space="0" w:color="E3E3E3"/>
            <w:left w:val="single" w:sz="2" w:space="0" w:color="E3E3E3"/>
            <w:bottom w:val="single" w:sz="2" w:space="0" w:color="E3E3E3"/>
            <w:right w:val="single" w:sz="2" w:space="0" w:color="E3E3E3"/>
          </w:divBdr>
          <w:divsChild>
            <w:div w:id="1756047623">
              <w:marLeft w:val="0"/>
              <w:marRight w:val="0"/>
              <w:marTop w:val="0"/>
              <w:marBottom w:val="0"/>
              <w:divBdr>
                <w:top w:val="single" w:sz="2" w:space="0" w:color="E3E3E3"/>
                <w:left w:val="single" w:sz="2" w:space="0" w:color="E3E3E3"/>
                <w:bottom w:val="single" w:sz="2" w:space="0" w:color="E3E3E3"/>
                <w:right w:val="single" w:sz="2" w:space="0" w:color="E3E3E3"/>
              </w:divBdr>
              <w:divsChild>
                <w:div w:id="445276706">
                  <w:marLeft w:val="0"/>
                  <w:marRight w:val="0"/>
                  <w:marTop w:val="0"/>
                  <w:marBottom w:val="0"/>
                  <w:divBdr>
                    <w:top w:val="single" w:sz="2" w:space="0" w:color="E3E3E3"/>
                    <w:left w:val="single" w:sz="2" w:space="0" w:color="E3E3E3"/>
                    <w:bottom w:val="single" w:sz="2" w:space="0" w:color="E3E3E3"/>
                    <w:right w:val="single" w:sz="2" w:space="0" w:color="E3E3E3"/>
                  </w:divBdr>
                  <w:divsChild>
                    <w:div w:id="1478574202">
                      <w:marLeft w:val="0"/>
                      <w:marRight w:val="0"/>
                      <w:marTop w:val="0"/>
                      <w:marBottom w:val="0"/>
                      <w:divBdr>
                        <w:top w:val="single" w:sz="2" w:space="0" w:color="E3E3E3"/>
                        <w:left w:val="single" w:sz="2" w:space="0" w:color="E3E3E3"/>
                        <w:bottom w:val="single" w:sz="2" w:space="0" w:color="E3E3E3"/>
                        <w:right w:val="single" w:sz="2" w:space="0" w:color="E3E3E3"/>
                      </w:divBdr>
                      <w:divsChild>
                        <w:div w:id="1511142356">
                          <w:marLeft w:val="0"/>
                          <w:marRight w:val="0"/>
                          <w:marTop w:val="0"/>
                          <w:marBottom w:val="0"/>
                          <w:divBdr>
                            <w:top w:val="single" w:sz="2" w:space="0" w:color="E3E3E3"/>
                            <w:left w:val="single" w:sz="2" w:space="0" w:color="E3E3E3"/>
                            <w:bottom w:val="single" w:sz="2" w:space="0" w:color="E3E3E3"/>
                            <w:right w:val="single" w:sz="2" w:space="0" w:color="E3E3E3"/>
                          </w:divBdr>
                          <w:divsChild>
                            <w:div w:id="88428849">
                              <w:marLeft w:val="0"/>
                              <w:marRight w:val="0"/>
                              <w:marTop w:val="100"/>
                              <w:marBottom w:val="100"/>
                              <w:divBdr>
                                <w:top w:val="single" w:sz="2" w:space="0" w:color="E3E3E3"/>
                                <w:left w:val="single" w:sz="2" w:space="0" w:color="E3E3E3"/>
                                <w:bottom w:val="single" w:sz="2" w:space="0" w:color="E3E3E3"/>
                                <w:right w:val="single" w:sz="2" w:space="0" w:color="E3E3E3"/>
                              </w:divBdr>
                              <w:divsChild>
                                <w:div w:id="92937448">
                                  <w:marLeft w:val="0"/>
                                  <w:marRight w:val="0"/>
                                  <w:marTop w:val="0"/>
                                  <w:marBottom w:val="0"/>
                                  <w:divBdr>
                                    <w:top w:val="single" w:sz="2" w:space="0" w:color="E3E3E3"/>
                                    <w:left w:val="single" w:sz="2" w:space="0" w:color="E3E3E3"/>
                                    <w:bottom w:val="single" w:sz="2" w:space="0" w:color="E3E3E3"/>
                                    <w:right w:val="single" w:sz="2" w:space="0" w:color="E3E3E3"/>
                                  </w:divBdr>
                                  <w:divsChild>
                                    <w:div w:id="695472830">
                                      <w:marLeft w:val="0"/>
                                      <w:marRight w:val="0"/>
                                      <w:marTop w:val="0"/>
                                      <w:marBottom w:val="0"/>
                                      <w:divBdr>
                                        <w:top w:val="single" w:sz="2" w:space="0" w:color="E3E3E3"/>
                                        <w:left w:val="single" w:sz="2" w:space="0" w:color="E3E3E3"/>
                                        <w:bottom w:val="single" w:sz="2" w:space="0" w:color="E3E3E3"/>
                                        <w:right w:val="single" w:sz="2" w:space="0" w:color="E3E3E3"/>
                                      </w:divBdr>
                                      <w:divsChild>
                                        <w:div w:id="1734695259">
                                          <w:marLeft w:val="0"/>
                                          <w:marRight w:val="0"/>
                                          <w:marTop w:val="0"/>
                                          <w:marBottom w:val="0"/>
                                          <w:divBdr>
                                            <w:top w:val="single" w:sz="2" w:space="0" w:color="E3E3E3"/>
                                            <w:left w:val="single" w:sz="2" w:space="0" w:color="E3E3E3"/>
                                            <w:bottom w:val="single" w:sz="2" w:space="0" w:color="E3E3E3"/>
                                            <w:right w:val="single" w:sz="2" w:space="0" w:color="E3E3E3"/>
                                          </w:divBdr>
                                          <w:divsChild>
                                            <w:div w:id="1965228308">
                                              <w:marLeft w:val="0"/>
                                              <w:marRight w:val="0"/>
                                              <w:marTop w:val="0"/>
                                              <w:marBottom w:val="0"/>
                                              <w:divBdr>
                                                <w:top w:val="single" w:sz="2" w:space="0" w:color="E3E3E3"/>
                                                <w:left w:val="single" w:sz="2" w:space="0" w:color="E3E3E3"/>
                                                <w:bottom w:val="single" w:sz="2" w:space="0" w:color="E3E3E3"/>
                                                <w:right w:val="single" w:sz="2" w:space="0" w:color="E3E3E3"/>
                                              </w:divBdr>
                                              <w:divsChild>
                                                <w:div w:id="1723554929">
                                                  <w:marLeft w:val="0"/>
                                                  <w:marRight w:val="0"/>
                                                  <w:marTop w:val="0"/>
                                                  <w:marBottom w:val="0"/>
                                                  <w:divBdr>
                                                    <w:top w:val="single" w:sz="2" w:space="0" w:color="E3E3E3"/>
                                                    <w:left w:val="single" w:sz="2" w:space="0" w:color="E3E3E3"/>
                                                    <w:bottom w:val="single" w:sz="2" w:space="0" w:color="E3E3E3"/>
                                                    <w:right w:val="single" w:sz="2" w:space="0" w:color="E3E3E3"/>
                                                  </w:divBdr>
                                                  <w:divsChild>
                                                    <w:div w:id="1290940122">
                                                      <w:marLeft w:val="0"/>
                                                      <w:marRight w:val="0"/>
                                                      <w:marTop w:val="0"/>
                                                      <w:marBottom w:val="0"/>
                                                      <w:divBdr>
                                                        <w:top w:val="single" w:sz="2" w:space="0" w:color="E3E3E3"/>
                                                        <w:left w:val="single" w:sz="2" w:space="0" w:color="E3E3E3"/>
                                                        <w:bottom w:val="single" w:sz="2" w:space="0" w:color="E3E3E3"/>
                                                        <w:right w:val="single" w:sz="2" w:space="0" w:color="E3E3E3"/>
                                                      </w:divBdr>
                                                    </w:div>
                                                  </w:divsChild>
                                                </w:div>
                                              </w:divsChild>
                                            </w:div>
                                          </w:divsChild>
                                        </w:div>
                                      </w:divsChild>
                                    </w:div>
                                  </w:divsChild>
                                </w:div>
                              </w:divsChild>
                            </w:div>
                          </w:divsChild>
                        </w:div>
                      </w:divsChild>
                    </w:div>
                  </w:divsChild>
                </w:div>
              </w:divsChild>
            </w:div>
          </w:divsChild>
        </w:div>
      </w:divsChild>
    </w:div>
    <w:div w:id="1033379609">
      <w:bodyDiv w:val="1"/>
      <w:marLeft w:val="0"/>
      <w:marRight w:val="0"/>
      <w:marTop w:val="0"/>
      <w:marBottom w:val="0"/>
      <w:divBdr>
        <w:top w:val="none" w:sz="0" w:space="0" w:color="auto"/>
        <w:left w:val="none" w:sz="0" w:space="0" w:color="auto"/>
        <w:bottom w:val="none" w:sz="0" w:space="0" w:color="auto"/>
        <w:right w:val="none" w:sz="0" w:space="0" w:color="auto"/>
      </w:divBdr>
    </w:div>
    <w:div w:id="1033962876">
      <w:bodyDiv w:val="1"/>
      <w:marLeft w:val="0"/>
      <w:marRight w:val="0"/>
      <w:marTop w:val="0"/>
      <w:marBottom w:val="0"/>
      <w:divBdr>
        <w:top w:val="none" w:sz="0" w:space="0" w:color="auto"/>
        <w:left w:val="none" w:sz="0" w:space="0" w:color="auto"/>
        <w:bottom w:val="none" w:sz="0" w:space="0" w:color="auto"/>
        <w:right w:val="none" w:sz="0" w:space="0" w:color="auto"/>
      </w:divBdr>
    </w:div>
    <w:div w:id="1064186006">
      <w:bodyDiv w:val="1"/>
      <w:marLeft w:val="0"/>
      <w:marRight w:val="0"/>
      <w:marTop w:val="0"/>
      <w:marBottom w:val="0"/>
      <w:divBdr>
        <w:top w:val="none" w:sz="0" w:space="0" w:color="auto"/>
        <w:left w:val="none" w:sz="0" w:space="0" w:color="auto"/>
        <w:bottom w:val="none" w:sz="0" w:space="0" w:color="auto"/>
        <w:right w:val="none" w:sz="0" w:space="0" w:color="auto"/>
      </w:divBdr>
      <w:divsChild>
        <w:div w:id="371464118">
          <w:marLeft w:val="0"/>
          <w:marRight w:val="0"/>
          <w:marTop w:val="0"/>
          <w:marBottom w:val="0"/>
          <w:divBdr>
            <w:top w:val="none" w:sz="0" w:space="0" w:color="auto"/>
            <w:left w:val="none" w:sz="0" w:space="0" w:color="auto"/>
            <w:bottom w:val="none" w:sz="0" w:space="0" w:color="auto"/>
            <w:right w:val="none" w:sz="0" w:space="0" w:color="auto"/>
          </w:divBdr>
          <w:divsChild>
            <w:div w:id="1417364565">
              <w:marLeft w:val="0"/>
              <w:marRight w:val="0"/>
              <w:marTop w:val="0"/>
              <w:marBottom w:val="0"/>
              <w:divBdr>
                <w:top w:val="single" w:sz="2" w:space="0" w:color="E3E3E3"/>
                <w:left w:val="single" w:sz="2" w:space="0" w:color="E3E3E3"/>
                <w:bottom w:val="single" w:sz="2" w:space="0" w:color="E3E3E3"/>
                <w:right w:val="single" w:sz="2" w:space="0" w:color="E3E3E3"/>
              </w:divBdr>
              <w:divsChild>
                <w:div w:id="1162040034">
                  <w:marLeft w:val="0"/>
                  <w:marRight w:val="0"/>
                  <w:marTop w:val="0"/>
                  <w:marBottom w:val="0"/>
                  <w:divBdr>
                    <w:top w:val="single" w:sz="2" w:space="0" w:color="E3E3E3"/>
                    <w:left w:val="single" w:sz="2" w:space="0" w:color="E3E3E3"/>
                    <w:bottom w:val="single" w:sz="2" w:space="0" w:color="E3E3E3"/>
                    <w:right w:val="single" w:sz="2" w:space="0" w:color="E3E3E3"/>
                  </w:divBdr>
                  <w:divsChild>
                    <w:div w:id="678196280">
                      <w:marLeft w:val="0"/>
                      <w:marRight w:val="0"/>
                      <w:marTop w:val="0"/>
                      <w:marBottom w:val="0"/>
                      <w:divBdr>
                        <w:top w:val="single" w:sz="6" w:space="0" w:color="auto"/>
                        <w:left w:val="single" w:sz="6" w:space="0" w:color="auto"/>
                        <w:bottom w:val="single" w:sz="6" w:space="0" w:color="auto"/>
                        <w:right w:val="single" w:sz="6" w:space="0" w:color="auto"/>
                      </w:divBdr>
                      <w:divsChild>
                        <w:div w:id="151215972">
                          <w:marLeft w:val="0"/>
                          <w:marRight w:val="0"/>
                          <w:marTop w:val="0"/>
                          <w:marBottom w:val="0"/>
                          <w:divBdr>
                            <w:top w:val="none" w:sz="0" w:space="0" w:color="auto"/>
                            <w:left w:val="none" w:sz="0" w:space="0" w:color="auto"/>
                            <w:bottom w:val="none" w:sz="0" w:space="0" w:color="auto"/>
                            <w:right w:val="none" w:sz="0" w:space="0" w:color="auto"/>
                          </w:divBdr>
                          <w:divsChild>
                            <w:div w:id="1590045816">
                              <w:marLeft w:val="0"/>
                              <w:marRight w:val="0"/>
                              <w:marTop w:val="0"/>
                              <w:marBottom w:val="0"/>
                              <w:divBdr>
                                <w:top w:val="none" w:sz="0" w:space="0" w:color="auto"/>
                                <w:left w:val="none" w:sz="0" w:space="0" w:color="auto"/>
                                <w:bottom w:val="none" w:sz="0" w:space="0" w:color="auto"/>
                                <w:right w:val="none" w:sz="0" w:space="0" w:color="auto"/>
                              </w:divBdr>
                              <w:divsChild>
                                <w:div w:id="1813978960">
                                  <w:marLeft w:val="0"/>
                                  <w:marRight w:val="0"/>
                                  <w:marTop w:val="0"/>
                                  <w:marBottom w:val="0"/>
                                  <w:divBdr>
                                    <w:top w:val="none" w:sz="0" w:space="0" w:color="auto"/>
                                    <w:left w:val="none" w:sz="0" w:space="0" w:color="auto"/>
                                    <w:bottom w:val="none" w:sz="0" w:space="0" w:color="auto"/>
                                    <w:right w:val="none" w:sz="0" w:space="0" w:color="auto"/>
                                  </w:divBdr>
                                  <w:divsChild>
                                    <w:div w:id="1154683368">
                                      <w:marLeft w:val="0"/>
                                      <w:marRight w:val="0"/>
                                      <w:marTop w:val="0"/>
                                      <w:marBottom w:val="0"/>
                                      <w:divBdr>
                                        <w:top w:val="none" w:sz="0" w:space="0" w:color="auto"/>
                                        <w:left w:val="none" w:sz="0" w:space="0" w:color="auto"/>
                                        <w:bottom w:val="none" w:sz="0" w:space="0" w:color="auto"/>
                                        <w:right w:val="none" w:sz="0" w:space="0" w:color="auto"/>
                                      </w:divBdr>
                                      <w:divsChild>
                                        <w:div w:id="470899687">
                                          <w:marLeft w:val="0"/>
                                          <w:marRight w:val="0"/>
                                          <w:marTop w:val="0"/>
                                          <w:marBottom w:val="0"/>
                                          <w:divBdr>
                                            <w:top w:val="none" w:sz="0" w:space="0" w:color="auto"/>
                                            <w:left w:val="none" w:sz="0" w:space="0" w:color="auto"/>
                                            <w:bottom w:val="none" w:sz="0" w:space="0" w:color="auto"/>
                                            <w:right w:val="none" w:sz="0" w:space="0" w:color="auto"/>
                                          </w:divBdr>
                                          <w:divsChild>
                                            <w:div w:id="1562402907">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sChild>
                        </w:div>
                      </w:divsChild>
                    </w:div>
                  </w:divsChild>
                </w:div>
              </w:divsChild>
            </w:div>
          </w:divsChild>
        </w:div>
        <w:div w:id="533812716">
          <w:marLeft w:val="0"/>
          <w:marRight w:val="0"/>
          <w:marTop w:val="0"/>
          <w:marBottom w:val="0"/>
          <w:divBdr>
            <w:top w:val="single" w:sz="2" w:space="0" w:color="E3E3E3"/>
            <w:left w:val="single" w:sz="2" w:space="0" w:color="E3E3E3"/>
            <w:bottom w:val="single" w:sz="2" w:space="0" w:color="E3E3E3"/>
            <w:right w:val="single" w:sz="2" w:space="0" w:color="E3E3E3"/>
          </w:divBdr>
          <w:divsChild>
            <w:div w:id="1108499573">
              <w:marLeft w:val="0"/>
              <w:marRight w:val="0"/>
              <w:marTop w:val="0"/>
              <w:marBottom w:val="0"/>
              <w:divBdr>
                <w:top w:val="single" w:sz="2" w:space="0" w:color="E3E3E3"/>
                <w:left w:val="single" w:sz="2" w:space="0" w:color="E3E3E3"/>
                <w:bottom w:val="single" w:sz="2" w:space="0" w:color="E3E3E3"/>
                <w:right w:val="single" w:sz="2" w:space="0" w:color="E3E3E3"/>
              </w:divBdr>
              <w:divsChild>
                <w:div w:id="1203788511">
                  <w:marLeft w:val="0"/>
                  <w:marRight w:val="0"/>
                  <w:marTop w:val="0"/>
                  <w:marBottom w:val="0"/>
                  <w:divBdr>
                    <w:top w:val="single" w:sz="2" w:space="0" w:color="E3E3E3"/>
                    <w:left w:val="single" w:sz="2" w:space="0" w:color="E3E3E3"/>
                    <w:bottom w:val="single" w:sz="2" w:space="0" w:color="E3E3E3"/>
                    <w:right w:val="single" w:sz="2" w:space="0" w:color="E3E3E3"/>
                  </w:divBdr>
                  <w:divsChild>
                    <w:div w:id="1340040621">
                      <w:marLeft w:val="0"/>
                      <w:marRight w:val="0"/>
                      <w:marTop w:val="0"/>
                      <w:marBottom w:val="0"/>
                      <w:divBdr>
                        <w:top w:val="single" w:sz="2" w:space="0" w:color="E3E3E3"/>
                        <w:left w:val="single" w:sz="2" w:space="0" w:color="E3E3E3"/>
                        <w:bottom w:val="single" w:sz="2" w:space="0" w:color="E3E3E3"/>
                        <w:right w:val="single" w:sz="2" w:space="0" w:color="E3E3E3"/>
                      </w:divBdr>
                      <w:divsChild>
                        <w:div w:id="820386810">
                          <w:marLeft w:val="0"/>
                          <w:marRight w:val="0"/>
                          <w:marTop w:val="0"/>
                          <w:marBottom w:val="0"/>
                          <w:divBdr>
                            <w:top w:val="single" w:sz="2" w:space="0" w:color="E3E3E3"/>
                            <w:left w:val="single" w:sz="2" w:space="0" w:color="E3E3E3"/>
                            <w:bottom w:val="single" w:sz="2" w:space="0" w:color="E3E3E3"/>
                            <w:right w:val="single" w:sz="2" w:space="0" w:color="E3E3E3"/>
                          </w:divBdr>
                          <w:divsChild>
                            <w:div w:id="1992902866">
                              <w:marLeft w:val="0"/>
                              <w:marRight w:val="0"/>
                              <w:marTop w:val="100"/>
                              <w:marBottom w:val="100"/>
                              <w:divBdr>
                                <w:top w:val="single" w:sz="2" w:space="0" w:color="E3E3E3"/>
                                <w:left w:val="single" w:sz="2" w:space="0" w:color="E3E3E3"/>
                                <w:bottom w:val="single" w:sz="2" w:space="0" w:color="E3E3E3"/>
                                <w:right w:val="single" w:sz="2" w:space="0" w:color="E3E3E3"/>
                              </w:divBdr>
                              <w:divsChild>
                                <w:div w:id="1029797799">
                                  <w:marLeft w:val="0"/>
                                  <w:marRight w:val="0"/>
                                  <w:marTop w:val="0"/>
                                  <w:marBottom w:val="0"/>
                                  <w:divBdr>
                                    <w:top w:val="single" w:sz="2" w:space="0" w:color="E3E3E3"/>
                                    <w:left w:val="single" w:sz="2" w:space="0" w:color="E3E3E3"/>
                                    <w:bottom w:val="single" w:sz="2" w:space="0" w:color="E3E3E3"/>
                                    <w:right w:val="single" w:sz="2" w:space="0" w:color="E3E3E3"/>
                                  </w:divBdr>
                                  <w:divsChild>
                                    <w:div w:id="404495800">
                                      <w:marLeft w:val="0"/>
                                      <w:marRight w:val="0"/>
                                      <w:marTop w:val="0"/>
                                      <w:marBottom w:val="0"/>
                                      <w:divBdr>
                                        <w:top w:val="single" w:sz="2" w:space="0" w:color="E3E3E3"/>
                                        <w:left w:val="single" w:sz="2" w:space="0" w:color="E3E3E3"/>
                                        <w:bottom w:val="single" w:sz="2" w:space="0" w:color="E3E3E3"/>
                                        <w:right w:val="single" w:sz="2" w:space="0" w:color="E3E3E3"/>
                                      </w:divBdr>
                                      <w:divsChild>
                                        <w:div w:id="1087654664">
                                          <w:marLeft w:val="0"/>
                                          <w:marRight w:val="0"/>
                                          <w:marTop w:val="0"/>
                                          <w:marBottom w:val="0"/>
                                          <w:divBdr>
                                            <w:top w:val="single" w:sz="2" w:space="0" w:color="E3E3E3"/>
                                            <w:left w:val="single" w:sz="2" w:space="0" w:color="E3E3E3"/>
                                            <w:bottom w:val="single" w:sz="2" w:space="0" w:color="E3E3E3"/>
                                            <w:right w:val="single" w:sz="2" w:space="0" w:color="E3E3E3"/>
                                          </w:divBdr>
                                          <w:divsChild>
                                            <w:div w:id="455566775">
                                              <w:marLeft w:val="0"/>
                                              <w:marRight w:val="0"/>
                                              <w:marTop w:val="0"/>
                                              <w:marBottom w:val="0"/>
                                              <w:divBdr>
                                                <w:top w:val="single" w:sz="2" w:space="0" w:color="E3E3E3"/>
                                                <w:left w:val="single" w:sz="2" w:space="0" w:color="E3E3E3"/>
                                                <w:bottom w:val="single" w:sz="2" w:space="0" w:color="E3E3E3"/>
                                                <w:right w:val="single" w:sz="2" w:space="0" w:color="E3E3E3"/>
                                              </w:divBdr>
                                              <w:divsChild>
                                                <w:div w:id="959267712">
                                                  <w:marLeft w:val="0"/>
                                                  <w:marRight w:val="0"/>
                                                  <w:marTop w:val="0"/>
                                                  <w:marBottom w:val="0"/>
                                                  <w:divBdr>
                                                    <w:top w:val="single" w:sz="2" w:space="0" w:color="E3E3E3"/>
                                                    <w:left w:val="single" w:sz="2" w:space="0" w:color="E3E3E3"/>
                                                    <w:bottom w:val="single" w:sz="2" w:space="0" w:color="E3E3E3"/>
                                                    <w:right w:val="single" w:sz="2" w:space="0" w:color="E3E3E3"/>
                                                  </w:divBdr>
                                                  <w:divsChild>
                                                    <w:div w:id="1543204833">
                                                      <w:marLeft w:val="0"/>
                                                      <w:marRight w:val="0"/>
                                                      <w:marTop w:val="0"/>
                                                      <w:marBottom w:val="0"/>
                                                      <w:divBdr>
                                                        <w:top w:val="single" w:sz="2" w:space="0" w:color="E3E3E3"/>
                                                        <w:left w:val="single" w:sz="2" w:space="0" w:color="E3E3E3"/>
                                                        <w:bottom w:val="single" w:sz="2" w:space="0" w:color="E3E3E3"/>
                                                        <w:right w:val="single" w:sz="2" w:space="0" w:color="E3E3E3"/>
                                                      </w:divBdr>
                                                    </w:div>
                                                  </w:divsChild>
                                                </w:div>
                                              </w:divsChild>
                                            </w:div>
                                          </w:divsChild>
                                        </w:div>
                                      </w:divsChild>
                                    </w:div>
                                  </w:divsChild>
                                </w:div>
                              </w:divsChild>
                            </w:div>
                          </w:divsChild>
                        </w:div>
                      </w:divsChild>
                    </w:div>
                  </w:divsChild>
                </w:div>
              </w:divsChild>
            </w:div>
          </w:divsChild>
        </w:div>
      </w:divsChild>
    </w:div>
    <w:div w:id="1065880296">
      <w:bodyDiv w:val="1"/>
      <w:marLeft w:val="0"/>
      <w:marRight w:val="0"/>
      <w:marTop w:val="0"/>
      <w:marBottom w:val="0"/>
      <w:divBdr>
        <w:top w:val="none" w:sz="0" w:space="0" w:color="auto"/>
        <w:left w:val="none" w:sz="0" w:space="0" w:color="auto"/>
        <w:bottom w:val="none" w:sz="0" w:space="0" w:color="auto"/>
        <w:right w:val="none" w:sz="0" w:space="0" w:color="auto"/>
      </w:divBdr>
    </w:div>
    <w:div w:id="1072433522">
      <w:bodyDiv w:val="1"/>
      <w:marLeft w:val="0"/>
      <w:marRight w:val="0"/>
      <w:marTop w:val="0"/>
      <w:marBottom w:val="0"/>
      <w:divBdr>
        <w:top w:val="none" w:sz="0" w:space="0" w:color="auto"/>
        <w:left w:val="none" w:sz="0" w:space="0" w:color="auto"/>
        <w:bottom w:val="none" w:sz="0" w:space="0" w:color="auto"/>
        <w:right w:val="none" w:sz="0" w:space="0" w:color="auto"/>
      </w:divBdr>
    </w:div>
    <w:div w:id="1073045238">
      <w:bodyDiv w:val="1"/>
      <w:marLeft w:val="0"/>
      <w:marRight w:val="0"/>
      <w:marTop w:val="0"/>
      <w:marBottom w:val="0"/>
      <w:divBdr>
        <w:top w:val="none" w:sz="0" w:space="0" w:color="auto"/>
        <w:left w:val="none" w:sz="0" w:space="0" w:color="auto"/>
        <w:bottom w:val="none" w:sz="0" w:space="0" w:color="auto"/>
        <w:right w:val="none" w:sz="0" w:space="0" w:color="auto"/>
      </w:divBdr>
    </w:div>
    <w:div w:id="1074473456">
      <w:bodyDiv w:val="1"/>
      <w:marLeft w:val="0"/>
      <w:marRight w:val="0"/>
      <w:marTop w:val="0"/>
      <w:marBottom w:val="0"/>
      <w:divBdr>
        <w:top w:val="none" w:sz="0" w:space="0" w:color="auto"/>
        <w:left w:val="none" w:sz="0" w:space="0" w:color="auto"/>
        <w:bottom w:val="none" w:sz="0" w:space="0" w:color="auto"/>
        <w:right w:val="none" w:sz="0" w:space="0" w:color="auto"/>
      </w:divBdr>
    </w:div>
    <w:div w:id="1074475561">
      <w:bodyDiv w:val="1"/>
      <w:marLeft w:val="0"/>
      <w:marRight w:val="0"/>
      <w:marTop w:val="0"/>
      <w:marBottom w:val="0"/>
      <w:divBdr>
        <w:top w:val="none" w:sz="0" w:space="0" w:color="auto"/>
        <w:left w:val="none" w:sz="0" w:space="0" w:color="auto"/>
        <w:bottom w:val="none" w:sz="0" w:space="0" w:color="auto"/>
        <w:right w:val="none" w:sz="0" w:space="0" w:color="auto"/>
      </w:divBdr>
    </w:div>
    <w:div w:id="1075124931">
      <w:bodyDiv w:val="1"/>
      <w:marLeft w:val="0"/>
      <w:marRight w:val="0"/>
      <w:marTop w:val="0"/>
      <w:marBottom w:val="0"/>
      <w:divBdr>
        <w:top w:val="none" w:sz="0" w:space="0" w:color="auto"/>
        <w:left w:val="none" w:sz="0" w:space="0" w:color="auto"/>
        <w:bottom w:val="none" w:sz="0" w:space="0" w:color="auto"/>
        <w:right w:val="none" w:sz="0" w:space="0" w:color="auto"/>
      </w:divBdr>
    </w:div>
    <w:div w:id="1084112306">
      <w:bodyDiv w:val="1"/>
      <w:marLeft w:val="0"/>
      <w:marRight w:val="0"/>
      <w:marTop w:val="0"/>
      <w:marBottom w:val="0"/>
      <w:divBdr>
        <w:top w:val="none" w:sz="0" w:space="0" w:color="auto"/>
        <w:left w:val="none" w:sz="0" w:space="0" w:color="auto"/>
        <w:bottom w:val="none" w:sz="0" w:space="0" w:color="auto"/>
        <w:right w:val="none" w:sz="0" w:space="0" w:color="auto"/>
      </w:divBdr>
    </w:div>
    <w:div w:id="1086223365">
      <w:bodyDiv w:val="1"/>
      <w:marLeft w:val="0"/>
      <w:marRight w:val="0"/>
      <w:marTop w:val="0"/>
      <w:marBottom w:val="0"/>
      <w:divBdr>
        <w:top w:val="none" w:sz="0" w:space="0" w:color="auto"/>
        <w:left w:val="none" w:sz="0" w:space="0" w:color="auto"/>
        <w:bottom w:val="none" w:sz="0" w:space="0" w:color="auto"/>
        <w:right w:val="none" w:sz="0" w:space="0" w:color="auto"/>
      </w:divBdr>
    </w:div>
    <w:div w:id="1093471349">
      <w:bodyDiv w:val="1"/>
      <w:marLeft w:val="0"/>
      <w:marRight w:val="0"/>
      <w:marTop w:val="0"/>
      <w:marBottom w:val="0"/>
      <w:divBdr>
        <w:top w:val="none" w:sz="0" w:space="0" w:color="auto"/>
        <w:left w:val="none" w:sz="0" w:space="0" w:color="auto"/>
        <w:bottom w:val="none" w:sz="0" w:space="0" w:color="auto"/>
        <w:right w:val="none" w:sz="0" w:space="0" w:color="auto"/>
      </w:divBdr>
    </w:div>
    <w:div w:id="1096175738">
      <w:bodyDiv w:val="1"/>
      <w:marLeft w:val="0"/>
      <w:marRight w:val="0"/>
      <w:marTop w:val="0"/>
      <w:marBottom w:val="0"/>
      <w:divBdr>
        <w:top w:val="none" w:sz="0" w:space="0" w:color="auto"/>
        <w:left w:val="none" w:sz="0" w:space="0" w:color="auto"/>
        <w:bottom w:val="none" w:sz="0" w:space="0" w:color="auto"/>
        <w:right w:val="none" w:sz="0" w:space="0" w:color="auto"/>
      </w:divBdr>
    </w:div>
    <w:div w:id="1101149084">
      <w:bodyDiv w:val="1"/>
      <w:marLeft w:val="0"/>
      <w:marRight w:val="0"/>
      <w:marTop w:val="0"/>
      <w:marBottom w:val="0"/>
      <w:divBdr>
        <w:top w:val="none" w:sz="0" w:space="0" w:color="auto"/>
        <w:left w:val="none" w:sz="0" w:space="0" w:color="auto"/>
        <w:bottom w:val="none" w:sz="0" w:space="0" w:color="auto"/>
        <w:right w:val="none" w:sz="0" w:space="0" w:color="auto"/>
      </w:divBdr>
    </w:div>
    <w:div w:id="1129015517">
      <w:bodyDiv w:val="1"/>
      <w:marLeft w:val="0"/>
      <w:marRight w:val="0"/>
      <w:marTop w:val="0"/>
      <w:marBottom w:val="0"/>
      <w:divBdr>
        <w:top w:val="none" w:sz="0" w:space="0" w:color="auto"/>
        <w:left w:val="none" w:sz="0" w:space="0" w:color="auto"/>
        <w:bottom w:val="none" w:sz="0" w:space="0" w:color="auto"/>
        <w:right w:val="none" w:sz="0" w:space="0" w:color="auto"/>
      </w:divBdr>
    </w:div>
    <w:div w:id="1152327097">
      <w:bodyDiv w:val="1"/>
      <w:marLeft w:val="0"/>
      <w:marRight w:val="0"/>
      <w:marTop w:val="0"/>
      <w:marBottom w:val="0"/>
      <w:divBdr>
        <w:top w:val="none" w:sz="0" w:space="0" w:color="auto"/>
        <w:left w:val="none" w:sz="0" w:space="0" w:color="auto"/>
        <w:bottom w:val="none" w:sz="0" w:space="0" w:color="auto"/>
        <w:right w:val="none" w:sz="0" w:space="0" w:color="auto"/>
      </w:divBdr>
      <w:divsChild>
        <w:div w:id="2070033784">
          <w:marLeft w:val="0"/>
          <w:marRight w:val="0"/>
          <w:marTop w:val="0"/>
          <w:marBottom w:val="0"/>
          <w:divBdr>
            <w:top w:val="none" w:sz="0" w:space="0" w:color="auto"/>
            <w:left w:val="none" w:sz="0" w:space="0" w:color="auto"/>
            <w:bottom w:val="none" w:sz="0" w:space="0" w:color="auto"/>
            <w:right w:val="none" w:sz="0" w:space="0" w:color="auto"/>
          </w:divBdr>
          <w:divsChild>
            <w:div w:id="517617157">
              <w:marLeft w:val="0"/>
              <w:marRight w:val="0"/>
              <w:marTop w:val="0"/>
              <w:marBottom w:val="0"/>
              <w:divBdr>
                <w:top w:val="none" w:sz="0" w:space="0" w:color="auto"/>
                <w:left w:val="none" w:sz="0" w:space="0" w:color="auto"/>
                <w:bottom w:val="none" w:sz="0" w:space="0" w:color="auto"/>
                <w:right w:val="none" w:sz="0" w:space="0" w:color="auto"/>
              </w:divBdr>
              <w:divsChild>
                <w:div w:id="1630893075">
                  <w:marLeft w:val="0"/>
                  <w:marRight w:val="0"/>
                  <w:marTop w:val="0"/>
                  <w:marBottom w:val="0"/>
                  <w:divBdr>
                    <w:top w:val="none" w:sz="0" w:space="0" w:color="auto"/>
                    <w:left w:val="none" w:sz="0" w:space="0" w:color="auto"/>
                    <w:bottom w:val="none" w:sz="0" w:space="0" w:color="auto"/>
                    <w:right w:val="none" w:sz="0" w:space="0" w:color="auto"/>
                  </w:divBdr>
                  <w:divsChild>
                    <w:div w:id="1773474543">
                      <w:marLeft w:val="0"/>
                      <w:marRight w:val="0"/>
                      <w:marTop w:val="0"/>
                      <w:marBottom w:val="0"/>
                      <w:divBdr>
                        <w:top w:val="none" w:sz="0" w:space="0" w:color="auto"/>
                        <w:left w:val="none" w:sz="0" w:space="0" w:color="auto"/>
                        <w:bottom w:val="none" w:sz="0" w:space="0" w:color="auto"/>
                        <w:right w:val="none" w:sz="0" w:space="0" w:color="auto"/>
                      </w:divBdr>
                    </w:div>
                  </w:divsChild>
                </w:div>
              </w:divsChild>
            </w:div>
          </w:divsChild>
        </w:div>
      </w:divsChild>
    </w:div>
    <w:div w:id="1170095813">
      <w:bodyDiv w:val="1"/>
      <w:marLeft w:val="0"/>
      <w:marRight w:val="0"/>
      <w:marTop w:val="0"/>
      <w:marBottom w:val="0"/>
      <w:divBdr>
        <w:top w:val="none" w:sz="0" w:space="0" w:color="auto"/>
        <w:left w:val="none" w:sz="0" w:space="0" w:color="auto"/>
        <w:bottom w:val="none" w:sz="0" w:space="0" w:color="auto"/>
        <w:right w:val="none" w:sz="0" w:space="0" w:color="auto"/>
      </w:divBdr>
    </w:div>
    <w:div w:id="1182937550">
      <w:bodyDiv w:val="1"/>
      <w:marLeft w:val="0"/>
      <w:marRight w:val="0"/>
      <w:marTop w:val="0"/>
      <w:marBottom w:val="0"/>
      <w:divBdr>
        <w:top w:val="none" w:sz="0" w:space="0" w:color="auto"/>
        <w:left w:val="none" w:sz="0" w:space="0" w:color="auto"/>
        <w:bottom w:val="none" w:sz="0" w:space="0" w:color="auto"/>
        <w:right w:val="none" w:sz="0" w:space="0" w:color="auto"/>
      </w:divBdr>
    </w:div>
    <w:div w:id="1202353854">
      <w:bodyDiv w:val="1"/>
      <w:marLeft w:val="0"/>
      <w:marRight w:val="0"/>
      <w:marTop w:val="0"/>
      <w:marBottom w:val="0"/>
      <w:divBdr>
        <w:top w:val="none" w:sz="0" w:space="0" w:color="auto"/>
        <w:left w:val="none" w:sz="0" w:space="0" w:color="auto"/>
        <w:bottom w:val="none" w:sz="0" w:space="0" w:color="auto"/>
        <w:right w:val="none" w:sz="0" w:space="0" w:color="auto"/>
      </w:divBdr>
    </w:div>
    <w:div w:id="1208682747">
      <w:bodyDiv w:val="1"/>
      <w:marLeft w:val="0"/>
      <w:marRight w:val="0"/>
      <w:marTop w:val="0"/>
      <w:marBottom w:val="0"/>
      <w:divBdr>
        <w:top w:val="none" w:sz="0" w:space="0" w:color="auto"/>
        <w:left w:val="none" w:sz="0" w:space="0" w:color="auto"/>
        <w:bottom w:val="none" w:sz="0" w:space="0" w:color="auto"/>
        <w:right w:val="none" w:sz="0" w:space="0" w:color="auto"/>
      </w:divBdr>
    </w:div>
    <w:div w:id="1210068632">
      <w:bodyDiv w:val="1"/>
      <w:marLeft w:val="0"/>
      <w:marRight w:val="0"/>
      <w:marTop w:val="0"/>
      <w:marBottom w:val="0"/>
      <w:divBdr>
        <w:top w:val="none" w:sz="0" w:space="0" w:color="auto"/>
        <w:left w:val="none" w:sz="0" w:space="0" w:color="auto"/>
        <w:bottom w:val="none" w:sz="0" w:space="0" w:color="auto"/>
        <w:right w:val="none" w:sz="0" w:space="0" w:color="auto"/>
      </w:divBdr>
    </w:div>
    <w:div w:id="1251545071">
      <w:bodyDiv w:val="1"/>
      <w:marLeft w:val="0"/>
      <w:marRight w:val="0"/>
      <w:marTop w:val="0"/>
      <w:marBottom w:val="0"/>
      <w:divBdr>
        <w:top w:val="none" w:sz="0" w:space="0" w:color="auto"/>
        <w:left w:val="none" w:sz="0" w:space="0" w:color="auto"/>
        <w:bottom w:val="none" w:sz="0" w:space="0" w:color="auto"/>
        <w:right w:val="none" w:sz="0" w:space="0" w:color="auto"/>
      </w:divBdr>
    </w:div>
    <w:div w:id="1255161893">
      <w:bodyDiv w:val="1"/>
      <w:marLeft w:val="0"/>
      <w:marRight w:val="0"/>
      <w:marTop w:val="0"/>
      <w:marBottom w:val="0"/>
      <w:divBdr>
        <w:top w:val="none" w:sz="0" w:space="0" w:color="auto"/>
        <w:left w:val="none" w:sz="0" w:space="0" w:color="auto"/>
        <w:bottom w:val="none" w:sz="0" w:space="0" w:color="auto"/>
        <w:right w:val="none" w:sz="0" w:space="0" w:color="auto"/>
      </w:divBdr>
    </w:div>
    <w:div w:id="1261255695">
      <w:bodyDiv w:val="1"/>
      <w:marLeft w:val="0"/>
      <w:marRight w:val="0"/>
      <w:marTop w:val="0"/>
      <w:marBottom w:val="0"/>
      <w:divBdr>
        <w:top w:val="none" w:sz="0" w:space="0" w:color="auto"/>
        <w:left w:val="none" w:sz="0" w:space="0" w:color="auto"/>
        <w:bottom w:val="none" w:sz="0" w:space="0" w:color="auto"/>
        <w:right w:val="none" w:sz="0" w:space="0" w:color="auto"/>
      </w:divBdr>
    </w:div>
    <w:div w:id="1261570915">
      <w:bodyDiv w:val="1"/>
      <w:marLeft w:val="0"/>
      <w:marRight w:val="0"/>
      <w:marTop w:val="0"/>
      <w:marBottom w:val="0"/>
      <w:divBdr>
        <w:top w:val="none" w:sz="0" w:space="0" w:color="auto"/>
        <w:left w:val="none" w:sz="0" w:space="0" w:color="auto"/>
        <w:bottom w:val="none" w:sz="0" w:space="0" w:color="auto"/>
        <w:right w:val="none" w:sz="0" w:space="0" w:color="auto"/>
      </w:divBdr>
    </w:div>
    <w:div w:id="1261793269">
      <w:bodyDiv w:val="1"/>
      <w:marLeft w:val="0"/>
      <w:marRight w:val="0"/>
      <w:marTop w:val="0"/>
      <w:marBottom w:val="0"/>
      <w:divBdr>
        <w:top w:val="none" w:sz="0" w:space="0" w:color="auto"/>
        <w:left w:val="none" w:sz="0" w:space="0" w:color="auto"/>
        <w:bottom w:val="none" w:sz="0" w:space="0" w:color="auto"/>
        <w:right w:val="none" w:sz="0" w:space="0" w:color="auto"/>
      </w:divBdr>
    </w:div>
    <w:div w:id="1316757201">
      <w:bodyDiv w:val="1"/>
      <w:marLeft w:val="0"/>
      <w:marRight w:val="0"/>
      <w:marTop w:val="0"/>
      <w:marBottom w:val="0"/>
      <w:divBdr>
        <w:top w:val="none" w:sz="0" w:space="0" w:color="auto"/>
        <w:left w:val="none" w:sz="0" w:space="0" w:color="auto"/>
        <w:bottom w:val="none" w:sz="0" w:space="0" w:color="auto"/>
        <w:right w:val="none" w:sz="0" w:space="0" w:color="auto"/>
      </w:divBdr>
    </w:div>
    <w:div w:id="1325936512">
      <w:bodyDiv w:val="1"/>
      <w:marLeft w:val="0"/>
      <w:marRight w:val="0"/>
      <w:marTop w:val="0"/>
      <w:marBottom w:val="0"/>
      <w:divBdr>
        <w:top w:val="none" w:sz="0" w:space="0" w:color="auto"/>
        <w:left w:val="none" w:sz="0" w:space="0" w:color="auto"/>
        <w:bottom w:val="none" w:sz="0" w:space="0" w:color="auto"/>
        <w:right w:val="none" w:sz="0" w:space="0" w:color="auto"/>
      </w:divBdr>
    </w:div>
    <w:div w:id="1336493067">
      <w:bodyDiv w:val="1"/>
      <w:marLeft w:val="0"/>
      <w:marRight w:val="0"/>
      <w:marTop w:val="0"/>
      <w:marBottom w:val="0"/>
      <w:divBdr>
        <w:top w:val="none" w:sz="0" w:space="0" w:color="auto"/>
        <w:left w:val="none" w:sz="0" w:space="0" w:color="auto"/>
        <w:bottom w:val="none" w:sz="0" w:space="0" w:color="auto"/>
        <w:right w:val="none" w:sz="0" w:space="0" w:color="auto"/>
      </w:divBdr>
    </w:div>
    <w:div w:id="1383208326">
      <w:bodyDiv w:val="1"/>
      <w:marLeft w:val="0"/>
      <w:marRight w:val="0"/>
      <w:marTop w:val="0"/>
      <w:marBottom w:val="0"/>
      <w:divBdr>
        <w:top w:val="none" w:sz="0" w:space="0" w:color="auto"/>
        <w:left w:val="none" w:sz="0" w:space="0" w:color="auto"/>
        <w:bottom w:val="none" w:sz="0" w:space="0" w:color="auto"/>
        <w:right w:val="none" w:sz="0" w:space="0" w:color="auto"/>
      </w:divBdr>
    </w:div>
    <w:div w:id="1398280150">
      <w:bodyDiv w:val="1"/>
      <w:marLeft w:val="0"/>
      <w:marRight w:val="0"/>
      <w:marTop w:val="0"/>
      <w:marBottom w:val="0"/>
      <w:divBdr>
        <w:top w:val="none" w:sz="0" w:space="0" w:color="auto"/>
        <w:left w:val="none" w:sz="0" w:space="0" w:color="auto"/>
        <w:bottom w:val="none" w:sz="0" w:space="0" w:color="auto"/>
        <w:right w:val="none" w:sz="0" w:space="0" w:color="auto"/>
      </w:divBdr>
    </w:div>
    <w:div w:id="1400860837">
      <w:bodyDiv w:val="1"/>
      <w:marLeft w:val="0"/>
      <w:marRight w:val="0"/>
      <w:marTop w:val="0"/>
      <w:marBottom w:val="0"/>
      <w:divBdr>
        <w:top w:val="none" w:sz="0" w:space="0" w:color="auto"/>
        <w:left w:val="none" w:sz="0" w:space="0" w:color="auto"/>
        <w:bottom w:val="none" w:sz="0" w:space="0" w:color="auto"/>
        <w:right w:val="none" w:sz="0" w:space="0" w:color="auto"/>
      </w:divBdr>
    </w:div>
    <w:div w:id="1401178363">
      <w:bodyDiv w:val="1"/>
      <w:marLeft w:val="0"/>
      <w:marRight w:val="0"/>
      <w:marTop w:val="0"/>
      <w:marBottom w:val="0"/>
      <w:divBdr>
        <w:top w:val="none" w:sz="0" w:space="0" w:color="auto"/>
        <w:left w:val="none" w:sz="0" w:space="0" w:color="auto"/>
        <w:bottom w:val="none" w:sz="0" w:space="0" w:color="auto"/>
        <w:right w:val="none" w:sz="0" w:space="0" w:color="auto"/>
      </w:divBdr>
    </w:div>
    <w:div w:id="1407338074">
      <w:bodyDiv w:val="1"/>
      <w:marLeft w:val="0"/>
      <w:marRight w:val="0"/>
      <w:marTop w:val="0"/>
      <w:marBottom w:val="0"/>
      <w:divBdr>
        <w:top w:val="none" w:sz="0" w:space="0" w:color="auto"/>
        <w:left w:val="none" w:sz="0" w:space="0" w:color="auto"/>
        <w:bottom w:val="none" w:sz="0" w:space="0" w:color="auto"/>
        <w:right w:val="none" w:sz="0" w:space="0" w:color="auto"/>
      </w:divBdr>
    </w:div>
    <w:div w:id="1440680986">
      <w:bodyDiv w:val="1"/>
      <w:marLeft w:val="0"/>
      <w:marRight w:val="0"/>
      <w:marTop w:val="0"/>
      <w:marBottom w:val="0"/>
      <w:divBdr>
        <w:top w:val="none" w:sz="0" w:space="0" w:color="auto"/>
        <w:left w:val="none" w:sz="0" w:space="0" w:color="auto"/>
        <w:bottom w:val="none" w:sz="0" w:space="0" w:color="auto"/>
        <w:right w:val="none" w:sz="0" w:space="0" w:color="auto"/>
      </w:divBdr>
    </w:div>
    <w:div w:id="1498305208">
      <w:bodyDiv w:val="1"/>
      <w:marLeft w:val="0"/>
      <w:marRight w:val="0"/>
      <w:marTop w:val="0"/>
      <w:marBottom w:val="0"/>
      <w:divBdr>
        <w:top w:val="none" w:sz="0" w:space="0" w:color="auto"/>
        <w:left w:val="none" w:sz="0" w:space="0" w:color="auto"/>
        <w:bottom w:val="none" w:sz="0" w:space="0" w:color="auto"/>
        <w:right w:val="none" w:sz="0" w:space="0" w:color="auto"/>
      </w:divBdr>
    </w:div>
    <w:div w:id="1498764890">
      <w:bodyDiv w:val="1"/>
      <w:marLeft w:val="0"/>
      <w:marRight w:val="0"/>
      <w:marTop w:val="0"/>
      <w:marBottom w:val="0"/>
      <w:divBdr>
        <w:top w:val="none" w:sz="0" w:space="0" w:color="auto"/>
        <w:left w:val="none" w:sz="0" w:space="0" w:color="auto"/>
        <w:bottom w:val="none" w:sz="0" w:space="0" w:color="auto"/>
        <w:right w:val="none" w:sz="0" w:space="0" w:color="auto"/>
      </w:divBdr>
    </w:div>
    <w:div w:id="1500655254">
      <w:bodyDiv w:val="1"/>
      <w:marLeft w:val="0"/>
      <w:marRight w:val="0"/>
      <w:marTop w:val="0"/>
      <w:marBottom w:val="0"/>
      <w:divBdr>
        <w:top w:val="none" w:sz="0" w:space="0" w:color="auto"/>
        <w:left w:val="none" w:sz="0" w:space="0" w:color="auto"/>
        <w:bottom w:val="none" w:sz="0" w:space="0" w:color="auto"/>
        <w:right w:val="none" w:sz="0" w:space="0" w:color="auto"/>
      </w:divBdr>
    </w:div>
    <w:div w:id="1501237425">
      <w:bodyDiv w:val="1"/>
      <w:marLeft w:val="0"/>
      <w:marRight w:val="0"/>
      <w:marTop w:val="0"/>
      <w:marBottom w:val="0"/>
      <w:divBdr>
        <w:top w:val="none" w:sz="0" w:space="0" w:color="auto"/>
        <w:left w:val="none" w:sz="0" w:space="0" w:color="auto"/>
        <w:bottom w:val="none" w:sz="0" w:space="0" w:color="auto"/>
        <w:right w:val="none" w:sz="0" w:space="0" w:color="auto"/>
      </w:divBdr>
    </w:div>
    <w:div w:id="1504970991">
      <w:bodyDiv w:val="1"/>
      <w:marLeft w:val="0"/>
      <w:marRight w:val="0"/>
      <w:marTop w:val="0"/>
      <w:marBottom w:val="0"/>
      <w:divBdr>
        <w:top w:val="none" w:sz="0" w:space="0" w:color="auto"/>
        <w:left w:val="none" w:sz="0" w:space="0" w:color="auto"/>
        <w:bottom w:val="none" w:sz="0" w:space="0" w:color="auto"/>
        <w:right w:val="none" w:sz="0" w:space="0" w:color="auto"/>
      </w:divBdr>
    </w:div>
    <w:div w:id="1531265143">
      <w:bodyDiv w:val="1"/>
      <w:marLeft w:val="0"/>
      <w:marRight w:val="0"/>
      <w:marTop w:val="0"/>
      <w:marBottom w:val="0"/>
      <w:divBdr>
        <w:top w:val="none" w:sz="0" w:space="0" w:color="auto"/>
        <w:left w:val="none" w:sz="0" w:space="0" w:color="auto"/>
        <w:bottom w:val="none" w:sz="0" w:space="0" w:color="auto"/>
        <w:right w:val="none" w:sz="0" w:space="0" w:color="auto"/>
      </w:divBdr>
    </w:div>
    <w:div w:id="1549563993">
      <w:bodyDiv w:val="1"/>
      <w:marLeft w:val="0"/>
      <w:marRight w:val="0"/>
      <w:marTop w:val="0"/>
      <w:marBottom w:val="0"/>
      <w:divBdr>
        <w:top w:val="none" w:sz="0" w:space="0" w:color="auto"/>
        <w:left w:val="none" w:sz="0" w:space="0" w:color="auto"/>
        <w:bottom w:val="none" w:sz="0" w:space="0" w:color="auto"/>
        <w:right w:val="none" w:sz="0" w:space="0" w:color="auto"/>
      </w:divBdr>
    </w:div>
    <w:div w:id="1572692755">
      <w:bodyDiv w:val="1"/>
      <w:marLeft w:val="0"/>
      <w:marRight w:val="0"/>
      <w:marTop w:val="0"/>
      <w:marBottom w:val="0"/>
      <w:divBdr>
        <w:top w:val="none" w:sz="0" w:space="0" w:color="auto"/>
        <w:left w:val="none" w:sz="0" w:space="0" w:color="auto"/>
        <w:bottom w:val="none" w:sz="0" w:space="0" w:color="auto"/>
        <w:right w:val="none" w:sz="0" w:space="0" w:color="auto"/>
      </w:divBdr>
    </w:div>
    <w:div w:id="1586760523">
      <w:bodyDiv w:val="1"/>
      <w:marLeft w:val="0"/>
      <w:marRight w:val="0"/>
      <w:marTop w:val="0"/>
      <w:marBottom w:val="0"/>
      <w:divBdr>
        <w:top w:val="none" w:sz="0" w:space="0" w:color="auto"/>
        <w:left w:val="none" w:sz="0" w:space="0" w:color="auto"/>
        <w:bottom w:val="none" w:sz="0" w:space="0" w:color="auto"/>
        <w:right w:val="none" w:sz="0" w:space="0" w:color="auto"/>
      </w:divBdr>
    </w:div>
    <w:div w:id="1590966176">
      <w:bodyDiv w:val="1"/>
      <w:marLeft w:val="0"/>
      <w:marRight w:val="0"/>
      <w:marTop w:val="0"/>
      <w:marBottom w:val="0"/>
      <w:divBdr>
        <w:top w:val="none" w:sz="0" w:space="0" w:color="auto"/>
        <w:left w:val="none" w:sz="0" w:space="0" w:color="auto"/>
        <w:bottom w:val="none" w:sz="0" w:space="0" w:color="auto"/>
        <w:right w:val="none" w:sz="0" w:space="0" w:color="auto"/>
      </w:divBdr>
    </w:div>
    <w:div w:id="1611082164">
      <w:bodyDiv w:val="1"/>
      <w:marLeft w:val="0"/>
      <w:marRight w:val="0"/>
      <w:marTop w:val="0"/>
      <w:marBottom w:val="0"/>
      <w:divBdr>
        <w:top w:val="none" w:sz="0" w:space="0" w:color="auto"/>
        <w:left w:val="none" w:sz="0" w:space="0" w:color="auto"/>
        <w:bottom w:val="none" w:sz="0" w:space="0" w:color="auto"/>
        <w:right w:val="none" w:sz="0" w:space="0" w:color="auto"/>
      </w:divBdr>
    </w:div>
    <w:div w:id="1613366331">
      <w:bodyDiv w:val="1"/>
      <w:marLeft w:val="0"/>
      <w:marRight w:val="0"/>
      <w:marTop w:val="0"/>
      <w:marBottom w:val="0"/>
      <w:divBdr>
        <w:top w:val="none" w:sz="0" w:space="0" w:color="auto"/>
        <w:left w:val="none" w:sz="0" w:space="0" w:color="auto"/>
        <w:bottom w:val="none" w:sz="0" w:space="0" w:color="auto"/>
        <w:right w:val="none" w:sz="0" w:space="0" w:color="auto"/>
      </w:divBdr>
    </w:div>
    <w:div w:id="1613510184">
      <w:bodyDiv w:val="1"/>
      <w:marLeft w:val="0"/>
      <w:marRight w:val="0"/>
      <w:marTop w:val="0"/>
      <w:marBottom w:val="0"/>
      <w:divBdr>
        <w:top w:val="none" w:sz="0" w:space="0" w:color="auto"/>
        <w:left w:val="none" w:sz="0" w:space="0" w:color="auto"/>
        <w:bottom w:val="none" w:sz="0" w:space="0" w:color="auto"/>
        <w:right w:val="none" w:sz="0" w:space="0" w:color="auto"/>
      </w:divBdr>
    </w:div>
    <w:div w:id="1620333965">
      <w:bodyDiv w:val="1"/>
      <w:marLeft w:val="0"/>
      <w:marRight w:val="0"/>
      <w:marTop w:val="0"/>
      <w:marBottom w:val="0"/>
      <w:divBdr>
        <w:top w:val="none" w:sz="0" w:space="0" w:color="auto"/>
        <w:left w:val="none" w:sz="0" w:space="0" w:color="auto"/>
        <w:bottom w:val="none" w:sz="0" w:space="0" w:color="auto"/>
        <w:right w:val="none" w:sz="0" w:space="0" w:color="auto"/>
      </w:divBdr>
    </w:div>
    <w:div w:id="1621496263">
      <w:bodyDiv w:val="1"/>
      <w:marLeft w:val="0"/>
      <w:marRight w:val="0"/>
      <w:marTop w:val="0"/>
      <w:marBottom w:val="0"/>
      <w:divBdr>
        <w:top w:val="none" w:sz="0" w:space="0" w:color="auto"/>
        <w:left w:val="none" w:sz="0" w:space="0" w:color="auto"/>
        <w:bottom w:val="none" w:sz="0" w:space="0" w:color="auto"/>
        <w:right w:val="none" w:sz="0" w:space="0" w:color="auto"/>
      </w:divBdr>
    </w:div>
    <w:div w:id="1635673112">
      <w:bodyDiv w:val="1"/>
      <w:marLeft w:val="0"/>
      <w:marRight w:val="0"/>
      <w:marTop w:val="0"/>
      <w:marBottom w:val="0"/>
      <w:divBdr>
        <w:top w:val="none" w:sz="0" w:space="0" w:color="auto"/>
        <w:left w:val="none" w:sz="0" w:space="0" w:color="auto"/>
        <w:bottom w:val="none" w:sz="0" w:space="0" w:color="auto"/>
        <w:right w:val="none" w:sz="0" w:space="0" w:color="auto"/>
      </w:divBdr>
    </w:div>
    <w:div w:id="1640383377">
      <w:bodyDiv w:val="1"/>
      <w:marLeft w:val="0"/>
      <w:marRight w:val="0"/>
      <w:marTop w:val="0"/>
      <w:marBottom w:val="0"/>
      <w:divBdr>
        <w:top w:val="none" w:sz="0" w:space="0" w:color="auto"/>
        <w:left w:val="none" w:sz="0" w:space="0" w:color="auto"/>
        <w:bottom w:val="none" w:sz="0" w:space="0" w:color="auto"/>
        <w:right w:val="none" w:sz="0" w:space="0" w:color="auto"/>
      </w:divBdr>
    </w:div>
    <w:div w:id="1641223587">
      <w:bodyDiv w:val="1"/>
      <w:marLeft w:val="0"/>
      <w:marRight w:val="0"/>
      <w:marTop w:val="0"/>
      <w:marBottom w:val="0"/>
      <w:divBdr>
        <w:top w:val="none" w:sz="0" w:space="0" w:color="auto"/>
        <w:left w:val="none" w:sz="0" w:space="0" w:color="auto"/>
        <w:bottom w:val="none" w:sz="0" w:space="0" w:color="auto"/>
        <w:right w:val="none" w:sz="0" w:space="0" w:color="auto"/>
      </w:divBdr>
    </w:div>
    <w:div w:id="1654144228">
      <w:bodyDiv w:val="1"/>
      <w:marLeft w:val="0"/>
      <w:marRight w:val="0"/>
      <w:marTop w:val="0"/>
      <w:marBottom w:val="0"/>
      <w:divBdr>
        <w:top w:val="none" w:sz="0" w:space="0" w:color="auto"/>
        <w:left w:val="none" w:sz="0" w:space="0" w:color="auto"/>
        <w:bottom w:val="none" w:sz="0" w:space="0" w:color="auto"/>
        <w:right w:val="none" w:sz="0" w:space="0" w:color="auto"/>
      </w:divBdr>
    </w:div>
    <w:div w:id="1709136519">
      <w:bodyDiv w:val="1"/>
      <w:marLeft w:val="0"/>
      <w:marRight w:val="0"/>
      <w:marTop w:val="0"/>
      <w:marBottom w:val="0"/>
      <w:divBdr>
        <w:top w:val="none" w:sz="0" w:space="0" w:color="auto"/>
        <w:left w:val="none" w:sz="0" w:space="0" w:color="auto"/>
        <w:bottom w:val="none" w:sz="0" w:space="0" w:color="auto"/>
        <w:right w:val="none" w:sz="0" w:space="0" w:color="auto"/>
      </w:divBdr>
    </w:div>
    <w:div w:id="1738243222">
      <w:bodyDiv w:val="1"/>
      <w:marLeft w:val="0"/>
      <w:marRight w:val="0"/>
      <w:marTop w:val="0"/>
      <w:marBottom w:val="0"/>
      <w:divBdr>
        <w:top w:val="none" w:sz="0" w:space="0" w:color="auto"/>
        <w:left w:val="none" w:sz="0" w:space="0" w:color="auto"/>
        <w:bottom w:val="none" w:sz="0" w:space="0" w:color="auto"/>
        <w:right w:val="none" w:sz="0" w:space="0" w:color="auto"/>
      </w:divBdr>
    </w:div>
    <w:div w:id="1753549937">
      <w:bodyDiv w:val="1"/>
      <w:marLeft w:val="0"/>
      <w:marRight w:val="0"/>
      <w:marTop w:val="0"/>
      <w:marBottom w:val="0"/>
      <w:divBdr>
        <w:top w:val="none" w:sz="0" w:space="0" w:color="auto"/>
        <w:left w:val="none" w:sz="0" w:space="0" w:color="auto"/>
        <w:bottom w:val="none" w:sz="0" w:space="0" w:color="auto"/>
        <w:right w:val="none" w:sz="0" w:space="0" w:color="auto"/>
      </w:divBdr>
    </w:div>
    <w:div w:id="1805850872">
      <w:bodyDiv w:val="1"/>
      <w:marLeft w:val="0"/>
      <w:marRight w:val="0"/>
      <w:marTop w:val="0"/>
      <w:marBottom w:val="0"/>
      <w:divBdr>
        <w:top w:val="none" w:sz="0" w:space="0" w:color="auto"/>
        <w:left w:val="none" w:sz="0" w:space="0" w:color="auto"/>
        <w:bottom w:val="none" w:sz="0" w:space="0" w:color="auto"/>
        <w:right w:val="none" w:sz="0" w:space="0" w:color="auto"/>
      </w:divBdr>
    </w:div>
    <w:div w:id="1812943788">
      <w:bodyDiv w:val="1"/>
      <w:marLeft w:val="0"/>
      <w:marRight w:val="0"/>
      <w:marTop w:val="0"/>
      <w:marBottom w:val="0"/>
      <w:divBdr>
        <w:top w:val="none" w:sz="0" w:space="0" w:color="auto"/>
        <w:left w:val="none" w:sz="0" w:space="0" w:color="auto"/>
        <w:bottom w:val="none" w:sz="0" w:space="0" w:color="auto"/>
        <w:right w:val="none" w:sz="0" w:space="0" w:color="auto"/>
      </w:divBdr>
    </w:div>
    <w:div w:id="1822497708">
      <w:bodyDiv w:val="1"/>
      <w:marLeft w:val="0"/>
      <w:marRight w:val="0"/>
      <w:marTop w:val="0"/>
      <w:marBottom w:val="0"/>
      <w:divBdr>
        <w:top w:val="none" w:sz="0" w:space="0" w:color="auto"/>
        <w:left w:val="none" w:sz="0" w:space="0" w:color="auto"/>
        <w:bottom w:val="none" w:sz="0" w:space="0" w:color="auto"/>
        <w:right w:val="none" w:sz="0" w:space="0" w:color="auto"/>
      </w:divBdr>
    </w:div>
    <w:div w:id="1831366381">
      <w:bodyDiv w:val="1"/>
      <w:marLeft w:val="0"/>
      <w:marRight w:val="0"/>
      <w:marTop w:val="0"/>
      <w:marBottom w:val="0"/>
      <w:divBdr>
        <w:top w:val="none" w:sz="0" w:space="0" w:color="auto"/>
        <w:left w:val="none" w:sz="0" w:space="0" w:color="auto"/>
        <w:bottom w:val="none" w:sz="0" w:space="0" w:color="auto"/>
        <w:right w:val="none" w:sz="0" w:space="0" w:color="auto"/>
      </w:divBdr>
    </w:div>
    <w:div w:id="1868132809">
      <w:bodyDiv w:val="1"/>
      <w:marLeft w:val="0"/>
      <w:marRight w:val="0"/>
      <w:marTop w:val="0"/>
      <w:marBottom w:val="0"/>
      <w:divBdr>
        <w:top w:val="none" w:sz="0" w:space="0" w:color="auto"/>
        <w:left w:val="none" w:sz="0" w:space="0" w:color="auto"/>
        <w:bottom w:val="none" w:sz="0" w:space="0" w:color="auto"/>
        <w:right w:val="none" w:sz="0" w:space="0" w:color="auto"/>
      </w:divBdr>
    </w:div>
    <w:div w:id="1868524225">
      <w:bodyDiv w:val="1"/>
      <w:marLeft w:val="0"/>
      <w:marRight w:val="0"/>
      <w:marTop w:val="0"/>
      <w:marBottom w:val="0"/>
      <w:divBdr>
        <w:top w:val="none" w:sz="0" w:space="0" w:color="auto"/>
        <w:left w:val="none" w:sz="0" w:space="0" w:color="auto"/>
        <w:bottom w:val="none" w:sz="0" w:space="0" w:color="auto"/>
        <w:right w:val="none" w:sz="0" w:space="0" w:color="auto"/>
      </w:divBdr>
    </w:div>
    <w:div w:id="1918125814">
      <w:bodyDiv w:val="1"/>
      <w:marLeft w:val="0"/>
      <w:marRight w:val="0"/>
      <w:marTop w:val="0"/>
      <w:marBottom w:val="0"/>
      <w:divBdr>
        <w:top w:val="none" w:sz="0" w:space="0" w:color="auto"/>
        <w:left w:val="none" w:sz="0" w:space="0" w:color="auto"/>
        <w:bottom w:val="none" w:sz="0" w:space="0" w:color="auto"/>
        <w:right w:val="none" w:sz="0" w:space="0" w:color="auto"/>
      </w:divBdr>
    </w:div>
    <w:div w:id="1925872398">
      <w:bodyDiv w:val="1"/>
      <w:marLeft w:val="0"/>
      <w:marRight w:val="0"/>
      <w:marTop w:val="0"/>
      <w:marBottom w:val="0"/>
      <w:divBdr>
        <w:top w:val="none" w:sz="0" w:space="0" w:color="auto"/>
        <w:left w:val="none" w:sz="0" w:space="0" w:color="auto"/>
        <w:bottom w:val="none" w:sz="0" w:space="0" w:color="auto"/>
        <w:right w:val="none" w:sz="0" w:space="0" w:color="auto"/>
      </w:divBdr>
    </w:div>
    <w:div w:id="1948081302">
      <w:bodyDiv w:val="1"/>
      <w:marLeft w:val="0"/>
      <w:marRight w:val="0"/>
      <w:marTop w:val="0"/>
      <w:marBottom w:val="0"/>
      <w:divBdr>
        <w:top w:val="none" w:sz="0" w:space="0" w:color="auto"/>
        <w:left w:val="none" w:sz="0" w:space="0" w:color="auto"/>
        <w:bottom w:val="none" w:sz="0" w:space="0" w:color="auto"/>
        <w:right w:val="none" w:sz="0" w:space="0" w:color="auto"/>
      </w:divBdr>
    </w:div>
    <w:div w:id="1958683853">
      <w:bodyDiv w:val="1"/>
      <w:marLeft w:val="0"/>
      <w:marRight w:val="0"/>
      <w:marTop w:val="0"/>
      <w:marBottom w:val="0"/>
      <w:divBdr>
        <w:top w:val="none" w:sz="0" w:space="0" w:color="auto"/>
        <w:left w:val="none" w:sz="0" w:space="0" w:color="auto"/>
        <w:bottom w:val="none" w:sz="0" w:space="0" w:color="auto"/>
        <w:right w:val="none" w:sz="0" w:space="0" w:color="auto"/>
      </w:divBdr>
    </w:div>
    <w:div w:id="1967463203">
      <w:bodyDiv w:val="1"/>
      <w:marLeft w:val="0"/>
      <w:marRight w:val="0"/>
      <w:marTop w:val="0"/>
      <w:marBottom w:val="0"/>
      <w:divBdr>
        <w:top w:val="none" w:sz="0" w:space="0" w:color="auto"/>
        <w:left w:val="none" w:sz="0" w:space="0" w:color="auto"/>
        <w:bottom w:val="none" w:sz="0" w:space="0" w:color="auto"/>
        <w:right w:val="none" w:sz="0" w:space="0" w:color="auto"/>
      </w:divBdr>
    </w:div>
    <w:div w:id="2007173323">
      <w:bodyDiv w:val="1"/>
      <w:marLeft w:val="0"/>
      <w:marRight w:val="0"/>
      <w:marTop w:val="0"/>
      <w:marBottom w:val="0"/>
      <w:divBdr>
        <w:top w:val="none" w:sz="0" w:space="0" w:color="auto"/>
        <w:left w:val="none" w:sz="0" w:space="0" w:color="auto"/>
        <w:bottom w:val="none" w:sz="0" w:space="0" w:color="auto"/>
        <w:right w:val="none" w:sz="0" w:space="0" w:color="auto"/>
      </w:divBdr>
    </w:div>
    <w:div w:id="2041470598">
      <w:bodyDiv w:val="1"/>
      <w:marLeft w:val="0"/>
      <w:marRight w:val="0"/>
      <w:marTop w:val="0"/>
      <w:marBottom w:val="0"/>
      <w:divBdr>
        <w:top w:val="none" w:sz="0" w:space="0" w:color="auto"/>
        <w:left w:val="none" w:sz="0" w:space="0" w:color="auto"/>
        <w:bottom w:val="none" w:sz="0" w:space="0" w:color="auto"/>
        <w:right w:val="none" w:sz="0" w:space="0" w:color="auto"/>
      </w:divBdr>
    </w:div>
    <w:div w:id="2078552520">
      <w:bodyDiv w:val="1"/>
      <w:marLeft w:val="0"/>
      <w:marRight w:val="0"/>
      <w:marTop w:val="0"/>
      <w:marBottom w:val="0"/>
      <w:divBdr>
        <w:top w:val="none" w:sz="0" w:space="0" w:color="auto"/>
        <w:left w:val="none" w:sz="0" w:space="0" w:color="auto"/>
        <w:bottom w:val="none" w:sz="0" w:space="0" w:color="auto"/>
        <w:right w:val="none" w:sz="0" w:space="0" w:color="auto"/>
      </w:divBdr>
    </w:div>
    <w:div w:id="2093816192">
      <w:bodyDiv w:val="1"/>
      <w:marLeft w:val="0"/>
      <w:marRight w:val="0"/>
      <w:marTop w:val="0"/>
      <w:marBottom w:val="0"/>
      <w:divBdr>
        <w:top w:val="none" w:sz="0" w:space="0" w:color="auto"/>
        <w:left w:val="none" w:sz="0" w:space="0" w:color="auto"/>
        <w:bottom w:val="none" w:sz="0" w:space="0" w:color="auto"/>
        <w:right w:val="none" w:sz="0" w:space="0" w:color="auto"/>
      </w:divBdr>
    </w:div>
    <w:div w:id="2101174015">
      <w:bodyDiv w:val="1"/>
      <w:marLeft w:val="0"/>
      <w:marRight w:val="0"/>
      <w:marTop w:val="0"/>
      <w:marBottom w:val="0"/>
      <w:divBdr>
        <w:top w:val="none" w:sz="0" w:space="0" w:color="auto"/>
        <w:left w:val="none" w:sz="0" w:space="0" w:color="auto"/>
        <w:bottom w:val="none" w:sz="0" w:space="0" w:color="auto"/>
        <w:right w:val="none" w:sz="0" w:space="0" w:color="auto"/>
      </w:divBdr>
    </w:div>
    <w:div w:id="2101217788">
      <w:bodyDiv w:val="1"/>
      <w:marLeft w:val="0"/>
      <w:marRight w:val="0"/>
      <w:marTop w:val="0"/>
      <w:marBottom w:val="0"/>
      <w:divBdr>
        <w:top w:val="none" w:sz="0" w:space="0" w:color="auto"/>
        <w:left w:val="none" w:sz="0" w:space="0" w:color="auto"/>
        <w:bottom w:val="none" w:sz="0" w:space="0" w:color="auto"/>
        <w:right w:val="none" w:sz="0" w:space="0" w:color="auto"/>
      </w:divBdr>
    </w:div>
    <w:div w:id="2102296026">
      <w:bodyDiv w:val="1"/>
      <w:marLeft w:val="0"/>
      <w:marRight w:val="0"/>
      <w:marTop w:val="0"/>
      <w:marBottom w:val="0"/>
      <w:divBdr>
        <w:top w:val="none" w:sz="0" w:space="0" w:color="auto"/>
        <w:left w:val="none" w:sz="0" w:space="0" w:color="auto"/>
        <w:bottom w:val="none" w:sz="0" w:space="0" w:color="auto"/>
        <w:right w:val="none" w:sz="0" w:space="0" w:color="auto"/>
      </w:divBdr>
    </w:div>
    <w:div w:id="2103991946">
      <w:bodyDiv w:val="1"/>
      <w:marLeft w:val="0"/>
      <w:marRight w:val="0"/>
      <w:marTop w:val="0"/>
      <w:marBottom w:val="0"/>
      <w:divBdr>
        <w:top w:val="none" w:sz="0" w:space="0" w:color="auto"/>
        <w:left w:val="none" w:sz="0" w:space="0" w:color="auto"/>
        <w:bottom w:val="none" w:sz="0" w:space="0" w:color="auto"/>
        <w:right w:val="none" w:sz="0" w:space="0" w:color="auto"/>
      </w:divBdr>
    </w:div>
    <w:div w:id="2113042216">
      <w:bodyDiv w:val="1"/>
      <w:marLeft w:val="0"/>
      <w:marRight w:val="0"/>
      <w:marTop w:val="0"/>
      <w:marBottom w:val="0"/>
      <w:divBdr>
        <w:top w:val="none" w:sz="0" w:space="0" w:color="auto"/>
        <w:left w:val="none" w:sz="0" w:space="0" w:color="auto"/>
        <w:bottom w:val="none" w:sz="0" w:space="0" w:color="auto"/>
        <w:right w:val="none" w:sz="0" w:space="0" w:color="auto"/>
      </w:divBdr>
    </w:div>
    <w:div w:id="2123106816">
      <w:bodyDiv w:val="1"/>
      <w:marLeft w:val="0"/>
      <w:marRight w:val="0"/>
      <w:marTop w:val="0"/>
      <w:marBottom w:val="0"/>
      <w:divBdr>
        <w:top w:val="none" w:sz="0" w:space="0" w:color="auto"/>
        <w:left w:val="none" w:sz="0" w:space="0" w:color="auto"/>
        <w:bottom w:val="none" w:sz="0" w:space="0" w:color="auto"/>
        <w:right w:val="none" w:sz="0" w:space="0" w:color="auto"/>
      </w:divBdr>
    </w:div>
    <w:div w:id="2123768218">
      <w:bodyDiv w:val="1"/>
      <w:marLeft w:val="0"/>
      <w:marRight w:val="0"/>
      <w:marTop w:val="0"/>
      <w:marBottom w:val="0"/>
      <w:divBdr>
        <w:top w:val="none" w:sz="0" w:space="0" w:color="auto"/>
        <w:left w:val="none" w:sz="0" w:space="0" w:color="auto"/>
        <w:bottom w:val="none" w:sz="0" w:space="0" w:color="auto"/>
        <w:right w:val="none" w:sz="0" w:space="0" w:color="auto"/>
      </w:divBdr>
    </w:div>
  </w:divs>
  <w:relyOnVML/>
  <w:allowPNG/>
</w:webSettings>
</file>

<file path=word/_rels/document.xml.rels><?xml version="1.0" encoding="UTF-8" standalone="yes"?>
<Relationships xmlns="http://schemas.openxmlformats.org/package/2006/relationships"><Relationship Id="rId8" Type="http://schemas.openxmlformats.org/officeDocument/2006/relationships/settings" Target="settings.xml"/><Relationship Id="rId13" Type="http://schemas.openxmlformats.org/officeDocument/2006/relationships/header" Target="header2.xml"/><Relationship Id="rId18" Type="http://schemas.openxmlformats.org/officeDocument/2006/relationships/image" Target="media/image1.emf"/><Relationship Id="rId26" Type="http://schemas.openxmlformats.org/officeDocument/2006/relationships/footer" Target="footer4.xml"/><Relationship Id="rId3" Type="http://schemas.openxmlformats.org/officeDocument/2006/relationships/customXml" Target="../customXml/item3.xml"/><Relationship Id="rId21" Type="http://schemas.openxmlformats.org/officeDocument/2006/relationships/image" Target="media/image4.png"/><Relationship Id="rId7" Type="http://schemas.openxmlformats.org/officeDocument/2006/relationships/styles" Target="styles.xml"/><Relationship Id="rId12" Type="http://schemas.openxmlformats.org/officeDocument/2006/relationships/header" Target="header1.xml"/><Relationship Id="rId17" Type="http://schemas.openxmlformats.org/officeDocument/2006/relationships/footer" Target="footer3.xml"/><Relationship Id="rId25" Type="http://schemas.openxmlformats.org/officeDocument/2006/relationships/header" Target="header5.xml"/><Relationship Id="rId2" Type="http://schemas.openxmlformats.org/officeDocument/2006/relationships/customXml" Target="../customXml/item2.xml"/><Relationship Id="rId16" Type="http://schemas.openxmlformats.org/officeDocument/2006/relationships/header" Target="header3.xml"/><Relationship Id="rId20" Type="http://schemas.openxmlformats.org/officeDocument/2006/relationships/image" Target="media/image3.png"/><Relationship Id="rId29" Type="http://schemas.openxmlformats.org/officeDocument/2006/relationships/footer" Target="footer6.xml"/><Relationship Id="rId1" Type="http://schemas.openxmlformats.org/officeDocument/2006/relationships/customXml" Target="../customXml/item1.xml"/><Relationship Id="rId6" Type="http://schemas.openxmlformats.org/officeDocument/2006/relationships/numbering" Target="numbering.xml"/><Relationship Id="rId11" Type="http://schemas.openxmlformats.org/officeDocument/2006/relationships/endnotes" Target="endnotes.xml"/><Relationship Id="rId24" Type="http://schemas.openxmlformats.org/officeDocument/2006/relationships/header" Target="header4.xml"/><Relationship Id="rId5" Type="http://schemas.openxmlformats.org/officeDocument/2006/relationships/customXml" Target="../customXml/item5.xml"/><Relationship Id="rId15" Type="http://schemas.openxmlformats.org/officeDocument/2006/relationships/footer" Target="footer2.xml"/><Relationship Id="rId23" Type="http://schemas.openxmlformats.org/officeDocument/2006/relationships/image" Target="media/image6.png"/><Relationship Id="rId28" Type="http://schemas.openxmlformats.org/officeDocument/2006/relationships/header" Target="header6.xml"/><Relationship Id="rId10" Type="http://schemas.openxmlformats.org/officeDocument/2006/relationships/footnotes" Target="footnotes.xml"/><Relationship Id="rId19" Type="http://schemas.openxmlformats.org/officeDocument/2006/relationships/image" Target="media/image2.emf"/><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webSettings" Target="webSettings.xml"/><Relationship Id="rId14" Type="http://schemas.openxmlformats.org/officeDocument/2006/relationships/footer" Target="footer1.xml"/><Relationship Id="rId22" Type="http://schemas.openxmlformats.org/officeDocument/2006/relationships/image" Target="media/image5.png"/><Relationship Id="rId27" Type="http://schemas.openxmlformats.org/officeDocument/2006/relationships/footer" Target="footer5.xml"/><Relationship Id="rId30" Type="http://schemas.openxmlformats.org/officeDocument/2006/relationships/fontTable" Target="fontTable.xm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word/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s>
</file>

<file path=word/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 dockstate="right" visibility="0" width="350" row="0">
    <wetp:webextensionref xmlns:r="http://schemas.openxmlformats.org/officeDocument/2006/relationships" r:id="rId3"/>
  </wetp:taskpane>
</wetp:taskpanes>
</file>

<file path=word/webextensions/webextension1.xml><?xml version="1.0" encoding="utf-8"?>
<we:webextension xmlns:we="http://schemas.microsoft.com/office/webextensions/webextension/2010/11" id="{60846CBA-F7BB-F641-9753-927FFBE2BCF2}">
  <we:reference id="wa200001011" version="1.2.0.0" store="en-US" storeType="OMEX"/>
  <we:alternateReferences>
    <we:reference id="WA200001011" version="1.2.0.0" store="" storeType="OMEX"/>
  </we:alternateReferences>
  <we:properties/>
  <we:bindings/>
  <we:snapshot xmlns:r="http://schemas.openxmlformats.org/officeDocument/2006/relationships"/>
</we:webextension>
</file>

<file path=word/webextensions/webextension2.xml><?xml version="1.0" encoding="utf-8"?>
<we:webextension xmlns:we="http://schemas.microsoft.com/office/webextensions/webextension/2010/11" id="{7A909315-5B38-7D4A-8016-057683FB52C1}">
  <we:reference id="4b785c87-866c-4bad-85d8-5d1ae467ac9a" version="3.12.2.0" store="EXCatalog" storeType="EXCatalog"/>
  <we:alternateReferences>
    <we:reference id="WA104381909" version="3.12.2.0" store="en-GB" storeType="OMEX"/>
  </we:alternateReferences>
  <we:properties/>
  <we:bindings/>
  <we:snapshot xmlns:r="http://schemas.openxmlformats.org/officeDocument/2006/relationships"/>
</we:webextension>
</file>

<file path=word/webextensions/webextension3.xml><?xml version="1.0" encoding="utf-8"?>
<we:webextension xmlns:we="http://schemas.microsoft.com/office/webextensions/webextension/2010/11" id="{C30FA25B-FD21-6145-8CF9-874E66456C25}">
  <we:reference id="wa104380773" version="2.0.0.0" store="en-US" storeType="OMEX"/>
  <we:alternateReferences>
    <we:reference id="WA104380773"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b:Sources xmlns:b="http://schemas.openxmlformats.org/officeDocument/2006/bibliography" xmlns="http://schemas.openxmlformats.org/officeDocument/2006/bibliography" SelectedStyle="/APASixthEditionOfficeOnline.xsl" StyleName="APA" Version="6"/>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29E890B1677942AC5CC5B4ACED935E" ma:contentTypeVersion="16" ma:contentTypeDescription="Create a new document." ma:contentTypeScope="" ma:versionID="b3475bcafeba2082312a6ecb1423c4d9">
  <xsd:schema xmlns:xsd="http://www.w3.org/2001/XMLSchema" xmlns:xs="http://www.w3.org/2001/XMLSchema" xmlns:p="http://schemas.microsoft.com/office/2006/metadata/properties" xmlns:ns3="b0358a3f-35e9-43e8-92b1-81a7ee99952e" xmlns:ns4="a5f30f06-3ff7-49e3-bc32-23ae53d395df" targetNamespace="http://schemas.microsoft.com/office/2006/metadata/properties" ma:root="true" ma:fieldsID="a46482c6e552f5dfaec6243903e139e5" ns3:_="" ns4:_="">
    <xsd:import namespace="b0358a3f-35e9-43e8-92b1-81a7ee99952e"/>
    <xsd:import namespace="a5f30f06-3ff7-49e3-bc32-23ae53d395d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LengthInSeconds" minOccurs="0"/>
                <xsd:element ref="ns4:MediaServiceLocation" minOccurs="0"/>
                <xsd:element ref="ns4:MediaServiceGenerationTime" minOccurs="0"/>
                <xsd:element ref="ns4:MediaServiceEventHashCode" minOccurs="0"/>
                <xsd:element ref="ns4:MediaServiceOCR"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358a3f-35e9-43e8-92b1-81a7ee99952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f30f06-3ff7-49e3-bc32-23ae53d395d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activity xmlns="a5f30f06-3ff7-49e3-bc32-23ae53d395df" xsi:nil="true"/>
  </documentManagement>
</p:properties>
</file>

<file path=customXml/item5.xml><?xml version="1.0" encoding="utf-8"?>
<s:customData xmlns="http://www.wps.cn/officeDocument/2013/wpsCustomData" xmlns:s="http://www.wps.cn/officeDocument/2013/wpsCustomData">
  <customSectProps>
    <customSectPr/>
    <customSectPr/>
    <customSectPr/>
    <customSectPr/>
    <customSectPr/>
    <customSectPr/>
    <customSectPr/>
    <customSectPr/>
    <customSectPr/>
    <customSectPr/>
    <customSectPr/>
    <customSectPr/>
    <customSectPr/>
    <customSectPr/>
    <customSectPr/>
  </customSectProps>
  <customShpExts>
    <customShpInfo spid="_x0000_s1026" textRotate="1"/>
  </customShpExts>
</s:customData>
</file>

<file path=customXml/itemProps1.xml><?xml version="1.0" encoding="utf-8"?>
<ds:datastoreItem xmlns:ds="http://schemas.openxmlformats.org/officeDocument/2006/customXml" ds:itemID="{0DFF29CE-EE1B-496B-A5CC-71932BF47233}">
  <ds:schemaRefs>
    <ds:schemaRef ds:uri="http://schemas.openxmlformats.org/officeDocument/2006/bibliography"/>
  </ds:schemaRefs>
</ds:datastoreItem>
</file>

<file path=customXml/itemProps2.xml><?xml version="1.0" encoding="utf-8"?>
<ds:datastoreItem xmlns:ds="http://schemas.openxmlformats.org/officeDocument/2006/customXml" ds:itemID="{BF670662-E8C3-4E3A-B275-D7C505CD4AEB}">
  <ds:schemaRefs>
    <ds:schemaRef ds:uri="http://schemas.microsoft.com/sharepoint/v3/contenttype/forms"/>
  </ds:schemaRefs>
</ds:datastoreItem>
</file>

<file path=customXml/itemProps3.xml><?xml version="1.0" encoding="utf-8"?>
<ds:datastoreItem xmlns:ds="http://schemas.openxmlformats.org/officeDocument/2006/customXml" ds:itemID="{2C85114E-E58F-4C7B-80B0-2B711778A1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358a3f-35e9-43e8-92b1-81a7ee99952e"/>
    <ds:schemaRef ds:uri="a5f30f06-3ff7-49e3-bc32-23ae53d395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DD7DF27-C794-4328-8185-FEFBB9537853}">
  <ds:schemaRefs>
    <ds:schemaRef ds:uri="http://schemas.microsoft.com/office/2006/metadata/properties"/>
    <ds:schemaRef ds:uri="http://schemas.microsoft.com/office/infopath/2007/PartnerControls"/>
    <ds:schemaRef ds:uri="a5f30f06-3ff7-49e3-bc32-23ae53d395df"/>
  </ds:schemaRefs>
</ds:datastoreItem>
</file>

<file path=customXml/itemProps5.xml><?xml version="1.0" encoding="utf-8"?>
<ds:datastoreItem xmlns:ds="http://schemas.openxmlformats.org/officeDocument/2006/customXml" ds:itemID="{B1977F7D-205B-4081-913C-38D41E755F92}">
  <ds:schemaRefs>
    <ds:schemaRef ds:uri="http://www.wps.cn/officeDocument/2013/wpsCustomData"/>
  </ds:schemaRefs>
</ds:datastoreItem>
</file>

<file path=docProps/app.xml><?xml version="1.0" encoding="utf-8"?>
<Properties xmlns="http://schemas.openxmlformats.org/officeDocument/2006/extended-properties" xmlns:vt="http://schemas.openxmlformats.org/officeDocument/2006/docPropsVTypes">
  <Template>Normal.dotm</Template>
  <TotalTime>1</TotalTime>
  <Pages>33</Pages>
  <Words>11401</Words>
  <Characters>66582</Characters>
  <Application>Microsoft Office Word</Application>
  <DocSecurity>0</DocSecurity>
  <Lines>937</Lines>
  <Paragraphs>304</Paragraphs>
  <ScaleCrop>false</ScaleCrop>
  <HeadingPairs>
    <vt:vector size="2" baseType="variant">
      <vt:variant>
        <vt:lpstr>Title</vt:lpstr>
      </vt:variant>
      <vt:variant>
        <vt:i4>1</vt:i4>
      </vt:variant>
    </vt:vector>
  </HeadingPairs>
  <TitlesOfParts>
    <vt:vector size="1" baseType="lpstr">
      <vt:lpstr/>
    </vt:vector>
  </TitlesOfParts>
  <Manager/>
  <Company/>
  <LinksUpToDate>false</LinksUpToDate>
  <CharactersWithSpaces>77679</CharactersWithSpaces>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PAN, MEIZHI</dc:creator>
  <cp:keywords/>
  <dc:description/>
  <cp:lastModifiedBy>PAN, MEIZHI</cp:lastModifiedBy>
  <cp:revision>5</cp:revision>
  <cp:lastPrinted>2024-03-07T04:03:00Z</cp:lastPrinted>
  <dcterms:created xsi:type="dcterms:W3CDTF">2024-09-22T17:37:00Z</dcterms:created>
  <dcterms:modified xsi:type="dcterms:W3CDTF">2024-09-22T17:39:00Z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rammarly_documentId">
    <vt:lpwstr>documentId_3159</vt:lpwstr>
  </property>
  <property fmtid="{D5CDD505-2E9C-101B-9397-08002B2CF9AE}" pid="3" name="grammarly_documentContext">
    <vt:lpwstr>{"goals":[],"domain":"general","emotions":[],"dialect":"american"}</vt:lpwstr>
  </property>
  <property fmtid="{D5CDD505-2E9C-101B-9397-08002B2CF9AE}" pid="4" name="KSOProductBuildVer">
    <vt:lpwstr>1033-5.5.1.7991</vt:lpwstr>
  </property>
  <property fmtid="{D5CDD505-2E9C-101B-9397-08002B2CF9AE}" pid="5" name="ICV">
    <vt:lpwstr>2A2470951B76E4B5729D346323F78334</vt:lpwstr>
  </property>
  <property fmtid="{D5CDD505-2E9C-101B-9397-08002B2CF9AE}" pid="6" name="ContentTypeId">
    <vt:lpwstr>0x0101004F29E890B1677942AC5CC5B4ACED935E</vt:lpwstr>
  </property>
  <property fmtid="{D5CDD505-2E9C-101B-9397-08002B2CF9AE}" pid="7" name="GrammarlyDocumentId">
    <vt:lpwstr>84966612a0b88342249eb91b4607442481c7c70911dea2dfb5fabb7759a2a92b</vt:lpwstr>
  </property>
</Properties>
</file>