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360065-169A-35DF-1F7D-3626B7EC8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DABE2D0-DF77-BFD3-1FAC-944BA1CA7A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B6B84-ADF2-ADD2-E1D8-164DEC9A3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7472C9-C2DC-22AD-2908-E64EC678E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1B7A61-E253-AD41-68F0-FC4734FA9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69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49EC3C-578D-A2BF-449B-013CD423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EDCD34-162B-07BD-584A-7F265F3FC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E8045B-F206-9102-ACB2-0DA31B03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A3515A-BB79-628F-B2E5-46E8957FE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5AFAEC-5984-877D-A828-3184EA85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55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CB2DF6-E4FC-EED0-4C4A-6C98373E6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EA1C76-D240-95D2-2FCB-4391EBD87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3BB024-E44A-AD8A-532E-D88CFF5E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6386E9-F787-BED3-07A2-3EF89C59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028C5A-54CF-8422-0EE0-185351E6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94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A3817E-9C7E-EC10-CE39-8135205E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06E998-F366-2CAD-22DD-87ADB38548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18290C-EE22-3042-E9CE-BE2036EE5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2D1212A-4052-3198-3CCD-DBF1FE70D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805C9E9-B630-42B1-726D-5A7DE82D7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D24D880-9D16-04D0-14E0-4A7FB3F22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15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B376BC-D4E2-3AFA-7158-22177838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30A4E0-3F35-55D0-3BB3-C1B226781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BB09F19-B572-3B4E-5A8A-D17F74DFC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C94CCF3-3582-AF33-19AA-0A03741D1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BBC3B56-501D-7236-A1BE-9D7C1BC0E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A9031C5-610A-F7F1-2E60-E8967DF8E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53AEA5-A561-578F-035E-640B078C8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2C2811E-817D-77B8-7937-5B6340BB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35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288BCB-BF11-FF2B-3A1F-7E4C61E46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FEBC5AE-0817-EE0D-7FF1-AEC6E9AF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07E095C-1AB4-7C9D-25F0-B9A5EB50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764A9D-C5C1-8E46-625D-477834190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5006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0965AF-3C5A-EABF-CF3F-1F64531F9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EBBF66C-C829-01FF-D9DC-828CEB346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761CB6-44B5-1D64-45BE-D4EDBD151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595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85E977-BB36-5B4A-D5F3-304B2E746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F0B98A-70FF-7EEF-D68A-1298B5827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7C93C9-CE67-10EA-B6BF-9345B398B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9A19C2-79CF-078D-BED2-763B14CA6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B9B0DC1-AE8F-EF10-015A-1C4BEC763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02FD2C-C4F3-BB5A-6C81-E4F7B6E52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66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401766-2E44-A474-85AC-CF9164F6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2AE1345-50B2-7313-53EC-9D83905817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573231-B2FF-DAEB-8635-753BCC8C7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FB91B1-EC5F-B14C-CB2F-5B13F5A42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B8BF9F-A022-71FE-1105-69AEDF0D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106899-A0CE-B889-3A4E-ECFF18227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5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2D1A3B-3DC8-B533-23FD-A3F38EDB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FA7ABC1-A3A1-4036-EE77-919378763F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C18201-C0EE-A49F-7515-7ABB54DF1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D79890-693E-1E34-2043-B38C758A8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88425D-BCA4-319D-83B2-DF2067FEE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04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E1894EE-FE58-802D-38BA-8BDEBB323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40471BA-84B8-B357-FDFA-636565340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04C27EE-EC4E-9B71-C6CB-CA155950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5F6C89-99F0-88DB-C34C-E30B5C87F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44F57C4-B468-4523-2F80-20D679259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217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A9E7CC1-DC20-273E-F8D9-2B5609133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D2D81AB-097B-B6E4-9EE4-E857A42BD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1E3858-23EB-603E-ADD3-30EB7A8715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43F961-2D2F-CD4D-8D2D-167E52FF8BC1}" type="datetimeFigureOut">
              <a:rPr kumimoji="1" lang="ja-JP" altLang="en-US" smtClean="0"/>
              <a:t>2026/4/21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00EF48-D75D-8152-5FD4-DE3A861DC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EE4689B-0799-7B7E-D926-042780F1C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28C5B-439B-894F-91A8-E04231EB0C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09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A2F2996-D1C6-B900-35A6-2AD443D972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753" y="290717"/>
            <a:ext cx="7247864" cy="634188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1DEB10-3E9F-9033-29DB-B9757FC40264}"/>
              </a:ext>
            </a:extLst>
          </p:cNvPr>
          <p:cNvSpPr txBox="1"/>
          <p:nvPr/>
        </p:nvSpPr>
        <p:spPr>
          <a:xfrm>
            <a:off x="5910940" y="413305"/>
            <a:ext cx="8164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TV=Deriv</a:t>
            </a:r>
            <a:endParaRPr kumimoji="1"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84F9A6F-88B1-7E49-E679-BFC3F007B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299" y="378698"/>
            <a:ext cx="295729" cy="30710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4586C9AD-0AC5-E6CF-520D-DC4CFDDB0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93" y="413304"/>
            <a:ext cx="283806" cy="24974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635C0A5-4882-AD9D-ACBD-FB2FD3D278FD}"/>
              </a:ext>
            </a:extLst>
          </p:cNvPr>
          <p:cNvSpPr txBox="1"/>
          <p:nvPr/>
        </p:nvSpPr>
        <p:spPr>
          <a:xfrm>
            <a:off x="2537383" y="6008562"/>
            <a:ext cx="8164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TV=Deriv</a:t>
            </a:r>
            <a:endParaRPr kumimoji="1"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D515CB6-534A-54AC-3979-CA941E83BBD5}"/>
              </a:ext>
            </a:extLst>
          </p:cNvPr>
          <p:cNvSpPr txBox="1"/>
          <p:nvPr/>
        </p:nvSpPr>
        <p:spPr>
          <a:xfrm>
            <a:off x="2537383" y="6260534"/>
            <a:ext cx="81642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TV=Valid</a:t>
            </a:r>
            <a:endParaRPr kumimoji="1" lang="ja-JP" altLang="en-US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52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</Words>
  <Application>Microsoft Macintosh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前田　孝一</dc:creator>
  <cp:lastModifiedBy>前田　孝一</cp:lastModifiedBy>
  <cp:revision>2</cp:revision>
  <dcterms:created xsi:type="dcterms:W3CDTF">2026-04-21T07:59:53Z</dcterms:created>
  <dcterms:modified xsi:type="dcterms:W3CDTF">2026-04-21T08:07:18Z</dcterms:modified>
</cp:coreProperties>
</file>