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60" r:id="rId1"/>
  </p:sldMasterIdLst>
  <p:notesMasterIdLst>
    <p:notesMasterId r:id="rId3"/>
  </p:notesMasterIdLst>
  <p:sldIdLst>
    <p:sldId id="273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, Xiaoli" initials="HX" lastIdx="2" clrIdx="0">
    <p:extLst>
      <p:ext uri="{19B8F6BF-5375-455C-9EA6-DF929625EA0E}">
        <p15:presenceInfo xmlns:p15="http://schemas.microsoft.com/office/powerpoint/2012/main" userId="Hu, Xiaoli" providerId="None"/>
      </p:ext>
    </p:extLst>
  </p:cmAuthor>
  <p:cmAuthor id="2" name="Abraham, Paul" initials="AP" lastIdx="4" clrIdx="1">
    <p:extLst>
      <p:ext uri="{19B8F6BF-5375-455C-9EA6-DF929625EA0E}">
        <p15:presenceInfo xmlns:p15="http://schemas.microsoft.com/office/powerpoint/2012/main" userId="S::pav@ornl.gov::2b07dbb2-eedc-467d-99b6-ff620b1c1320" providerId="AD"/>
      </p:ext>
    </p:extLst>
  </p:cmAuthor>
  <p:cmAuthor id="3" name="Yingxiao Zhang" initials="YZ" lastIdx="7" clrIdx="2">
    <p:extLst>
      <p:ext uri="{19B8F6BF-5375-455C-9EA6-DF929625EA0E}">
        <p15:presenceInfo xmlns:p15="http://schemas.microsoft.com/office/powerpoint/2012/main" userId="Yingxiao Zhan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FFFF"/>
    <a:srgbClr val="00FF00"/>
    <a:srgbClr val="33CCCC"/>
    <a:srgbClr val="66FF33"/>
    <a:srgbClr val="CC00FF"/>
    <a:srgbClr val="0000FF"/>
    <a:srgbClr val="548235"/>
    <a:srgbClr val="EDEDED"/>
    <a:srgbClr val="D8E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94"/>
  </p:normalViewPr>
  <p:slideViewPr>
    <p:cSldViewPr snapToGrid="0" snapToObjects="1">
      <p:cViewPr>
        <p:scale>
          <a:sx n="96" d="100"/>
          <a:sy n="96" d="100"/>
        </p:scale>
        <p:origin x="1362" y="-20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d. Mahmudul Hassan" userId="9def3cacf78ba943" providerId="LiveId" clId="{BEDF3128-711D-43BA-A190-F6718656201B}"/>
    <pc:docChg chg="modSld">
      <pc:chgData name="Md. Mahmudul Hassan" userId="9def3cacf78ba943" providerId="LiveId" clId="{BEDF3128-711D-43BA-A190-F6718656201B}" dt="2022-07-27T09:56:34.695" v="0" actId="6549"/>
      <pc:docMkLst>
        <pc:docMk/>
      </pc:docMkLst>
      <pc:sldChg chg="modSp mod">
        <pc:chgData name="Md. Mahmudul Hassan" userId="9def3cacf78ba943" providerId="LiveId" clId="{BEDF3128-711D-43BA-A190-F6718656201B}" dt="2022-07-27T09:56:34.695" v="0" actId="6549"/>
        <pc:sldMkLst>
          <pc:docMk/>
          <pc:sldMk cId="4265367891" sldId="273"/>
        </pc:sldMkLst>
        <pc:spChg chg="mod">
          <ac:chgData name="Md. Mahmudul Hassan" userId="9def3cacf78ba943" providerId="LiveId" clId="{BEDF3128-711D-43BA-A190-F6718656201B}" dt="2022-07-27T09:56:34.695" v="0" actId="6549"/>
          <ac:spMkLst>
            <pc:docMk/>
            <pc:sldMk cId="4265367891" sldId="273"/>
            <ac:spMk id="28" creationId="{753C36DC-B8B5-4F70-B824-60A9EBA9EA5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32F5BC-93D2-4AAB-916D-B51FE03619FB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0F2FE3-3DA2-439B-B6C3-94FC26B8C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935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002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974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229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562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423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201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161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654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302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370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061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59639-11F8-9A4F-A830-90F962897D3A}" type="datetimeFigureOut">
              <a:rPr lang="en-US" smtClean="0"/>
              <a:t>7/27/2022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928F5-C13C-A94D-ADA1-5F40C0AA9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416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chematic&#10;&#10;Description automatically generated">
            <a:extLst>
              <a:ext uri="{FF2B5EF4-FFF2-40B4-BE49-F238E27FC236}">
                <a16:creationId xmlns:a16="http://schemas.microsoft.com/office/drawing/2014/main" id="{E5BC82F0-AC0C-44E0-A2F8-DCA999D666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191"/>
          <a:stretch/>
        </p:blipFill>
        <p:spPr>
          <a:xfrm>
            <a:off x="249219" y="530262"/>
            <a:ext cx="1541090" cy="1828800"/>
          </a:xfrm>
          <a:prstGeom prst="rect">
            <a:avLst/>
          </a:prstGeom>
        </p:spPr>
      </p:pic>
      <p:pic>
        <p:nvPicPr>
          <p:cNvPr id="10" name="Picture 9" descr="A screenshot of a computer game&#10;&#10;Description automatically generated with low confidence">
            <a:extLst>
              <a:ext uri="{FF2B5EF4-FFF2-40B4-BE49-F238E27FC236}">
                <a16:creationId xmlns:a16="http://schemas.microsoft.com/office/drawing/2014/main" id="{7FCAB297-2C41-4035-AC22-55E8D871D6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6712"/>
          <a:stretch/>
        </p:blipFill>
        <p:spPr>
          <a:xfrm>
            <a:off x="2330135" y="530262"/>
            <a:ext cx="1687762" cy="18288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C09296B-DC2A-4E00-A966-EC5D7F46DC74}"/>
              </a:ext>
            </a:extLst>
          </p:cNvPr>
          <p:cNvSpPr txBox="1"/>
          <p:nvPr/>
        </p:nvSpPr>
        <p:spPr>
          <a:xfrm>
            <a:off x="616847" y="2402610"/>
            <a:ext cx="11311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>
                <a:latin typeface="Helvetica LT Std" panose="020B0504020202020204" pitchFamily="34" charset="0"/>
              </a:rPr>
              <a:t>OsLSi2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1336A0D-AFA8-42F6-86CF-2DA75926A29E}"/>
              </a:ext>
            </a:extLst>
          </p:cNvPr>
          <p:cNvSpPr txBox="1"/>
          <p:nvPr/>
        </p:nvSpPr>
        <p:spPr>
          <a:xfrm>
            <a:off x="2231073" y="2402610"/>
            <a:ext cx="1994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>
                <a:latin typeface="Helvetica LT Std" panose="020B0504020202020204" pitchFamily="34" charset="0"/>
              </a:rPr>
              <a:t>Potri.012G144000.5</a:t>
            </a:r>
          </a:p>
        </p:txBody>
      </p:sp>
      <p:pic>
        <p:nvPicPr>
          <p:cNvPr id="16" name="Picture 15" descr="A picture containing diagram&#10;&#10;Description automatically generated">
            <a:extLst>
              <a:ext uri="{FF2B5EF4-FFF2-40B4-BE49-F238E27FC236}">
                <a16:creationId xmlns:a16="http://schemas.microsoft.com/office/drawing/2014/main" id="{AB4A0D0A-CB88-406F-BAD0-9F593394BE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4833"/>
          <a:stretch/>
        </p:blipFill>
        <p:spPr>
          <a:xfrm>
            <a:off x="4497005" y="530262"/>
            <a:ext cx="2147550" cy="18288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4E4BC93-BD67-4129-9D3C-F430D370114B}"/>
              </a:ext>
            </a:extLst>
          </p:cNvPr>
          <p:cNvSpPr txBox="1"/>
          <p:nvPr/>
        </p:nvSpPr>
        <p:spPr>
          <a:xfrm>
            <a:off x="4596842" y="2402610"/>
            <a:ext cx="1994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>
                <a:latin typeface="Helvetica LT Std" panose="020B0504020202020204" pitchFamily="34" charset="0"/>
              </a:rPr>
              <a:t>Potri.015G146900.5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D46478D7-09A0-42A6-9546-FA22EAA27AC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5914"/>
          <a:stretch/>
        </p:blipFill>
        <p:spPr>
          <a:xfrm>
            <a:off x="261537" y="3080935"/>
            <a:ext cx="1855338" cy="18288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452BDEA-845E-4B30-980A-A64F1220D6A9}"/>
              </a:ext>
            </a:extLst>
          </p:cNvPr>
          <p:cNvSpPr txBox="1"/>
          <p:nvPr/>
        </p:nvSpPr>
        <p:spPr>
          <a:xfrm>
            <a:off x="184402" y="5021341"/>
            <a:ext cx="19960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i="1" dirty="0">
                <a:latin typeface="Helvetica LT Std" panose="020B0504020202020204" pitchFamily="34" charset="0"/>
              </a:rPr>
              <a:t>Potri.017G141600.3</a:t>
            </a:r>
          </a:p>
        </p:txBody>
      </p:sp>
      <p:pic>
        <p:nvPicPr>
          <p:cNvPr id="23" name="Picture 22" descr="Text&#10;&#10;Description automatically generated with medium confidence">
            <a:extLst>
              <a:ext uri="{FF2B5EF4-FFF2-40B4-BE49-F238E27FC236}">
                <a16:creationId xmlns:a16="http://schemas.microsoft.com/office/drawing/2014/main" id="{94DA7819-DE82-4ED1-981C-D715E4BAF94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5370"/>
          <a:stretch/>
        </p:blipFill>
        <p:spPr>
          <a:xfrm>
            <a:off x="2419035" y="3080935"/>
            <a:ext cx="1902959" cy="182880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A4E368AB-A21D-46B1-A220-C135AED5462E}"/>
              </a:ext>
            </a:extLst>
          </p:cNvPr>
          <p:cNvSpPr txBox="1"/>
          <p:nvPr/>
        </p:nvSpPr>
        <p:spPr>
          <a:xfrm>
            <a:off x="2319324" y="5021341"/>
            <a:ext cx="19960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i="1" dirty="0">
                <a:latin typeface="Helvetica LT Std" panose="020B0504020202020204" pitchFamily="34" charset="0"/>
              </a:rPr>
              <a:t>Potri.017G141800.2</a:t>
            </a:r>
          </a:p>
        </p:txBody>
      </p:sp>
      <p:pic>
        <p:nvPicPr>
          <p:cNvPr id="26" name="Picture 25" descr="A picture containing text&#10;&#10;Description automatically generated">
            <a:extLst>
              <a:ext uri="{FF2B5EF4-FFF2-40B4-BE49-F238E27FC236}">
                <a16:creationId xmlns:a16="http://schemas.microsoft.com/office/drawing/2014/main" id="{6B192B68-4A1D-4BDF-A123-6AF8C1EAB9D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23002"/>
          <a:stretch/>
        </p:blipFill>
        <p:spPr>
          <a:xfrm>
            <a:off x="4886248" y="3080935"/>
            <a:ext cx="1622474" cy="18288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60F4ACB-D5B0-4D1C-878F-02F2BDC48DFE}"/>
              </a:ext>
            </a:extLst>
          </p:cNvPr>
          <p:cNvSpPr txBox="1"/>
          <p:nvPr/>
        </p:nvSpPr>
        <p:spPr>
          <a:xfrm>
            <a:off x="4685093" y="5021341"/>
            <a:ext cx="19960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i="1" dirty="0">
                <a:latin typeface="Helvetica LT Std" panose="020B0504020202020204" pitchFamily="34" charset="0"/>
              </a:rPr>
              <a:t>Potri.017G141950.1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53C36DC-B8B5-4F70-B824-60A9EBA9EA5A}"/>
              </a:ext>
            </a:extLst>
          </p:cNvPr>
          <p:cNvSpPr txBox="1"/>
          <p:nvPr/>
        </p:nvSpPr>
        <p:spPr>
          <a:xfrm>
            <a:off x="183784" y="8814200"/>
            <a:ext cx="62400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403433"/>
            <a:r>
              <a:rPr lang="en-US" sz="1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Supplementary Figure 1. </a:t>
            </a:r>
            <a:endParaRPr lang="en-US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Picture 29" descr="A picture containing text&#10;&#10;Description automatically generated">
            <a:extLst>
              <a:ext uri="{FF2B5EF4-FFF2-40B4-BE49-F238E27FC236}">
                <a16:creationId xmlns:a16="http://schemas.microsoft.com/office/drawing/2014/main" id="{AEDC53CE-389C-420D-B393-25EBA22FEE9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15549"/>
          <a:stretch/>
        </p:blipFill>
        <p:spPr>
          <a:xfrm>
            <a:off x="183784" y="6411776"/>
            <a:ext cx="2209899" cy="1371600"/>
          </a:xfrm>
          <a:prstGeom prst="rect">
            <a:avLst/>
          </a:prstGeom>
        </p:spPr>
      </p:pic>
      <p:pic>
        <p:nvPicPr>
          <p:cNvPr id="32" name="Picture 31" descr="A picture containing icon&#10;&#10;Description automatically generated">
            <a:extLst>
              <a:ext uri="{FF2B5EF4-FFF2-40B4-BE49-F238E27FC236}">
                <a16:creationId xmlns:a16="http://schemas.microsoft.com/office/drawing/2014/main" id="{216F83F5-592A-47A2-BC66-2B72D4C06B2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20381"/>
          <a:stretch/>
        </p:blipFill>
        <p:spPr>
          <a:xfrm>
            <a:off x="2541717" y="6411776"/>
            <a:ext cx="1565274" cy="1371600"/>
          </a:xfrm>
          <a:prstGeom prst="rect">
            <a:avLst/>
          </a:prstGeom>
        </p:spPr>
      </p:pic>
      <p:pic>
        <p:nvPicPr>
          <p:cNvPr id="34" name="Picture 33" descr="Text&#10;&#10;Description automatically generated">
            <a:extLst>
              <a:ext uri="{FF2B5EF4-FFF2-40B4-BE49-F238E27FC236}">
                <a16:creationId xmlns:a16="http://schemas.microsoft.com/office/drawing/2014/main" id="{D3970A87-69E9-4D84-8D73-3DB3BE530812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r="15362"/>
          <a:stretch/>
        </p:blipFill>
        <p:spPr>
          <a:xfrm>
            <a:off x="4349672" y="6411776"/>
            <a:ext cx="2220488" cy="13716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ED21285-32F2-40ED-B214-886438950B45}"/>
              </a:ext>
            </a:extLst>
          </p:cNvPr>
          <p:cNvSpPr txBox="1"/>
          <p:nvPr/>
        </p:nvSpPr>
        <p:spPr>
          <a:xfrm>
            <a:off x="290691" y="7885944"/>
            <a:ext cx="19960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i="1" dirty="0">
                <a:latin typeface="Helvetica LT Std" panose="020B0504020202020204" pitchFamily="34" charset="0"/>
              </a:rPr>
              <a:t>Potri.004G168600.10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5A48615-4089-4ED7-B17A-4153C43E2654}"/>
              </a:ext>
            </a:extLst>
          </p:cNvPr>
          <p:cNvSpPr txBox="1"/>
          <p:nvPr/>
        </p:nvSpPr>
        <p:spPr>
          <a:xfrm>
            <a:off x="2480473" y="7885944"/>
            <a:ext cx="19960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i="1" dirty="0">
                <a:latin typeface="Helvetica LT Std" panose="020B0504020202020204" pitchFamily="34" charset="0"/>
              </a:rPr>
              <a:t>Potri.009G129900.6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AE93421-6FB8-43BB-A4F7-C2D39E215740}"/>
              </a:ext>
            </a:extLst>
          </p:cNvPr>
          <p:cNvSpPr txBox="1"/>
          <p:nvPr/>
        </p:nvSpPr>
        <p:spPr>
          <a:xfrm>
            <a:off x="4383432" y="7885944"/>
            <a:ext cx="19960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i="1" dirty="0">
                <a:latin typeface="Helvetica LT Std" panose="020B0504020202020204" pitchFamily="34" charset="0"/>
              </a:rPr>
              <a:t>SbSlp1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5A7DFBD-9208-4A37-B416-6DF3F3E0B22C}"/>
              </a:ext>
            </a:extLst>
          </p:cNvPr>
          <p:cNvSpPr/>
          <p:nvPr/>
        </p:nvSpPr>
        <p:spPr>
          <a:xfrm>
            <a:off x="94204" y="508000"/>
            <a:ext cx="6639251" cy="4914900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0E2102B-E0BF-44BE-999C-2F9127277660}"/>
              </a:ext>
            </a:extLst>
          </p:cNvPr>
          <p:cNvSpPr/>
          <p:nvPr/>
        </p:nvSpPr>
        <p:spPr>
          <a:xfrm>
            <a:off x="109374" y="5841830"/>
            <a:ext cx="6639251" cy="2518776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63B959B-C506-4619-9D7B-2D596BD9A7DF}"/>
              </a:ext>
            </a:extLst>
          </p:cNvPr>
          <p:cNvSpPr txBox="1"/>
          <p:nvPr/>
        </p:nvSpPr>
        <p:spPr>
          <a:xfrm>
            <a:off x="94204" y="530262"/>
            <a:ext cx="8687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Helvetica LT Std" panose="020B0504020202020204" pitchFamily="34" charset="0"/>
              </a:rPr>
              <a:t>(A)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B0FAF45-CE3B-46C5-819C-03A89100EA83}"/>
              </a:ext>
            </a:extLst>
          </p:cNvPr>
          <p:cNvSpPr txBox="1"/>
          <p:nvPr/>
        </p:nvSpPr>
        <p:spPr>
          <a:xfrm>
            <a:off x="94204" y="5875635"/>
            <a:ext cx="8687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Helvetica LT Std" panose="020B0504020202020204" pitchFamily="34" charset="0"/>
              </a:rPr>
              <a:t>(B)</a:t>
            </a:r>
          </a:p>
        </p:txBody>
      </p:sp>
    </p:spTree>
    <p:extLst>
      <p:ext uri="{BB962C8B-B14F-4D97-AF65-F5344CB8AC3E}">
        <p14:creationId xmlns:p14="http://schemas.microsoft.com/office/powerpoint/2010/main" val="4265367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8128</TotalTime>
  <Words>33</Words>
  <Application>Microsoft Office PowerPoint</Application>
  <PresentationFormat>A4 Paper (210x297 mm)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Helvetica LT Std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Hu, Xiaoli</dc:creator>
  <cp:lastModifiedBy>Md. Mahmudul Hassan</cp:lastModifiedBy>
  <cp:revision>129</cp:revision>
  <dcterms:created xsi:type="dcterms:W3CDTF">2021-02-03T16:29:30Z</dcterms:created>
  <dcterms:modified xsi:type="dcterms:W3CDTF">2022-07-27T09:56:38Z</dcterms:modified>
</cp:coreProperties>
</file>