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92" r:id="rId2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393" autoAdjust="0"/>
    <p:restoredTop sz="91994" autoAdjust="0"/>
  </p:normalViewPr>
  <p:slideViewPr>
    <p:cSldViewPr snapToGrid="0">
      <p:cViewPr varScale="1">
        <p:scale>
          <a:sx n="79" d="100"/>
          <a:sy n="79" d="100"/>
        </p:scale>
        <p:origin x="1574" y="2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0C98F3-C32F-4829-AB36-F9D3AF829E59}" type="datetimeFigureOut">
              <a:rPr lang="pl-PL" smtClean="0"/>
              <a:t>05.05.2020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DB884D-9B66-42C0-9E1A-D544F4DE405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93010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95884-FAC7-4756-AF3B-1A11CE7D44D8}" type="datetimeFigureOut">
              <a:rPr lang="pl-PL" smtClean="0"/>
              <a:t>05.05.2020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EFAB7-BBA8-4FC1-A9A3-24C19BF3A2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77407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95884-FAC7-4756-AF3B-1A11CE7D44D8}" type="datetimeFigureOut">
              <a:rPr lang="pl-PL" smtClean="0"/>
              <a:t>05.05.2020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EFAB7-BBA8-4FC1-A9A3-24C19BF3A2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694581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95884-FAC7-4756-AF3B-1A11CE7D44D8}" type="datetimeFigureOut">
              <a:rPr lang="pl-PL" smtClean="0"/>
              <a:t>05.05.2020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EFAB7-BBA8-4FC1-A9A3-24C19BF3A2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549323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95884-FAC7-4756-AF3B-1A11CE7D44D8}" type="datetimeFigureOut">
              <a:rPr lang="pl-PL" smtClean="0"/>
              <a:t>05.05.2020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EFAB7-BBA8-4FC1-A9A3-24C19BF3A2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046310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95884-FAC7-4756-AF3B-1A11CE7D44D8}" type="datetimeFigureOut">
              <a:rPr lang="pl-PL" smtClean="0"/>
              <a:t>05.05.2020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EFAB7-BBA8-4FC1-A9A3-24C19BF3A2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787908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95884-FAC7-4756-AF3B-1A11CE7D44D8}" type="datetimeFigureOut">
              <a:rPr lang="pl-PL" smtClean="0"/>
              <a:t>05.05.2020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EFAB7-BBA8-4FC1-A9A3-24C19BF3A2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077532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95884-FAC7-4756-AF3B-1A11CE7D44D8}" type="datetimeFigureOut">
              <a:rPr lang="pl-PL" smtClean="0"/>
              <a:t>05.05.2020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EFAB7-BBA8-4FC1-A9A3-24C19BF3A2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793009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95884-FAC7-4756-AF3B-1A11CE7D44D8}" type="datetimeFigureOut">
              <a:rPr lang="pl-PL" smtClean="0"/>
              <a:t>05.05.2020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EFAB7-BBA8-4FC1-A9A3-24C19BF3A2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844109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95884-FAC7-4756-AF3B-1A11CE7D44D8}" type="datetimeFigureOut">
              <a:rPr lang="pl-PL" smtClean="0"/>
              <a:t>05.05.2020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EFAB7-BBA8-4FC1-A9A3-24C19BF3A2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377213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95884-FAC7-4756-AF3B-1A11CE7D44D8}" type="datetimeFigureOut">
              <a:rPr lang="pl-PL" smtClean="0"/>
              <a:t>05.05.2020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EFAB7-BBA8-4FC1-A9A3-24C19BF3A2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824606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95884-FAC7-4756-AF3B-1A11CE7D44D8}" type="datetimeFigureOut">
              <a:rPr lang="pl-PL" smtClean="0"/>
              <a:t>05.05.2020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EFAB7-BBA8-4FC1-A9A3-24C19BF3A2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660038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F95884-FAC7-4756-AF3B-1A11CE7D44D8}" type="datetimeFigureOut">
              <a:rPr lang="pl-PL" smtClean="0"/>
              <a:t>05.05.2020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EEFAB7-BBA8-4FC1-A9A3-24C19BF3A2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56527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image" Target="../media/image6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ole tekstowe 9">
            <a:extLst>
              <a:ext uri="{FF2B5EF4-FFF2-40B4-BE49-F238E27FC236}">
                <a16:creationId xmlns:a16="http://schemas.microsoft.com/office/drawing/2014/main" id="{09B4BE2B-91B7-4C55-902E-9021E57F338C}"/>
              </a:ext>
            </a:extLst>
          </p:cNvPr>
          <p:cNvSpPr txBox="1"/>
          <p:nvPr/>
        </p:nvSpPr>
        <p:spPr>
          <a:xfrm>
            <a:off x="6657474" y="6488668"/>
            <a:ext cx="24865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Supplementary</a:t>
            </a: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pl-PL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Figure</a:t>
            </a: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2</a:t>
            </a:r>
          </a:p>
        </p:txBody>
      </p:sp>
      <p:grpSp>
        <p:nvGrpSpPr>
          <p:cNvPr id="2" name="Grupa 1">
            <a:extLst>
              <a:ext uri="{FF2B5EF4-FFF2-40B4-BE49-F238E27FC236}">
                <a16:creationId xmlns:a16="http://schemas.microsoft.com/office/drawing/2014/main" id="{6ABD19B1-0752-416D-8F46-54341D25CCB4}"/>
              </a:ext>
            </a:extLst>
          </p:cNvPr>
          <p:cNvGrpSpPr/>
          <p:nvPr/>
        </p:nvGrpSpPr>
        <p:grpSpPr>
          <a:xfrm>
            <a:off x="203200" y="558800"/>
            <a:ext cx="9122883" cy="5734051"/>
            <a:chOff x="203200" y="558800"/>
            <a:chExt cx="9122883" cy="5734051"/>
          </a:xfrm>
        </p:grpSpPr>
        <p:grpSp>
          <p:nvGrpSpPr>
            <p:cNvPr id="7" name="Grupa 6">
              <a:extLst>
                <a:ext uri="{FF2B5EF4-FFF2-40B4-BE49-F238E27FC236}">
                  <a16:creationId xmlns:a16="http://schemas.microsoft.com/office/drawing/2014/main" id="{EB8D96C1-08A7-4A32-9429-6E0BA8513DBB}"/>
                </a:ext>
              </a:extLst>
            </p:cNvPr>
            <p:cNvGrpSpPr/>
            <p:nvPr/>
          </p:nvGrpSpPr>
          <p:grpSpPr>
            <a:xfrm>
              <a:off x="203955" y="571359"/>
              <a:ext cx="8855824" cy="5721492"/>
              <a:chOff x="203955" y="571359"/>
              <a:chExt cx="8855824" cy="5721492"/>
            </a:xfrm>
          </p:grpSpPr>
          <p:sp>
            <p:nvSpPr>
              <p:cNvPr id="59" name="pole tekstowe 58">
                <a:extLst>
                  <a:ext uri="{FF2B5EF4-FFF2-40B4-BE49-F238E27FC236}">
                    <a16:creationId xmlns:a16="http://schemas.microsoft.com/office/drawing/2014/main" id="{1A06AC26-364F-4619-89DA-AD5F5697AA36}"/>
                  </a:ext>
                </a:extLst>
              </p:cNvPr>
              <p:cNvSpPr txBox="1"/>
              <p:nvPr/>
            </p:nvSpPr>
            <p:spPr>
              <a:xfrm>
                <a:off x="7768986" y="1629043"/>
                <a:ext cx="335693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l-PL" sz="1400" b="1" dirty="0"/>
                  <a:t>*</a:t>
                </a:r>
              </a:p>
            </p:txBody>
          </p:sp>
          <p:sp>
            <p:nvSpPr>
              <p:cNvPr id="60" name="pole tekstowe 59">
                <a:extLst>
                  <a:ext uri="{FF2B5EF4-FFF2-40B4-BE49-F238E27FC236}">
                    <a16:creationId xmlns:a16="http://schemas.microsoft.com/office/drawing/2014/main" id="{75F363D2-A91D-4136-8DD9-D5D2120079AF}"/>
                  </a:ext>
                </a:extLst>
              </p:cNvPr>
              <p:cNvSpPr txBox="1"/>
              <p:nvPr/>
            </p:nvSpPr>
            <p:spPr>
              <a:xfrm>
                <a:off x="7211518" y="1949890"/>
                <a:ext cx="335693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l-PL" sz="1400" b="1" dirty="0"/>
                  <a:t>*</a:t>
                </a:r>
              </a:p>
            </p:txBody>
          </p:sp>
          <p:sp>
            <p:nvSpPr>
              <p:cNvPr id="61" name="pole tekstowe 60">
                <a:extLst>
                  <a:ext uri="{FF2B5EF4-FFF2-40B4-BE49-F238E27FC236}">
                    <a16:creationId xmlns:a16="http://schemas.microsoft.com/office/drawing/2014/main" id="{F0E85B2B-792A-47FA-99E7-DF12E2AE7132}"/>
                  </a:ext>
                </a:extLst>
              </p:cNvPr>
              <p:cNvSpPr txBox="1"/>
              <p:nvPr/>
            </p:nvSpPr>
            <p:spPr>
              <a:xfrm>
                <a:off x="7768986" y="4437834"/>
                <a:ext cx="335693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l-PL" sz="1400" b="1" dirty="0"/>
                  <a:t>*</a:t>
                </a:r>
              </a:p>
            </p:txBody>
          </p:sp>
          <p:sp>
            <p:nvSpPr>
              <p:cNvPr id="62" name="pole tekstowe 61">
                <a:extLst>
                  <a:ext uri="{FF2B5EF4-FFF2-40B4-BE49-F238E27FC236}">
                    <a16:creationId xmlns:a16="http://schemas.microsoft.com/office/drawing/2014/main" id="{A837AF68-FE28-4858-98BB-2456EB30932E}"/>
                  </a:ext>
                </a:extLst>
              </p:cNvPr>
              <p:cNvSpPr txBox="1"/>
              <p:nvPr/>
            </p:nvSpPr>
            <p:spPr>
              <a:xfrm>
                <a:off x="8330460" y="3928495"/>
                <a:ext cx="335693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l-PL" sz="1400" b="1" dirty="0"/>
                  <a:t>*</a:t>
                </a:r>
              </a:p>
            </p:txBody>
          </p:sp>
          <p:sp>
            <p:nvSpPr>
              <p:cNvPr id="63" name="Prostokąt 62">
                <a:extLst>
                  <a:ext uri="{FF2B5EF4-FFF2-40B4-BE49-F238E27FC236}">
                    <a16:creationId xmlns:a16="http://schemas.microsoft.com/office/drawing/2014/main" id="{86CC3D62-3A7F-4D0A-A921-09845F5AA034}"/>
                  </a:ext>
                </a:extLst>
              </p:cNvPr>
              <p:cNvSpPr/>
              <p:nvPr/>
            </p:nvSpPr>
            <p:spPr>
              <a:xfrm>
                <a:off x="203955" y="571359"/>
                <a:ext cx="8855824" cy="5721492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pic>
          <p:nvPicPr>
            <p:cNvPr id="28681" name="Picture 9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2900" y="3632200"/>
              <a:ext cx="2222500" cy="2489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682" name="Picture 10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3200" y="558800"/>
              <a:ext cx="2298700" cy="2768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684" name="Picture 1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60600" y="3657600"/>
              <a:ext cx="2794000" cy="2463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685" name="Picture 1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35200" y="622300"/>
              <a:ext cx="2870200" cy="2743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pole tekstowe 15">
              <a:extLst>
                <a:ext uri="{FF2B5EF4-FFF2-40B4-BE49-F238E27FC236}">
                  <a16:creationId xmlns:a16="http://schemas.microsoft.com/office/drawing/2014/main" id="{AEB284E6-C601-4E98-87A5-48C1A8B09B90}"/>
                </a:ext>
              </a:extLst>
            </p:cNvPr>
            <p:cNvSpPr txBox="1"/>
            <p:nvPr/>
          </p:nvSpPr>
          <p:spPr>
            <a:xfrm>
              <a:off x="4685824" y="1546957"/>
              <a:ext cx="288147" cy="1017047"/>
            </a:xfrm>
            <a:prstGeom prst="rect">
              <a:avLst/>
            </a:prstGeom>
            <a:noFill/>
          </p:spPr>
          <p:txBody>
            <a:bodyPr vert="vert270" wrap="square" lIns="36000" tIns="36000" rIns="36000" bIns="36000" rtlCol="0">
              <a:spAutoFit/>
            </a:bodyPr>
            <a:lstStyle/>
            <a:p>
              <a:pPr algn="ctr"/>
              <a:r>
                <a:rPr lang="pl-PL" sz="1400" b="1" dirty="0">
                  <a:cs typeface="Arial" panose="020B0604020202020204" pitchFamily="34" charset="0"/>
                </a:rPr>
                <a:t>WBC  [K/µL]</a:t>
              </a:r>
            </a:p>
          </p:txBody>
        </p:sp>
        <p:sp>
          <p:nvSpPr>
            <p:cNvPr id="17" name="pole tekstowe 16">
              <a:extLst>
                <a:ext uri="{FF2B5EF4-FFF2-40B4-BE49-F238E27FC236}">
                  <a16:creationId xmlns:a16="http://schemas.microsoft.com/office/drawing/2014/main" id="{E1737D09-E425-4BAA-BD0E-184A7CD50621}"/>
                </a:ext>
              </a:extLst>
            </p:cNvPr>
            <p:cNvSpPr txBox="1"/>
            <p:nvPr/>
          </p:nvSpPr>
          <p:spPr>
            <a:xfrm>
              <a:off x="4608533" y="4279524"/>
              <a:ext cx="288147" cy="1017047"/>
            </a:xfrm>
            <a:prstGeom prst="rect">
              <a:avLst/>
            </a:prstGeom>
            <a:noFill/>
          </p:spPr>
          <p:txBody>
            <a:bodyPr vert="vert270" wrap="square" lIns="36000" tIns="36000" rIns="36000" bIns="36000" rtlCol="0">
              <a:spAutoFit/>
            </a:bodyPr>
            <a:lstStyle/>
            <a:p>
              <a:pPr algn="ctr"/>
              <a:r>
                <a:rPr lang="pl-PL" sz="1400" b="1" dirty="0">
                  <a:cs typeface="Arial" panose="020B0604020202020204" pitchFamily="34" charset="0"/>
                </a:rPr>
                <a:t>PLT  [K/µL]</a:t>
              </a:r>
            </a:p>
          </p:txBody>
        </p:sp>
      </p:grpSp>
      <p:pic>
        <p:nvPicPr>
          <p:cNvPr id="6222" name="Picture 7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1400" y="3644900"/>
            <a:ext cx="4445000" cy="247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23" name="Picture 7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635000"/>
            <a:ext cx="4432300" cy="275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24606505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6376</TotalTime>
  <Words>15</Words>
  <Application>Microsoft Office PowerPoint</Application>
  <PresentationFormat>On-screen Show (4:3)</PresentationFormat>
  <Paragraphs>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Motyw pakietu Office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wum</dc:creator>
  <cp:lastModifiedBy>Ratajczak,Mariusz</cp:lastModifiedBy>
  <cp:revision>125</cp:revision>
  <cp:lastPrinted>2020-03-02T08:17:16Z</cp:lastPrinted>
  <dcterms:created xsi:type="dcterms:W3CDTF">2020-02-14T12:22:48Z</dcterms:created>
  <dcterms:modified xsi:type="dcterms:W3CDTF">2020-05-05T17:46:04Z</dcterms:modified>
</cp:coreProperties>
</file>