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9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93" autoAdjust="0"/>
    <p:restoredTop sz="91994" autoAdjust="0"/>
  </p:normalViewPr>
  <p:slideViewPr>
    <p:cSldViewPr snapToGrid="0">
      <p:cViewPr varScale="1">
        <p:scale>
          <a:sx n="79" d="100"/>
          <a:sy n="79" d="100"/>
        </p:scale>
        <p:origin x="157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C98F3-C32F-4829-AB36-F9D3AF829E59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B884D-9B66-42C0-9E1A-D544F4DE40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30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740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945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93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463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79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75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9300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41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772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246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00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52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>
            <a:extLst>
              <a:ext uri="{FF2B5EF4-FFF2-40B4-BE49-F238E27FC236}">
                <a16:creationId xmlns:a16="http://schemas.microsoft.com/office/drawing/2014/main" id="{ACB7FA5A-46EC-476F-B988-35D7D1C79F44}"/>
              </a:ext>
            </a:extLst>
          </p:cNvPr>
          <p:cNvGrpSpPr/>
          <p:nvPr/>
        </p:nvGrpSpPr>
        <p:grpSpPr>
          <a:xfrm>
            <a:off x="54728" y="916016"/>
            <a:ext cx="9315275" cy="5004332"/>
            <a:chOff x="54728" y="916016"/>
            <a:chExt cx="9315275" cy="5004332"/>
          </a:xfrm>
        </p:grpSpPr>
        <p:grpSp>
          <p:nvGrpSpPr>
            <p:cNvPr id="8" name="Grupa 7">
              <a:extLst>
                <a:ext uri="{FF2B5EF4-FFF2-40B4-BE49-F238E27FC236}">
                  <a16:creationId xmlns:a16="http://schemas.microsoft.com/office/drawing/2014/main" id="{566EC2EF-3824-4188-889A-BC7ECE10E35F}"/>
                </a:ext>
              </a:extLst>
            </p:cNvPr>
            <p:cNvGrpSpPr/>
            <p:nvPr/>
          </p:nvGrpSpPr>
          <p:grpSpPr>
            <a:xfrm>
              <a:off x="54728" y="925172"/>
              <a:ext cx="9315275" cy="4995176"/>
              <a:chOff x="10484" y="925172"/>
              <a:chExt cx="9315275" cy="4995176"/>
            </a:xfrm>
          </p:grpSpPr>
          <p:grpSp>
            <p:nvGrpSpPr>
              <p:cNvPr id="12" name="Grupa 11">
                <a:extLst>
                  <a:ext uri="{FF2B5EF4-FFF2-40B4-BE49-F238E27FC236}">
                    <a16:creationId xmlns:a16="http://schemas.microsoft.com/office/drawing/2014/main" id="{D90EB151-273D-403D-AF2B-FC5492011AB5}"/>
                  </a:ext>
                </a:extLst>
              </p:cNvPr>
              <p:cNvGrpSpPr/>
              <p:nvPr/>
            </p:nvGrpSpPr>
            <p:grpSpPr>
              <a:xfrm>
                <a:off x="10484" y="964174"/>
                <a:ext cx="9006644" cy="4905028"/>
                <a:chOff x="35925" y="1400434"/>
                <a:chExt cx="9006644" cy="4905028"/>
              </a:xfrm>
            </p:grpSpPr>
            <p:grpSp>
              <p:nvGrpSpPr>
                <p:cNvPr id="13" name="Grupa 12">
                  <a:extLst>
                    <a:ext uri="{FF2B5EF4-FFF2-40B4-BE49-F238E27FC236}">
                      <a16:creationId xmlns:a16="http://schemas.microsoft.com/office/drawing/2014/main" id="{AC75FEF5-B6C2-4386-AEE9-AB31F3055C4E}"/>
                    </a:ext>
                  </a:extLst>
                </p:cNvPr>
                <p:cNvGrpSpPr/>
                <p:nvPr/>
              </p:nvGrpSpPr>
              <p:grpSpPr>
                <a:xfrm>
                  <a:off x="35925" y="1400434"/>
                  <a:ext cx="9006644" cy="4905028"/>
                  <a:chOff x="462168" y="1862776"/>
                  <a:chExt cx="9006644" cy="4905028"/>
                </a:xfrm>
              </p:grpSpPr>
              <p:sp>
                <p:nvSpPr>
                  <p:cNvPr id="15" name="Prostokąt 14">
                    <a:extLst>
                      <a:ext uri="{FF2B5EF4-FFF2-40B4-BE49-F238E27FC236}">
                        <a16:creationId xmlns:a16="http://schemas.microsoft.com/office/drawing/2014/main" id="{503E6917-FF82-4326-A732-81D45DDAF421}"/>
                      </a:ext>
                    </a:extLst>
                  </p:cNvPr>
                  <p:cNvSpPr/>
                  <p:nvPr/>
                </p:nvSpPr>
                <p:spPr>
                  <a:xfrm>
                    <a:off x="473241" y="1864712"/>
                    <a:ext cx="8995571" cy="4903092"/>
                  </a:xfrm>
                  <a:prstGeom prst="rect">
                    <a:avLst/>
                  </a:prstGeom>
                  <a:noFill/>
                  <a:ln w="254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>
                    <a:extLst>
                      <a:ext uri="{FF2B5EF4-FFF2-40B4-BE49-F238E27FC236}">
                        <a16:creationId xmlns:a16="http://schemas.microsoft.com/office/drawing/2014/main" id="{AC2FB18F-C9E3-444F-9645-DB9B9CD3A1EC}"/>
                      </a:ext>
                    </a:extLst>
                  </p:cNvPr>
                  <p:cNvSpPr/>
                  <p:nvPr/>
                </p:nvSpPr>
                <p:spPr>
                  <a:xfrm>
                    <a:off x="478108" y="1862776"/>
                    <a:ext cx="4518000" cy="2447990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 dirty="0"/>
                  </a:p>
                </p:txBody>
              </p:sp>
              <p:sp>
                <p:nvSpPr>
                  <p:cNvPr id="17" name="pole tekstowe 16">
                    <a:extLst>
                      <a:ext uri="{FF2B5EF4-FFF2-40B4-BE49-F238E27FC236}">
                        <a16:creationId xmlns:a16="http://schemas.microsoft.com/office/drawing/2014/main" id="{6BA40EF1-9158-4343-9B96-6CBA2B896E17}"/>
                      </a:ext>
                    </a:extLst>
                  </p:cNvPr>
                  <p:cNvSpPr txBox="1"/>
                  <p:nvPr/>
                </p:nvSpPr>
                <p:spPr>
                  <a:xfrm>
                    <a:off x="474276" y="1863313"/>
                    <a:ext cx="31183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600" b="1" dirty="0"/>
                      <a:t>A</a:t>
                    </a:r>
                  </a:p>
                </p:txBody>
              </p:sp>
              <p:sp>
                <p:nvSpPr>
                  <p:cNvPr id="18" name="pole tekstowe 17">
                    <a:extLst>
                      <a:ext uri="{FF2B5EF4-FFF2-40B4-BE49-F238E27FC236}">
                        <a16:creationId xmlns:a16="http://schemas.microsoft.com/office/drawing/2014/main" id="{00761B5D-2CFD-427B-9464-B88CDE6C75C5}"/>
                      </a:ext>
                    </a:extLst>
                  </p:cNvPr>
                  <p:cNvSpPr txBox="1"/>
                  <p:nvPr/>
                </p:nvSpPr>
                <p:spPr>
                  <a:xfrm>
                    <a:off x="4989562" y="1885403"/>
                    <a:ext cx="31183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600" b="1" dirty="0"/>
                      <a:t>B</a:t>
                    </a:r>
                  </a:p>
                </p:txBody>
              </p:sp>
              <p:sp>
                <p:nvSpPr>
                  <p:cNvPr id="19" name="pole tekstowe 18">
                    <a:extLst>
                      <a:ext uri="{FF2B5EF4-FFF2-40B4-BE49-F238E27FC236}">
                        <a16:creationId xmlns:a16="http://schemas.microsoft.com/office/drawing/2014/main" id="{79D3A24C-063D-4F3C-AFBA-DBCA65CBBD0A}"/>
                      </a:ext>
                    </a:extLst>
                  </p:cNvPr>
                  <p:cNvSpPr txBox="1"/>
                  <p:nvPr/>
                </p:nvSpPr>
                <p:spPr>
                  <a:xfrm>
                    <a:off x="462168" y="4289358"/>
                    <a:ext cx="31183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l-PL" sz="1600" b="1" dirty="0"/>
                      <a:t>C</a:t>
                    </a:r>
                  </a:p>
                </p:txBody>
              </p:sp>
              <p:sp>
                <p:nvSpPr>
                  <p:cNvPr id="20" name="pole tekstowe 19">
                    <a:extLst>
                      <a:ext uri="{FF2B5EF4-FFF2-40B4-BE49-F238E27FC236}">
                        <a16:creationId xmlns:a16="http://schemas.microsoft.com/office/drawing/2014/main" id="{1A6B4317-0917-4634-96F2-ABD63F11152E}"/>
                      </a:ext>
                    </a:extLst>
                  </p:cNvPr>
                  <p:cNvSpPr txBox="1"/>
                  <p:nvPr/>
                </p:nvSpPr>
                <p:spPr>
                  <a:xfrm>
                    <a:off x="3140058" y="5413622"/>
                    <a:ext cx="33569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l-PL" b="1" dirty="0"/>
                      <a:t>*</a:t>
                    </a:r>
                  </a:p>
                </p:txBody>
              </p:sp>
              <p:sp>
                <p:nvSpPr>
                  <p:cNvPr id="21" name="pole tekstowe 20">
                    <a:extLst>
                      <a:ext uri="{FF2B5EF4-FFF2-40B4-BE49-F238E27FC236}">
                        <a16:creationId xmlns:a16="http://schemas.microsoft.com/office/drawing/2014/main" id="{2BC1E898-2B0B-44AB-B8E3-6F63F4EAB6B1}"/>
                      </a:ext>
                    </a:extLst>
                  </p:cNvPr>
                  <p:cNvSpPr txBox="1"/>
                  <p:nvPr/>
                </p:nvSpPr>
                <p:spPr>
                  <a:xfrm>
                    <a:off x="3759635" y="5048151"/>
                    <a:ext cx="33569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l-PL" b="1" dirty="0"/>
                      <a:t>*</a:t>
                    </a:r>
                  </a:p>
                </p:txBody>
              </p:sp>
              <p:sp>
                <p:nvSpPr>
                  <p:cNvPr id="22" name="pole tekstowe 21">
                    <a:extLst>
                      <a:ext uri="{FF2B5EF4-FFF2-40B4-BE49-F238E27FC236}">
                        <a16:creationId xmlns:a16="http://schemas.microsoft.com/office/drawing/2014/main" id="{1B736244-E7FF-43C3-A79A-3CD3E9C8D251}"/>
                      </a:ext>
                    </a:extLst>
                  </p:cNvPr>
                  <p:cNvSpPr txBox="1"/>
                  <p:nvPr/>
                </p:nvSpPr>
                <p:spPr>
                  <a:xfrm>
                    <a:off x="7520993" y="5548690"/>
                    <a:ext cx="33569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l-PL" b="1" dirty="0"/>
                      <a:t>*</a:t>
                    </a:r>
                  </a:p>
                </p:txBody>
              </p:sp>
              <p:sp>
                <p:nvSpPr>
                  <p:cNvPr id="23" name="pole tekstowe 22">
                    <a:extLst>
                      <a:ext uri="{FF2B5EF4-FFF2-40B4-BE49-F238E27FC236}">
                        <a16:creationId xmlns:a16="http://schemas.microsoft.com/office/drawing/2014/main" id="{371304A1-5501-4DF4-B902-074284E438F8}"/>
                      </a:ext>
                    </a:extLst>
                  </p:cNvPr>
                  <p:cNvSpPr txBox="1"/>
                  <p:nvPr/>
                </p:nvSpPr>
                <p:spPr>
                  <a:xfrm>
                    <a:off x="8150095" y="5267602"/>
                    <a:ext cx="33569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pl-PL" b="1" dirty="0"/>
                      <a:t>*</a:t>
                    </a:r>
                  </a:p>
                </p:txBody>
              </p:sp>
            </p:grpSp>
            <p:sp>
              <p:nvSpPr>
                <p:cNvPr id="14" name="Prostokąt 13">
                  <a:extLst>
                    <a:ext uri="{FF2B5EF4-FFF2-40B4-BE49-F238E27FC236}">
                      <a16:creationId xmlns:a16="http://schemas.microsoft.com/office/drawing/2014/main" id="{7F43F87C-3F9F-4DB2-8F86-9649267AA913}"/>
                    </a:ext>
                  </a:extLst>
                </p:cNvPr>
                <p:cNvSpPr/>
                <p:nvPr/>
              </p:nvSpPr>
              <p:spPr>
                <a:xfrm>
                  <a:off x="4569938" y="1401072"/>
                  <a:ext cx="4471412" cy="2447990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</p:grp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DFFF42B5-C3AA-48F3-93B4-1F3E074176CA}"/>
                </a:ext>
              </a:extLst>
            </p:cNvPr>
            <p:cNvSpPr txBox="1"/>
            <p:nvPr/>
          </p:nvSpPr>
          <p:spPr>
            <a:xfrm>
              <a:off x="95207" y="4064192"/>
              <a:ext cx="288147" cy="1017047"/>
            </a:xfrm>
            <a:prstGeom prst="rect">
              <a:avLst/>
            </a:prstGeom>
            <a:noFill/>
          </p:spPr>
          <p:txBody>
            <a:bodyPr vert="vert270" wrap="square" lIns="36000" tIns="36000" rIns="36000" bIns="36000" rtlCol="0">
              <a:spAutoFit/>
            </a:bodyPr>
            <a:lstStyle/>
            <a:p>
              <a:pPr algn="ctr"/>
              <a:r>
                <a:rPr lang="pl-PL" sz="1400" b="1" dirty="0">
                  <a:cs typeface="Arial" panose="020B0604020202020204" pitchFamily="34" charset="0"/>
                </a:rPr>
                <a:t>WBC  [K/µL]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7B49880B-E2A9-43C1-880D-9C226E523E5A}"/>
                </a:ext>
              </a:extLst>
            </p:cNvPr>
            <p:cNvSpPr txBox="1"/>
            <p:nvPr/>
          </p:nvSpPr>
          <p:spPr>
            <a:xfrm>
              <a:off x="4305685" y="4060070"/>
              <a:ext cx="288147" cy="1017047"/>
            </a:xfrm>
            <a:prstGeom prst="rect">
              <a:avLst/>
            </a:prstGeom>
            <a:noFill/>
          </p:spPr>
          <p:txBody>
            <a:bodyPr vert="vert270" wrap="square" lIns="36000" tIns="36000" rIns="36000" bIns="36000" rtlCol="0">
              <a:spAutoFit/>
            </a:bodyPr>
            <a:lstStyle/>
            <a:p>
              <a:pPr algn="ctr"/>
              <a:r>
                <a:rPr lang="pl-PL" sz="1400" b="1" dirty="0">
                  <a:cs typeface="Arial" panose="020B0604020202020204" pitchFamily="34" charset="0"/>
                </a:rPr>
                <a:t>PLT  [K/µL]</a:t>
              </a:r>
            </a:p>
          </p:txBody>
        </p:sp>
      </p:grp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8961EC60-7570-4431-9D3D-AE0BCC5B3F84}"/>
              </a:ext>
            </a:extLst>
          </p:cNvPr>
          <p:cNvSpPr txBox="1"/>
          <p:nvPr/>
        </p:nvSpPr>
        <p:spPr>
          <a:xfrm>
            <a:off x="6725133" y="6488668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Supplementary</a:t>
            </a:r>
            <a:r>
              <a:rPr lang="pl-PL" dirty="0"/>
              <a:t> </a:t>
            </a:r>
            <a:r>
              <a:rPr lang="pl-PL" dirty="0" err="1"/>
              <a:t>Figure</a:t>
            </a:r>
            <a:r>
              <a:rPr lang="pl-PL" dirty="0"/>
              <a:t> 3</a:t>
            </a:r>
          </a:p>
        </p:txBody>
      </p:sp>
      <p:pic>
        <p:nvPicPr>
          <p:cNvPr id="14404" name="Picture 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914400"/>
            <a:ext cx="24384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5" name="Picture 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927100"/>
            <a:ext cx="25019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6" name="Picture 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939800"/>
            <a:ext cx="25019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7" name="Picture 7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3416300"/>
            <a:ext cx="48006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8" name="Picture 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3429000"/>
            <a:ext cx="48006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09" name="Picture 7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39800"/>
            <a:ext cx="25019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40622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6376</TotalTime>
  <Words>18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wum</dc:creator>
  <cp:lastModifiedBy>Ratajczak,Mariusz</cp:lastModifiedBy>
  <cp:revision>125</cp:revision>
  <cp:lastPrinted>2020-03-02T08:17:16Z</cp:lastPrinted>
  <dcterms:created xsi:type="dcterms:W3CDTF">2020-02-14T12:22:48Z</dcterms:created>
  <dcterms:modified xsi:type="dcterms:W3CDTF">2020-05-05T17:46:22Z</dcterms:modified>
</cp:coreProperties>
</file>