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1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16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A5EB85-A131-4060-AAAE-76B2678A370F}" type="datetimeFigureOut">
              <a:rPr lang="en-US" smtClean="0"/>
              <a:t>10/8/22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BCDEB-3054-474B-891D-3EA43A0233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62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E20E7-EF2E-483A-B4D8-7E06EBE01750}" type="datetimeFigureOut">
              <a:rPr lang="en-US" smtClean="0"/>
              <a:t>10/8/22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1438-B459-4092-B8B1-9D8F9AC0A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45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E20E7-EF2E-483A-B4D8-7E06EBE01750}" type="datetimeFigureOut">
              <a:rPr lang="en-US" smtClean="0"/>
              <a:t>10/8/22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1438-B459-4092-B8B1-9D8F9AC0A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168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E20E7-EF2E-483A-B4D8-7E06EBE01750}" type="datetimeFigureOut">
              <a:rPr lang="en-US" smtClean="0"/>
              <a:t>10/8/22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1438-B459-4092-B8B1-9D8F9AC0A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31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E20E7-EF2E-483A-B4D8-7E06EBE01750}" type="datetimeFigureOut">
              <a:rPr lang="en-US" smtClean="0"/>
              <a:t>10/8/22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1438-B459-4092-B8B1-9D8F9AC0A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18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E20E7-EF2E-483A-B4D8-7E06EBE01750}" type="datetimeFigureOut">
              <a:rPr lang="en-US" smtClean="0"/>
              <a:t>10/8/22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1438-B459-4092-B8B1-9D8F9AC0A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69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E20E7-EF2E-483A-B4D8-7E06EBE01750}" type="datetimeFigureOut">
              <a:rPr lang="en-US" smtClean="0"/>
              <a:t>10/8/22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1438-B459-4092-B8B1-9D8F9AC0A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239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E20E7-EF2E-483A-B4D8-7E06EBE01750}" type="datetimeFigureOut">
              <a:rPr lang="en-US" smtClean="0"/>
              <a:t>10/8/22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1438-B459-4092-B8B1-9D8F9AC0A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485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E20E7-EF2E-483A-B4D8-7E06EBE01750}" type="datetimeFigureOut">
              <a:rPr lang="en-US" smtClean="0"/>
              <a:t>10/8/22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1438-B459-4092-B8B1-9D8F9AC0A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E20E7-EF2E-483A-B4D8-7E06EBE01750}" type="datetimeFigureOut">
              <a:rPr lang="en-US" smtClean="0"/>
              <a:t>10/8/22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1438-B459-4092-B8B1-9D8F9AC0A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511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E20E7-EF2E-483A-B4D8-7E06EBE01750}" type="datetimeFigureOut">
              <a:rPr lang="en-US" smtClean="0"/>
              <a:t>10/8/22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1438-B459-4092-B8B1-9D8F9AC0A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119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E20E7-EF2E-483A-B4D8-7E06EBE01750}" type="datetimeFigureOut">
              <a:rPr lang="en-US" smtClean="0"/>
              <a:t>10/8/22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1438-B459-4092-B8B1-9D8F9AC0A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2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E20E7-EF2E-483A-B4D8-7E06EBE01750}" type="datetimeFigureOut">
              <a:rPr lang="en-US" smtClean="0"/>
              <a:t>10/8/22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61438-B459-4092-B8B1-9D8F9AC0A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097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"/><Relationship Id="rId13" Type="http://schemas.openxmlformats.org/officeDocument/2006/relationships/image" Target="../media/image12.tif"/><Relationship Id="rId3" Type="http://schemas.openxmlformats.org/officeDocument/2006/relationships/image" Target="../media/image2.tif"/><Relationship Id="rId7" Type="http://schemas.openxmlformats.org/officeDocument/2006/relationships/image" Target="../media/image6.tif"/><Relationship Id="rId12" Type="http://schemas.openxmlformats.org/officeDocument/2006/relationships/image" Target="../media/image11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"/><Relationship Id="rId11" Type="http://schemas.openxmlformats.org/officeDocument/2006/relationships/image" Target="../media/image10.tif"/><Relationship Id="rId5" Type="http://schemas.openxmlformats.org/officeDocument/2006/relationships/image" Target="../media/image4.tif"/><Relationship Id="rId10" Type="http://schemas.openxmlformats.org/officeDocument/2006/relationships/image" Target="../media/image9.tif"/><Relationship Id="rId4" Type="http://schemas.openxmlformats.org/officeDocument/2006/relationships/image" Target="../media/image3.tif"/><Relationship Id="rId9" Type="http://schemas.openxmlformats.org/officeDocument/2006/relationships/image" Target="../media/image8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4C1D63A6-368D-9DFE-DC75-44CBDC328D35}"/>
              </a:ext>
            </a:extLst>
          </p:cNvPr>
          <p:cNvSpPr txBox="1"/>
          <p:nvPr/>
        </p:nvSpPr>
        <p:spPr>
          <a:xfrm>
            <a:off x="6369269" y="5705918"/>
            <a:ext cx="2775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Supplementary Figure 2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2280D0B-D1AA-B456-C93B-56BF6400C7F0}"/>
              </a:ext>
            </a:extLst>
          </p:cNvPr>
          <p:cNvGrpSpPr/>
          <p:nvPr/>
        </p:nvGrpSpPr>
        <p:grpSpPr>
          <a:xfrm>
            <a:off x="363192" y="758034"/>
            <a:ext cx="9194716" cy="3833603"/>
            <a:chOff x="424836" y="254603"/>
            <a:chExt cx="9194716" cy="3833603"/>
          </a:xfrm>
        </p:grpSpPr>
        <p:pic>
          <p:nvPicPr>
            <p:cNvPr id="5" name="Picture 4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005210CF-B0A2-EE3D-BCF5-30F67E599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836" y="2228584"/>
              <a:ext cx="1524863" cy="1828800"/>
            </a:xfrm>
            <a:prstGeom prst="rect">
              <a:avLst/>
            </a:prstGeom>
          </p:spPr>
        </p:pic>
        <p:pic>
          <p:nvPicPr>
            <p:cNvPr id="7" name="Picture 6" descr="Logo&#10;&#10;Description automatically generated">
              <a:extLst>
                <a:ext uri="{FF2B5EF4-FFF2-40B4-BE49-F238E27FC236}">
                  <a16:creationId xmlns:a16="http://schemas.microsoft.com/office/drawing/2014/main" id="{30E57304-8FA8-9764-A2AE-A03AF0201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1958" y="2197762"/>
              <a:ext cx="1417815" cy="1828800"/>
            </a:xfrm>
            <a:prstGeom prst="rect">
              <a:avLst/>
            </a:prstGeom>
          </p:spPr>
        </p:pic>
        <p:pic>
          <p:nvPicPr>
            <p:cNvPr id="9" name="Picture 8" descr="Logo&#10;&#10;Description automatically generated">
              <a:extLst>
                <a:ext uri="{FF2B5EF4-FFF2-40B4-BE49-F238E27FC236}">
                  <a16:creationId xmlns:a16="http://schemas.microsoft.com/office/drawing/2014/main" id="{D2FA27A8-73E0-38F5-A85C-846B8A593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9623" y="2208022"/>
              <a:ext cx="1412231" cy="1828800"/>
            </a:xfrm>
            <a:prstGeom prst="rect">
              <a:avLst/>
            </a:prstGeom>
          </p:spPr>
        </p:pic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CDDF8EE9-7CEE-3F9A-432B-7E15FB1601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4774" y="299207"/>
              <a:ext cx="1505146" cy="1828800"/>
            </a:xfrm>
            <a:prstGeom prst="rect">
              <a:avLst/>
            </a:prstGeom>
          </p:spPr>
        </p:pic>
        <p:pic>
          <p:nvPicPr>
            <p:cNvPr id="13" name="Picture 12" descr="Logo&#10;&#10;Description automatically generated">
              <a:extLst>
                <a:ext uri="{FF2B5EF4-FFF2-40B4-BE49-F238E27FC236}">
                  <a16:creationId xmlns:a16="http://schemas.microsoft.com/office/drawing/2014/main" id="{A8727C65-B812-E947-103B-4172E794E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951" y="265754"/>
              <a:ext cx="1415276" cy="1828800"/>
            </a:xfrm>
            <a:prstGeom prst="rect">
              <a:avLst/>
            </a:prstGeom>
          </p:spPr>
        </p:pic>
        <p:pic>
          <p:nvPicPr>
            <p:cNvPr id="15" name="Picture 14" descr="Logo&#10;&#10;Description automatically generated">
              <a:extLst>
                <a:ext uri="{FF2B5EF4-FFF2-40B4-BE49-F238E27FC236}">
                  <a16:creationId xmlns:a16="http://schemas.microsoft.com/office/drawing/2014/main" id="{1257404B-0BCE-6452-525A-6AB57FECE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8252" y="254603"/>
              <a:ext cx="1435736" cy="1828800"/>
            </a:xfrm>
            <a:prstGeom prst="rect">
              <a:avLst/>
            </a:prstGeom>
          </p:spPr>
        </p:pic>
        <p:pic>
          <p:nvPicPr>
            <p:cNvPr id="17" name="Picture 16" descr="Logo&#10;&#10;Description automatically generated">
              <a:extLst>
                <a:ext uri="{FF2B5EF4-FFF2-40B4-BE49-F238E27FC236}">
                  <a16:creationId xmlns:a16="http://schemas.microsoft.com/office/drawing/2014/main" id="{FE6C1536-5A47-3923-0235-A59A6D9E5D8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5948" y="325485"/>
              <a:ext cx="1543604" cy="1828800"/>
            </a:xfrm>
            <a:prstGeom prst="rect">
              <a:avLst/>
            </a:prstGeom>
          </p:spPr>
        </p:pic>
        <p:pic>
          <p:nvPicPr>
            <p:cNvPr id="19" name="Picture 18" descr="Logo&#10;&#10;Description automatically generated">
              <a:extLst>
                <a:ext uri="{FF2B5EF4-FFF2-40B4-BE49-F238E27FC236}">
                  <a16:creationId xmlns:a16="http://schemas.microsoft.com/office/drawing/2014/main" id="{ACC93120-F59C-50C0-220F-A9DF16B8A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0876" y="281350"/>
              <a:ext cx="1404374" cy="1828800"/>
            </a:xfrm>
            <a:prstGeom prst="rect">
              <a:avLst/>
            </a:prstGeom>
          </p:spPr>
        </p:pic>
        <p:pic>
          <p:nvPicPr>
            <p:cNvPr id="21" name="Picture 20" descr="Logo&#10;&#10;Description automatically generated">
              <a:extLst>
                <a:ext uri="{FF2B5EF4-FFF2-40B4-BE49-F238E27FC236}">
                  <a16:creationId xmlns:a16="http://schemas.microsoft.com/office/drawing/2014/main" id="{008FB2D4-EDF9-DFBB-77E7-30D967B01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9092" y="280881"/>
              <a:ext cx="1474441" cy="1828800"/>
            </a:xfrm>
            <a:prstGeom prst="rect">
              <a:avLst/>
            </a:prstGeom>
          </p:spPr>
        </p:pic>
        <p:pic>
          <p:nvPicPr>
            <p:cNvPr id="23" name="Picture 22" descr="Logo&#10;&#10;Description automatically generated">
              <a:extLst>
                <a:ext uri="{FF2B5EF4-FFF2-40B4-BE49-F238E27FC236}">
                  <a16:creationId xmlns:a16="http://schemas.microsoft.com/office/drawing/2014/main" id="{35466D82-2181-7DEB-7949-1A14F389FB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7902" y="2197762"/>
              <a:ext cx="1439243" cy="1828800"/>
            </a:xfrm>
            <a:prstGeom prst="rect">
              <a:avLst/>
            </a:prstGeom>
          </p:spPr>
        </p:pic>
        <p:pic>
          <p:nvPicPr>
            <p:cNvPr id="25" name="Picture 24" descr="Logo&#10;&#10;Description automatically generated">
              <a:extLst>
                <a:ext uri="{FF2B5EF4-FFF2-40B4-BE49-F238E27FC236}">
                  <a16:creationId xmlns:a16="http://schemas.microsoft.com/office/drawing/2014/main" id="{DDB05E6E-4A4B-B9F8-6C49-187765AC96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6030" y="2238858"/>
              <a:ext cx="1552987" cy="1828800"/>
            </a:xfrm>
            <a:prstGeom prst="rect">
              <a:avLst/>
            </a:prstGeom>
          </p:spPr>
        </p:pic>
        <p:pic>
          <p:nvPicPr>
            <p:cNvPr id="27" name="Picture 26" descr="Logo&#10;&#10;Description automatically generated">
              <a:extLst>
                <a:ext uri="{FF2B5EF4-FFF2-40B4-BE49-F238E27FC236}">
                  <a16:creationId xmlns:a16="http://schemas.microsoft.com/office/drawing/2014/main" id="{C3E16989-A970-12A0-074F-399F4064B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1110" y="2259406"/>
              <a:ext cx="1512732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6265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356</TotalTime>
  <Words>3</Words>
  <Application>Microsoft Macintosh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</dc:creator>
  <cp:lastModifiedBy>Ratajczak, Mariusz</cp:lastModifiedBy>
  <cp:revision>17</cp:revision>
  <dcterms:created xsi:type="dcterms:W3CDTF">2022-08-26T08:04:59Z</dcterms:created>
  <dcterms:modified xsi:type="dcterms:W3CDTF">2022-10-08T07:01:34Z</dcterms:modified>
</cp:coreProperties>
</file>