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4" r:id="rId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72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27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FD7CBD4-4716-4B01-8A6F-CE6878E431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4EDE495-CBD5-446A-BAEF-05F3418E66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D8AF9EB-AFCE-4148-ADCC-F32881B95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E9A3E-CAB8-4510-B6F4-FE3969924C6E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3D6C36A-8F46-4A90-B183-01378DB52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665E617-C361-4279-8328-5DE493094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1B88A-9DC3-4E65-8E59-B05C009FD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421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1EC10C7-1B09-4B36-AEAF-4F58D5923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3B83905-84D4-41D2-A291-B68C974A5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D0CF10B-E6A4-4566-B6D2-3901B7388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E9A3E-CAB8-4510-B6F4-FE3969924C6E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35AAB6F-DD75-4802-9641-7DDE62349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CD50D1-A49D-4C68-BEA4-782C516C1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1B88A-9DC3-4E65-8E59-B05C009FD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349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D7FBF0-E70B-49B8-83ED-2EC06FF69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3D84770-B378-4EBD-8B65-6F3ECE95F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B422791-6141-43FA-B8DD-72E1E9C8E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E9A3E-CAB8-4510-B6F4-FE3969924C6E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D7FA9A3-0F6F-4B26-8C2A-8462F2451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30012CC-00BD-437D-BA1C-FA381A058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1B88A-9DC3-4E65-8E59-B05C009FD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543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4E6263-C406-4274-BFD3-FC1DAB64D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9E6D3EE-7411-4319-B6B0-3485E285FB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87FCDA1-FE02-48C4-8966-9A249C9AC2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87E6585-AA24-4364-9AAC-C12A2E4E9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E9A3E-CAB8-4510-B6F4-FE3969924C6E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3C4FA52-5809-4856-8467-47C49414B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CDDCA4A-4881-4B17-9B0D-977B1142C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1B88A-9DC3-4E65-8E59-B05C009FD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294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D29DF2D-C1E9-47E9-916D-EABDC04F2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F3625EB-5114-4DDB-B7BF-9E1172421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A1825C0-917E-48D4-BB56-0FDCC4B6A3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CE949CDA-9926-4091-BBEB-692FDFDF21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A3D4C7E0-5A2A-451B-952A-40D6333216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CA261A66-5EAC-47C1-8A83-AA1429952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E9A3E-CAB8-4510-B6F4-FE3969924C6E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422FA0DB-FCE0-4762-A5DC-6E437C20F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AF761A8-73B2-447A-AEAC-2DF609D70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1B88A-9DC3-4E65-8E59-B05C009FD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401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878A98C-12B3-4DBC-8BF0-B3F26B9A9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CF4AD611-B791-4F1E-A273-F73EF18AE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E9A3E-CAB8-4510-B6F4-FE3969924C6E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03A1F63F-392B-461F-A10A-04569C699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8E8B44D3-24B0-4F64-85AE-1B3A09BF7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1B88A-9DC3-4E65-8E59-B05C009FD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91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7243F9E4-1BFB-462D-A010-66EB18EEB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E9A3E-CAB8-4510-B6F4-FE3969924C6E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67D6F44-AA55-42F3-A962-911F57763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8AFFC9A-D641-462C-9B08-DC776F7BD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1B88A-9DC3-4E65-8E59-B05C009FD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806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10C5F1A-D600-4397-827A-8F7FF5827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99E28A1-9ECC-484F-84AF-7485667D6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A9548F7-7033-4A2E-BB75-492915B9BD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04897E1-3034-40B8-9E43-3F24CC1E6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E9A3E-CAB8-4510-B6F4-FE3969924C6E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0A74DC5-F8E8-44F5-8ADA-0B3A6D7B9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577A619-1DCD-479E-A5F0-7A1D1CF85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1B88A-9DC3-4E65-8E59-B05C009FD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291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DEC010-B55A-49C9-907B-A88F0B000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6304F07B-19B5-4A37-83E7-F5861C564E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B9474F9-B842-4956-A13D-512A3DE5DE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7EFE7B4-0179-4895-B1C9-660A45555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E9A3E-CAB8-4510-B6F4-FE3969924C6E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11D9067-B2FC-4D4D-AE72-8C1B4F610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06B9174-4F1D-4BA7-875F-284B00DCF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1B88A-9DC3-4E65-8E59-B05C009FD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939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52BA4B7-3CBF-49B0-A381-6D9976DD1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9C2D603-B1F2-4795-9151-1EDBC4CF8D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3FA3815-6C19-4896-A42A-0FF47AB61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E9A3E-CAB8-4510-B6F4-FE3969924C6E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A13DD60-877F-4183-A1C4-59AA6ABBC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A5B598-EFE5-4142-A495-634C49602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1B88A-9DC3-4E65-8E59-B05C009FD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792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53F3066A-E7FC-496E-AE81-048FF2FCA3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4A99C4F5-B0CD-4A31-9DCB-9F300F6DCA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6892503-36FA-4615-B709-73D971BA1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E9A3E-CAB8-4510-B6F4-FE3969924C6E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33E1BCB-8D4D-47A1-8809-19DE5FB15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67E54A0-1C40-4021-A6C0-30C680250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1B88A-9DC3-4E65-8E59-B05C009FD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492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2B3D7CA5-FE24-4E6C-B94A-F6A9095CE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4B33269-1F69-4272-975A-D825B18DCB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E1A92E4-E8E6-48D5-8FEF-9737E69146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E9A3E-CAB8-4510-B6F4-FE3969924C6E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3E94583-61F4-4B04-B9F8-A2664B8420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F49B14F-32F0-4853-8A43-3F53644F1C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1B88A-9DC3-4E65-8E59-B05C009FD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452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7" Type="http://schemas.openxmlformats.org/officeDocument/2006/relationships/image" Target="../media/image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88877-85EF-AD8A-9E85-03088D767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301165A7-C13D-1001-AE92-B04998381304}"/>
              </a:ext>
            </a:extLst>
          </p:cNvPr>
          <p:cNvGrpSpPr/>
          <p:nvPr/>
        </p:nvGrpSpPr>
        <p:grpSpPr>
          <a:xfrm>
            <a:off x="1057307" y="432079"/>
            <a:ext cx="8170705" cy="6344505"/>
            <a:chOff x="468711" y="-98493"/>
            <a:chExt cx="9094787" cy="6956426"/>
          </a:xfrm>
        </p:grpSpPr>
        <p:graphicFrame>
          <p:nvGraphicFramePr>
            <p:cNvPr id="2" name="Obiekt 1">
              <a:extLst>
                <a:ext uri="{FF2B5EF4-FFF2-40B4-BE49-F238E27FC236}">
                  <a16:creationId xmlns:a16="http://schemas.microsoft.com/office/drawing/2014/main" id="{EB4C79E8-364E-E3CB-F723-66CAAD5D284B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88648129"/>
                </p:ext>
              </p:extLst>
            </p:nvPr>
          </p:nvGraphicFramePr>
          <p:xfrm>
            <a:off x="468711" y="-98493"/>
            <a:ext cx="4343400" cy="36861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8" r:id="rId2" imgW="4342848" imgH="3686007" progId="Prism8.Document">
                    <p:embed/>
                  </p:oleObj>
                </mc:Choice>
                <mc:Fallback>
                  <p:oleObj name="Prism 8" r:id="rId2" imgW="4342848" imgH="3686007" progId="Prism8.Document">
                    <p:embed/>
                    <p:pic>
                      <p:nvPicPr>
                        <p:cNvPr id="2" name="Obiekt 1">
                          <a:extLst>
                            <a:ext uri="{FF2B5EF4-FFF2-40B4-BE49-F238E27FC236}">
                              <a16:creationId xmlns:a16="http://schemas.microsoft.com/office/drawing/2014/main" id="{EB4C79E8-364E-E3CB-F723-66CAAD5D284B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468711" y="-98493"/>
                          <a:ext cx="4343400" cy="368617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" name="Obiekt 2">
              <a:extLst>
                <a:ext uri="{FF2B5EF4-FFF2-40B4-BE49-F238E27FC236}">
                  <a16:creationId xmlns:a16="http://schemas.microsoft.com/office/drawing/2014/main" id="{162222DF-8EFC-CC2B-965F-31584050CB4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73611694"/>
                </p:ext>
              </p:extLst>
            </p:nvPr>
          </p:nvGraphicFramePr>
          <p:xfrm>
            <a:off x="5178823" y="150745"/>
            <a:ext cx="4384675" cy="34369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8" r:id="rId4" imgW="4383883" imgH="3436194" progId="Prism8.Document">
                    <p:embed/>
                  </p:oleObj>
                </mc:Choice>
                <mc:Fallback>
                  <p:oleObj name="Prism 8" r:id="rId4" imgW="4383883" imgH="3436194" progId="Prism8.Document">
                    <p:embed/>
                    <p:pic>
                      <p:nvPicPr>
                        <p:cNvPr id="3" name="Obiekt 2">
                          <a:extLst>
                            <a:ext uri="{FF2B5EF4-FFF2-40B4-BE49-F238E27FC236}">
                              <a16:creationId xmlns:a16="http://schemas.microsoft.com/office/drawing/2014/main" id="{162222DF-8EFC-CC2B-965F-31584050CB42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5178823" y="150745"/>
                          <a:ext cx="4384675" cy="34369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" name="Obiekt 3">
              <a:extLst>
                <a:ext uri="{FF2B5EF4-FFF2-40B4-BE49-F238E27FC236}">
                  <a16:creationId xmlns:a16="http://schemas.microsoft.com/office/drawing/2014/main" id="{46BFB2D8-45BC-4275-BFFB-B73CAAF3A5B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55297658"/>
                </p:ext>
              </p:extLst>
            </p:nvPr>
          </p:nvGraphicFramePr>
          <p:xfrm>
            <a:off x="3054748" y="3255895"/>
            <a:ext cx="4232275" cy="36020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8" r:id="rId6" imgW="4231623" imgH="3602496" progId="Prism8.Document">
                    <p:embed/>
                  </p:oleObj>
                </mc:Choice>
                <mc:Fallback>
                  <p:oleObj name="Prism 8" r:id="rId6" imgW="4231623" imgH="3602496" progId="Prism8.Document">
                    <p:embed/>
                    <p:pic>
                      <p:nvPicPr>
                        <p:cNvPr id="4" name="Obiekt 3">
                          <a:extLst>
                            <a:ext uri="{FF2B5EF4-FFF2-40B4-BE49-F238E27FC236}">
                              <a16:creationId xmlns:a16="http://schemas.microsoft.com/office/drawing/2014/main" id="{46BFB2D8-45BC-4275-BFFB-B73CAAF3A5BD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3054748" y="3255895"/>
                          <a:ext cx="4232275" cy="36020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1F717278-7F70-0D22-C141-5493BA29C7FB}"/>
              </a:ext>
            </a:extLst>
          </p:cNvPr>
          <p:cNvSpPr txBox="1"/>
          <p:nvPr/>
        </p:nvSpPr>
        <p:spPr>
          <a:xfrm>
            <a:off x="9589753" y="6270171"/>
            <a:ext cx="2843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L" b="1" dirty="0"/>
              <a:t>Supplementary </a:t>
            </a:r>
            <a:r>
              <a:rPr lang="en-PL" b="1"/>
              <a:t>Figure </a:t>
            </a:r>
            <a:r>
              <a:rPr lang="en-US" b="1" dirty="0"/>
              <a:t>1</a:t>
            </a:r>
            <a:endParaRPr lang="en-PL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A3D31F-17DC-CC6D-8006-6889A332731E}"/>
              </a:ext>
            </a:extLst>
          </p:cNvPr>
          <p:cNvSpPr/>
          <p:nvPr/>
        </p:nvSpPr>
        <p:spPr>
          <a:xfrm>
            <a:off x="723481" y="432079"/>
            <a:ext cx="8866272" cy="634450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45387627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3</Words>
  <Application>Microsoft Office PowerPoint</Application>
  <PresentationFormat>Panoramiczny</PresentationFormat>
  <Paragraphs>1</Paragraphs>
  <Slides>1</Slides>
  <Notes>0</Notes>
  <HiddenSlides>0</HiddenSlides>
  <MMClips>0</MMClips>
  <ScaleCrop>false</ScaleCrop>
  <HeadingPairs>
    <vt:vector size="8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Motyw pakietu Office</vt:lpstr>
      <vt:lpstr>GraphPad Prism 8 Project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Vira Chumak</dc:creator>
  <cp:lastModifiedBy>Mateusz Adamiak</cp:lastModifiedBy>
  <cp:revision>60</cp:revision>
  <dcterms:created xsi:type="dcterms:W3CDTF">2023-03-07T11:28:22Z</dcterms:created>
  <dcterms:modified xsi:type="dcterms:W3CDTF">2026-03-04T19:28:04Z</dcterms:modified>
</cp:coreProperties>
</file>