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89" d="100"/>
          <a:sy n="89" d="100"/>
        </p:scale>
        <p:origin x="55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17675-F945-4BC9-A042-032FA7756A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E5324A-9C28-4D00-8B94-711E572289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C42B9D-0381-4153-8292-E6E10727A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DD849-6857-4560-8D4B-56C287C861E7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09F560-CB66-44FF-A40F-FD8DFC98C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C14C7D-BB03-44A1-84BB-BFFEDFED2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1A6AB-08BD-49E8-B4B8-DE8F1B5B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743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9C3CB-B5AE-417D-841B-6A62E9CBB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077388-2EC0-48CA-84F7-9E976330A3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AC4F3C-03EC-4B3D-8E87-A979712F4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DD849-6857-4560-8D4B-56C287C861E7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687FC1-0BFF-4250-851F-66FA3E51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6CF4D-762F-4C44-82BD-0C67A79D9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1A6AB-08BD-49E8-B4B8-DE8F1B5B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19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BA5C4D-E23E-404D-BAED-75C027538B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B4300E-75D2-45C8-9244-F0A8FFB3AD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93585-AB73-4EEC-AE57-127FF4A78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DD849-6857-4560-8D4B-56C287C861E7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F57858-00A3-46AD-8A37-84E807E62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35B6-18FA-406A-9A22-22C732814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1A6AB-08BD-49E8-B4B8-DE8F1B5B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312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375B1-6E12-412E-BB0A-AE6254F0D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57CC6-F458-438B-A128-922B086F2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261E06-7F99-4C09-9125-2383A8330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DD849-6857-4560-8D4B-56C287C861E7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6E32D-8D3C-4F1E-B27E-01CE8C22D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5936B5-A9E1-4118-B1E6-1BEFD7436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1A6AB-08BD-49E8-B4B8-DE8F1B5B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233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D0062-B73E-4054-BD76-78ACD1F0F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DDDC06-80CD-4030-A722-9EEC2AC9DD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F8AC13-07F3-4D0A-8379-D356D40D7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DD849-6857-4560-8D4B-56C287C861E7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F867AD-CEB1-4EFD-9EF9-9904851BA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9E6301-020D-474B-ADD0-80D59551F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1A6AB-08BD-49E8-B4B8-DE8F1B5B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012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430F4-D3FE-45A7-9862-FC608B98C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3A3A-8D7D-4539-9D12-8E2DC20C31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B8EA7B-FFB1-4787-AE92-EA1E4CF5ED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CDBA67-3587-4F22-867A-94DF1AD56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DD849-6857-4560-8D4B-56C287C861E7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967326-5E67-418C-AFAB-AC4DEDACC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C23426-0AB0-4CA7-A6F6-A7715912D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1A6AB-08BD-49E8-B4B8-DE8F1B5B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197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A6F83-07D7-4EB9-B53B-87963A5F3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F03313-BF23-4D51-B81C-C5B5104E9B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04ACE4-AB46-44A9-A47F-4B63AA5E4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0AF1D3-BF4E-4480-80E9-D0C30E8AA5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55E75C-35F3-4C89-94A5-77136257CC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9F3FBE-213C-47E3-A353-D540D2187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DD849-6857-4560-8D4B-56C287C861E7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5C4B10-D4C0-4CA1-B7A5-9FA4D082F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BCA6F6-729D-431C-998E-C1188A4FB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1A6AB-08BD-49E8-B4B8-DE8F1B5B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795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F57E5-6C16-4AA8-9D4A-8BFE5622A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7D272B-5952-4A22-9265-739196290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DD849-6857-4560-8D4B-56C287C861E7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CA1F00-0956-4A23-BD25-C95B16A84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3EF7B9-80C4-4165-A945-CA1E4ADBC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1A6AB-08BD-49E8-B4B8-DE8F1B5B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79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AFB91C-55A0-48BE-9FAF-E6D325202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DD849-6857-4560-8D4B-56C287C861E7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B485B6-D8EB-4AA7-BCCE-F7A057D11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BD8AF5-FAAE-48AF-8F97-A766C17CE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1A6AB-08BD-49E8-B4B8-DE8F1B5B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515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7F793-5F4F-4413-A5C3-935143E43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C7FD7-039B-44EA-BCEF-1FFF9AE86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B61E08-4886-4B6C-BF3A-177B14586D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01859E-E9D9-4BCE-8433-40EEAD341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DD849-6857-4560-8D4B-56C287C861E7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50793F-E3BC-4169-AEF9-F811A2B2B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F2C952-3114-4FCA-A6FE-77811AABD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1A6AB-08BD-49E8-B4B8-DE8F1B5B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449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7E87E-3EAD-4F5F-8AD5-2E684586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874713-8977-41E6-BBAE-975BB392D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AB0507-69B6-4E33-AD2D-2CAE5991AD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C6A364-B7B8-4B62-877C-573EF1CE1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DD849-6857-4560-8D4B-56C287C861E7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654D79-8D75-4266-A82D-6B14B0059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14EB3D-DCDF-45DA-94CA-E0E6A9C3A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1A6AB-08BD-49E8-B4B8-DE8F1B5B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70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49A613-47E0-4733-B732-9911F2731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E6C0E0-3675-4E0C-AF66-D5CC2C8A8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801367-DDE7-4860-9B20-68533A6D39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DD849-6857-4560-8D4B-56C287C861E7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976512-D3D7-4CF5-BC1F-FFAA70ACB3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DEF2C4-6A2C-4EA7-9896-B0C8093A18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1A6AB-08BD-49E8-B4B8-DE8F1B5B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350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2C710F2-8C8F-4F4D-BF14-96AB10902A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768" t="36459" r="25351" b="33021"/>
          <a:stretch/>
        </p:blipFill>
        <p:spPr>
          <a:xfrm>
            <a:off x="6904313" y="1979664"/>
            <a:ext cx="4743161" cy="272517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63476F4-706C-495C-8D70-50AD76520D15}"/>
              </a:ext>
            </a:extLst>
          </p:cNvPr>
          <p:cNvSpPr txBox="1">
            <a:spLocks/>
          </p:cNvSpPr>
          <p:nvPr/>
        </p:nvSpPr>
        <p:spPr>
          <a:xfrm>
            <a:off x="7249825" y="1674227"/>
            <a:ext cx="3383335" cy="3752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Neurological Function Score (Male versus Female)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C0606-02FB-4135-91A1-131B4180E60A}"/>
              </a:ext>
            </a:extLst>
          </p:cNvPr>
          <p:cNvSpPr txBox="1">
            <a:spLocks/>
          </p:cNvSpPr>
          <p:nvPr/>
        </p:nvSpPr>
        <p:spPr>
          <a:xfrm>
            <a:off x="434750" y="48587"/>
            <a:ext cx="10332663" cy="39737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Supplemental Figure 1: Characteristics of Cardiac Arrest Mice – Sex Differences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97907D-43F2-46C7-ADF7-ACE7C7C800CE}"/>
              </a:ext>
            </a:extLst>
          </p:cNvPr>
          <p:cNvSpPr txBox="1"/>
          <p:nvPr/>
        </p:nvSpPr>
        <p:spPr>
          <a:xfrm>
            <a:off x="6514622" y="1672259"/>
            <a:ext cx="281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32FA48-687B-4990-808C-D96270A02B86}"/>
              </a:ext>
            </a:extLst>
          </p:cNvPr>
          <p:cNvSpPr txBox="1"/>
          <p:nvPr/>
        </p:nvSpPr>
        <p:spPr>
          <a:xfrm>
            <a:off x="403674" y="1672259"/>
            <a:ext cx="281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B8E2D5-F2FF-4257-98C7-B9546632DF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863" t="41374" r="21364" b="27515"/>
          <a:stretch/>
        </p:blipFill>
        <p:spPr>
          <a:xfrm>
            <a:off x="782446" y="1928951"/>
            <a:ext cx="4717862" cy="2519248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34D26E51-4FA5-4EF8-90EF-971C7FB70E7E}"/>
              </a:ext>
            </a:extLst>
          </p:cNvPr>
          <p:cNvSpPr txBox="1">
            <a:spLocks/>
          </p:cNvSpPr>
          <p:nvPr/>
        </p:nvSpPr>
        <p:spPr>
          <a:xfrm>
            <a:off x="1212870" y="1486609"/>
            <a:ext cx="3383335" cy="3752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Survival (Male versus Female)</a:t>
            </a:r>
          </a:p>
        </p:txBody>
      </p:sp>
    </p:spTree>
    <p:extLst>
      <p:ext uri="{BB962C8B-B14F-4D97-AF65-F5344CB8AC3E}">
        <p14:creationId xmlns:p14="http://schemas.microsoft.com/office/powerpoint/2010/main" val="4291548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28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Alaa Ousta</dc:creator>
  <cp:lastModifiedBy>Alaa Ousta</cp:lastModifiedBy>
  <cp:revision>9</cp:revision>
  <dcterms:created xsi:type="dcterms:W3CDTF">2020-12-10T21:33:06Z</dcterms:created>
  <dcterms:modified xsi:type="dcterms:W3CDTF">2021-03-24T15:02:43Z</dcterms:modified>
</cp:coreProperties>
</file>