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niversity of Wales Swansea" initials="UoWS" lastIdx="2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53" autoAdjust="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20/10/2016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905069"/>
              </p:ext>
            </p:extLst>
          </p:nvPr>
        </p:nvGraphicFramePr>
        <p:xfrm>
          <a:off x="319088" y="1989138"/>
          <a:ext cx="8513762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S ChemDraw Drawing" r:id="rId3" imgW="8514000" imgH="2876400" progId="ChemDraw.Document.6.0">
                  <p:embed/>
                </p:oleObj>
              </mc:Choice>
              <mc:Fallback>
                <p:oleObj name="CS ChemDraw Drawing" r:id="rId3" imgW="8514000" imgH="2876400" progId="ChemDraw.Document.6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1989138"/>
                        <a:ext cx="8513762" cy="287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88" y="8698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ESM_2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(Griffiths)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CS ChemDraw Drawing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Griffiths W.J.</dc:creator>
  <cp:lastModifiedBy>Griffiths W.J.</cp:lastModifiedBy>
  <cp:revision>123</cp:revision>
  <dcterms:modified xsi:type="dcterms:W3CDTF">2016-10-20T10:20:20Z</dcterms:modified>
</cp:coreProperties>
</file>