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29" autoAdjust="0"/>
  </p:normalViewPr>
  <p:slideViewPr>
    <p:cSldViewPr>
      <p:cViewPr varScale="1">
        <p:scale>
          <a:sx n="85" d="100"/>
          <a:sy n="85" d="100"/>
        </p:scale>
        <p:origin x="-376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24" y="6011639"/>
            <a:ext cx="2880000" cy="285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44" y="6012160"/>
            <a:ext cx="2880000" cy="284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61088"/>
            <a:ext cx="2880000" cy="284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3151496"/>
            <a:ext cx="2880000" cy="285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44" y="276920"/>
            <a:ext cx="2880000" cy="284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279401"/>
            <a:ext cx="2880000" cy="284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25152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346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31427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22" y="26204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mtClean="0">
                <a:latin typeface="Arial" panose="020B0604020202020204" pitchFamily="34" charset="0"/>
                <a:cs typeface="Arial" panose="020B0604020202020204" pitchFamily="34" charset="0"/>
              </a:rPr>
              <a:t>ESM_4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(Griffiths)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12160"/>
            <a:ext cx="2880000" cy="285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6012160"/>
            <a:ext cx="2880000" cy="287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24" y="3157407"/>
            <a:ext cx="2880000" cy="284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163951"/>
            <a:ext cx="2880000" cy="284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24" y="262434"/>
            <a:ext cx="2880000" cy="2863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278816"/>
            <a:ext cx="2880000" cy="284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169632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(h)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(i)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39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(j)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(k)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15912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(l)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165864"/>
            <a:ext cx="43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(g)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1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24" y="6018542"/>
            <a:ext cx="2880000" cy="286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6016975"/>
            <a:ext cx="2880000" cy="284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24" y="3129629"/>
            <a:ext cx="2880000" cy="284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140937"/>
            <a:ext cx="2880000" cy="28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320" y="254576"/>
            <a:ext cx="2880000" cy="287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278816"/>
            <a:ext cx="2880000" cy="284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169632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(n)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(o)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(p)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(q)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4145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(r)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165864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(m)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31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7046"/>
            <a:ext cx="2880000" cy="284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31840"/>
            <a:ext cx="2880000" cy="285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04" y="3131840"/>
            <a:ext cx="2880000" cy="283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0" y="254702"/>
            <a:ext cx="2880000" cy="287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169632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(t)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(u)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(v)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16586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(s)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4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70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Swansea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Wales Swansea</dc:creator>
  <cp:lastModifiedBy>Griffiths W.J.</cp:lastModifiedBy>
  <cp:revision>40</cp:revision>
  <cp:lastPrinted>2016-01-27T10:05:45Z</cp:lastPrinted>
  <dcterms:created xsi:type="dcterms:W3CDTF">2015-07-14T14:03:46Z</dcterms:created>
  <dcterms:modified xsi:type="dcterms:W3CDTF">2016-10-20T10:39:37Z</dcterms:modified>
</cp:coreProperties>
</file>