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29" autoAdjust="0"/>
  </p:normalViewPr>
  <p:slideViewPr>
    <p:cSldViewPr>
      <p:cViewPr varScale="1">
        <p:scale>
          <a:sx n="85" d="100"/>
          <a:sy n="85" d="100"/>
        </p:scale>
        <p:origin x="-3768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0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1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4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364070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913470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8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8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4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341C7-5DB6-4A10-A52D-A3191F06C775}" type="datetimeFigureOut">
              <a:rPr lang="en-GB" smtClean="0"/>
              <a:pPr/>
              <a:t>20/10/2016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7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7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46D10-D95C-49BA-A65B-77FD7435E81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015816"/>
            <a:ext cx="2880000" cy="2870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0" y="6012160"/>
            <a:ext cx="2880000" cy="284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131840"/>
            <a:ext cx="2880000" cy="287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3131840"/>
            <a:ext cx="2880000" cy="2873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51520"/>
            <a:ext cx="2880000" cy="2860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08" y="249238"/>
            <a:ext cx="2880000" cy="2873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97788" y="25152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lang="en-GB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322" y="313184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lang="en-GB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8612" y="313184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(d)</a:t>
            </a:r>
            <a:endParaRPr lang="en-GB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136" y="594015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(e)</a:t>
            </a:r>
            <a:endParaRPr lang="en-GB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99274" y="593462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(f)</a:t>
            </a:r>
            <a:endParaRPr lang="en-GB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960" y="314271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lang="en-GB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322" y="26204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ESM_5 </a:t>
            </a:r>
            <a:r>
              <a:rPr lang="en-GB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(Griffiths)</a:t>
            </a:r>
          </a:p>
        </p:txBody>
      </p:sp>
    </p:spTree>
    <p:extLst>
      <p:ext uri="{BB962C8B-B14F-4D97-AF65-F5344CB8AC3E}">
        <p14:creationId xmlns:p14="http://schemas.microsoft.com/office/powerpoint/2010/main" val="2723297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012160"/>
            <a:ext cx="2880000" cy="2863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0" y="6018510"/>
            <a:ext cx="2880000" cy="288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478" y="3131840"/>
            <a:ext cx="2880000" cy="28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3131840"/>
            <a:ext cx="2880000" cy="2870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248" y="250825"/>
            <a:ext cx="2880000" cy="2854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0" y="251520"/>
            <a:ext cx="2880000" cy="287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97788" y="251520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(h)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322" y="3131840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(i)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8612" y="3131840"/>
            <a:ext cx="3938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(j)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136" y="5940152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(k)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99274" y="5934628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(l)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960" y="257121"/>
            <a:ext cx="439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(g)</a:t>
            </a:r>
            <a:endParaRPr lang="en-GB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83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350" y="6012160"/>
            <a:ext cx="2880000" cy="284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6016108"/>
            <a:ext cx="2880000" cy="2857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320" y="3131840"/>
            <a:ext cx="2880000" cy="2851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30" y="3138190"/>
            <a:ext cx="2880000" cy="28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350" y="243012"/>
            <a:ext cx="2880000" cy="287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000" y="257175"/>
            <a:ext cx="2880000" cy="2867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97788" y="251520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(n)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322" y="3131840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(o)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08612" y="3131840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(p)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136" y="5940152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(q)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99274" y="593462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(r)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960" y="257121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(m)</a:t>
            </a:r>
            <a:endParaRPr lang="en-GB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614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3129157"/>
            <a:ext cx="2880000" cy="28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320" y="255588"/>
            <a:ext cx="2880000" cy="28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255588"/>
            <a:ext cx="2880000" cy="288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97788" y="251520"/>
            <a:ext cx="409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(t)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0322" y="3131840"/>
            <a:ext cx="452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(u)</a:t>
            </a:r>
            <a:endParaRPr lang="en-GB" b="1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2960" y="257121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prstClr val="black"/>
                </a:solidFill>
              </a:rPr>
              <a:t>(s)</a:t>
            </a:r>
            <a:endParaRPr lang="en-GB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409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67</Words>
  <Application>Microsoft Office PowerPoint</Application>
  <PresentationFormat>On-screen Show 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Swansea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University of Wales Swansea</dc:creator>
  <cp:lastModifiedBy>Griffiths W.J.</cp:lastModifiedBy>
  <cp:revision>39</cp:revision>
  <cp:lastPrinted>2016-01-27T10:05:45Z</cp:lastPrinted>
  <dcterms:created xsi:type="dcterms:W3CDTF">2015-07-14T14:03:46Z</dcterms:created>
  <dcterms:modified xsi:type="dcterms:W3CDTF">2016-10-20T10:40:07Z</dcterms:modified>
</cp:coreProperties>
</file>