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2" r:id="rId2"/>
  </p:sldIdLst>
  <p:sldSz cx="6858000" cy="9144000" type="screen4x3"/>
  <p:notesSz cx="10234613" cy="7099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C8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06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-1434" y="-72"/>
      </p:cViewPr>
      <p:guideLst>
        <p:guide orient="horz" pos="4102"/>
        <p:guide pos="15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434999" cy="354965"/>
          </a:xfrm>
          <a:prstGeom prst="rect">
            <a:avLst/>
          </a:prstGeom>
        </p:spPr>
        <p:txBody>
          <a:bodyPr vert="horz" lIns="99035" tIns="49518" rIns="99035" bIns="495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797248" y="0"/>
            <a:ext cx="4434999" cy="354965"/>
          </a:xfrm>
          <a:prstGeom prst="rect">
            <a:avLst/>
          </a:prstGeom>
        </p:spPr>
        <p:txBody>
          <a:bodyPr vert="horz" lIns="99035" tIns="49518" rIns="99035" bIns="49518" rtlCol="0"/>
          <a:lstStyle>
            <a:lvl1pPr algn="r">
              <a:defRPr sz="1300"/>
            </a:lvl1pPr>
          </a:lstStyle>
          <a:p>
            <a:fld id="{2C6D564D-288C-48C0-8419-FB9AB09C5FA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6743105"/>
            <a:ext cx="4434999" cy="354965"/>
          </a:xfrm>
          <a:prstGeom prst="rect">
            <a:avLst/>
          </a:prstGeom>
        </p:spPr>
        <p:txBody>
          <a:bodyPr vert="horz" lIns="99035" tIns="49518" rIns="99035" bIns="495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797248" y="6743105"/>
            <a:ext cx="4434999" cy="354965"/>
          </a:xfrm>
          <a:prstGeom prst="rect">
            <a:avLst/>
          </a:prstGeom>
        </p:spPr>
        <p:txBody>
          <a:bodyPr vert="horz" lIns="99035" tIns="49518" rIns="99035" bIns="49518" rtlCol="0" anchor="b"/>
          <a:lstStyle>
            <a:lvl1pPr algn="r">
              <a:defRPr sz="1300"/>
            </a:lvl1pPr>
          </a:lstStyle>
          <a:p>
            <a:fld id="{0501BB47-0E49-4EB0-B1D6-10711FE28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05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0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8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9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1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8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99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1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73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56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20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1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80A08-0E53-48B3-9E24-78D97682F64E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E2FC9-143E-4F00-A4BD-87ED2E981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34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4421949" y="10093"/>
            <a:ext cx="2436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SUPPLEMENTRY TABLE 2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03869" y="3618389"/>
            <a:ext cx="8967657" cy="198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59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Universitätsmedizin Göttingen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Franc Llorens</dc:creator>
  <cp:lastModifiedBy>Quiliope, Melyrose</cp:lastModifiedBy>
  <cp:revision>194</cp:revision>
  <cp:lastPrinted>2016-09-30T13:31:48Z</cp:lastPrinted>
  <dcterms:created xsi:type="dcterms:W3CDTF">2016-05-26T11:18:25Z</dcterms:created>
  <dcterms:modified xsi:type="dcterms:W3CDTF">2017-03-08T05:02:57Z</dcterms:modified>
</cp:coreProperties>
</file>