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D5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/>
    <p:restoredTop sz="94697"/>
  </p:normalViewPr>
  <p:slideViewPr>
    <p:cSldViewPr snapToGrid="0">
      <p:cViewPr varScale="1">
        <p:scale>
          <a:sx n="121" d="100"/>
          <a:sy n="121" d="100"/>
        </p:scale>
        <p:origin x="-126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0F775A-64BD-4A82-B948-F27FD62B9694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A358C5-80A7-4D0C-9445-0009E2FD9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331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9FD8-FEA3-4203-8EDE-75595E6CAAC3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4216-1045-4B2C-ACA3-7BC76F6D0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4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9FD8-FEA3-4203-8EDE-75595E6CAAC3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4216-1045-4B2C-ACA3-7BC76F6D0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997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9FD8-FEA3-4203-8EDE-75595E6CAAC3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4216-1045-4B2C-ACA3-7BC76F6D0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3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9FD8-FEA3-4203-8EDE-75595E6CAAC3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4216-1045-4B2C-ACA3-7BC76F6D0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4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9FD8-FEA3-4203-8EDE-75595E6CAAC3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4216-1045-4B2C-ACA3-7BC76F6D0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409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9FD8-FEA3-4203-8EDE-75595E6CAAC3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4216-1045-4B2C-ACA3-7BC76F6D0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90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9FD8-FEA3-4203-8EDE-75595E6CAAC3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4216-1045-4B2C-ACA3-7BC76F6D0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879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9FD8-FEA3-4203-8EDE-75595E6CAAC3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4216-1045-4B2C-ACA3-7BC76F6D0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743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9FD8-FEA3-4203-8EDE-75595E6CAAC3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4216-1045-4B2C-ACA3-7BC76F6D0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490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9FD8-FEA3-4203-8EDE-75595E6CAAC3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4216-1045-4B2C-ACA3-7BC76F6D0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46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9FD8-FEA3-4203-8EDE-75595E6CAAC3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4216-1045-4B2C-ACA3-7BC76F6D0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249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79FD8-FEA3-4203-8EDE-75595E6CAAC3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24216-1045-4B2C-ACA3-7BC76F6D02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846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4.bin"/><Relationship Id="rId4" Type="http://schemas.openxmlformats.org/officeDocument/2006/relationships/image" Target="../media/image1.emf"/><Relationship Id="rId9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131326" y="299499"/>
          <a:ext cx="5188120" cy="2301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00" name="Prism 7" r:id="rId3" imgW="6577159" imgH="2918328" progId="Prism7.Document">
                  <p:embed/>
                </p:oleObj>
              </mc:Choice>
              <mc:Fallback>
                <p:oleObj name="Prism 7" r:id="rId3" imgW="6577159" imgH="2918328" progId="Prism7.Document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1326" y="299499"/>
                        <a:ext cx="5188120" cy="23016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0" y="3254843"/>
          <a:ext cx="5450773" cy="2412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01" name="Prism 7" r:id="rId5" imgW="6696003" imgH="2964068" progId="Prism7.Document">
                  <p:embed/>
                </p:oleObj>
              </mc:Choice>
              <mc:Fallback>
                <p:oleObj name="Prism 7" r:id="rId5" imgW="6696003" imgH="2964068" progId="Prism7.Document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0" y="3254843"/>
                        <a:ext cx="5450773" cy="24126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6622741" y="1782912"/>
          <a:ext cx="5212503" cy="2703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02" name="Prism 7" r:id="rId7" imgW="6613532" imgH="3430467" progId="Prism7.Document">
                  <p:embed/>
                </p:oleObj>
              </mc:Choice>
              <mc:Fallback>
                <p:oleObj name="Prism 7" r:id="rId7" imgW="6613532" imgH="3430467" progId="Prism7.Document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622741" y="1782912"/>
                        <a:ext cx="5212503" cy="27038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2" r="3463" b="4049"/>
          <a:stretch/>
        </p:blipFill>
        <p:spPr>
          <a:xfrm>
            <a:off x="6897949" y="405290"/>
            <a:ext cx="4234650" cy="14501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226" y="0"/>
            <a:ext cx="3353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b="1" dirty="0">
                <a:solidFill>
                  <a:srgbClr val="000000"/>
                </a:solidFill>
                <a:cs typeface="Arial" panose="020B0604020202020204" pitchFamily="34" charset="0"/>
              </a:rPr>
              <a:t>S2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1667" y="299499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b="1" dirty="0">
                <a:solidFill>
                  <a:srgbClr val="000000"/>
                </a:solidFill>
                <a:cs typeface="Arial" panose="020B0604020202020204" pitchFamily="34" charset="0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97949" y="276999"/>
            <a:ext cx="266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b="1" dirty="0">
                <a:solidFill>
                  <a:srgbClr val="000000"/>
                </a:solidFill>
                <a:cs typeface="Arial" panose="020B0604020202020204" pitchFamily="34" charset="0"/>
              </a:rPr>
              <a:t>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3066" y="3415842"/>
            <a:ext cx="271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b="1" dirty="0">
                <a:solidFill>
                  <a:srgbClr val="000000"/>
                </a:solidFill>
                <a:cs typeface="Arial" panose="020B0604020202020204" pitchFamily="34" charset="0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76779" y="5170626"/>
            <a:ext cx="282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b="1" dirty="0">
                <a:solidFill>
                  <a:srgbClr val="000000"/>
                </a:solidFill>
                <a:cs typeface="Arial" panose="020B0604020202020204" pitchFamily="34" charset="0"/>
              </a:rPr>
              <a:t>D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7707854" y="4412202"/>
          <a:ext cx="4484145" cy="2637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03" name="Prism 7" r:id="rId10" imgW="5753888" imgH="3384728" progId="Prism7.Document">
                  <p:embed/>
                </p:oleObj>
              </mc:Choice>
              <mc:Fallback>
                <p:oleObj name="Prism 7" r:id="rId10" imgW="5753888" imgH="3384728" progId="Prism7.Document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707854" y="4412202"/>
                        <a:ext cx="4484145" cy="2637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1" t="538" r="1702" b="1"/>
          <a:stretch/>
        </p:blipFill>
        <p:spPr>
          <a:xfrm>
            <a:off x="5644285" y="4873119"/>
            <a:ext cx="3251140" cy="134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14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3967</TotalTime>
  <Words>5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7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Ravikanth, Velagapudi (NIH/NIEHS) [F]</dc:creator>
  <cp:lastModifiedBy>ODIAZ</cp:lastModifiedBy>
  <cp:revision>137</cp:revision>
  <dcterms:created xsi:type="dcterms:W3CDTF">2017-05-06T17:58:15Z</dcterms:created>
  <dcterms:modified xsi:type="dcterms:W3CDTF">2018-02-20T17:53:48Z</dcterms:modified>
</cp:coreProperties>
</file>