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9" r:id="rId2"/>
    <p:sldId id="270" r:id="rId3"/>
    <p:sldId id="271" r:id="rId4"/>
    <p:sldId id="263" r:id="rId5"/>
    <p:sldId id="264" r:id="rId6"/>
    <p:sldId id="265" r:id="rId7"/>
    <p:sldId id="266" r:id="rId8"/>
    <p:sldId id="262" r:id="rId9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199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A36534-DC1F-496E-984E-70CC859C1247}" type="datetimeFigureOut">
              <a:rPr kumimoji="1" lang="ja-JP" altLang="en-US" smtClean="0"/>
              <a:t>2021/7/28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52B289-43E5-411E-9E4E-173A8EAD45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3958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2021/7/28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2021/7/28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2021/7/28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2021/7/28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2021/7/28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2021/7/28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2021/7/28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2021/7/28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2021/7/28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2021/7/28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2021/7/28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t>2021/7/28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00000000-0008-0000-0100-000003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64904"/>
            <a:ext cx="9165476" cy="4313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正方形/長方形 1"/>
          <p:cNvSpPr/>
          <p:nvPr/>
        </p:nvSpPr>
        <p:spPr>
          <a:xfrm>
            <a:off x="3669667" y="476672"/>
            <a:ext cx="18838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 1</a:t>
            </a:r>
            <a:endParaRPr lang="ja-JP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158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00000000-0008-0000-0300-000003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564904"/>
            <a:ext cx="9122829" cy="429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正方形/長方形 1"/>
          <p:cNvSpPr/>
          <p:nvPr/>
        </p:nvSpPr>
        <p:spPr>
          <a:xfrm>
            <a:off x="3619488" y="476672"/>
            <a:ext cx="18838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 2</a:t>
            </a:r>
            <a:endParaRPr lang="ja-JP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404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00000000-0008-0000-0200-000003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64904"/>
            <a:ext cx="9094516" cy="4279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正方形/長方形 1"/>
          <p:cNvSpPr/>
          <p:nvPr/>
        </p:nvSpPr>
        <p:spPr>
          <a:xfrm>
            <a:off x="3605333" y="476672"/>
            <a:ext cx="18838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 3</a:t>
            </a:r>
            <a:endParaRPr lang="ja-JP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4092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0000000-0008-0000-2F00-000002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43150"/>
            <a:ext cx="9144000" cy="5264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正方形/長方形 1"/>
          <p:cNvSpPr/>
          <p:nvPr/>
        </p:nvSpPr>
        <p:spPr>
          <a:xfrm>
            <a:off x="3630075" y="476672"/>
            <a:ext cx="18838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 4</a:t>
            </a:r>
            <a:endParaRPr lang="ja-JP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8351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0000000-0008-0000-2F00-000003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48691"/>
            <a:ext cx="9144000" cy="5264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正方形/長方形 1"/>
          <p:cNvSpPr/>
          <p:nvPr/>
        </p:nvSpPr>
        <p:spPr>
          <a:xfrm>
            <a:off x="3630075" y="476672"/>
            <a:ext cx="18838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 5</a:t>
            </a:r>
            <a:endParaRPr lang="ja-JP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783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0000000-0008-0000-3100-000003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42473"/>
            <a:ext cx="9144000" cy="5264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正方形/長方形 1"/>
          <p:cNvSpPr/>
          <p:nvPr/>
        </p:nvSpPr>
        <p:spPr>
          <a:xfrm>
            <a:off x="3630075" y="476672"/>
            <a:ext cx="18838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 6</a:t>
            </a:r>
            <a:endParaRPr lang="ja-JP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6052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00000000-0008-0000-3400-000002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613710"/>
            <a:ext cx="9108504" cy="5244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正方形/長方形 1"/>
          <p:cNvSpPr/>
          <p:nvPr/>
        </p:nvSpPr>
        <p:spPr>
          <a:xfrm>
            <a:off x="3647823" y="476672"/>
            <a:ext cx="18838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 7</a:t>
            </a:r>
            <a:endParaRPr lang="ja-JP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475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0000000-0008-0000-1700-000002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896999"/>
            <a:ext cx="7451251" cy="596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正方形/長方形 1"/>
          <p:cNvSpPr/>
          <p:nvPr/>
        </p:nvSpPr>
        <p:spPr>
          <a:xfrm>
            <a:off x="3899316" y="435334"/>
            <a:ext cx="18838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 8</a:t>
            </a:r>
            <a:endParaRPr lang="ja-JP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3834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</TotalTime>
  <Words>16</Words>
  <Application>Microsoft Office PowerPoint</Application>
  <PresentationFormat>画面に合わせる (4:3)</PresentationFormat>
  <Paragraphs>8</Paragraphs>
  <Slides>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3" baseType="lpstr">
      <vt:lpstr>游ゴシック</vt:lpstr>
      <vt:lpstr>Arial</vt:lpstr>
      <vt:lpstr>Calibri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norikoba</dc:creator>
  <cp:lastModifiedBy>小林　規俊</cp:lastModifiedBy>
  <cp:revision>42</cp:revision>
  <dcterms:created xsi:type="dcterms:W3CDTF">2021-03-26T08:38:16Z</dcterms:created>
  <dcterms:modified xsi:type="dcterms:W3CDTF">2021-07-28T10:19:43Z</dcterms:modified>
</cp:coreProperties>
</file>