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</p:sldIdLst>
  <p:sldSz cx="6858000" cy="9144000" type="letter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710" y="-31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7FBF-DC5A-45BC-8563-61464B1C4B1B}" type="datetimeFigureOut">
              <a:rPr lang="en-US" smtClean="0"/>
              <a:pPr/>
              <a:t>10/3/2012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8B478-DD4B-4A48-A7F5-4BE29E1DC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7FBF-DC5A-45BC-8563-61464B1C4B1B}" type="datetimeFigureOut">
              <a:rPr lang="en-US" smtClean="0"/>
              <a:pPr/>
              <a:t>10/3/2012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8B478-DD4B-4A48-A7F5-4BE29E1DC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7FBF-DC5A-45BC-8563-61464B1C4B1B}" type="datetimeFigureOut">
              <a:rPr lang="en-US" smtClean="0"/>
              <a:pPr/>
              <a:t>10/3/2012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8B478-DD4B-4A48-A7F5-4BE29E1DC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7FBF-DC5A-45BC-8563-61464B1C4B1B}" type="datetimeFigureOut">
              <a:rPr lang="en-US" smtClean="0"/>
              <a:pPr/>
              <a:t>10/3/2012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8B478-DD4B-4A48-A7F5-4BE29E1DC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7FBF-DC5A-45BC-8563-61464B1C4B1B}" type="datetimeFigureOut">
              <a:rPr lang="en-US" smtClean="0"/>
              <a:pPr/>
              <a:t>10/3/2012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8B478-DD4B-4A48-A7F5-4BE29E1DC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7FBF-DC5A-45BC-8563-61464B1C4B1B}" type="datetimeFigureOut">
              <a:rPr lang="en-US" smtClean="0"/>
              <a:pPr/>
              <a:t>10/3/2012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8B478-DD4B-4A48-A7F5-4BE29E1DC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7FBF-DC5A-45BC-8563-61464B1C4B1B}" type="datetimeFigureOut">
              <a:rPr lang="en-US" smtClean="0"/>
              <a:pPr/>
              <a:t>10/3/2012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8B478-DD4B-4A48-A7F5-4BE29E1DC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7FBF-DC5A-45BC-8563-61464B1C4B1B}" type="datetimeFigureOut">
              <a:rPr lang="en-US" smtClean="0"/>
              <a:pPr/>
              <a:t>10/3/2012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8B478-DD4B-4A48-A7F5-4BE29E1DC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7FBF-DC5A-45BC-8563-61464B1C4B1B}" type="datetimeFigureOut">
              <a:rPr lang="en-US" smtClean="0"/>
              <a:pPr/>
              <a:t>10/3/2012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8B478-DD4B-4A48-A7F5-4BE29E1DC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7FBF-DC5A-45BC-8563-61464B1C4B1B}" type="datetimeFigureOut">
              <a:rPr lang="en-US" smtClean="0"/>
              <a:pPr/>
              <a:t>10/3/2012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8B478-DD4B-4A48-A7F5-4BE29E1DC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7FBF-DC5A-45BC-8563-61464B1C4B1B}" type="datetimeFigureOut">
              <a:rPr lang="en-US" smtClean="0"/>
              <a:pPr/>
              <a:t>10/3/2012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8B478-DD4B-4A48-A7F5-4BE29E1DC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427FBF-DC5A-45BC-8563-61464B1C4B1B}" type="datetimeFigureOut">
              <a:rPr lang="en-US" smtClean="0"/>
              <a:pPr/>
              <a:t>10/3/2012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98B478-DD4B-4A48-A7F5-4BE29E1DC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b="5028"/>
          <a:stretch/>
        </p:blipFill>
        <p:spPr bwMode="auto">
          <a:xfrm>
            <a:off x="990600" y="1196454"/>
            <a:ext cx="4800600" cy="6880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3782993" y="76200"/>
            <a:ext cx="284640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Uppalapati et al.</a:t>
            </a:r>
            <a:r>
              <a:rPr lang="en-US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Supplementary Figure 2 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683</TotalTime>
  <Words>7</Words>
  <Application>Microsoft Office PowerPoint</Application>
  <PresentationFormat>Letter Paper (8.5x11 in)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 uppalapati</dc:creator>
  <cp:lastModifiedBy>Duran, Leofhila Leah</cp:lastModifiedBy>
  <cp:revision>80</cp:revision>
  <cp:lastPrinted>2011-12-06T17:00:53Z</cp:lastPrinted>
  <dcterms:created xsi:type="dcterms:W3CDTF">2011-10-24T20:00:49Z</dcterms:created>
  <dcterms:modified xsi:type="dcterms:W3CDTF">2012-10-03T10:14:15Z</dcterms:modified>
</cp:coreProperties>
</file>