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6858000" cy="9144000" type="letter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10" y="-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dserba\Documents\Rust%20Paper\Field%20rust%20scores_Alamo_Kanlow_Summer_CI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>
                <a:solidFill>
                  <a:schemeClr val="tx1"/>
                </a:solidFill>
              </a:defRPr>
            </a:pPr>
            <a:r>
              <a:rPr lang="en-US" b="0">
                <a:solidFill>
                  <a:schemeClr val="tx1"/>
                </a:solidFill>
              </a:rPr>
              <a:t>Genotype mean rust score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Sheet2!$Q$4:$Q$43</c:f>
              <c:strCache>
                <c:ptCount val="40"/>
                <c:pt idx="0">
                  <c:v>32_03</c:v>
                </c:pt>
                <c:pt idx="1">
                  <c:v>32_10</c:v>
                </c:pt>
                <c:pt idx="2">
                  <c:v>32_08</c:v>
                </c:pt>
                <c:pt idx="3">
                  <c:v>32_15</c:v>
                </c:pt>
                <c:pt idx="4">
                  <c:v>32_16</c:v>
                </c:pt>
                <c:pt idx="5">
                  <c:v>32_01</c:v>
                </c:pt>
                <c:pt idx="6">
                  <c:v>32_06</c:v>
                </c:pt>
                <c:pt idx="7">
                  <c:v>32_02</c:v>
                </c:pt>
                <c:pt idx="8">
                  <c:v>32_13</c:v>
                </c:pt>
                <c:pt idx="9">
                  <c:v>32_09</c:v>
                </c:pt>
                <c:pt idx="10">
                  <c:v>07_06</c:v>
                </c:pt>
                <c:pt idx="11">
                  <c:v>07_12</c:v>
                </c:pt>
                <c:pt idx="12">
                  <c:v>07_02</c:v>
                </c:pt>
                <c:pt idx="13">
                  <c:v>07_10</c:v>
                </c:pt>
                <c:pt idx="14">
                  <c:v>07_07</c:v>
                </c:pt>
                <c:pt idx="15">
                  <c:v>07_16</c:v>
                </c:pt>
                <c:pt idx="16">
                  <c:v>07_18</c:v>
                </c:pt>
                <c:pt idx="17">
                  <c:v>07_01</c:v>
                </c:pt>
                <c:pt idx="18">
                  <c:v>07_04</c:v>
                </c:pt>
                <c:pt idx="19">
                  <c:v>07_15</c:v>
                </c:pt>
                <c:pt idx="20">
                  <c:v>09_10</c:v>
                </c:pt>
                <c:pt idx="21">
                  <c:v>09_05</c:v>
                </c:pt>
                <c:pt idx="22">
                  <c:v>09_09</c:v>
                </c:pt>
                <c:pt idx="23">
                  <c:v>09_16</c:v>
                </c:pt>
                <c:pt idx="24">
                  <c:v>09_02</c:v>
                </c:pt>
                <c:pt idx="25">
                  <c:v>09_12</c:v>
                </c:pt>
                <c:pt idx="26">
                  <c:v>09_14</c:v>
                </c:pt>
                <c:pt idx="27">
                  <c:v>09_08</c:v>
                </c:pt>
                <c:pt idx="28">
                  <c:v>09_11</c:v>
                </c:pt>
                <c:pt idx="29">
                  <c:v>09_17</c:v>
                </c:pt>
                <c:pt idx="30">
                  <c:v>29_15</c:v>
                </c:pt>
                <c:pt idx="31">
                  <c:v>29_10</c:v>
                </c:pt>
                <c:pt idx="32">
                  <c:v>29_05</c:v>
                </c:pt>
                <c:pt idx="33">
                  <c:v>29_03</c:v>
                </c:pt>
                <c:pt idx="34">
                  <c:v>29_04</c:v>
                </c:pt>
                <c:pt idx="35">
                  <c:v>29_08</c:v>
                </c:pt>
                <c:pt idx="36">
                  <c:v>29_16</c:v>
                </c:pt>
                <c:pt idx="37">
                  <c:v>29_07</c:v>
                </c:pt>
                <c:pt idx="38">
                  <c:v>29_18</c:v>
                </c:pt>
                <c:pt idx="39">
                  <c:v>29_01</c:v>
                </c:pt>
              </c:strCache>
            </c:strRef>
          </c:cat>
          <c:val>
            <c:numRef>
              <c:f>Sheet2!$R$4:$R$43</c:f>
              <c:numCache>
                <c:formatCode>General</c:formatCode>
                <c:ptCount val="40"/>
                <c:pt idx="0">
                  <c:v>4.5</c:v>
                </c:pt>
                <c:pt idx="1">
                  <c:v>5.5</c:v>
                </c:pt>
                <c:pt idx="2">
                  <c:v>5.8</c:v>
                </c:pt>
                <c:pt idx="3">
                  <c:v>6.3</c:v>
                </c:pt>
                <c:pt idx="4">
                  <c:v>6.8</c:v>
                </c:pt>
                <c:pt idx="5">
                  <c:v>7.5</c:v>
                </c:pt>
                <c:pt idx="6">
                  <c:v>7.5</c:v>
                </c:pt>
                <c:pt idx="7">
                  <c:v>7.8</c:v>
                </c:pt>
                <c:pt idx="8">
                  <c:v>8.3000000000000007</c:v>
                </c:pt>
                <c:pt idx="9">
                  <c:v>8.5</c:v>
                </c:pt>
                <c:pt idx="10">
                  <c:v>4.5</c:v>
                </c:pt>
                <c:pt idx="11">
                  <c:v>5.5</c:v>
                </c:pt>
                <c:pt idx="12">
                  <c:v>6.3</c:v>
                </c:pt>
                <c:pt idx="13">
                  <c:v>7.3</c:v>
                </c:pt>
                <c:pt idx="14">
                  <c:v>7.5</c:v>
                </c:pt>
                <c:pt idx="15">
                  <c:v>7.8</c:v>
                </c:pt>
                <c:pt idx="16">
                  <c:v>7.8</c:v>
                </c:pt>
                <c:pt idx="17">
                  <c:v>8</c:v>
                </c:pt>
                <c:pt idx="18">
                  <c:v>8.3000000000000007</c:v>
                </c:pt>
                <c:pt idx="19">
                  <c:v>8.3000000000000007</c:v>
                </c:pt>
                <c:pt idx="20">
                  <c:v>3</c:v>
                </c:pt>
                <c:pt idx="21">
                  <c:v>3.8</c:v>
                </c:pt>
                <c:pt idx="22">
                  <c:v>5</c:v>
                </c:pt>
                <c:pt idx="23">
                  <c:v>5</c:v>
                </c:pt>
                <c:pt idx="24">
                  <c:v>5.3</c:v>
                </c:pt>
                <c:pt idx="25">
                  <c:v>5.3</c:v>
                </c:pt>
                <c:pt idx="26">
                  <c:v>5.5</c:v>
                </c:pt>
                <c:pt idx="27">
                  <c:v>5.8</c:v>
                </c:pt>
                <c:pt idx="28">
                  <c:v>6.3</c:v>
                </c:pt>
                <c:pt idx="29">
                  <c:v>7.3</c:v>
                </c:pt>
                <c:pt idx="30">
                  <c:v>5.8</c:v>
                </c:pt>
                <c:pt idx="31">
                  <c:v>6.8</c:v>
                </c:pt>
                <c:pt idx="32">
                  <c:v>7</c:v>
                </c:pt>
                <c:pt idx="33">
                  <c:v>8.3000000000000007</c:v>
                </c:pt>
                <c:pt idx="34">
                  <c:v>8.3000000000000007</c:v>
                </c:pt>
                <c:pt idx="35">
                  <c:v>8.3000000000000007</c:v>
                </c:pt>
                <c:pt idx="36">
                  <c:v>8.3000000000000007</c:v>
                </c:pt>
                <c:pt idx="37">
                  <c:v>8.8000000000000007</c:v>
                </c:pt>
                <c:pt idx="38">
                  <c:v>8.8000000000000007</c:v>
                </c:pt>
                <c:pt idx="39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32992"/>
        <c:axId val="24134784"/>
      </c:barChart>
      <c:catAx>
        <c:axId val="2413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0">
                <a:solidFill>
                  <a:schemeClr val="tx1"/>
                </a:solidFill>
              </a:defRPr>
            </a:pPr>
            <a:endParaRPr lang="en-US"/>
          </a:p>
        </c:txPr>
        <c:crossAx val="24134784"/>
        <c:crosses val="autoZero"/>
        <c:auto val="1"/>
        <c:lblAlgn val="ctr"/>
        <c:lblOffset val="100"/>
        <c:noMultiLvlLbl val="0"/>
      </c:catAx>
      <c:valAx>
        <c:axId val="24134784"/>
        <c:scaling>
          <c:orientation val="minMax"/>
          <c:max val="9"/>
          <c:min val="1"/>
        </c:scaling>
        <c:delete val="0"/>
        <c:axPos val="l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/>
                  <a:t>Rust score scale 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241329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169714192"/>
              </p:ext>
            </p:extLst>
          </p:nvPr>
        </p:nvGraphicFramePr>
        <p:xfrm>
          <a:off x="365185" y="2057400"/>
          <a:ext cx="6127629" cy="2903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2447925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59193" y="76200"/>
            <a:ext cx="28464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Uppalapati et al.</a:t>
            </a:r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Supplementary Figure 3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14</Words>
  <Application>Microsoft Office PowerPoint</Application>
  <PresentationFormat>Letter Paper (8.5x11 in)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 uppalapati</dc:creator>
  <cp:lastModifiedBy>Duran, Leofhila Leah</cp:lastModifiedBy>
  <cp:revision>81</cp:revision>
  <cp:lastPrinted>2011-12-06T17:00:53Z</cp:lastPrinted>
  <dcterms:created xsi:type="dcterms:W3CDTF">2011-10-24T20:00:49Z</dcterms:created>
  <dcterms:modified xsi:type="dcterms:W3CDTF">2012-10-03T10:14:27Z</dcterms:modified>
</cp:coreProperties>
</file>