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6858000" cy="9144000" type="letter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10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9401" y="76200"/>
            <a:ext cx="381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Uppalapati et al.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Supplementary Figure 4 (revised)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447800"/>
            <a:ext cx="4554537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475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10</Words>
  <Application>Microsoft Office PowerPoint</Application>
  <PresentationFormat>Letter Paper (8.5x11 in)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 uppalapati</dc:creator>
  <cp:lastModifiedBy>Duran, Leofhila Leah</cp:lastModifiedBy>
  <cp:revision>84</cp:revision>
  <cp:lastPrinted>2011-12-06T17:00:53Z</cp:lastPrinted>
  <dcterms:created xsi:type="dcterms:W3CDTF">2011-10-24T20:00:49Z</dcterms:created>
  <dcterms:modified xsi:type="dcterms:W3CDTF">2012-10-03T10:15:05Z</dcterms:modified>
</cp:coreProperties>
</file>