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6858000" cy="9144000" type="letter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710" y="-3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27FBF-DC5A-45BC-8563-61464B1C4B1B}" type="datetimeFigureOut">
              <a:rPr lang="en-US" smtClean="0"/>
              <a:pPr/>
              <a:t>10/3/2012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8B478-DD4B-4A48-A7F5-4BE29E1DC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microsoft.com/office/2007/relationships/hdphoto" Target="../media/hdphoto1.wdp"/><Relationship Id="rId7" Type="http://schemas.openxmlformats.org/officeDocument/2006/relationships/image" Target="../media/image5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10" Type="http://schemas.openxmlformats.org/officeDocument/2006/relationships/image" Target="../media/image8.jpeg"/><Relationship Id="rId4" Type="http://schemas.openxmlformats.org/officeDocument/2006/relationships/image" Target="../media/image2.tiff"/><Relationship Id="rId9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58361" y="3647506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Summer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H:\Switch grass rust-EPSCOR\Population study\screening\1-CIR-25-score8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t="13405" b="14590"/>
          <a:stretch/>
        </p:blipFill>
        <p:spPr bwMode="auto">
          <a:xfrm rot="5400000">
            <a:off x="1857950" y="4613359"/>
            <a:ext cx="1813104" cy="1024195"/>
          </a:xfrm>
          <a:prstGeom prst="rect">
            <a:avLst/>
          </a:prstGeom>
          <a:noFill/>
        </p:spPr>
      </p:pic>
      <p:pic>
        <p:nvPicPr>
          <p:cNvPr id="7" name="Picture 4" descr="H:\Switch grass rust-EPSCOR\Population study\screening\1-CIR-13-score3-1.tif"/>
          <p:cNvPicPr>
            <a:picLocks noChangeAspect="1" noChangeArrowheads="1"/>
          </p:cNvPicPr>
          <p:nvPr/>
        </p:nvPicPr>
        <p:blipFill rotWithShape="1">
          <a:blip r:embed="rId4" cstate="print"/>
          <a:srcRect b="28520"/>
          <a:stretch/>
        </p:blipFill>
        <p:spPr bwMode="auto">
          <a:xfrm rot="5400000">
            <a:off x="2839283" y="4617091"/>
            <a:ext cx="1813104" cy="1016731"/>
          </a:xfrm>
          <a:prstGeom prst="rect">
            <a:avLst/>
          </a:prstGeom>
          <a:noFill/>
        </p:spPr>
      </p:pic>
      <p:pic>
        <p:nvPicPr>
          <p:cNvPr id="8" name="Picture 5" descr="H:\Switch grass rust-EPSCOR\Population study\screening\1-CIR-6-HR1.tif"/>
          <p:cNvPicPr>
            <a:picLocks noChangeAspect="1" noChangeArrowheads="1"/>
          </p:cNvPicPr>
          <p:nvPr/>
        </p:nvPicPr>
        <p:blipFill rotWithShape="1">
          <a:blip r:embed="rId5" cstate="print"/>
          <a:srcRect t="16646" b="23600"/>
          <a:stretch/>
        </p:blipFill>
        <p:spPr bwMode="auto">
          <a:xfrm rot="5400000">
            <a:off x="3620864" y="4700484"/>
            <a:ext cx="1813104" cy="84994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489094" y="4648200"/>
            <a:ext cx="405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HR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H:\Switch grass rust-EPSCOR\Population study\screening\7-kanlow-8.tif"/>
          <p:cNvPicPr>
            <a:picLocks noChangeAspect="1" noChangeArrowheads="1"/>
          </p:cNvPicPr>
          <p:nvPr/>
        </p:nvPicPr>
        <p:blipFill>
          <a:blip r:embed="rId6" cstate="print"/>
          <a:srcRect t="16667" b="25000"/>
          <a:stretch>
            <a:fillRect/>
          </a:stretch>
        </p:blipFill>
        <p:spPr bwMode="auto">
          <a:xfrm rot="5400000">
            <a:off x="2653212" y="2262096"/>
            <a:ext cx="1813104" cy="829733"/>
          </a:xfrm>
          <a:prstGeom prst="rect">
            <a:avLst/>
          </a:prstGeom>
          <a:noFill/>
        </p:spPr>
      </p:pic>
      <p:pic>
        <p:nvPicPr>
          <p:cNvPr id="11" name="Picture 3" descr="H:\Switch grass rust-EPSCOR\Population study\screening\7-kanlow-13.tif"/>
          <p:cNvPicPr>
            <a:picLocks noChangeAspect="1" noChangeArrowheads="1"/>
          </p:cNvPicPr>
          <p:nvPr/>
        </p:nvPicPr>
        <p:blipFill>
          <a:blip r:embed="rId7" cstate="print"/>
          <a:srcRect b="29167"/>
          <a:stretch>
            <a:fillRect/>
          </a:stretch>
        </p:blipFill>
        <p:spPr bwMode="auto">
          <a:xfrm rot="5400000">
            <a:off x="1675311" y="2173197"/>
            <a:ext cx="1813104" cy="100753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739450" y="3647506"/>
            <a:ext cx="732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Kanlow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6" descr="H:\Switch grass rust-EPSCOR\Population study\screening\7-alamo-18-upper part of the leaf.tif"/>
          <p:cNvPicPr>
            <a:picLocks noChangeAspect="1" noChangeArrowheads="1"/>
          </p:cNvPicPr>
          <p:nvPr/>
        </p:nvPicPr>
        <p:blipFill>
          <a:blip r:embed="rId8" cstate="print"/>
          <a:srcRect t="29167"/>
          <a:stretch>
            <a:fillRect/>
          </a:stretch>
        </p:blipFill>
        <p:spPr bwMode="auto">
          <a:xfrm rot="5400000">
            <a:off x="3585015" y="2182298"/>
            <a:ext cx="1813104" cy="1007533"/>
          </a:xfrm>
          <a:prstGeom prst="rect">
            <a:avLst/>
          </a:prstGeom>
          <a:noFill/>
        </p:spPr>
      </p:pic>
      <p:pic>
        <p:nvPicPr>
          <p:cNvPr id="14" name="Picture 7" descr="H:\Switch grass rust-EPSCOR\Population study\screening\7-alamo-24-score8.tif"/>
          <p:cNvPicPr>
            <a:picLocks noChangeAspect="1" noChangeArrowheads="1"/>
          </p:cNvPicPr>
          <p:nvPr/>
        </p:nvPicPr>
        <p:blipFill>
          <a:blip r:embed="rId9" cstate="print"/>
          <a:srcRect t="20833" b="16667"/>
          <a:stretch>
            <a:fillRect/>
          </a:stretch>
        </p:blipFill>
        <p:spPr bwMode="auto">
          <a:xfrm rot="16200000">
            <a:off x="4592548" y="2241565"/>
            <a:ext cx="1813104" cy="888999"/>
          </a:xfrm>
          <a:prstGeom prst="rect">
            <a:avLst/>
          </a:prstGeom>
          <a:noFill/>
        </p:spPr>
      </p:pic>
      <p:cxnSp>
        <p:nvCxnSpPr>
          <p:cNvPr id="15" name="Straight Connector 14"/>
          <p:cNvCxnSpPr/>
          <p:nvPr/>
        </p:nvCxnSpPr>
        <p:spPr>
          <a:xfrm>
            <a:off x="2196630" y="3647506"/>
            <a:ext cx="1659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49154" y="3647506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Alamo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106333" y="3638405"/>
            <a:ext cx="16594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83028" y="6096000"/>
            <a:ext cx="274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43000" y="1752600"/>
            <a:ext cx="842080" cy="1826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3048000" y="6172200"/>
            <a:ext cx="1165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Cave-in-Rock</a:t>
            </a:r>
            <a:endParaRPr lang="en-US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80045" y="76200"/>
            <a:ext cx="29493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Uppalapati et al.</a:t>
            </a:r>
            <a:r>
              <a:rPr lang="en-US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Supplementary Figure 5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12</Words>
  <Application>Microsoft Office PowerPoint</Application>
  <PresentationFormat>Letter Paper (8.5x11 in)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 uppalapati</dc:creator>
  <cp:lastModifiedBy>Duran, Leofhila Leah</cp:lastModifiedBy>
  <cp:revision>85</cp:revision>
  <cp:lastPrinted>2011-12-06T17:00:53Z</cp:lastPrinted>
  <dcterms:created xsi:type="dcterms:W3CDTF">2011-10-24T20:00:49Z</dcterms:created>
  <dcterms:modified xsi:type="dcterms:W3CDTF">2012-10-03T10:15:13Z</dcterms:modified>
</cp:coreProperties>
</file>