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גיליון2!$J$11:$J$16</c:f>
              <c:strCache>
                <c:ptCount val="1"/>
                <c:pt idx="0">
                  <c:v>81.33014377 84.40261697 88.31805573 82.78265716 93.9424376 98.3413124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גיליון2!$K$11:$K$16</c:f>
                <c:numCache>
                  <c:formatCode>General</c:formatCode>
                  <c:ptCount val="6"/>
                  <c:pt idx="0">
                    <c:v>3.8898891812664003</c:v>
                  </c:pt>
                  <c:pt idx="1">
                    <c:v>4.1676034454405579</c:v>
                  </c:pt>
                  <c:pt idx="2">
                    <c:v>2.2574920969395595</c:v>
                  </c:pt>
                  <c:pt idx="3">
                    <c:v>2.329158630636766</c:v>
                  </c:pt>
                  <c:pt idx="4">
                    <c:v>4.3498569221948307</c:v>
                  </c:pt>
                  <c:pt idx="5">
                    <c:v>1.7334442587345213</c:v>
                  </c:pt>
                </c:numCache>
              </c:numRef>
            </c:plus>
            <c:minus>
              <c:numRef>
                <c:f>גיליון2!$K$11:$K$16</c:f>
                <c:numCache>
                  <c:formatCode>General</c:formatCode>
                  <c:ptCount val="6"/>
                  <c:pt idx="0">
                    <c:v>3.8898891812664003</c:v>
                  </c:pt>
                  <c:pt idx="1">
                    <c:v>4.1676034454405579</c:v>
                  </c:pt>
                  <c:pt idx="2">
                    <c:v>2.2574920969395595</c:v>
                  </c:pt>
                  <c:pt idx="3">
                    <c:v>2.329158630636766</c:v>
                  </c:pt>
                  <c:pt idx="4">
                    <c:v>4.3498569221948307</c:v>
                  </c:pt>
                  <c:pt idx="5">
                    <c:v>1.7334442587345213</c:v>
                  </c:pt>
                </c:numCache>
              </c:numRef>
            </c:minus>
          </c:errBars>
          <c:cat>
            <c:strRef>
              <c:f>גיליון2!$I$11:$I$16</c:f>
              <c:strCache>
                <c:ptCount val="6"/>
                <c:pt idx="0">
                  <c:v>TAA Landrace</c:v>
                </c:pt>
                <c:pt idx="1">
                  <c:v>TAA Modern</c:v>
                </c:pt>
                <c:pt idx="2">
                  <c:v>TTR Landrace</c:v>
                </c:pt>
                <c:pt idx="3">
                  <c:v>TTR Modern</c:v>
                </c:pt>
                <c:pt idx="4">
                  <c:v>TTC</c:v>
                </c:pt>
                <c:pt idx="5">
                  <c:v>TTD</c:v>
                </c:pt>
              </c:strCache>
            </c:strRef>
          </c:cat>
          <c:val>
            <c:numRef>
              <c:f>גיליון2!$J$11:$J$16</c:f>
              <c:numCache>
                <c:formatCode>General</c:formatCode>
                <c:ptCount val="6"/>
                <c:pt idx="0">
                  <c:v>81.330143766026126</c:v>
                </c:pt>
                <c:pt idx="1">
                  <c:v>84.402616965848125</c:v>
                </c:pt>
                <c:pt idx="2">
                  <c:v>88.318055730524293</c:v>
                </c:pt>
                <c:pt idx="3">
                  <c:v>82.782657157460008</c:v>
                </c:pt>
                <c:pt idx="4">
                  <c:v>93.942437603851204</c:v>
                </c:pt>
                <c:pt idx="5">
                  <c:v>98.341312395190783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9290624"/>
        <c:axId val="129292160"/>
      </c:barChart>
      <c:catAx>
        <c:axId val="129290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9292160"/>
        <c:crosses val="autoZero"/>
        <c:auto val="1"/>
        <c:lblAlgn val="ctr"/>
        <c:lblOffset val="100"/>
        <c:noMultiLvlLbl val="0"/>
      </c:catAx>
      <c:valAx>
        <c:axId val="1292921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rtl="0">
                  <a:defRPr sz="1400"/>
                </a:pPr>
                <a:r>
                  <a:rPr lang="en-US" sz="1400" dirty="0"/>
                  <a:t>Reducing</a:t>
                </a:r>
                <a:r>
                  <a:rPr lang="en-US" sz="1400" baseline="0" dirty="0"/>
                  <a:t> </a:t>
                </a:r>
                <a:r>
                  <a:rPr lang="en-US" sz="1400" baseline="0" dirty="0" smtClean="0"/>
                  <a:t>Sugars in Cell Wall </a:t>
                </a:r>
                <a:r>
                  <a:rPr lang="en-US" sz="1400" baseline="0" dirty="0"/>
                  <a:t>[</a:t>
                </a:r>
                <a:r>
                  <a:rPr lang="en-US" sz="1400" baseline="0" dirty="0" err="1"/>
                  <a:t>mM</a:t>
                </a:r>
                <a:r>
                  <a:rPr lang="en-US" sz="1400" baseline="0" dirty="0"/>
                  <a:t>]</a:t>
                </a:r>
                <a:endParaRPr lang="he-IL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92906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3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1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9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3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5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7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2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1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7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4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9575" y="1772816"/>
            <a:ext cx="2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78914" y="1698455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graphicFrame>
        <p:nvGraphicFramePr>
          <p:cNvPr id="3" name="טבלה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93993"/>
              </p:ext>
            </p:extLst>
          </p:nvPr>
        </p:nvGraphicFramePr>
        <p:xfrm>
          <a:off x="5648496" y="2104507"/>
          <a:ext cx="3171975" cy="175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2975"/>
                <a:gridCol w="255562"/>
                <a:gridCol w="240529"/>
                <a:gridCol w="240529"/>
                <a:gridCol w="108238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Level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Mean</a:t>
                      </a:r>
                      <a:endParaRPr lang="en-US" sz="28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TTD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98.34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TTC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93.94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TTR LANDRACE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88.31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TAA MODERN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84.40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TTR MODERN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82.78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TAA LANDRACE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81.33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09588" y="2741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תרשים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897893"/>
              </p:ext>
            </p:extLst>
          </p:nvPr>
        </p:nvGraphicFramePr>
        <p:xfrm>
          <a:off x="424465" y="1434617"/>
          <a:ext cx="457200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13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46</Words>
  <Application>Microsoft Office PowerPoint</Application>
  <PresentationFormat>‫הצגה על המסך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yifat tishler</dc:creator>
  <cp:lastModifiedBy>yifat tishler</cp:lastModifiedBy>
  <cp:revision>18</cp:revision>
  <dcterms:created xsi:type="dcterms:W3CDTF">2014-06-19T12:12:55Z</dcterms:created>
  <dcterms:modified xsi:type="dcterms:W3CDTF">2015-05-21T10:26:28Z</dcterms:modified>
</cp:coreProperties>
</file>